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8" r:id="rId2"/>
    <p:sldId id="259" r:id="rId3"/>
    <p:sldId id="260" r:id="rId4"/>
    <p:sldId id="262" r:id="rId5"/>
    <p:sldId id="343" r:id="rId6"/>
    <p:sldId id="312" r:id="rId7"/>
    <p:sldId id="297" r:id="rId8"/>
    <p:sldId id="298" r:id="rId9"/>
    <p:sldId id="309" r:id="rId10"/>
    <p:sldId id="300" r:id="rId11"/>
    <p:sldId id="303" r:id="rId12"/>
    <p:sldId id="272" r:id="rId13"/>
    <p:sldId id="341" r:id="rId14"/>
    <p:sldId id="342" r:id="rId15"/>
    <p:sldId id="305" r:id="rId16"/>
    <p:sldId id="344" r:id="rId17"/>
    <p:sldId id="313" r:id="rId18"/>
    <p:sldId id="327" r:id="rId19"/>
    <p:sldId id="269" r:id="rId20"/>
    <p:sldId id="270" r:id="rId21"/>
    <p:sldId id="294" r:id="rId22"/>
    <p:sldId id="325" r:id="rId23"/>
    <p:sldId id="321" r:id="rId24"/>
    <p:sldId id="326" r:id="rId25"/>
  </p:sldIdLst>
  <p:sldSz cx="29260800" cy="16459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s" id="{E5856E7E-B695-4068-940E-930C35B81128}">
          <p14:sldIdLst/>
        </p14:section>
        <p14:section name="Intro" id="{FE1B2161-7D52-4B66-BD9E-F56C6C9AD45C}">
          <p14:sldIdLst>
            <p14:sldId id="258"/>
            <p14:sldId id="259"/>
          </p14:sldIdLst>
        </p14:section>
        <p14:section name="About Us" id="{3735D820-C767-475B-A481-B8C39BBB4E26}">
          <p14:sldIdLst>
            <p14:sldId id="260"/>
            <p14:sldId id="262"/>
          </p14:sldIdLst>
        </p14:section>
        <p14:section name="Full Screen" id="{6570AE6D-ED5A-48D3-AF47-D489A436CBD4}">
          <p14:sldIdLst>
            <p14:sldId id="343"/>
            <p14:sldId id="312"/>
          </p14:sldIdLst>
        </p14:section>
        <p14:section name="Portfolio" id="{840A57A5-49EB-4680-95CD-C5D182775B99}">
          <p14:sldIdLst>
            <p14:sldId id="297"/>
            <p14:sldId id="298"/>
            <p14:sldId id="309"/>
            <p14:sldId id="300"/>
            <p14:sldId id="303"/>
            <p14:sldId id="272"/>
          </p14:sldIdLst>
        </p14:section>
        <p14:section name="Team Slides" id="{90CB5D72-76A4-4045-BE0F-5301C790B08C}">
          <p14:sldIdLst>
            <p14:sldId id="341"/>
            <p14:sldId id="342"/>
          </p14:sldIdLst>
        </p14:section>
        <p14:section name="Infographics" id="{8B9E40E0-7477-424B-8E78-E6A77043300E}">
          <p14:sldIdLst>
            <p14:sldId id="305"/>
            <p14:sldId id="344"/>
            <p14:sldId id="313"/>
            <p14:sldId id="327"/>
          </p14:sldIdLst>
        </p14:section>
        <p14:section name="Financials" id="{FF1BD21B-F4EB-4DB6-A1F1-42F54F8ECDDF}">
          <p14:sldIdLst>
            <p14:sldId id="269"/>
            <p14:sldId id="270"/>
            <p14:sldId id="294"/>
          </p14:sldIdLst>
        </p14:section>
        <p14:section name="Contact" id="{8FF7C6DE-B95E-4EAB-9149-0B6C6AEC7FD2}">
          <p14:sldIdLst>
            <p14:sldId id="325"/>
            <p14:sldId id="321"/>
            <p14:sldId id="32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84BD"/>
    <a:srgbClr val="528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29" autoAdjust="0"/>
    <p:restoredTop sz="94660"/>
  </p:normalViewPr>
  <p:slideViewPr>
    <p:cSldViewPr snapToGrid="0">
      <p:cViewPr varScale="1">
        <p:scale>
          <a:sx n="68" d="100"/>
          <a:sy n="68" d="100"/>
        </p:scale>
        <p:origin x="492"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4247647256827819E-2"/>
          <c:y val="4.6472367965478184E-2"/>
          <c:w val="0.94318503903920847"/>
          <c:h val="0.81265697333178033"/>
        </c:manualLayout>
      </c:layout>
      <c:barChart>
        <c:barDir val="col"/>
        <c:grouping val="stacked"/>
        <c:varyColors val="0"/>
        <c:ser>
          <c:idx val="0"/>
          <c:order val="0"/>
          <c:tx>
            <c:strRef>
              <c:f>Sheet1!$A$2</c:f>
              <c:strCache>
                <c:ptCount val="1"/>
                <c:pt idx="0">
                  <c:v>Region 1</c:v>
                </c:pt>
              </c:strCache>
            </c:strRef>
          </c:tx>
          <c:spPr>
            <a:solidFill>
              <a:schemeClr val="accent1"/>
            </a:solidFill>
            <a:ln w="12700" cap="flat">
              <a:noFill/>
              <a:miter lim="400000"/>
            </a:ln>
            <a:effectLst/>
          </c:spPr>
          <c:invertIfNegative val="0"/>
          <c:cat>
            <c:strRef>
              <c:f>Sheet1!$B$1:$I$1</c:f>
              <c:strCache>
                <c:ptCount val="8"/>
                <c:pt idx="0">
                  <c:v>Apr</c:v>
                </c:pt>
                <c:pt idx="1">
                  <c:v>May</c:v>
                </c:pt>
                <c:pt idx="2">
                  <c:v>Jun</c:v>
                </c:pt>
                <c:pt idx="3">
                  <c:v>Jul</c:v>
                </c:pt>
                <c:pt idx="4">
                  <c:v>Aug</c:v>
                </c:pt>
                <c:pt idx="5">
                  <c:v>Sep</c:v>
                </c:pt>
                <c:pt idx="6">
                  <c:v>Oct</c:v>
                </c:pt>
                <c:pt idx="7">
                  <c:v>Nov</c:v>
                </c:pt>
              </c:strCache>
            </c:strRef>
          </c:cat>
          <c:val>
            <c:numRef>
              <c:f>Sheet1!$B$2:$I$2</c:f>
              <c:numCache>
                <c:formatCode>General</c:formatCode>
                <c:ptCount val="8"/>
                <c:pt idx="0">
                  <c:v>27</c:v>
                </c:pt>
                <c:pt idx="1">
                  <c:v>36</c:v>
                </c:pt>
                <c:pt idx="2">
                  <c:v>63</c:v>
                </c:pt>
                <c:pt idx="3">
                  <c:v>86</c:v>
                </c:pt>
                <c:pt idx="4">
                  <c:v>56</c:v>
                </c:pt>
                <c:pt idx="5">
                  <c:v>90</c:v>
                </c:pt>
                <c:pt idx="6">
                  <c:v>60</c:v>
                </c:pt>
                <c:pt idx="7">
                  <c:v>143</c:v>
                </c:pt>
              </c:numCache>
            </c:numRef>
          </c:val>
          <c:extLst>
            <c:ext xmlns:c16="http://schemas.microsoft.com/office/drawing/2014/chart" uri="{C3380CC4-5D6E-409C-BE32-E72D297353CC}">
              <c16:uniqueId val="{00000000-ED24-476D-9C30-1A56F3B6F2D2}"/>
            </c:ext>
          </c:extLst>
        </c:ser>
        <c:ser>
          <c:idx val="1"/>
          <c:order val="1"/>
          <c:tx>
            <c:strRef>
              <c:f>Sheet1!$A$3</c:f>
              <c:strCache>
                <c:ptCount val="1"/>
                <c:pt idx="0">
                  <c:v>Region 2</c:v>
                </c:pt>
              </c:strCache>
            </c:strRef>
          </c:tx>
          <c:spPr>
            <a:solidFill>
              <a:schemeClr val="accent2"/>
            </a:solidFill>
            <a:ln w="12700" cap="flat">
              <a:noFill/>
              <a:miter lim="400000"/>
            </a:ln>
            <a:effectLst/>
          </c:spPr>
          <c:invertIfNegative val="0"/>
          <c:cat>
            <c:strRef>
              <c:f>Sheet1!$B$1:$I$1</c:f>
              <c:strCache>
                <c:ptCount val="8"/>
                <c:pt idx="0">
                  <c:v>Apr</c:v>
                </c:pt>
                <c:pt idx="1">
                  <c:v>May</c:v>
                </c:pt>
                <c:pt idx="2">
                  <c:v>Jun</c:v>
                </c:pt>
                <c:pt idx="3">
                  <c:v>Jul</c:v>
                </c:pt>
                <c:pt idx="4">
                  <c:v>Aug</c:v>
                </c:pt>
                <c:pt idx="5">
                  <c:v>Sep</c:v>
                </c:pt>
                <c:pt idx="6">
                  <c:v>Oct</c:v>
                </c:pt>
                <c:pt idx="7">
                  <c:v>Nov</c:v>
                </c:pt>
              </c:strCache>
            </c:strRef>
          </c:cat>
          <c:val>
            <c:numRef>
              <c:f>Sheet1!$B$3:$I$3</c:f>
              <c:numCache>
                <c:formatCode>General</c:formatCode>
                <c:ptCount val="8"/>
                <c:pt idx="0">
                  <c:v>55</c:v>
                </c:pt>
                <c:pt idx="1">
                  <c:v>43</c:v>
                </c:pt>
                <c:pt idx="2">
                  <c:v>80</c:v>
                </c:pt>
                <c:pt idx="3">
                  <c:v>23</c:v>
                </c:pt>
                <c:pt idx="4">
                  <c:v>76</c:v>
                </c:pt>
                <c:pt idx="5">
                  <c:v>70</c:v>
                </c:pt>
                <c:pt idx="6">
                  <c:v>90</c:v>
                </c:pt>
                <c:pt idx="7">
                  <c:v>48</c:v>
                </c:pt>
              </c:numCache>
            </c:numRef>
          </c:val>
          <c:extLst>
            <c:ext xmlns:c16="http://schemas.microsoft.com/office/drawing/2014/chart" uri="{C3380CC4-5D6E-409C-BE32-E72D297353CC}">
              <c16:uniqueId val="{00000001-ED24-476D-9C30-1A56F3B6F2D2}"/>
            </c:ext>
          </c:extLst>
        </c:ser>
        <c:dLbls>
          <c:showLegendKey val="0"/>
          <c:showVal val="0"/>
          <c:showCatName val="0"/>
          <c:showSerName val="0"/>
          <c:showPercent val="0"/>
          <c:showBubbleSize val="0"/>
        </c:dLbls>
        <c:gapWidth val="116"/>
        <c:overlap val="100"/>
        <c:axId val="1819767552"/>
        <c:axId val="1819769328"/>
      </c:barChart>
      <c:catAx>
        <c:axId val="1819767552"/>
        <c:scaling>
          <c:orientation val="minMax"/>
        </c:scaling>
        <c:delete val="0"/>
        <c:axPos val="b"/>
        <c:numFmt formatCode="General" sourceLinked="0"/>
        <c:majorTickMark val="none"/>
        <c:minorTickMark val="none"/>
        <c:tickLblPos val="low"/>
        <c:spPr>
          <a:ln w="6350" cap="flat">
            <a:solidFill>
              <a:srgbClr val="DCDEE0"/>
            </a:solidFill>
            <a:prstDash val="solid"/>
            <a:miter lim="400000"/>
          </a:ln>
        </c:spPr>
        <c:txPr>
          <a:bodyPr rot="-2700000"/>
          <a:lstStyle/>
          <a:p>
            <a:pPr>
              <a:defRPr b="0">
                <a:solidFill>
                  <a:schemeClr val="tx1">
                    <a:lumMod val="75000"/>
                    <a:lumOff val="25000"/>
                  </a:schemeClr>
                </a:solidFill>
              </a:defRPr>
            </a:pPr>
            <a:endParaRPr lang="en-US"/>
          </a:p>
        </c:txPr>
        <c:crossAx val="1819769328"/>
        <c:crosses val="autoZero"/>
        <c:auto val="1"/>
        <c:lblAlgn val="ctr"/>
        <c:lblOffset val="100"/>
        <c:noMultiLvlLbl val="1"/>
      </c:catAx>
      <c:valAx>
        <c:axId val="1819769328"/>
        <c:scaling>
          <c:orientation val="minMax"/>
        </c:scaling>
        <c:delete val="0"/>
        <c:axPos val="l"/>
        <c:majorGridlines>
          <c:spPr>
            <a:ln w="6350" cap="flat">
              <a:solidFill>
                <a:schemeClr val="bg1">
                  <a:lumMod val="95000"/>
                </a:schemeClr>
              </a:solidFill>
              <a:prstDash val="solid"/>
              <a:miter lim="400000"/>
            </a:ln>
          </c:spPr>
        </c:majorGridlines>
        <c:numFmt formatCode="#,##0" sourceLinked="0"/>
        <c:majorTickMark val="none"/>
        <c:minorTickMark val="none"/>
        <c:tickLblPos val="nextTo"/>
        <c:spPr>
          <a:ln w="12700" cap="flat">
            <a:noFill/>
            <a:prstDash val="solid"/>
            <a:miter lim="400000"/>
          </a:ln>
        </c:spPr>
        <c:txPr>
          <a:bodyPr rot="-2700000"/>
          <a:lstStyle/>
          <a:p>
            <a:pPr>
              <a:defRPr b="0" i="1">
                <a:solidFill>
                  <a:schemeClr val="tx1">
                    <a:lumMod val="75000"/>
                    <a:lumOff val="25000"/>
                  </a:schemeClr>
                </a:solidFill>
              </a:defRPr>
            </a:pPr>
            <a:endParaRPr lang="en-US"/>
          </a:p>
        </c:txPr>
        <c:crossAx val="1819767552"/>
        <c:crosses val="autoZero"/>
        <c:crossBetween val="between"/>
        <c:majorUnit val="50"/>
        <c:minorUnit val="25"/>
      </c:valAx>
      <c:spPr>
        <a:noFill/>
        <a:ln w="12700" cap="flat">
          <a:noFill/>
          <a:miter lim="400000"/>
        </a:ln>
        <a:effectLst/>
      </c:spPr>
    </c:plotArea>
    <c:plotVisOnly val="1"/>
    <c:dispBlanksAs val="gap"/>
    <c:showDLblsOverMax val="1"/>
  </c:chart>
  <c:spPr>
    <a:noFill/>
    <a:ln>
      <a:noFill/>
    </a:ln>
    <a:effectLst/>
  </c:spPr>
  <c:txPr>
    <a:bodyPr/>
    <a:lstStyle/>
    <a:p>
      <a:pPr>
        <a:defRPr sz="3600" b="1"/>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F2A0AA-D4DA-45AC-9799-CE775232A808}" type="datetimeFigureOut">
              <a:rPr lang="en-US" smtClean="0"/>
              <a:t>10/15/2019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545AA-CDA7-4956-90AA-00E4F1939D65}" type="slidenum">
              <a:rPr lang="en-US" smtClean="0"/>
              <a:t>‹#›</a:t>
            </a:fld>
            <a:endParaRPr lang="en-US"/>
          </a:p>
        </p:txBody>
      </p:sp>
    </p:spTree>
    <p:extLst>
      <p:ext uri="{BB962C8B-B14F-4D97-AF65-F5344CB8AC3E}">
        <p14:creationId xmlns:p14="http://schemas.microsoft.com/office/powerpoint/2010/main" val="21186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04E9A3-37DF-4388-9A61-B2CB81CDF35C}"/>
              </a:ext>
            </a:extLst>
          </p:cNvPr>
          <p:cNvSpPr>
            <a:spLocks noGrp="1"/>
          </p:cNvSpPr>
          <p:nvPr>
            <p:ph type="pic" sz="quarter" idx="10"/>
          </p:nvPr>
        </p:nvSpPr>
        <p:spPr>
          <a:xfrm>
            <a:off x="419099" y="419099"/>
            <a:ext cx="28422600" cy="15621000"/>
          </a:xfrm>
          <a:custGeom>
            <a:avLst/>
            <a:gdLst>
              <a:gd name="connsiteX0" fmla="*/ 0 w 28422600"/>
              <a:gd name="connsiteY0" fmla="*/ 0 h 15621000"/>
              <a:gd name="connsiteX1" fmla="*/ 28422600 w 28422600"/>
              <a:gd name="connsiteY1" fmla="*/ 0 h 15621000"/>
              <a:gd name="connsiteX2" fmla="*/ 28422600 w 28422600"/>
              <a:gd name="connsiteY2" fmla="*/ 15621000 h 15621000"/>
              <a:gd name="connsiteX3" fmla="*/ 0 w 28422600"/>
              <a:gd name="connsiteY3" fmla="*/ 15621000 h 15621000"/>
            </a:gdLst>
            <a:ahLst/>
            <a:cxnLst>
              <a:cxn ang="0">
                <a:pos x="connsiteX0" y="connsiteY0"/>
              </a:cxn>
              <a:cxn ang="0">
                <a:pos x="connsiteX1" y="connsiteY1"/>
              </a:cxn>
              <a:cxn ang="0">
                <a:pos x="connsiteX2" y="connsiteY2"/>
              </a:cxn>
              <a:cxn ang="0">
                <a:pos x="connsiteX3" y="connsiteY3"/>
              </a:cxn>
            </a:cxnLst>
            <a:rect l="l" t="t" r="r" b="b"/>
            <a:pathLst>
              <a:path w="28422600" h="15621000">
                <a:moveTo>
                  <a:pt x="0" y="0"/>
                </a:moveTo>
                <a:lnTo>
                  <a:pt x="28422600" y="0"/>
                </a:lnTo>
                <a:lnTo>
                  <a:pt x="28422600" y="15621000"/>
                </a:lnTo>
                <a:lnTo>
                  <a:pt x="0" y="15621000"/>
                </a:lnTo>
                <a:close/>
              </a:path>
            </a:pathLst>
          </a:custGeom>
        </p:spPr>
        <p:txBody>
          <a:bodyPr wrap="square">
            <a:noAutofit/>
          </a:bodyPr>
          <a:lstStyle/>
          <a:p>
            <a:endParaRPr lang="en-US"/>
          </a:p>
        </p:txBody>
      </p:sp>
    </p:spTree>
    <p:extLst>
      <p:ext uri="{BB962C8B-B14F-4D97-AF65-F5344CB8AC3E}">
        <p14:creationId xmlns:p14="http://schemas.microsoft.com/office/powerpoint/2010/main" val="3425173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5_Blan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EA893D3-3B48-43D2-9350-85D94C636B88}"/>
              </a:ext>
            </a:extLst>
          </p:cNvPr>
          <p:cNvSpPr>
            <a:spLocks noGrp="1"/>
          </p:cNvSpPr>
          <p:nvPr>
            <p:ph type="pic" sz="quarter" idx="11"/>
          </p:nvPr>
        </p:nvSpPr>
        <p:spPr>
          <a:xfrm>
            <a:off x="10439170" y="4076700"/>
            <a:ext cx="8382457" cy="5946380"/>
          </a:xfrm>
          <a:custGeom>
            <a:avLst/>
            <a:gdLst>
              <a:gd name="connsiteX0" fmla="*/ 234644 w 8382457"/>
              <a:gd name="connsiteY0" fmla="*/ 0 h 5946380"/>
              <a:gd name="connsiteX1" fmla="*/ 8147813 w 8382457"/>
              <a:gd name="connsiteY1" fmla="*/ 0 h 5946380"/>
              <a:gd name="connsiteX2" fmla="*/ 8382457 w 8382457"/>
              <a:gd name="connsiteY2" fmla="*/ 234644 h 5946380"/>
              <a:gd name="connsiteX3" fmla="*/ 8382457 w 8382457"/>
              <a:gd name="connsiteY3" fmla="*/ 5711736 h 5946380"/>
              <a:gd name="connsiteX4" fmla="*/ 8147813 w 8382457"/>
              <a:gd name="connsiteY4" fmla="*/ 5946380 h 5946380"/>
              <a:gd name="connsiteX5" fmla="*/ 234644 w 8382457"/>
              <a:gd name="connsiteY5" fmla="*/ 5946380 h 5946380"/>
              <a:gd name="connsiteX6" fmla="*/ 0 w 8382457"/>
              <a:gd name="connsiteY6" fmla="*/ 5711736 h 5946380"/>
              <a:gd name="connsiteX7" fmla="*/ 0 w 8382457"/>
              <a:gd name="connsiteY7" fmla="*/ 234644 h 5946380"/>
              <a:gd name="connsiteX8" fmla="*/ 234644 w 8382457"/>
              <a:gd name="connsiteY8" fmla="*/ 0 h 594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457" h="5946380">
                <a:moveTo>
                  <a:pt x="234644" y="0"/>
                </a:moveTo>
                <a:lnTo>
                  <a:pt x="8147813" y="0"/>
                </a:lnTo>
                <a:cubicBezTo>
                  <a:pt x="8277403" y="0"/>
                  <a:pt x="8382457" y="105054"/>
                  <a:pt x="8382457" y="234644"/>
                </a:cubicBezTo>
                <a:lnTo>
                  <a:pt x="8382457" y="5711736"/>
                </a:lnTo>
                <a:cubicBezTo>
                  <a:pt x="8382457" y="5841326"/>
                  <a:pt x="8277403" y="5946380"/>
                  <a:pt x="8147813" y="5946380"/>
                </a:cubicBezTo>
                <a:lnTo>
                  <a:pt x="234644" y="5946380"/>
                </a:lnTo>
                <a:cubicBezTo>
                  <a:pt x="105054" y="5946380"/>
                  <a:pt x="0" y="5841326"/>
                  <a:pt x="0" y="5711736"/>
                </a:cubicBezTo>
                <a:lnTo>
                  <a:pt x="0" y="234644"/>
                </a:lnTo>
                <a:cubicBezTo>
                  <a:pt x="0" y="105054"/>
                  <a:pt x="105054" y="0"/>
                  <a:pt x="234644" y="0"/>
                </a:cubicBez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41518F55-A2D7-4524-8734-E257E7EE144D}"/>
              </a:ext>
            </a:extLst>
          </p:cNvPr>
          <p:cNvSpPr>
            <a:spLocks noGrp="1"/>
          </p:cNvSpPr>
          <p:nvPr>
            <p:ph type="pic" sz="quarter" idx="12"/>
          </p:nvPr>
        </p:nvSpPr>
        <p:spPr>
          <a:xfrm>
            <a:off x="19731365" y="4076700"/>
            <a:ext cx="8382457" cy="5946380"/>
          </a:xfrm>
          <a:custGeom>
            <a:avLst/>
            <a:gdLst>
              <a:gd name="connsiteX0" fmla="*/ 234644 w 8382457"/>
              <a:gd name="connsiteY0" fmla="*/ 0 h 5946380"/>
              <a:gd name="connsiteX1" fmla="*/ 8147813 w 8382457"/>
              <a:gd name="connsiteY1" fmla="*/ 0 h 5946380"/>
              <a:gd name="connsiteX2" fmla="*/ 8382457 w 8382457"/>
              <a:gd name="connsiteY2" fmla="*/ 234644 h 5946380"/>
              <a:gd name="connsiteX3" fmla="*/ 8382457 w 8382457"/>
              <a:gd name="connsiteY3" fmla="*/ 5711736 h 5946380"/>
              <a:gd name="connsiteX4" fmla="*/ 8147813 w 8382457"/>
              <a:gd name="connsiteY4" fmla="*/ 5946380 h 5946380"/>
              <a:gd name="connsiteX5" fmla="*/ 234644 w 8382457"/>
              <a:gd name="connsiteY5" fmla="*/ 5946380 h 5946380"/>
              <a:gd name="connsiteX6" fmla="*/ 0 w 8382457"/>
              <a:gd name="connsiteY6" fmla="*/ 5711736 h 5946380"/>
              <a:gd name="connsiteX7" fmla="*/ 0 w 8382457"/>
              <a:gd name="connsiteY7" fmla="*/ 234644 h 5946380"/>
              <a:gd name="connsiteX8" fmla="*/ 234644 w 8382457"/>
              <a:gd name="connsiteY8" fmla="*/ 0 h 594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457" h="5946380">
                <a:moveTo>
                  <a:pt x="234644" y="0"/>
                </a:moveTo>
                <a:lnTo>
                  <a:pt x="8147813" y="0"/>
                </a:lnTo>
                <a:cubicBezTo>
                  <a:pt x="8277403" y="0"/>
                  <a:pt x="8382457" y="105054"/>
                  <a:pt x="8382457" y="234644"/>
                </a:cubicBezTo>
                <a:lnTo>
                  <a:pt x="8382457" y="5711736"/>
                </a:lnTo>
                <a:cubicBezTo>
                  <a:pt x="8382457" y="5841326"/>
                  <a:pt x="8277403" y="5946380"/>
                  <a:pt x="8147813" y="5946380"/>
                </a:cubicBezTo>
                <a:lnTo>
                  <a:pt x="234644" y="5946380"/>
                </a:lnTo>
                <a:cubicBezTo>
                  <a:pt x="105054" y="5946380"/>
                  <a:pt x="0" y="5841326"/>
                  <a:pt x="0" y="5711736"/>
                </a:cubicBezTo>
                <a:lnTo>
                  <a:pt x="0" y="234644"/>
                </a:lnTo>
                <a:cubicBezTo>
                  <a:pt x="0" y="105054"/>
                  <a:pt x="105054" y="0"/>
                  <a:pt x="234644" y="0"/>
                </a:cubicBez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F6B9BBAA-6947-45BE-9683-8A2988F60459}"/>
              </a:ext>
            </a:extLst>
          </p:cNvPr>
          <p:cNvSpPr>
            <a:spLocks noGrp="1"/>
          </p:cNvSpPr>
          <p:nvPr>
            <p:ph type="pic" sz="quarter" idx="10"/>
          </p:nvPr>
        </p:nvSpPr>
        <p:spPr>
          <a:xfrm>
            <a:off x="1146975" y="4076700"/>
            <a:ext cx="8382457" cy="5946380"/>
          </a:xfrm>
          <a:custGeom>
            <a:avLst/>
            <a:gdLst>
              <a:gd name="connsiteX0" fmla="*/ 234644 w 8382457"/>
              <a:gd name="connsiteY0" fmla="*/ 0 h 5946380"/>
              <a:gd name="connsiteX1" fmla="*/ 8147813 w 8382457"/>
              <a:gd name="connsiteY1" fmla="*/ 0 h 5946380"/>
              <a:gd name="connsiteX2" fmla="*/ 8382457 w 8382457"/>
              <a:gd name="connsiteY2" fmla="*/ 234644 h 5946380"/>
              <a:gd name="connsiteX3" fmla="*/ 8382457 w 8382457"/>
              <a:gd name="connsiteY3" fmla="*/ 5711736 h 5946380"/>
              <a:gd name="connsiteX4" fmla="*/ 8147813 w 8382457"/>
              <a:gd name="connsiteY4" fmla="*/ 5946380 h 5946380"/>
              <a:gd name="connsiteX5" fmla="*/ 234644 w 8382457"/>
              <a:gd name="connsiteY5" fmla="*/ 5946380 h 5946380"/>
              <a:gd name="connsiteX6" fmla="*/ 0 w 8382457"/>
              <a:gd name="connsiteY6" fmla="*/ 5711736 h 5946380"/>
              <a:gd name="connsiteX7" fmla="*/ 0 w 8382457"/>
              <a:gd name="connsiteY7" fmla="*/ 234644 h 5946380"/>
              <a:gd name="connsiteX8" fmla="*/ 234644 w 8382457"/>
              <a:gd name="connsiteY8" fmla="*/ 0 h 594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457" h="5946380">
                <a:moveTo>
                  <a:pt x="234644" y="0"/>
                </a:moveTo>
                <a:lnTo>
                  <a:pt x="8147813" y="0"/>
                </a:lnTo>
                <a:cubicBezTo>
                  <a:pt x="8277403" y="0"/>
                  <a:pt x="8382457" y="105054"/>
                  <a:pt x="8382457" y="234644"/>
                </a:cubicBezTo>
                <a:lnTo>
                  <a:pt x="8382457" y="5711736"/>
                </a:lnTo>
                <a:cubicBezTo>
                  <a:pt x="8382457" y="5841326"/>
                  <a:pt x="8277403" y="5946380"/>
                  <a:pt x="8147813" y="5946380"/>
                </a:cubicBezTo>
                <a:lnTo>
                  <a:pt x="234644" y="5946380"/>
                </a:lnTo>
                <a:cubicBezTo>
                  <a:pt x="105054" y="5946380"/>
                  <a:pt x="0" y="5841326"/>
                  <a:pt x="0" y="5711736"/>
                </a:cubicBezTo>
                <a:lnTo>
                  <a:pt x="0" y="234644"/>
                </a:lnTo>
                <a:cubicBezTo>
                  <a:pt x="0" y="105054"/>
                  <a:pt x="105054" y="0"/>
                  <a:pt x="234644" y="0"/>
                </a:cubicBezTo>
                <a:close/>
              </a:path>
            </a:pathLst>
          </a:custGeom>
        </p:spPr>
        <p:txBody>
          <a:bodyPr wrap="square">
            <a:noAutofit/>
          </a:bodyPr>
          <a:lstStyle/>
          <a:p>
            <a:endParaRPr lang="en-US"/>
          </a:p>
        </p:txBody>
      </p:sp>
      <p:sp>
        <p:nvSpPr>
          <p:cNvPr id="7" name="Slide Number Placeholder 7">
            <a:extLst>
              <a:ext uri="{FF2B5EF4-FFF2-40B4-BE49-F238E27FC236}">
                <a16:creationId xmlns:a16="http://schemas.microsoft.com/office/drawing/2014/main" id="{0A954B17-F6C4-4BDB-BF07-15E0AFF28E06}"/>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8" name="Footer Placeholder 8">
            <a:extLst>
              <a:ext uri="{FF2B5EF4-FFF2-40B4-BE49-F238E27FC236}">
                <a16:creationId xmlns:a16="http://schemas.microsoft.com/office/drawing/2014/main" id="{BCFD2E0F-B95F-4620-8B18-014784AEF0A6}"/>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MEETING.ME</a:t>
            </a:r>
            <a:endParaRPr lang="en-US" dirty="0"/>
          </a:p>
        </p:txBody>
      </p:sp>
    </p:spTree>
    <p:extLst>
      <p:ext uri="{BB962C8B-B14F-4D97-AF65-F5344CB8AC3E}">
        <p14:creationId xmlns:p14="http://schemas.microsoft.com/office/powerpoint/2010/main" val="1670738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3_Blank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776C1D-CE0D-495F-A3D5-DB5BB0702D65}"/>
              </a:ext>
            </a:extLst>
          </p:cNvPr>
          <p:cNvSpPr>
            <a:spLocks noGrp="1"/>
          </p:cNvSpPr>
          <p:nvPr>
            <p:ph type="pic" sz="quarter" idx="10"/>
          </p:nvPr>
        </p:nvSpPr>
        <p:spPr>
          <a:xfrm>
            <a:off x="1133422" y="4000500"/>
            <a:ext cx="13930320" cy="9867900"/>
          </a:xfrm>
          <a:prstGeom prst="rect">
            <a:avLst/>
          </a:prstGeom>
        </p:spPr>
        <p:txBody>
          <a:bodyPr anchor="ctr"/>
          <a:lstStyle>
            <a:lvl1pPr marL="0" indent="0" algn="ctr">
              <a:buNone/>
              <a:defRPr sz="3200"/>
            </a:lvl1pPr>
          </a:lstStyle>
          <a:p>
            <a:endParaRPr lang="en-US"/>
          </a:p>
        </p:txBody>
      </p:sp>
      <p:sp>
        <p:nvSpPr>
          <p:cNvPr id="7" name="Picture Placeholder 4">
            <a:extLst>
              <a:ext uri="{FF2B5EF4-FFF2-40B4-BE49-F238E27FC236}">
                <a16:creationId xmlns:a16="http://schemas.microsoft.com/office/drawing/2014/main" id="{BF3C0329-888F-4F6E-9265-6D180A32B7EF}"/>
              </a:ext>
            </a:extLst>
          </p:cNvPr>
          <p:cNvSpPr>
            <a:spLocks noGrp="1"/>
          </p:cNvSpPr>
          <p:nvPr>
            <p:ph type="pic" sz="quarter" idx="12"/>
          </p:nvPr>
        </p:nvSpPr>
        <p:spPr>
          <a:xfrm>
            <a:off x="21895699" y="4000500"/>
            <a:ext cx="6333279" cy="9867900"/>
          </a:xfrm>
          <a:prstGeom prst="rect">
            <a:avLst/>
          </a:prstGeom>
        </p:spPr>
        <p:txBody>
          <a:bodyPr anchor="ctr"/>
          <a:lstStyle>
            <a:lvl1pPr marL="0" indent="0" algn="ctr">
              <a:buNone/>
              <a:defRPr sz="3200"/>
            </a:lvl1pPr>
          </a:lstStyle>
          <a:p>
            <a:endParaRPr lang="en-US"/>
          </a:p>
        </p:txBody>
      </p:sp>
      <p:sp>
        <p:nvSpPr>
          <p:cNvPr id="9" name="Picture Placeholder 4">
            <a:extLst>
              <a:ext uri="{FF2B5EF4-FFF2-40B4-BE49-F238E27FC236}">
                <a16:creationId xmlns:a16="http://schemas.microsoft.com/office/drawing/2014/main" id="{2776C72B-8DCE-4FB5-A6DB-F285C7CCDADB}"/>
              </a:ext>
            </a:extLst>
          </p:cNvPr>
          <p:cNvSpPr>
            <a:spLocks noGrp="1"/>
          </p:cNvSpPr>
          <p:nvPr>
            <p:ph type="pic" sz="quarter" idx="14"/>
          </p:nvPr>
        </p:nvSpPr>
        <p:spPr>
          <a:xfrm>
            <a:off x="15313081" y="4000500"/>
            <a:ext cx="6333279" cy="9867900"/>
          </a:xfrm>
          <a:prstGeom prst="rect">
            <a:avLst/>
          </a:prstGeom>
        </p:spPr>
        <p:txBody>
          <a:bodyPr anchor="ctr"/>
          <a:lstStyle>
            <a:lvl1pPr marL="0" indent="0" algn="ctr">
              <a:buNone/>
              <a:defRPr sz="3200"/>
            </a:lvl1pPr>
          </a:lstStyle>
          <a:p>
            <a:endParaRPr lang="en-US"/>
          </a:p>
        </p:txBody>
      </p:sp>
      <p:sp>
        <p:nvSpPr>
          <p:cNvPr id="8" name="Slide Number Placeholder 7">
            <a:extLst>
              <a:ext uri="{FF2B5EF4-FFF2-40B4-BE49-F238E27FC236}">
                <a16:creationId xmlns:a16="http://schemas.microsoft.com/office/drawing/2014/main" id="{1000C3E5-58CD-494D-BC70-00462EB4A45C}"/>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10" name="Footer Placeholder 8">
            <a:extLst>
              <a:ext uri="{FF2B5EF4-FFF2-40B4-BE49-F238E27FC236}">
                <a16:creationId xmlns:a16="http://schemas.microsoft.com/office/drawing/2014/main" id="{E2ED7FF7-03EC-4C90-ABF9-E770D25AA23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MEETING.ME</a:t>
            </a:r>
            <a:endParaRPr lang="en-US" dirty="0"/>
          </a:p>
        </p:txBody>
      </p:sp>
    </p:spTree>
    <p:extLst>
      <p:ext uri="{BB962C8B-B14F-4D97-AF65-F5344CB8AC3E}">
        <p14:creationId xmlns:p14="http://schemas.microsoft.com/office/powerpoint/2010/main" val="2301081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Blank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DFA6D8-9BBB-4BA7-A28E-456E5EF39BA2}"/>
              </a:ext>
            </a:extLst>
          </p:cNvPr>
          <p:cNvSpPr>
            <a:spLocks noGrp="1"/>
          </p:cNvSpPr>
          <p:nvPr>
            <p:ph type="pic" sz="quarter" idx="10"/>
          </p:nvPr>
        </p:nvSpPr>
        <p:spPr>
          <a:xfrm>
            <a:off x="12230100" y="0"/>
            <a:ext cx="5676900" cy="16459200"/>
          </a:xfrm>
          <a:prstGeom prst="rect">
            <a:avLst/>
          </a:prstGeom>
          <a:solidFill>
            <a:schemeClr val="bg1">
              <a:lumMod val="95000"/>
            </a:schemeClr>
          </a:solidFill>
        </p:spPr>
        <p:txBody>
          <a:bodyPr anchor="ctr"/>
          <a:lstStyle>
            <a:lvl1pPr marL="0" indent="0" algn="ctr">
              <a:buNone/>
              <a:defRPr sz="4800"/>
            </a:lvl1pPr>
          </a:lstStyle>
          <a:p>
            <a:endParaRPr lang="en-US"/>
          </a:p>
        </p:txBody>
      </p:sp>
      <p:sp>
        <p:nvSpPr>
          <p:cNvPr id="6" name="Picture Placeholder 2">
            <a:extLst>
              <a:ext uri="{FF2B5EF4-FFF2-40B4-BE49-F238E27FC236}">
                <a16:creationId xmlns:a16="http://schemas.microsoft.com/office/drawing/2014/main" id="{5604C2A5-723C-4ECE-9656-42C072F7F2C7}"/>
              </a:ext>
            </a:extLst>
          </p:cNvPr>
          <p:cNvSpPr>
            <a:spLocks noGrp="1"/>
          </p:cNvSpPr>
          <p:nvPr>
            <p:ph type="pic" sz="quarter" idx="11"/>
          </p:nvPr>
        </p:nvSpPr>
        <p:spPr>
          <a:xfrm>
            <a:off x="17907000" y="0"/>
            <a:ext cx="5676900" cy="16459200"/>
          </a:xfrm>
          <a:prstGeom prst="rect">
            <a:avLst/>
          </a:prstGeom>
          <a:solidFill>
            <a:schemeClr val="bg1">
              <a:lumMod val="95000"/>
            </a:schemeClr>
          </a:solidFill>
        </p:spPr>
        <p:txBody>
          <a:bodyPr anchor="ctr"/>
          <a:lstStyle>
            <a:lvl1pPr marL="0" indent="0" algn="ctr">
              <a:buNone/>
              <a:defRPr sz="4800"/>
            </a:lvl1pPr>
          </a:lstStyle>
          <a:p>
            <a:endParaRPr lang="en-US" dirty="0"/>
          </a:p>
        </p:txBody>
      </p:sp>
      <p:sp>
        <p:nvSpPr>
          <p:cNvPr id="7" name="Picture Placeholder 2">
            <a:extLst>
              <a:ext uri="{FF2B5EF4-FFF2-40B4-BE49-F238E27FC236}">
                <a16:creationId xmlns:a16="http://schemas.microsoft.com/office/drawing/2014/main" id="{947E4E63-1B9C-48B3-BEA6-BE524BC786CE}"/>
              </a:ext>
            </a:extLst>
          </p:cNvPr>
          <p:cNvSpPr>
            <a:spLocks noGrp="1"/>
          </p:cNvSpPr>
          <p:nvPr>
            <p:ph type="pic" sz="quarter" idx="12"/>
          </p:nvPr>
        </p:nvSpPr>
        <p:spPr>
          <a:xfrm>
            <a:off x="23583900" y="0"/>
            <a:ext cx="5676900" cy="16459200"/>
          </a:xfrm>
          <a:prstGeom prst="rect">
            <a:avLst/>
          </a:prstGeom>
          <a:solidFill>
            <a:schemeClr val="bg1">
              <a:lumMod val="95000"/>
            </a:schemeClr>
          </a:solidFill>
        </p:spPr>
        <p:txBody>
          <a:bodyPr anchor="ctr"/>
          <a:lstStyle>
            <a:lvl1pPr marL="0" indent="0" algn="ctr">
              <a:buNone/>
              <a:defRPr sz="4800"/>
            </a:lvl1pPr>
          </a:lstStyle>
          <a:p>
            <a:endParaRPr lang="en-US"/>
          </a:p>
        </p:txBody>
      </p:sp>
      <p:sp>
        <p:nvSpPr>
          <p:cNvPr id="8" name="Slide Number Placeholder 7">
            <a:extLst>
              <a:ext uri="{FF2B5EF4-FFF2-40B4-BE49-F238E27FC236}">
                <a16:creationId xmlns:a16="http://schemas.microsoft.com/office/drawing/2014/main" id="{FEE0EF23-CEF7-4128-9D0D-D6ADE1B427C5}"/>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9" name="Footer Placeholder 8">
            <a:extLst>
              <a:ext uri="{FF2B5EF4-FFF2-40B4-BE49-F238E27FC236}">
                <a16:creationId xmlns:a16="http://schemas.microsoft.com/office/drawing/2014/main" id="{CEE0511C-1428-4E82-AF9A-1ABC75F30F96}"/>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MEETING.ME</a:t>
            </a:r>
            <a:endParaRPr lang="en-US" dirty="0"/>
          </a:p>
        </p:txBody>
      </p:sp>
    </p:spTree>
    <p:extLst>
      <p:ext uri="{BB962C8B-B14F-4D97-AF65-F5344CB8AC3E}">
        <p14:creationId xmlns:p14="http://schemas.microsoft.com/office/powerpoint/2010/main" val="3719184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Blank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B0FF7-1AF5-46B9-8D4E-9BFD81D55CAC}"/>
              </a:ext>
            </a:extLst>
          </p:cNvPr>
          <p:cNvSpPr>
            <a:spLocks noGrp="1"/>
          </p:cNvSpPr>
          <p:nvPr>
            <p:ph type="pic" sz="quarter" idx="11"/>
          </p:nvPr>
        </p:nvSpPr>
        <p:spPr>
          <a:xfrm>
            <a:off x="1146975" y="7162800"/>
            <a:ext cx="27082004" cy="7162800"/>
          </a:xfrm>
          <a:prstGeom prst="roundRect">
            <a:avLst>
              <a:gd name="adj" fmla="val 3676"/>
            </a:avLst>
          </a:prstGeom>
          <a:solidFill>
            <a:schemeClr val="bg1">
              <a:lumMod val="95000"/>
            </a:schemeClr>
          </a:solidFill>
          <a:ln>
            <a:noFill/>
          </a:ln>
        </p:spPr>
        <p:txBody>
          <a:bodyPr wrap="square" anchor="ctr">
            <a:noAutofit/>
          </a:bodyPr>
          <a:lstStyle>
            <a:lvl1pPr marL="0" indent="0" algn="ctr">
              <a:buNone/>
              <a:defRPr sz="3600"/>
            </a:lvl1pPr>
          </a:lstStyle>
          <a:p>
            <a:endParaRPr lang="en-US" dirty="0"/>
          </a:p>
        </p:txBody>
      </p:sp>
      <p:sp>
        <p:nvSpPr>
          <p:cNvPr id="5" name="Slide Number Placeholder 7">
            <a:extLst>
              <a:ext uri="{FF2B5EF4-FFF2-40B4-BE49-F238E27FC236}">
                <a16:creationId xmlns:a16="http://schemas.microsoft.com/office/drawing/2014/main" id="{3008EF13-A31F-41CA-B726-F45BB3D79DC9}"/>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6" name="Footer Placeholder 8">
            <a:extLst>
              <a:ext uri="{FF2B5EF4-FFF2-40B4-BE49-F238E27FC236}">
                <a16:creationId xmlns:a16="http://schemas.microsoft.com/office/drawing/2014/main" id="{97A8C2DC-77C7-4F4B-8CC8-8D8EB7062C60}"/>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MEETING.ME</a:t>
            </a:r>
            <a:endParaRPr lang="en-US" dirty="0"/>
          </a:p>
        </p:txBody>
      </p:sp>
    </p:spTree>
    <p:extLst>
      <p:ext uri="{BB962C8B-B14F-4D97-AF65-F5344CB8AC3E}">
        <p14:creationId xmlns:p14="http://schemas.microsoft.com/office/powerpoint/2010/main" val="1387739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Blank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FF64872-74F7-4341-8B0E-8365F2790D42}"/>
              </a:ext>
            </a:extLst>
          </p:cNvPr>
          <p:cNvSpPr>
            <a:spLocks noGrp="1"/>
          </p:cNvSpPr>
          <p:nvPr>
            <p:ph type="pic" sz="quarter" idx="10"/>
          </p:nvPr>
        </p:nvSpPr>
        <p:spPr>
          <a:xfrm>
            <a:off x="0" y="2"/>
            <a:ext cx="29260802" cy="16459199"/>
          </a:xfrm>
          <a:prstGeom prst="rect">
            <a:avLst/>
          </a:prstGeom>
          <a:solidFill>
            <a:schemeClr val="bg1">
              <a:lumMod val="85000"/>
            </a:schemeClr>
          </a:solidFill>
        </p:spPr>
        <p:txBody>
          <a:bodyPr wrap="square" anchor="ctr">
            <a:noAutofit/>
          </a:bodyPr>
          <a:lstStyle>
            <a:lvl1pPr marL="0" indent="0" algn="ctr">
              <a:buNone/>
              <a:defRPr sz="3200"/>
            </a:lvl1p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MEETING.ME</a:t>
            </a:r>
            <a:endParaRPr lang="en-US" dirty="0"/>
          </a:p>
        </p:txBody>
      </p:sp>
    </p:spTree>
    <p:extLst>
      <p:ext uri="{BB962C8B-B14F-4D97-AF65-F5344CB8AC3E}">
        <p14:creationId xmlns:p14="http://schemas.microsoft.com/office/powerpoint/2010/main" val="138899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Blank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738B715-7BF0-43D6-B599-614CA07E1360}"/>
              </a:ext>
            </a:extLst>
          </p:cNvPr>
          <p:cNvSpPr>
            <a:spLocks noGrp="1"/>
          </p:cNvSpPr>
          <p:nvPr>
            <p:ph type="pic" sz="quarter" idx="10"/>
          </p:nvPr>
        </p:nvSpPr>
        <p:spPr>
          <a:xfrm>
            <a:off x="13460887" y="-2"/>
            <a:ext cx="15799913" cy="16459203"/>
          </a:xfrm>
          <a:prstGeom prst="rect">
            <a:avLst/>
          </a:prstGeom>
          <a:solidFill>
            <a:schemeClr val="bg1">
              <a:lumMod val="85000"/>
            </a:schemeClr>
          </a:solidFill>
        </p:spPr>
        <p:txBody>
          <a:bodyPr wrap="square" anchor="ctr">
            <a:noAutofit/>
          </a:bodyPr>
          <a:lstStyle>
            <a:lvl1pPr marL="0" indent="0" algn="ctr">
              <a:buNone/>
              <a:defRPr sz="3200"/>
            </a:lvl1p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MEETING.ME</a:t>
            </a:r>
            <a:endParaRPr lang="en-US" dirty="0"/>
          </a:p>
        </p:txBody>
      </p:sp>
    </p:spTree>
    <p:extLst>
      <p:ext uri="{BB962C8B-B14F-4D97-AF65-F5344CB8AC3E}">
        <p14:creationId xmlns:p14="http://schemas.microsoft.com/office/powerpoint/2010/main" val="318385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Blank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738B715-7BF0-43D6-B599-614CA07E1360}"/>
              </a:ext>
            </a:extLst>
          </p:cNvPr>
          <p:cNvSpPr>
            <a:spLocks noGrp="1"/>
          </p:cNvSpPr>
          <p:nvPr>
            <p:ph type="pic" sz="quarter" idx="10"/>
          </p:nvPr>
        </p:nvSpPr>
        <p:spPr>
          <a:xfrm>
            <a:off x="1" y="-2"/>
            <a:ext cx="29260800" cy="11243735"/>
          </a:xfrm>
          <a:prstGeom prst="rect">
            <a:avLst/>
          </a:prstGeom>
          <a:solidFill>
            <a:schemeClr val="bg1">
              <a:lumMod val="85000"/>
            </a:schemeClr>
          </a:solidFill>
        </p:spPr>
        <p:txBody>
          <a:bodyPr wrap="square" anchor="ctr">
            <a:noAutofit/>
          </a:bodyPr>
          <a:lstStyle>
            <a:lvl1pPr marL="0" indent="0" algn="ctr">
              <a:buNone/>
              <a:defRPr sz="3200"/>
            </a:lvl1pPr>
          </a:lstStyle>
          <a:p>
            <a:endParaRPr lang="en-US"/>
          </a:p>
        </p:txBody>
      </p:sp>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MEETING.ME</a:t>
            </a:r>
            <a:endParaRPr lang="en-US" dirty="0"/>
          </a:p>
        </p:txBody>
      </p:sp>
    </p:spTree>
    <p:extLst>
      <p:ext uri="{BB962C8B-B14F-4D97-AF65-F5344CB8AC3E}">
        <p14:creationId xmlns:p14="http://schemas.microsoft.com/office/powerpoint/2010/main" val="3355223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MEETING.ME</a:t>
            </a:r>
            <a:endParaRPr lang="en-US" dirty="0"/>
          </a:p>
        </p:txBody>
      </p:sp>
    </p:spTree>
    <p:extLst>
      <p:ext uri="{BB962C8B-B14F-4D97-AF65-F5344CB8AC3E}">
        <p14:creationId xmlns:p14="http://schemas.microsoft.com/office/powerpoint/2010/main" val="4176328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Blank Slide">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CBB28355-21F5-4841-9104-E98DB9C6C03F}"/>
              </a:ext>
            </a:extLst>
          </p:cNvPr>
          <p:cNvSpPr/>
          <p:nvPr userDrawn="1"/>
        </p:nvSpPr>
        <p:spPr>
          <a:xfrm>
            <a:off x="1146975" y="3929864"/>
            <a:ext cx="8667480"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4" name="Rectangle: Rounded Corners 23">
            <a:extLst>
              <a:ext uri="{FF2B5EF4-FFF2-40B4-BE49-F238E27FC236}">
                <a16:creationId xmlns:a16="http://schemas.microsoft.com/office/drawing/2014/main" id="{E0C2198E-6355-4ECB-9C23-66D42E20D737}"/>
              </a:ext>
            </a:extLst>
          </p:cNvPr>
          <p:cNvSpPr/>
          <p:nvPr userDrawn="1"/>
        </p:nvSpPr>
        <p:spPr>
          <a:xfrm>
            <a:off x="10325449" y="3929864"/>
            <a:ext cx="8667480"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5" name="Rectangle: Rounded Corners 24">
            <a:extLst>
              <a:ext uri="{FF2B5EF4-FFF2-40B4-BE49-F238E27FC236}">
                <a16:creationId xmlns:a16="http://schemas.microsoft.com/office/drawing/2014/main" id="{3F133F29-6689-4E8E-BA3B-3B5882AE2654}"/>
              </a:ext>
            </a:extLst>
          </p:cNvPr>
          <p:cNvSpPr/>
          <p:nvPr userDrawn="1"/>
        </p:nvSpPr>
        <p:spPr>
          <a:xfrm>
            <a:off x="19503922" y="3929864"/>
            <a:ext cx="8667480" cy="10410957"/>
          </a:xfrm>
          <a:prstGeom prst="roundRect">
            <a:avLst>
              <a:gd name="adj" fmla="val 2759"/>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2" name="Freeform: Shape 21">
            <a:extLst>
              <a:ext uri="{FF2B5EF4-FFF2-40B4-BE49-F238E27FC236}">
                <a16:creationId xmlns:a16="http://schemas.microsoft.com/office/drawing/2014/main" id="{EF4A8F78-2341-4B91-A680-2DCDC0AB894E}"/>
              </a:ext>
            </a:extLst>
          </p:cNvPr>
          <p:cNvSpPr/>
          <p:nvPr userDrawn="1"/>
        </p:nvSpPr>
        <p:spPr>
          <a:xfrm>
            <a:off x="1146975" y="3598606"/>
            <a:ext cx="8667480" cy="3602294"/>
          </a:xfrm>
          <a:custGeom>
            <a:avLst/>
            <a:gdLst>
              <a:gd name="connsiteX0" fmla="*/ 239136 w 8667480"/>
              <a:gd name="connsiteY0" fmla="*/ 0 h 3271036"/>
              <a:gd name="connsiteX1" fmla="*/ 8428344 w 8667480"/>
              <a:gd name="connsiteY1" fmla="*/ 0 h 3271036"/>
              <a:gd name="connsiteX2" fmla="*/ 8667480 w 8667480"/>
              <a:gd name="connsiteY2" fmla="*/ 239136 h 3271036"/>
              <a:gd name="connsiteX3" fmla="*/ 8667480 w 8667480"/>
              <a:gd name="connsiteY3" fmla="*/ 3271036 h 3271036"/>
              <a:gd name="connsiteX4" fmla="*/ 0 w 8667480"/>
              <a:gd name="connsiteY4" fmla="*/ 3271036 h 3271036"/>
              <a:gd name="connsiteX5" fmla="*/ 0 w 8667480"/>
              <a:gd name="connsiteY5" fmla="*/ 239136 h 3271036"/>
              <a:gd name="connsiteX6" fmla="*/ 239136 w 8667480"/>
              <a:gd name="connsiteY6" fmla="*/ 0 h 32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480" h="3271036">
                <a:moveTo>
                  <a:pt x="239136" y="0"/>
                </a:moveTo>
                <a:lnTo>
                  <a:pt x="8428344" y="0"/>
                </a:lnTo>
                <a:cubicBezTo>
                  <a:pt x="8560415" y="0"/>
                  <a:pt x="8667480" y="107065"/>
                  <a:pt x="8667480" y="239136"/>
                </a:cubicBezTo>
                <a:lnTo>
                  <a:pt x="8667480" y="3271036"/>
                </a:lnTo>
                <a:lnTo>
                  <a:pt x="0" y="3271036"/>
                </a:lnTo>
                <a:lnTo>
                  <a:pt x="0" y="239136"/>
                </a:lnTo>
                <a:cubicBezTo>
                  <a:pt x="0" y="107065"/>
                  <a:pt x="107065" y="0"/>
                  <a:pt x="23913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63A0A04-48B7-4409-BFED-55EEEDCA7179}"/>
              </a:ext>
            </a:extLst>
          </p:cNvPr>
          <p:cNvSpPr/>
          <p:nvPr userDrawn="1"/>
        </p:nvSpPr>
        <p:spPr>
          <a:xfrm>
            <a:off x="10325450" y="3598606"/>
            <a:ext cx="8667479" cy="3602294"/>
          </a:xfrm>
          <a:custGeom>
            <a:avLst/>
            <a:gdLst>
              <a:gd name="connsiteX0" fmla="*/ 239136 w 8667479"/>
              <a:gd name="connsiteY0" fmla="*/ 0 h 3271036"/>
              <a:gd name="connsiteX1" fmla="*/ 8428343 w 8667479"/>
              <a:gd name="connsiteY1" fmla="*/ 0 h 3271036"/>
              <a:gd name="connsiteX2" fmla="*/ 8667479 w 8667479"/>
              <a:gd name="connsiteY2" fmla="*/ 239136 h 3271036"/>
              <a:gd name="connsiteX3" fmla="*/ 8667479 w 8667479"/>
              <a:gd name="connsiteY3" fmla="*/ 3271036 h 3271036"/>
              <a:gd name="connsiteX4" fmla="*/ 0 w 8667479"/>
              <a:gd name="connsiteY4" fmla="*/ 3271036 h 3271036"/>
              <a:gd name="connsiteX5" fmla="*/ 0 w 8667479"/>
              <a:gd name="connsiteY5" fmla="*/ 239136 h 3271036"/>
              <a:gd name="connsiteX6" fmla="*/ 239136 w 8667479"/>
              <a:gd name="connsiteY6" fmla="*/ 0 h 32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479" h="3271036">
                <a:moveTo>
                  <a:pt x="239136" y="0"/>
                </a:moveTo>
                <a:lnTo>
                  <a:pt x="8428343" y="0"/>
                </a:lnTo>
                <a:cubicBezTo>
                  <a:pt x="8560415" y="0"/>
                  <a:pt x="8667479" y="107065"/>
                  <a:pt x="8667479" y="239136"/>
                </a:cubicBezTo>
                <a:lnTo>
                  <a:pt x="8667479" y="3271036"/>
                </a:lnTo>
                <a:lnTo>
                  <a:pt x="0" y="3271036"/>
                </a:lnTo>
                <a:lnTo>
                  <a:pt x="0" y="239136"/>
                </a:lnTo>
                <a:cubicBezTo>
                  <a:pt x="0" y="107065"/>
                  <a:pt x="107065" y="0"/>
                  <a:pt x="23913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84E40C9-1DF1-4078-8924-94E7572FF5F1}"/>
              </a:ext>
            </a:extLst>
          </p:cNvPr>
          <p:cNvSpPr/>
          <p:nvPr userDrawn="1"/>
        </p:nvSpPr>
        <p:spPr>
          <a:xfrm>
            <a:off x="19503922" y="3598606"/>
            <a:ext cx="8667480" cy="3602294"/>
          </a:xfrm>
          <a:custGeom>
            <a:avLst/>
            <a:gdLst>
              <a:gd name="connsiteX0" fmla="*/ 239136 w 8667480"/>
              <a:gd name="connsiteY0" fmla="*/ 0 h 3271036"/>
              <a:gd name="connsiteX1" fmla="*/ 8428344 w 8667480"/>
              <a:gd name="connsiteY1" fmla="*/ 0 h 3271036"/>
              <a:gd name="connsiteX2" fmla="*/ 8667480 w 8667480"/>
              <a:gd name="connsiteY2" fmla="*/ 239136 h 3271036"/>
              <a:gd name="connsiteX3" fmla="*/ 8667480 w 8667480"/>
              <a:gd name="connsiteY3" fmla="*/ 3271036 h 3271036"/>
              <a:gd name="connsiteX4" fmla="*/ 0 w 8667480"/>
              <a:gd name="connsiteY4" fmla="*/ 3271036 h 3271036"/>
              <a:gd name="connsiteX5" fmla="*/ 0 w 8667480"/>
              <a:gd name="connsiteY5" fmla="*/ 239136 h 3271036"/>
              <a:gd name="connsiteX6" fmla="*/ 239136 w 8667480"/>
              <a:gd name="connsiteY6" fmla="*/ 0 h 32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480" h="3271036">
                <a:moveTo>
                  <a:pt x="239136" y="0"/>
                </a:moveTo>
                <a:lnTo>
                  <a:pt x="8428344" y="0"/>
                </a:lnTo>
                <a:cubicBezTo>
                  <a:pt x="8560414" y="0"/>
                  <a:pt x="8667480" y="107065"/>
                  <a:pt x="8667480" y="239136"/>
                </a:cubicBezTo>
                <a:lnTo>
                  <a:pt x="8667480" y="3271036"/>
                </a:lnTo>
                <a:lnTo>
                  <a:pt x="0" y="3271036"/>
                </a:lnTo>
                <a:lnTo>
                  <a:pt x="0" y="239136"/>
                </a:lnTo>
                <a:cubicBezTo>
                  <a:pt x="0" y="107065"/>
                  <a:pt x="107066" y="0"/>
                  <a:pt x="23913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945DF02-41ED-43D8-8917-5A3247E3EE51}"/>
              </a:ext>
            </a:extLst>
          </p:cNvPr>
          <p:cNvSpPr>
            <a:spLocks noGrp="1"/>
          </p:cNvSpPr>
          <p:nvPr>
            <p:ph type="pic" sz="quarter" idx="11"/>
          </p:nvPr>
        </p:nvSpPr>
        <p:spPr>
          <a:xfrm>
            <a:off x="12419362"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11" name="Picture Placeholder 10">
            <a:extLst>
              <a:ext uri="{FF2B5EF4-FFF2-40B4-BE49-F238E27FC236}">
                <a16:creationId xmlns:a16="http://schemas.microsoft.com/office/drawing/2014/main" id="{894A1357-1B60-4FE5-A8B6-10760B74585A}"/>
              </a:ext>
            </a:extLst>
          </p:cNvPr>
          <p:cNvSpPr>
            <a:spLocks noGrp="1"/>
          </p:cNvSpPr>
          <p:nvPr>
            <p:ph type="pic" sz="quarter" idx="12"/>
          </p:nvPr>
        </p:nvSpPr>
        <p:spPr>
          <a:xfrm>
            <a:off x="21597836"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9" name="Picture Placeholder 8">
            <a:extLst>
              <a:ext uri="{FF2B5EF4-FFF2-40B4-BE49-F238E27FC236}">
                <a16:creationId xmlns:a16="http://schemas.microsoft.com/office/drawing/2014/main" id="{8E2B71D2-B714-4837-B16A-9A2D12C59234}"/>
              </a:ext>
            </a:extLst>
          </p:cNvPr>
          <p:cNvSpPr>
            <a:spLocks noGrp="1"/>
          </p:cNvSpPr>
          <p:nvPr>
            <p:ph type="pic" sz="quarter" idx="10"/>
          </p:nvPr>
        </p:nvSpPr>
        <p:spPr>
          <a:xfrm>
            <a:off x="3240888" y="4861202"/>
            <a:ext cx="4479654" cy="4479654"/>
          </a:xfrm>
          <a:custGeom>
            <a:avLst/>
            <a:gdLst>
              <a:gd name="connsiteX0" fmla="*/ 2239827 w 4479654"/>
              <a:gd name="connsiteY0" fmla="*/ 0 h 4479654"/>
              <a:gd name="connsiteX1" fmla="*/ 4479654 w 4479654"/>
              <a:gd name="connsiteY1" fmla="*/ 2239827 h 4479654"/>
              <a:gd name="connsiteX2" fmla="*/ 2239827 w 4479654"/>
              <a:gd name="connsiteY2" fmla="*/ 4479654 h 4479654"/>
              <a:gd name="connsiteX3" fmla="*/ 0 w 4479654"/>
              <a:gd name="connsiteY3" fmla="*/ 2239827 h 4479654"/>
              <a:gd name="connsiteX4" fmla="*/ 2239827 w 4479654"/>
              <a:gd name="connsiteY4" fmla="*/ 0 h 4479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54" h="4479654">
                <a:moveTo>
                  <a:pt x="2239827" y="0"/>
                </a:moveTo>
                <a:cubicBezTo>
                  <a:pt x="3476849" y="0"/>
                  <a:pt x="4479654" y="1002805"/>
                  <a:pt x="4479654" y="2239827"/>
                </a:cubicBezTo>
                <a:cubicBezTo>
                  <a:pt x="4479654" y="3476849"/>
                  <a:pt x="3476849" y="4479654"/>
                  <a:pt x="2239827" y="4479654"/>
                </a:cubicBezTo>
                <a:cubicBezTo>
                  <a:pt x="1002805" y="4479654"/>
                  <a:pt x="0" y="3476849"/>
                  <a:pt x="0" y="2239827"/>
                </a:cubicBezTo>
                <a:cubicBezTo>
                  <a:pt x="0" y="1002805"/>
                  <a:pt x="1002805" y="0"/>
                  <a:pt x="2239827" y="0"/>
                </a:cubicBezTo>
                <a:close/>
              </a:path>
            </a:pathLst>
          </a:custGeom>
          <a:solidFill>
            <a:schemeClr val="bg1">
              <a:lumMod val="95000"/>
            </a:schemeClr>
          </a:solidFill>
          <a:ln w="76200">
            <a:solidFill>
              <a:schemeClr val="bg1"/>
            </a:solidFill>
          </a:ln>
          <a:effectLst>
            <a:outerShdw blurRad="292100" dist="38100" dir="5400000" algn="t" rotWithShape="0">
              <a:prstClr val="black">
                <a:alpha val="10000"/>
              </a:prstClr>
            </a:outerShdw>
          </a:effectLst>
        </p:spPr>
        <p:txBody>
          <a:bodyPr wrap="square" anchor="ctr">
            <a:noAutofit/>
          </a:bodyPr>
          <a:lstStyle>
            <a:lvl1pPr marL="0" indent="0" algn="ctr">
              <a:buNone/>
              <a:defRPr sz="2400"/>
            </a:lvl1pPr>
          </a:lstStyle>
          <a:p>
            <a:endParaRPr lang="en-US"/>
          </a:p>
        </p:txBody>
      </p:sp>
      <p:sp>
        <p:nvSpPr>
          <p:cNvPr id="15" name="Slide Number Placeholder 7">
            <a:extLst>
              <a:ext uri="{FF2B5EF4-FFF2-40B4-BE49-F238E27FC236}">
                <a16:creationId xmlns:a16="http://schemas.microsoft.com/office/drawing/2014/main" id="{F292696C-220A-4B0E-B11C-443084A0D24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16" name="Footer Placeholder 8">
            <a:extLst>
              <a:ext uri="{FF2B5EF4-FFF2-40B4-BE49-F238E27FC236}">
                <a16:creationId xmlns:a16="http://schemas.microsoft.com/office/drawing/2014/main" id="{FC875392-CC03-4465-B3C6-087715610EEB}"/>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MEETING.ME</a:t>
            </a:r>
            <a:endParaRPr lang="en-US" dirty="0"/>
          </a:p>
        </p:txBody>
      </p:sp>
    </p:spTree>
    <p:extLst>
      <p:ext uri="{BB962C8B-B14F-4D97-AF65-F5344CB8AC3E}">
        <p14:creationId xmlns:p14="http://schemas.microsoft.com/office/powerpoint/2010/main" val="143342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4_Blank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4B38FDD-C054-4EDD-8A30-9777D4920BD5}"/>
              </a:ext>
            </a:extLst>
          </p:cNvPr>
          <p:cNvSpPr>
            <a:spLocks noGrp="1"/>
          </p:cNvSpPr>
          <p:nvPr>
            <p:ph type="pic" sz="quarter" idx="10"/>
          </p:nvPr>
        </p:nvSpPr>
        <p:spPr>
          <a:xfrm>
            <a:off x="1213451" y="4419600"/>
            <a:ext cx="6473880" cy="10134600"/>
          </a:xfrm>
          <a:prstGeom prst="rect">
            <a:avLst/>
          </a:prstGeom>
        </p:spPr>
        <p:txBody>
          <a:bodyPr anchor="ctr"/>
          <a:lstStyle>
            <a:lvl1pPr marL="0" indent="0" algn="ctr">
              <a:buNone/>
              <a:defRPr sz="3200"/>
            </a:lvl1pPr>
          </a:lstStyle>
          <a:p>
            <a:endParaRPr lang="en-US" dirty="0"/>
          </a:p>
        </p:txBody>
      </p:sp>
      <p:sp>
        <p:nvSpPr>
          <p:cNvPr id="6" name="Picture Placeholder 4">
            <a:extLst>
              <a:ext uri="{FF2B5EF4-FFF2-40B4-BE49-F238E27FC236}">
                <a16:creationId xmlns:a16="http://schemas.microsoft.com/office/drawing/2014/main" id="{9DB26CDC-4A56-43A8-BAD9-D5E49BAFD408}"/>
              </a:ext>
            </a:extLst>
          </p:cNvPr>
          <p:cNvSpPr>
            <a:spLocks noGrp="1"/>
          </p:cNvSpPr>
          <p:nvPr>
            <p:ph type="pic" sz="quarter" idx="11"/>
          </p:nvPr>
        </p:nvSpPr>
        <p:spPr>
          <a:xfrm>
            <a:off x="8050157" y="4419600"/>
            <a:ext cx="6473880" cy="10134600"/>
          </a:xfrm>
          <a:prstGeom prst="rect">
            <a:avLst/>
          </a:prstGeom>
        </p:spPr>
        <p:txBody>
          <a:bodyPr anchor="ctr"/>
          <a:lstStyle>
            <a:lvl1pPr marL="0" indent="0" algn="ctr">
              <a:buNone/>
              <a:defRPr sz="3200"/>
            </a:lvl1pPr>
          </a:lstStyle>
          <a:p>
            <a:endParaRPr lang="en-US" dirty="0"/>
          </a:p>
        </p:txBody>
      </p:sp>
      <p:sp>
        <p:nvSpPr>
          <p:cNvPr id="7" name="Picture Placeholder 4">
            <a:extLst>
              <a:ext uri="{FF2B5EF4-FFF2-40B4-BE49-F238E27FC236}">
                <a16:creationId xmlns:a16="http://schemas.microsoft.com/office/drawing/2014/main" id="{99F37198-214A-4002-BAC9-E7522F2EFBFB}"/>
              </a:ext>
            </a:extLst>
          </p:cNvPr>
          <p:cNvSpPr>
            <a:spLocks noGrp="1"/>
          </p:cNvSpPr>
          <p:nvPr>
            <p:ph type="pic" sz="quarter" idx="12"/>
          </p:nvPr>
        </p:nvSpPr>
        <p:spPr>
          <a:xfrm>
            <a:off x="14886863" y="4419600"/>
            <a:ext cx="6473880" cy="10134600"/>
          </a:xfrm>
          <a:prstGeom prst="rect">
            <a:avLst/>
          </a:prstGeom>
        </p:spPr>
        <p:txBody>
          <a:bodyPr anchor="ctr"/>
          <a:lstStyle>
            <a:lvl1pPr marL="0" indent="0" algn="ctr">
              <a:buNone/>
              <a:defRPr sz="3200"/>
            </a:lvl1pPr>
          </a:lstStyle>
          <a:p>
            <a:endParaRPr lang="en-US" dirty="0"/>
          </a:p>
        </p:txBody>
      </p:sp>
      <p:sp>
        <p:nvSpPr>
          <p:cNvPr id="8" name="Picture Placeholder 4">
            <a:extLst>
              <a:ext uri="{FF2B5EF4-FFF2-40B4-BE49-F238E27FC236}">
                <a16:creationId xmlns:a16="http://schemas.microsoft.com/office/drawing/2014/main" id="{DE07B2FB-DDE8-471C-B5E4-ED2C32F52CC9}"/>
              </a:ext>
            </a:extLst>
          </p:cNvPr>
          <p:cNvSpPr>
            <a:spLocks noGrp="1"/>
          </p:cNvSpPr>
          <p:nvPr>
            <p:ph type="pic" sz="quarter" idx="13"/>
          </p:nvPr>
        </p:nvSpPr>
        <p:spPr>
          <a:xfrm>
            <a:off x="21723568" y="4419600"/>
            <a:ext cx="6473880" cy="10134600"/>
          </a:xfrm>
          <a:prstGeom prst="rect">
            <a:avLst/>
          </a:prstGeom>
        </p:spPr>
        <p:txBody>
          <a:bodyPr anchor="ctr"/>
          <a:lstStyle>
            <a:lvl1pPr marL="0" indent="0" algn="ctr">
              <a:buNone/>
              <a:defRPr sz="3200"/>
            </a:lvl1pPr>
          </a:lstStyle>
          <a:p>
            <a:endParaRPr lang="en-US" dirty="0"/>
          </a:p>
        </p:txBody>
      </p:sp>
      <p:sp>
        <p:nvSpPr>
          <p:cNvPr id="9" name="Slide Number Placeholder 7">
            <a:extLst>
              <a:ext uri="{FF2B5EF4-FFF2-40B4-BE49-F238E27FC236}">
                <a16:creationId xmlns:a16="http://schemas.microsoft.com/office/drawing/2014/main" id="{F4A57C5C-A6D5-40E1-B814-D43C4288589B}"/>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10" name="Footer Placeholder 8">
            <a:extLst>
              <a:ext uri="{FF2B5EF4-FFF2-40B4-BE49-F238E27FC236}">
                <a16:creationId xmlns:a16="http://schemas.microsoft.com/office/drawing/2014/main" id="{D21154BB-4201-4430-8E2C-81559B7DFB5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MEETING.ME</a:t>
            </a:r>
            <a:endParaRPr lang="en-US" dirty="0"/>
          </a:p>
        </p:txBody>
      </p:sp>
    </p:spTree>
    <p:extLst>
      <p:ext uri="{BB962C8B-B14F-4D97-AF65-F5344CB8AC3E}">
        <p14:creationId xmlns:p14="http://schemas.microsoft.com/office/powerpoint/2010/main" val="352314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0_Blank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776C1D-CE0D-495F-A3D5-DB5BB0702D65}"/>
              </a:ext>
            </a:extLst>
          </p:cNvPr>
          <p:cNvSpPr>
            <a:spLocks noGrp="1"/>
          </p:cNvSpPr>
          <p:nvPr>
            <p:ph type="pic" sz="quarter" idx="10"/>
          </p:nvPr>
        </p:nvSpPr>
        <p:spPr>
          <a:xfrm>
            <a:off x="1151464" y="4677833"/>
            <a:ext cx="13912277" cy="9867900"/>
          </a:xfrm>
          <a:prstGeom prst="rect">
            <a:avLst/>
          </a:prstGeom>
        </p:spPr>
        <p:txBody>
          <a:bodyPr anchor="ctr"/>
          <a:lstStyle>
            <a:lvl1pPr marL="0" indent="0" algn="ctr">
              <a:buNone/>
              <a:defRPr sz="3200"/>
            </a:lvl1pPr>
          </a:lstStyle>
          <a:p>
            <a:endParaRPr lang="en-US"/>
          </a:p>
        </p:txBody>
      </p:sp>
      <p:sp>
        <p:nvSpPr>
          <p:cNvPr id="6" name="Picture Placeholder 4">
            <a:extLst>
              <a:ext uri="{FF2B5EF4-FFF2-40B4-BE49-F238E27FC236}">
                <a16:creationId xmlns:a16="http://schemas.microsoft.com/office/drawing/2014/main" id="{2B347662-8641-4BD8-A88B-A95D58F4A4C8}"/>
              </a:ext>
            </a:extLst>
          </p:cNvPr>
          <p:cNvSpPr>
            <a:spLocks noGrp="1"/>
          </p:cNvSpPr>
          <p:nvPr>
            <p:ph type="pic" sz="quarter" idx="11"/>
          </p:nvPr>
        </p:nvSpPr>
        <p:spPr>
          <a:xfrm>
            <a:off x="21895699" y="4677833"/>
            <a:ext cx="6333279" cy="4838700"/>
          </a:xfrm>
          <a:prstGeom prst="rect">
            <a:avLst/>
          </a:prstGeom>
        </p:spPr>
        <p:txBody>
          <a:bodyPr anchor="ctr"/>
          <a:lstStyle>
            <a:lvl1pPr marL="0" indent="0" algn="ctr">
              <a:buNone/>
              <a:defRPr sz="3200"/>
            </a:lvl1pPr>
          </a:lstStyle>
          <a:p>
            <a:endParaRPr lang="en-US"/>
          </a:p>
        </p:txBody>
      </p:sp>
      <p:sp>
        <p:nvSpPr>
          <p:cNvPr id="7" name="Picture Placeholder 4">
            <a:extLst>
              <a:ext uri="{FF2B5EF4-FFF2-40B4-BE49-F238E27FC236}">
                <a16:creationId xmlns:a16="http://schemas.microsoft.com/office/drawing/2014/main" id="{BF3C0329-888F-4F6E-9265-6D180A32B7EF}"/>
              </a:ext>
            </a:extLst>
          </p:cNvPr>
          <p:cNvSpPr>
            <a:spLocks noGrp="1"/>
          </p:cNvSpPr>
          <p:nvPr>
            <p:ph type="pic" sz="quarter" idx="12"/>
          </p:nvPr>
        </p:nvSpPr>
        <p:spPr>
          <a:xfrm>
            <a:off x="21895699" y="9707033"/>
            <a:ext cx="6333279" cy="4838700"/>
          </a:xfrm>
          <a:prstGeom prst="rect">
            <a:avLst/>
          </a:prstGeom>
        </p:spPr>
        <p:txBody>
          <a:bodyPr anchor="ctr"/>
          <a:lstStyle>
            <a:lvl1pPr marL="0" indent="0" algn="ctr">
              <a:buNone/>
              <a:defRPr sz="3200"/>
            </a:lvl1pPr>
          </a:lstStyle>
          <a:p>
            <a:endParaRPr lang="en-US"/>
          </a:p>
        </p:txBody>
      </p:sp>
      <p:sp>
        <p:nvSpPr>
          <p:cNvPr id="9" name="Picture Placeholder 4">
            <a:extLst>
              <a:ext uri="{FF2B5EF4-FFF2-40B4-BE49-F238E27FC236}">
                <a16:creationId xmlns:a16="http://schemas.microsoft.com/office/drawing/2014/main" id="{2776C72B-8DCE-4FB5-A6DB-F285C7CCDADB}"/>
              </a:ext>
            </a:extLst>
          </p:cNvPr>
          <p:cNvSpPr>
            <a:spLocks noGrp="1"/>
          </p:cNvSpPr>
          <p:nvPr>
            <p:ph type="pic" sz="quarter" idx="14"/>
          </p:nvPr>
        </p:nvSpPr>
        <p:spPr>
          <a:xfrm>
            <a:off x="15313081" y="9707033"/>
            <a:ext cx="6333279" cy="4838700"/>
          </a:xfrm>
          <a:prstGeom prst="rect">
            <a:avLst/>
          </a:prstGeom>
        </p:spPr>
        <p:txBody>
          <a:bodyPr anchor="ctr"/>
          <a:lstStyle>
            <a:lvl1pPr marL="0" indent="0" algn="ctr">
              <a:buNone/>
              <a:defRPr sz="3200"/>
            </a:lvl1pPr>
          </a:lstStyle>
          <a:p>
            <a:endParaRPr lang="en-US"/>
          </a:p>
        </p:txBody>
      </p:sp>
      <p:sp>
        <p:nvSpPr>
          <p:cNvPr id="8" name="Slide Number Placeholder 7">
            <a:extLst>
              <a:ext uri="{FF2B5EF4-FFF2-40B4-BE49-F238E27FC236}">
                <a16:creationId xmlns:a16="http://schemas.microsoft.com/office/drawing/2014/main" id="{95E1002A-1349-469D-BEB5-5A4F5175119C}"/>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10" name="Footer Placeholder 8">
            <a:extLst>
              <a:ext uri="{FF2B5EF4-FFF2-40B4-BE49-F238E27FC236}">
                <a16:creationId xmlns:a16="http://schemas.microsoft.com/office/drawing/2014/main" id="{8B163DF2-6120-462C-8177-73AB8F5CEC2F}"/>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MEETING.ME</a:t>
            </a:r>
            <a:endParaRPr lang="en-US" dirty="0"/>
          </a:p>
        </p:txBody>
      </p:sp>
    </p:spTree>
    <p:extLst>
      <p:ext uri="{BB962C8B-B14F-4D97-AF65-F5344CB8AC3E}">
        <p14:creationId xmlns:p14="http://schemas.microsoft.com/office/powerpoint/2010/main" val="1841940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1_Blank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776C1D-CE0D-495F-A3D5-DB5BB0702D65}"/>
              </a:ext>
            </a:extLst>
          </p:cNvPr>
          <p:cNvSpPr>
            <a:spLocks noGrp="1"/>
          </p:cNvSpPr>
          <p:nvPr>
            <p:ph type="pic" sz="quarter" idx="10"/>
          </p:nvPr>
        </p:nvSpPr>
        <p:spPr>
          <a:xfrm>
            <a:off x="1031821" y="5046133"/>
            <a:ext cx="13331878" cy="9364134"/>
          </a:xfrm>
          <a:prstGeom prst="rect">
            <a:avLst/>
          </a:prstGeom>
        </p:spPr>
        <p:txBody>
          <a:bodyPr anchor="ctr"/>
          <a:lstStyle>
            <a:lvl1pPr marL="0" indent="0" algn="ctr">
              <a:buNone/>
              <a:defRPr sz="3200"/>
            </a:lvl1pPr>
          </a:lstStyle>
          <a:p>
            <a:endParaRPr lang="en-US"/>
          </a:p>
        </p:txBody>
      </p:sp>
      <p:sp>
        <p:nvSpPr>
          <p:cNvPr id="8" name="Picture Placeholder 4">
            <a:extLst>
              <a:ext uri="{FF2B5EF4-FFF2-40B4-BE49-F238E27FC236}">
                <a16:creationId xmlns:a16="http://schemas.microsoft.com/office/drawing/2014/main" id="{B2D5245B-A068-4008-892E-535C9C26005F}"/>
              </a:ext>
            </a:extLst>
          </p:cNvPr>
          <p:cNvSpPr>
            <a:spLocks noGrp="1"/>
          </p:cNvSpPr>
          <p:nvPr>
            <p:ph type="pic" sz="quarter" idx="15"/>
          </p:nvPr>
        </p:nvSpPr>
        <p:spPr>
          <a:xfrm>
            <a:off x="14897100" y="5046133"/>
            <a:ext cx="13331878" cy="9364134"/>
          </a:xfrm>
          <a:prstGeom prst="rect">
            <a:avLst/>
          </a:prstGeom>
        </p:spPr>
        <p:txBody>
          <a:bodyPr anchor="ctr"/>
          <a:lstStyle>
            <a:lvl1pPr marL="0" indent="0" algn="ctr">
              <a:buNone/>
              <a:defRPr sz="3200"/>
            </a:lvl1pPr>
          </a:lstStyle>
          <a:p>
            <a:endParaRPr lang="en-US"/>
          </a:p>
        </p:txBody>
      </p:sp>
      <p:sp>
        <p:nvSpPr>
          <p:cNvPr id="6" name="Slide Number Placeholder 7">
            <a:extLst>
              <a:ext uri="{FF2B5EF4-FFF2-40B4-BE49-F238E27FC236}">
                <a16:creationId xmlns:a16="http://schemas.microsoft.com/office/drawing/2014/main" id="{F0CED820-659F-4B3D-B9DC-7D78C48C684A}"/>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7" name="Footer Placeholder 8">
            <a:extLst>
              <a:ext uri="{FF2B5EF4-FFF2-40B4-BE49-F238E27FC236}">
                <a16:creationId xmlns:a16="http://schemas.microsoft.com/office/drawing/2014/main" id="{6ECB21E6-9A1F-452B-9DA1-22D807FFD0A8}"/>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MEETING.ME</a:t>
            </a:r>
            <a:endParaRPr lang="en-US" dirty="0"/>
          </a:p>
        </p:txBody>
      </p:sp>
    </p:spTree>
    <p:extLst>
      <p:ext uri="{BB962C8B-B14F-4D97-AF65-F5344CB8AC3E}">
        <p14:creationId xmlns:p14="http://schemas.microsoft.com/office/powerpoint/2010/main" val="2262399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7">
            <a:extLst>
              <a:ext uri="{FF2B5EF4-FFF2-40B4-BE49-F238E27FC236}">
                <a16:creationId xmlns:a16="http://schemas.microsoft.com/office/drawing/2014/main" id="{DBBDD967-7F90-40C5-876E-208863BFDB77}"/>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bg1">
                    <a:lumMod val="65000"/>
                  </a:schemeClr>
                </a:solidFill>
              </a:defRPr>
            </a:lvl1pPr>
          </a:lstStyle>
          <a:p>
            <a:fld id="{92B485D1-D61A-494D-A8A9-04DC541B8AAB}" type="slidenum">
              <a:rPr lang="en-US" smtClean="0"/>
              <a:pPr/>
              <a:t>‹#›</a:t>
            </a:fld>
            <a:endParaRPr lang="en-US" dirty="0"/>
          </a:p>
        </p:txBody>
      </p:sp>
      <p:sp>
        <p:nvSpPr>
          <p:cNvPr id="8" name="Footer Placeholder 8">
            <a:extLst>
              <a:ext uri="{FF2B5EF4-FFF2-40B4-BE49-F238E27FC236}">
                <a16:creationId xmlns:a16="http://schemas.microsoft.com/office/drawing/2014/main" id="{C9A7D4F1-8E9B-4413-8006-26CF92F2899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bg1">
                    <a:lumMod val="65000"/>
                  </a:schemeClr>
                </a:solidFill>
              </a:defRPr>
            </a:lvl1pPr>
          </a:lstStyle>
          <a:p>
            <a:r>
              <a:rPr lang="en-US"/>
              <a:t>MEETING.ME</a:t>
            </a:r>
            <a:endParaRPr lang="en-US" dirty="0"/>
          </a:p>
        </p:txBody>
      </p:sp>
    </p:spTree>
    <p:extLst>
      <p:ext uri="{BB962C8B-B14F-4D97-AF65-F5344CB8AC3E}">
        <p14:creationId xmlns:p14="http://schemas.microsoft.com/office/powerpoint/2010/main" val="839581907"/>
      </p:ext>
    </p:extLst>
  </p:cSld>
  <p:clrMap bg1="lt1" tx1="dk1" bg2="lt2" tx2="dk2" accent1="accent1" accent2="accent2" accent3="accent3" accent4="accent4" accent5="accent5" accent6="accent6" hlink="hlink" folHlink="folHlink"/>
  <p:sldLayoutIdLst>
    <p:sldLayoutId id="2147483673"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6" r:id="rId10"/>
    <p:sldLayoutId id="2147483697" r:id="rId11"/>
    <p:sldLayoutId id="2147483698" r:id="rId12"/>
    <p:sldLayoutId id="2147483699" r:id="rId13"/>
  </p:sldLayoutIdLst>
  <p:hf hdr="0" dt="0"/>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0.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73A0CBC-9684-436B-9313-1237A081C65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18" name="Rectangle 17">
            <a:extLst>
              <a:ext uri="{FF2B5EF4-FFF2-40B4-BE49-F238E27FC236}">
                <a16:creationId xmlns:a16="http://schemas.microsoft.com/office/drawing/2014/main" id="{45D8C481-F94D-4FBA-9D98-7A30C955725B}"/>
              </a:ext>
            </a:extLst>
          </p:cNvPr>
          <p:cNvSpPr/>
          <p:nvPr/>
        </p:nvSpPr>
        <p:spPr>
          <a:xfrm>
            <a:off x="0" y="11268737"/>
            <a:ext cx="29260800" cy="5190463"/>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C8BF1F7-E27C-4E0D-AE9D-7EE57CE1FBC2}"/>
              </a:ext>
            </a:extLst>
          </p:cNvPr>
          <p:cNvSpPr>
            <a:spLocks noGrp="1"/>
          </p:cNvSpPr>
          <p:nvPr>
            <p:ph type="sldNum" sz="quarter" idx="4"/>
          </p:nvPr>
        </p:nvSpPr>
        <p:spPr/>
        <p:txBody>
          <a:bodyPr/>
          <a:lstStyle/>
          <a:p>
            <a:r>
              <a:rPr lang="en-US" dirty="0">
                <a:solidFill>
                  <a:schemeClr val="bg1"/>
                </a:solidFill>
              </a:rPr>
              <a:t>0</a:t>
            </a:r>
            <a:fld id="{92B485D1-D61A-494D-A8A9-04DC541B8AAB}" type="slidenum">
              <a:rPr lang="en-US" smtClean="0">
                <a:solidFill>
                  <a:schemeClr val="bg1"/>
                </a:solidFill>
              </a:rPr>
              <a:pPr/>
              <a:t>1</a:t>
            </a:fld>
            <a:endParaRPr lang="en-US" dirty="0">
              <a:solidFill>
                <a:schemeClr val="bg1"/>
              </a:solidFill>
            </a:endParaRPr>
          </a:p>
        </p:txBody>
      </p:sp>
      <p:sp>
        <p:nvSpPr>
          <p:cNvPr id="3" name="Footer Placeholder 2">
            <a:extLst>
              <a:ext uri="{FF2B5EF4-FFF2-40B4-BE49-F238E27FC236}">
                <a16:creationId xmlns:a16="http://schemas.microsoft.com/office/drawing/2014/main" id="{72C5EB28-DB4E-4491-BC59-325F1AC7B5AC}"/>
              </a:ext>
            </a:extLst>
          </p:cNvPr>
          <p:cNvSpPr>
            <a:spLocks noGrp="1"/>
          </p:cNvSpPr>
          <p:nvPr>
            <p:ph type="ftr" sz="quarter" idx="3"/>
          </p:nvPr>
        </p:nvSpPr>
        <p:spPr/>
        <p:txBody>
          <a:bodyPr/>
          <a:lstStyle/>
          <a:p>
            <a:r>
              <a:rPr lang="en-US">
                <a:solidFill>
                  <a:schemeClr val="bg1"/>
                </a:solidFill>
              </a:rPr>
              <a:t>MEETING.ME</a:t>
            </a:r>
            <a:endParaRPr lang="en-US" dirty="0">
              <a:solidFill>
                <a:schemeClr val="bg1"/>
              </a:solidFill>
            </a:endParaRPr>
          </a:p>
        </p:txBody>
      </p:sp>
      <p:sp>
        <p:nvSpPr>
          <p:cNvPr id="15" name="Rectangle 14">
            <a:extLst>
              <a:ext uri="{FF2B5EF4-FFF2-40B4-BE49-F238E27FC236}">
                <a16:creationId xmlns:a16="http://schemas.microsoft.com/office/drawing/2014/main" id="{3C33E791-97B3-4E98-B260-3F78FD9CCA7F}"/>
              </a:ext>
            </a:extLst>
          </p:cNvPr>
          <p:cNvSpPr/>
          <p:nvPr/>
        </p:nvSpPr>
        <p:spPr>
          <a:xfrm>
            <a:off x="1069921" y="11683884"/>
            <a:ext cx="27159058" cy="2491644"/>
          </a:xfrm>
          <a:prstGeom prst="rect">
            <a:avLst/>
          </a:prstGeom>
        </p:spPr>
        <p:txBody>
          <a:bodyPr wrap="square">
            <a:spAutoFit/>
          </a:bodyPr>
          <a:lstStyle/>
          <a:p>
            <a:pPr algn="just">
              <a:lnSpc>
                <a:spcPct val="150000"/>
              </a:lnSpc>
            </a:pPr>
            <a:r>
              <a:rPr lang="en-US" sz="3600" dirty="0">
                <a:solidFill>
                  <a:schemeClr val="bg1"/>
                </a:solidFill>
              </a:rPr>
              <a:t>In essence, a business meeting is a gathering of two or more people to discuss ideas, goals and objectives that concern the workplace. Business meetings can be conducted in person at an office or at a different location, or even over the phone and by video conference. </a:t>
            </a:r>
          </a:p>
        </p:txBody>
      </p:sp>
      <p:grpSp>
        <p:nvGrpSpPr>
          <p:cNvPr id="8" name="Group 7">
            <a:extLst>
              <a:ext uri="{FF2B5EF4-FFF2-40B4-BE49-F238E27FC236}">
                <a16:creationId xmlns:a16="http://schemas.microsoft.com/office/drawing/2014/main" id="{106FFF09-0363-4336-AF13-B2DD4F427D17}"/>
              </a:ext>
            </a:extLst>
          </p:cNvPr>
          <p:cNvGrpSpPr/>
          <p:nvPr/>
        </p:nvGrpSpPr>
        <p:grpSpPr>
          <a:xfrm>
            <a:off x="1184222" y="1254453"/>
            <a:ext cx="4662664" cy="1203616"/>
            <a:chOff x="1069922" y="1254453"/>
            <a:chExt cx="7883578" cy="2035060"/>
          </a:xfrm>
          <a:solidFill>
            <a:schemeClr val="accent2"/>
          </a:solidFill>
        </p:grpSpPr>
        <p:sp>
          <p:nvSpPr>
            <p:cNvPr id="6" name="Rectangle: Rounded Corners 5">
              <a:extLst>
                <a:ext uri="{FF2B5EF4-FFF2-40B4-BE49-F238E27FC236}">
                  <a16:creationId xmlns:a16="http://schemas.microsoft.com/office/drawing/2014/main" id="{BC35A231-3C34-4FE4-84AB-55A07D99403B}"/>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01AE128-38E5-45C6-966E-750B44A6F053}"/>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219A8FB8-ACA7-4F21-B61B-4057EB6065BB}"/>
              </a:ext>
            </a:extLst>
          </p:cNvPr>
          <p:cNvSpPr/>
          <p:nvPr/>
        </p:nvSpPr>
        <p:spPr>
          <a:xfrm>
            <a:off x="-2" y="7632404"/>
            <a:ext cx="29260800" cy="3636333"/>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7B7D79-C022-4B97-8A3E-228B28CA41B8}"/>
              </a:ext>
            </a:extLst>
          </p:cNvPr>
          <p:cNvSpPr/>
          <p:nvPr/>
        </p:nvSpPr>
        <p:spPr>
          <a:xfrm>
            <a:off x="1031821" y="8332482"/>
            <a:ext cx="9733755" cy="2464777"/>
          </a:xfrm>
          <a:prstGeom prst="rect">
            <a:avLst/>
          </a:prstGeom>
        </p:spPr>
        <p:txBody>
          <a:bodyPr wrap="none">
            <a:spAutoFit/>
          </a:bodyPr>
          <a:lstStyle/>
          <a:p>
            <a:pPr>
              <a:lnSpc>
                <a:spcPct val="80000"/>
              </a:lnSpc>
            </a:pPr>
            <a:r>
              <a:rPr lang="en-US" sz="9600" b="1" dirty="0">
                <a:solidFill>
                  <a:schemeClr val="bg1"/>
                </a:solidFill>
              </a:rPr>
              <a:t>MEETING </a:t>
            </a:r>
            <a:br>
              <a:rPr lang="en-US" sz="9600" b="1" dirty="0">
                <a:solidFill>
                  <a:schemeClr val="bg1"/>
                </a:solidFill>
              </a:rPr>
            </a:br>
            <a:r>
              <a:rPr lang="en-US" sz="9600" b="1" dirty="0">
                <a:solidFill>
                  <a:schemeClr val="bg1"/>
                </a:solidFill>
              </a:rPr>
              <a:t>POWERPOINT </a:t>
            </a:r>
          </a:p>
        </p:txBody>
      </p:sp>
    </p:spTree>
    <p:extLst>
      <p:ext uri="{BB962C8B-B14F-4D97-AF65-F5344CB8AC3E}">
        <p14:creationId xmlns:p14="http://schemas.microsoft.com/office/powerpoint/2010/main" val="22409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1199071-ED9F-4401-897A-C0F8F3BA52A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92" r="2592"/>
          <a:stretch>
            <a:fillRect/>
          </a:stretch>
        </p:blipFill>
        <p:spPr/>
      </p:pic>
      <p:pic>
        <p:nvPicPr>
          <p:cNvPr id="27" name="Picture Placeholder 26">
            <a:extLst>
              <a:ext uri="{FF2B5EF4-FFF2-40B4-BE49-F238E27FC236}">
                <a16:creationId xmlns:a16="http://schemas.microsoft.com/office/drawing/2014/main" id="{65DAEB9A-6F95-472B-832F-7170BA6B7B8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858" r="1858"/>
          <a:stretch>
            <a:fillRect/>
          </a:stretch>
        </p:blipFill>
        <p:spPr/>
      </p:pic>
      <p:pic>
        <p:nvPicPr>
          <p:cNvPr id="17" name="Picture Placeholder 16">
            <a:extLst>
              <a:ext uri="{FF2B5EF4-FFF2-40B4-BE49-F238E27FC236}">
                <a16:creationId xmlns:a16="http://schemas.microsoft.com/office/drawing/2014/main" id="{0873484D-CA9F-434C-B129-6ACAB3F9B43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8748" r="28748"/>
          <a:stretch>
            <a:fillRect/>
          </a:stretch>
        </p:blipFill>
        <p:spPr/>
      </p:pic>
      <p:sp>
        <p:nvSpPr>
          <p:cNvPr id="2" name="Slide Number Placeholder 1">
            <a:extLst>
              <a:ext uri="{FF2B5EF4-FFF2-40B4-BE49-F238E27FC236}">
                <a16:creationId xmlns:a16="http://schemas.microsoft.com/office/drawing/2014/main" id="{AAC48B8A-6AFB-4AC5-86E3-CE96B5382734}"/>
              </a:ext>
            </a:extLst>
          </p:cNvPr>
          <p:cNvSpPr>
            <a:spLocks noGrp="1"/>
          </p:cNvSpPr>
          <p:nvPr>
            <p:ph type="sldNum" sz="quarter" idx="4"/>
          </p:nvPr>
        </p:nvSpPr>
        <p:spPr>
          <a:xfrm>
            <a:off x="26536650" y="15003357"/>
            <a:ext cx="1692329" cy="646332"/>
          </a:xfrm>
        </p:spPr>
        <p:txBody>
          <a:bodyPr/>
          <a:lstStyle/>
          <a:p>
            <a:fld id="{92B485D1-D61A-494D-A8A9-04DC541B8AAB}" type="slidenum">
              <a:rPr lang="en-US" smtClean="0"/>
              <a:pPr/>
              <a:t>10</a:t>
            </a:fld>
            <a:endParaRPr lang="en-US"/>
          </a:p>
        </p:txBody>
      </p:sp>
      <p:sp>
        <p:nvSpPr>
          <p:cNvPr id="3" name="Footer Placeholder 2">
            <a:extLst>
              <a:ext uri="{FF2B5EF4-FFF2-40B4-BE49-F238E27FC236}">
                <a16:creationId xmlns:a16="http://schemas.microsoft.com/office/drawing/2014/main" id="{09E9D1D9-2D12-4935-A7FD-E3A7F5D0775E}"/>
              </a:ext>
            </a:extLst>
          </p:cNvPr>
          <p:cNvSpPr>
            <a:spLocks noGrp="1"/>
          </p:cNvSpPr>
          <p:nvPr>
            <p:ph type="ftr" sz="quarter" idx="3"/>
          </p:nvPr>
        </p:nvSpPr>
        <p:spPr>
          <a:xfrm>
            <a:off x="1031821" y="15003357"/>
            <a:ext cx="9874250" cy="646332"/>
          </a:xfrm>
        </p:spPr>
        <p:txBody>
          <a:bodyPr/>
          <a:lstStyle/>
          <a:p>
            <a:r>
              <a:rPr lang="en-US"/>
              <a:t>MEETING.ME</a:t>
            </a:r>
            <a:endParaRPr lang="en-US" dirty="0"/>
          </a:p>
        </p:txBody>
      </p:sp>
      <p:sp>
        <p:nvSpPr>
          <p:cNvPr id="4" name="Rectangle 3">
            <a:extLst>
              <a:ext uri="{FF2B5EF4-FFF2-40B4-BE49-F238E27FC236}">
                <a16:creationId xmlns:a16="http://schemas.microsoft.com/office/drawing/2014/main" id="{F3AA7CC9-25B3-4651-9418-A1D4D5C63C33}"/>
              </a:ext>
            </a:extLst>
          </p:cNvPr>
          <p:cNvSpPr/>
          <p:nvPr/>
        </p:nvSpPr>
        <p:spPr>
          <a:xfrm>
            <a:off x="993720" y="1231303"/>
            <a:ext cx="22742580" cy="1332544"/>
          </a:xfrm>
          <a:prstGeom prst="rect">
            <a:avLst/>
          </a:prstGeom>
        </p:spPr>
        <p:txBody>
          <a:bodyPr wrap="square">
            <a:spAutoFit/>
          </a:bodyPr>
          <a:lstStyle/>
          <a:p>
            <a:pPr lvl="0">
              <a:lnSpc>
                <a:spcPct val="80000"/>
              </a:lnSpc>
            </a:pPr>
            <a:r>
              <a:rPr lang="en-US" sz="9600" b="1" dirty="0">
                <a:solidFill>
                  <a:schemeClr val="accent2"/>
                </a:solidFill>
              </a:rPr>
              <a:t>PORTFOLIO</a:t>
            </a:r>
          </a:p>
        </p:txBody>
      </p:sp>
      <p:sp>
        <p:nvSpPr>
          <p:cNvPr id="22" name="Rectangle 21">
            <a:extLst>
              <a:ext uri="{FF2B5EF4-FFF2-40B4-BE49-F238E27FC236}">
                <a16:creationId xmlns:a16="http://schemas.microsoft.com/office/drawing/2014/main" id="{8FDF8DAA-A34C-4B03-99F6-7E46AB7DB1EF}"/>
              </a:ext>
            </a:extLst>
          </p:cNvPr>
          <p:cNvSpPr/>
          <p:nvPr/>
        </p:nvSpPr>
        <p:spPr>
          <a:xfrm rot="10800000">
            <a:off x="1133421" y="9425353"/>
            <a:ext cx="13930320" cy="4443041"/>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3" name="Rectangle 22">
            <a:extLst>
              <a:ext uri="{FF2B5EF4-FFF2-40B4-BE49-F238E27FC236}">
                <a16:creationId xmlns:a16="http://schemas.microsoft.com/office/drawing/2014/main" id="{E49DA5AE-4D50-44CB-9DEA-FF077980D72E}"/>
              </a:ext>
            </a:extLst>
          </p:cNvPr>
          <p:cNvSpPr/>
          <p:nvPr/>
        </p:nvSpPr>
        <p:spPr>
          <a:xfrm>
            <a:off x="1857773" y="10190038"/>
            <a:ext cx="7350926" cy="830997"/>
          </a:xfrm>
          <a:prstGeom prst="rect">
            <a:avLst/>
          </a:prstGeom>
        </p:spPr>
        <p:txBody>
          <a:bodyPr wrap="square">
            <a:spAutoFit/>
          </a:bodyPr>
          <a:lstStyle/>
          <a:p>
            <a:r>
              <a:rPr lang="en-US" sz="4800" b="1" dirty="0">
                <a:solidFill>
                  <a:schemeClr val="bg1"/>
                </a:solidFill>
              </a:rPr>
              <a:t>YOUR TITLE HERE</a:t>
            </a:r>
          </a:p>
        </p:txBody>
      </p:sp>
      <p:sp>
        <p:nvSpPr>
          <p:cNvPr id="24" name="Rectangle 23">
            <a:extLst>
              <a:ext uri="{FF2B5EF4-FFF2-40B4-BE49-F238E27FC236}">
                <a16:creationId xmlns:a16="http://schemas.microsoft.com/office/drawing/2014/main" id="{5F8A485F-100A-48C9-B86B-4DA75FDA48D5}"/>
              </a:ext>
            </a:extLst>
          </p:cNvPr>
          <p:cNvSpPr/>
          <p:nvPr/>
        </p:nvSpPr>
        <p:spPr>
          <a:xfrm>
            <a:off x="1857772" y="11159468"/>
            <a:ext cx="12048727" cy="1958485"/>
          </a:xfrm>
          <a:prstGeom prst="rect">
            <a:avLst/>
          </a:prstGeom>
        </p:spPr>
        <p:txBody>
          <a:bodyPr wrap="square">
            <a:spAutoFit/>
          </a:bodyPr>
          <a:lstStyle/>
          <a:p>
            <a:pPr algn="just">
              <a:lnSpc>
                <a:spcPct val="150000"/>
              </a:lnSpc>
            </a:pPr>
            <a:r>
              <a:rPr lang="en-US" sz="2800" dirty="0">
                <a:solidFill>
                  <a:schemeClr val="bg1"/>
                </a:solidFill>
              </a:rPr>
              <a:t>Watch this slideshow about fibromyalgia (fibrositis) with pictures about this chronic condition that causes pain and stiffness of the tendons, muscles, and joints. Watch this slideshow about.</a:t>
            </a:r>
          </a:p>
        </p:txBody>
      </p:sp>
      <p:grpSp>
        <p:nvGrpSpPr>
          <p:cNvPr id="21" name="Group 20">
            <a:extLst>
              <a:ext uri="{FF2B5EF4-FFF2-40B4-BE49-F238E27FC236}">
                <a16:creationId xmlns:a16="http://schemas.microsoft.com/office/drawing/2014/main" id="{2998943F-CCA6-4C63-86B5-B6AA83AD8CD4}"/>
              </a:ext>
            </a:extLst>
          </p:cNvPr>
          <p:cNvGrpSpPr/>
          <p:nvPr/>
        </p:nvGrpSpPr>
        <p:grpSpPr>
          <a:xfrm>
            <a:off x="23566308" y="1140153"/>
            <a:ext cx="4662664" cy="1203616"/>
            <a:chOff x="1069922" y="1254453"/>
            <a:chExt cx="7883578" cy="2035060"/>
          </a:xfrm>
          <a:solidFill>
            <a:schemeClr val="accent2"/>
          </a:solidFill>
        </p:grpSpPr>
        <p:sp>
          <p:nvSpPr>
            <p:cNvPr id="25" name="Rectangle: Rounded Corners 24">
              <a:extLst>
                <a:ext uri="{FF2B5EF4-FFF2-40B4-BE49-F238E27FC236}">
                  <a16:creationId xmlns:a16="http://schemas.microsoft.com/office/drawing/2014/main" id="{CDF50831-761F-4BB9-AA8C-00E7FD0E1294}"/>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F105163E-0EBF-48AC-A41D-A763DB17EFA7}"/>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2A331811-AE48-4E96-8AC6-EA642221F3FB}"/>
              </a:ext>
            </a:extLst>
          </p:cNvPr>
          <p:cNvSpPr/>
          <p:nvPr/>
        </p:nvSpPr>
        <p:spPr>
          <a:xfrm>
            <a:off x="1069921" y="2918786"/>
            <a:ext cx="27159058" cy="584775"/>
          </a:xfrm>
          <a:prstGeom prst="rect">
            <a:avLst/>
          </a:prstGeom>
        </p:spPr>
        <p:txBody>
          <a:bodyPr wrap="square">
            <a:spAutoFit/>
          </a:bodyPr>
          <a:lstStyle/>
          <a:p>
            <a:pPr algn="just"/>
            <a:r>
              <a:rPr lang="en-US" sz="3200" dirty="0"/>
              <a:t>IN ESSENCE, A BUSINESS MEETING IS A GATHERING OF TWO OR MORE PEOPLE TO DISCUSS IDEAS.</a:t>
            </a:r>
          </a:p>
        </p:txBody>
      </p:sp>
    </p:spTree>
    <p:extLst>
      <p:ext uri="{BB962C8B-B14F-4D97-AF65-F5344CB8AC3E}">
        <p14:creationId xmlns:p14="http://schemas.microsoft.com/office/powerpoint/2010/main" val="800280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2FC7BCA5-EBD6-4340-A6A8-C0BAD339359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91" r="2091"/>
          <a:stretch>
            <a:fillRect/>
          </a:stretch>
        </p:blipFill>
        <p:spPr/>
      </p:pic>
      <p:pic>
        <p:nvPicPr>
          <p:cNvPr id="16" name="Picture Placeholder 15">
            <a:extLst>
              <a:ext uri="{FF2B5EF4-FFF2-40B4-BE49-F238E27FC236}">
                <a16:creationId xmlns:a16="http://schemas.microsoft.com/office/drawing/2014/main" id="{674C30C8-9E23-4A26-8AF0-BE7661E1700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7185" r="27185"/>
          <a:stretch>
            <a:fillRect/>
          </a:stretch>
        </p:blipFill>
        <p:spPr/>
      </p:pic>
      <p:pic>
        <p:nvPicPr>
          <p:cNvPr id="19" name="Picture Placeholder 18">
            <a:extLst>
              <a:ext uri="{FF2B5EF4-FFF2-40B4-BE49-F238E27FC236}">
                <a16:creationId xmlns:a16="http://schemas.microsoft.com/office/drawing/2014/main" id="{912AB091-B16C-4299-ADC0-3C48AC13C52B}"/>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8707" r="28707"/>
          <a:stretch>
            <a:fillRect/>
          </a:stretch>
        </p:blipFill>
        <p:spPr/>
      </p:pic>
      <p:pic>
        <p:nvPicPr>
          <p:cNvPr id="43" name="Picture Placeholder 42">
            <a:extLst>
              <a:ext uri="{FF2B5EF4-FFF2-40B4-BE49-F238E27FC236}">
                <a16:creationId xmlns:a16="http://schemas.microsoft.com/office/drawing/2014/main" id="{627DBCAE-639B-453A-92BC-56469B7F1A95}"/>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8707" r="28707"/>
          <a:stretch>
            <a:fillRect/>
          </a:stretch>
        </p:blipFill>
        <p:spPr/>
      </p:pic>
      <p:sp>
        <p:nvSpPr>
          <p:cNvPr id="38" name="Rectangle 37">
            <a:extLst>
              <a:ext uri="{FF2B5EF4-FFF2-40B4-BE49-F238E27FC236}">
                <a16:creationId xmlns:a16="http://schemas.microsoft.com/office/drawing/2014/main" id="{81991C33-32D0-4A92-97E0-AE2B30457ABE}"/>
              </a:ext>
            </a:extLst>
          </p:cNvPr>
          <p:cNvSpPr/>
          <p:nvPr/>
        </p:nvSpPr>
        <p:spPr>
          <a:xfrm rot="10800000">
            <a:off x="1213451" y="11597282"/>
            <a:ext cx="6473880" cy="295691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9" name="Rectangle 38">
            <a:extLst>
              <a:ext uri="{FF2B5EF4-FFF2-40B4-BE49-F238E27FC236}">
                <a16:creationId xmlns:a16="http://schemas.microsoft.com/office/drawing/2014/main" id="{99DD5333-5687-4D0A-83E3-EF5F9E53A0F6}"/>
              </a:ext>
            </a:extLst>
          </p:cNvPr>
          <p:cNvSpPr/>
          <p:nvPr/>
        </p:nvSpPr>
        <p:spPr>
          <a:xfrm rot="10800000">
            <a:off x="8050156" y="11597282"/>
            <a:ext cx="6473880" cy="295691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0" name="Rectangle 39">
            <a:extLst>
              <a:ext uri="{FF2B5EF4-FFF2-40B4-BE49-F238E27FC236}">
                <a16:creationId xmlns:a16="http://schemas.microsoft.com/office/drawing/2014/main" id="{8BDC9532-7318-441C-9265-CBC71F1877B5}"/>
              </a:ext>
            </a:extLst>
          </p:cNvPr>
          <p:cNvSpPr/>
          <p:nvPr/>
        </p:nvSpPr>
        <p:spPr>
          <a:xfrm rot="10800000">
            <a:off x="14886861" y="11597282"/>
            <a:ext cx="6473880" cy="295691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1" name="Rectangle 40">
            <a:extLst>
              <a:ext uri="{FF2B5EF4-FFF2-40B4-BE49-F238E27FC236}">
                <a16:creationId xmlns:a16="http://schemas.microsoft.com/office/drawing/2014/main" id="{B81AA23A-CD10-46C0-85BB-F9B1442C4CDA}"/>
              </a:ext>
            </a:extLst>
          </p:cNvPr>
          <p:cNvSpPr/>
          <p:nvPr/>
        </p:nvSpPr>
        <p:spPr>
          <a:xfrm rot="10800000">
            <a:off x="21723566" y="11597283"/>
            <a:ext cx="6473880" cy="295691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 name="Slide Number Placeholder 1">
            <a:extLst>
              <a:ext uri="{FF2B5EF4-FFF2-40B4-BE49-F238E27FC236}">
                <a16:creationId xmlns:a16="http://schemas.microsoft.com/office/drawing/2014/main" id="{AAC48B8A-6AFB-4AC5-86E3-CE96B5382734}"/>
              </a:ext>
            </a:extLst>
          </p:cNvPr>
          <p:cNvSpPr>
            <a:spLocks noGrp="1"/>
          </p:cNvSpPr>
          <p:nvPr>
            <p:ph type="sldNum" sz="quarter" idx="4"/>
          </p:nvPr>
        </p:nvSpPr>
        <p:spPr>
          <a:xfrm>
            <a:off x="26536650" y="15003357"/>
            <a:ext cx="1692329" cy="646332"/>
          </a:xfrm>
        </p:spPr>
        <p:txBody>
          <a:bodyPr/>
          <a:lstStyle/>
          <a:p>
            <a:fld id="{92B485D1-D61A-494D-A8A9-04DC541B8AAB}" type="slidenum">
              <a:rPr lang="en-US" smtClean="0"/>
              <a:pPr/>
              <a:t>11</a:t>
            </a:fld>
            <a:endParaRPr lang="en-US"/>
          </a:p>
        </p:txBody>
      </p:sp>
      <p:sp>
        <p:nvSpPr>
          <p:cNvPr id="3" name="Footer Placeholder 2">
            <a:extLst>
              <a:ext uri="{FF2B5EF4-FFF2-40B4-BE49-F238E27FC236}">
                <a16:creationId xmlns:a16="http://schemas.microsoft.com/office/drawing/2014/main" id="{09E9D1D9-2D12-4935-A7FD-E3A7F5D0775E}"/>
              </a:ext>
            </a:extLst>
          </p:cNvPr>
          <p:cNvSpPr>
            <a:spLocks noGrp="1"/>
          </p:cNvSpPr>
          <p:nvPr>
            <p:ph type="ftr" sz="quarter" idx="3"/>
          </p:nvPr>
        </p:nvSpPr>
        <p:spPr>
          <a:xfrm>
            <a:off x="1031821" y="15003357"/>
            <a:ext cx="9874250" cy="646332"/>
          </a:xfrm>
        </p:spPr>
        <p:txBody>
          <a:bodyPr/>
          <a:lstStyle/>
          <a:p>
            <a:r>
              <a:rPr lang="en-US"/>
              <a:t>MEETING.ME</a:t>
            </a:r>
            <a:endParaRPr lang="en-US" dirty="0"/>
          </a:p>
        </p:txBody>
      </p:sp>
      <p:sp>
        <p:nvSpPr>
          <p:cNvPr id="24" name="Rectangle 23">
            <a:extLst>
              <a:ext uri="{FF2B5EF4-FFF2-40B4-BE49-F238E27FC236}">
                <a16:creationId xmlns:a16="http://schemas.microsoft.com/office/drawing/2014/main" id="{E299DCC1-7F7C-4EE4-A437-58BF5E3F5613}"/>
              </a:ext>
            </a:extLst>
          </p:cNvPr>
          <p:cNvSpPr/>
          <p:nvPr/>
        </p:nvSpPr>
        <p:spPr>
          <a:xfrm>
            <a:off x="1771622" y="12198578"/>
            <a:ext cx="4994275" cy="1754326"/>
          </a:xfrm>
          <a:prstGeom prst="rect">
            <a:avLst/>
          </a:prstGeom>
        </p:spPr>
        <p:txBody>
          <a:bodyPr wrap="square">
            <a:spAutoFit/>
          </a:bodyPr>
          <a:lstStyle/>
          <a:p>
            <a:r>
              <a:rPr lang="en-US" sz="5400" dirty="0">
                <a:solidFill>
                  <a:schemeClr val="bg1"/>
                </a:solidFill>
              </a:rPr>
              <a:t>YOUR </a:t>
            </a:r>
            <a:br>
              <a:rPr lang="en-US" sz="5400" dirty="0">
                <a:solidFill>
                  <a:schemeClr val="bg1"/>
                </a:solidFill>
              </a:rPr>
            </a:br>
            <a:r>
              <a:rPr lang="en-US" sz="5400" b="1" dirty="0">
                <a:solidFill>
                  <a:schemeClr val="bg1"/>
                </a:solidFill>
              </a:rPr>
              <a:t>TITLE HERE</a:t>
            </a:r>
          </a:p>
        </p:txBody>
      </p:sp>
      <p:sp>
        <p:nvSpPr>
          <p:cNvPr id="25" name="Rectangle 24">
            <a:extLst>
              <a:ext uri="{FF2B5EF4-FFF2-40B4-BE49-F238E27FC236}">
                <a16:creationId xmlns:a16="http://schemas.microsoft.com/office/drawing/2014/main" id="{201B6EAA-F3DE-4407-B89F-4AD75F2327D1}"/>
              </a:ext>
            </a:extLst>
          </p:cNvPr>
          <p:cNvSpPr/>
          <p:nvPr/>
        </p:nvSpPr>
        <p:spPr>
          <a:xfrm>
            <a:off x="15587143" y="12198578"/>
            <a:ext cx="4994275" cy="1754326"/>
          </a:xfrm>
          <a:prstGeom prst="rect">
            <a:avLst/>
          </a:prstGeom>
        </p:spPr>
        <p:txBody>
          <a:bodyPr wrap="square">
            <a:spAutoFit/>
          </a:bodyPr>
          <a:lstStyle/>
          <a:p>
            <a:pPr lvl="0"/>
            <a:r>
              <a:rPr lang="en-US" sz="5400" dirty="0">
                <a:solidFill>
                  <a:prstClr val="white"/>
                </a:solidFill>
              </a:rPr>
              <a:t>YOUR </a:t>
            </a:r>
            <a:br>
              <a:rPr lang="en-US" sz="5400" dirty="0">
                <a:solidFill>
                  <a:prstClr val="white"/>
                </a:solidFill>
              </a:rPr>
            </a:br>
            <a:r>
              <a:rPr lang="en-US" sz="5400" b="1" dirty="0">
                <a:solidFill>
                  <a:prstClr val="white"/>
                </a:solidFill>
              </a:rPr>
              <a:t>TITLE HERE</a:t>
            </a:r>
          </a:p>
        </p:txBody>
      </p:sp>
      <p:sp>
        <p:nvSpPr>
          <p:cNvPr id="26" name="Rectangle 25">
            <a:extLst>
              <a:ext uri="{FF2B5EF4-FFF2-40B4-BE49-F238E27FC236}">
                <a16:creationId xmlns:a16="http://schemas.microsoft.com/office/drawing/2014/main" id="{3A1960ED-2493-4355-93F9-129667ADF71E}"/>
              </a:ext>
            </a:extLst>
          </p:cNvPr>
          <p:cNvSpPr/>
          <p:nvPr/>
        </p:nvSpPr>
        <p:spPr>
          <a:xfrm>
            <a:off x="8679382" y="12198578"/>
            <a:ext cx="4994275" cy="1754326"/>
          </a:xfrm>
          <a:prstGeom prst="rect">
            <a:avLst/>
          </a:prstGeom>
        </p:spPr>
        <p:txBody>
          <a:bodyPr wrap="square">
            <a:spAutoFit/>
          </a:bodyPr>
          <a:lstStyle/>
          <a:p>
            <a:pPr lvl="0"/>
            <a:r>
              <a:rPr lang="en-US" sz="5400" dirty="0">
                <a:solidFill>
                  <a:prstClr val="white"/>
                </a:solidFill>
              </a:rPr>
              <a:t>YOUR </a:t>
            </a:r>
            <a:br>
              <a:rPr lang="en-US" sz="5400" dirty="0">
                <a:solidFill>
                  <a:prstClr val="white"/>
                </a:solidFill>
              </a:rPr>
            </a:br>
            <a:r>
              <a:rPr lang="en-US" sz="5400" b="1" dirty="0">
                <a:solidFill>
                  <a:prstClr val="white"/>
                </a:solidFill>
              </a:rPr>
              <a:t>TITLE HERE</a:t>
            </a:r>
          </a:p>
        </p:txBody>
      </p:sp>
      <p:sp>
        <p:nvSpPr>
          <p:cNvPr id="27" name="Rectangle 26">
            <a:extLst>
              <a:ext uri="{FF2B5EF4-FFF2-40B4-BE49-F238E27FC236}">
                <a16:creationId xmlns:a16="http://schemas.microsoft.com/office/drawing/2014/main" id="{F81E8B0D-C9FD-4D9F-A01A-019F06689674}"/>
              </a:ext>
            </a:extLst>
          </p:cNvPr>
          <p:cNvSpPr/>
          <p:nvPr/>
        </p:nvSpPr>
        <p:spPr>
          <a:xfrm>
            <a:off x="22494904" y="12198578"/>
            <a:ext cx="4994275" cy="1754326"/>
          </a:xfrm>
          <a:prstGeom prst="rect">
            <a:avLst/>
          </a:prstGeom>
        </p:spPr>
        <p:txBody>
          <a:bodyPr wrap="square">
            <a:spAutoFit/>
          </a:bodyPr>
          <a:lstStyle/>
          <a:p>
            <a:pPr lvl="0"/>
            <a:r>
              <a:rPr lang="en-US" sz="5400" dirty="0">
                <a:solidFill>
                  <a:prstClr val="white"/>
                </a:solidFill>
              </a:rPr>
              <a:t>YOUR </a:t>
            </a:r>
            <a:br>
              <a:rPr lang="en-US" sz="5400" dirty="0">
                <a:solidFill>
                  <a:prstClr val="white"/>
                </a:solidFill>
              </a:rPr>
            </a:br>
            <a:r>
              <a:rPr lang="en-US" sz="5400" b="1" dirty="0">
                <a:solidFill>
                  <a:prstClr val="white"/>
                </a:solidFill>
              </a:rPr>
              <a:t>TITLE HERE</a:t>
            </a:r>
          </a:p>
        </p:txBody>
      </p:sp>
      <p:grpSp>
        <p:nvGrpSpPr>
          <p:cNvPr id="33" name="Group 32">
            <a:extLst>
              <a:ext uri="{FF2B5EF4-FFF2-40B4-BE49-F238E27FC236}">
                <a16:creationId xmlns:a16="http://schemas.microsoft.com/office/drawing/2014/main" id="{F3B6F74E-78C6-4EA0-A9C0-067910FCFB86}"/>
              </a:ext>
            </a:extLst>
          </p:cNvPr>
          <p:cNvGrpSpPr/>
          <p:nvPr/>
        </p:nvGrpSpPr>
        <p:grpSpPr>
          <a:xfrm>
            <a:off x="23566308" y="1140153"/>
            <a:ext cx="4662664" cy="1203616"/>
            <a:chOff x="1069922" y="1254453"/>
            <a:chExt cx="7883578" cy="2035060"/>
          </a:xfrm>
          <a:solidFill>
            <a:schemeClr val="accent2"/>
          </a:solidFill>
        </p:grpSpPr>
        <p:sp>
          <p:nvSpPr>
            <p:cNvPr id="35" name="Rectangle: Rounded Corners 34">
              <a:extLst>
                <a:ext uri="{FF2B5EF4-FFF2-40B4-BE49-F238E27FC236}">
                  <a16:creationId xmlns:a16="http://schemas.microsoft.com/office/drawing/2014/main" id="{1BC4AB51-CEF4-44BA-89AA-EFE2941CACB5}"/>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FDD036C-3323-4470-A49B-97AC962219E5}"/>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DCD4A786-DEFE-47A5-AE24-77DCFE60082E}"/>
              </a:ext>
            </a:extLst>
          </p:cNvPr>
          <p:cNvSpPr/>
          <p:nvPr/>
        </p:nvSpPr>
        <p:spPr>
          <a:xfrm>
            <a:off x="1069921" y="2918786"/>
            <a:ext cx="27159058" cy="584775"/>
          </a:xfrm>
          <a:prstGeom prst="rect">
            <a:avLst/>
          </a:prstGeom>
        </p:spPr>
        <p:txBody>
          <a:bodyPr wrap="square">
            <a:spAutoFit/>
          </a:bodyPr>
          <a:lstStyle/>
          <a:p>
            <a:pPr algn="just"/>
            <a:r>
              <a:rPr lang="en-US" sz="3200" dirty="0"/>
              <a:t>IN ESSENCE, A BUSINESS MEETING IS A GATHERING OF TWO OR MORE PEOPLE TO DISCUSS IDEAS.</a:t>
            </a:r>
          </a:p>
        </p:txBody>
      </p:sp>
      <p:sp>
        <p:nvSpPr>
          <p:cNvPr id="45" name="Rectangle 44">
            <a:extLst>
              <a:ext uri="{FF2B5EF4-FFF2-40B4-BE49-F238E27FC236}">
                <a16:creationId xmlns:a16="http://schemas.microsoft.com/office/drawing/2014/main" id="{66FF34BC-2A51-4543-99A0-FCC223A3114A}"/>
              </a:ext>
            </a:extLst>
          </p:cNvPr>
          <p:cNvSpPr/>
          <p:nvPr/>
        </p:nvSpPr>
        <p:spPr>
          <a:xfrm>
            <a:off x="993720" y="1231303"/>
            <a:ext cx="22742580" cy="1332544"/>
          </a:xfrm>
          <a:prstGeom prst="rect">
            <a:avLst/>
          </a:prstGeom>
        </p:spPr>
        <p:txBody>
          <a:bodyPr wrap="square">
            <a:spAutoFit/>
          </a:bodyPr>
          <a:lstStyle/>
          <a:p>
            <a:pPr lvl="0">
              <a:lnSpc>
                <a:spcPct val="80000"/>
              </a:lnSpc>
            </a:pPr>
            <a:r>
              <a:rPr lang="en-US" sz="9600" b="1" dirty="0">
                <a:solidFill>
                  <a:schemeClr val="accent2"/>
                </a:solidFill>
              </a:rPr>
              <a:t>PORTFOLIO</a:t>
            </a:r>
          </a:p>
        </p:txBody>
      </p:sp>
    </p:spTree>
    <p:extLst>
      <p:ext uri="{BB962C8B-B14F-4D97-AF65-F5344CB8AC3E}">
        <p14:creationId xmlns:p14="http://schemas.microsoft.com/office/powerpoint/2010/main" val="128249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249621E-BDA6-44B1-9C5D-2AE6BB58138F}"/>
              </a:ext>
            </a:extLst>
          </p:cNvPr>
          <p:cNvSpPr>
            <a:spLocks noGrp="1"/>
          </p:cNvSpPr>
          <p:nvPr>
            <p:ph type="ftr" sz="quarter" idx="3"/>
          </p:nvPr>
        </p:nvSpPr>
        <p:spPr>
          <a:xfrm>
            <a:off x="1031821" y="15003357"/>
            <a:ext cx="9874250" cy="646332"/>
          </a:xfrm>
        </p:spPr>
        <p:txBody>
          <a:bodyPr/>
          <a:lstStyle/>
          <a:p>
            <a:r>
              <a:rPr lang="en-US"/>
              <a:t>MEETING.ME</a:t>
            </a:r>
            <a:endParaRPr lang="en-US" dirty="0"/>
          </a:p>
        </p:txBody>
      </p:sp>
      <p:sp>
        <p:nvSpPr>
          <p:cNvPr id="14" name="Rectangle 13">
            <a:extLst>
              <a:ext uri="{FF2B5EF4-FFF2-40B4-BE49-F238E27FC236}">
                <a16:creationId xmlns:a16="http://schemas.microsoft.com/office/drawing/2014/main" id="{98A77DA3-82E9-477E-93B2-9323160E01DF}"/>
              </a:ext>
            </a:extLst>
          </p:cNvPr>
          <p:cNvSpPr/>
          <p:nvPr/>
        </p:nvSpPr>
        <p:spPr>
          <a:xfrm>
            <a:off x="1042282" y="6867388"/>
            <a:ext cx="5112333" cy="646331"/>
          </a:xfrm>
          <a:prstGeom prst="rect">
            <a:avLst/>
          </a:prstGeom>
        </p:spPr>
        <p:txBody>
          <a:bodyPr wrap="square">
            <a:spAutoFit/>
          </a:bodyPr>
          <a:lstStyle/>
          <a:p>
            <a:r>
              <a:rPr lang="en-US" sz="3600" b="1" dirty="0">
                <a:solidFill>
                  <a:schemeClr val="accent2"/>
                </a:solidFill>
              </a:rPr>
              <a:t>YOUR TITLE HERE</a:t>
            </a:r>
          </a:p>
        </p:txBody>
      </p:sp>
      <p:sp>
        <p:nvSpPr>
          <p:cNvPr id="15" name="Rectangle 14">
            <a:extLst>
              <a:ext uri="{FF2B5EF4-FFF2-40B4-BE49-F238E27FC236}">
                <a16:creationId xmlns:a16="http://schemas.microsoft.com/office/drawing/2014/main" id="{F0179158-FFF5-4F29-AC2B-39F1C1B57B55}"/>
              </a:ext>
            </a:extLst>
          </p:cNvPr>
          <p:cNvSpPr/>
          <p:nvPr/>
        </p:nvSpPr>
        <p:spPr>
          <a:xfrm>
            <a:off x="1042282" y="10661144"/>
            <a:ext cx="5112333" cy="646331"/>
          </a:xfrm>
          <a:prstGeom prst="rect">
            <a:avLst/>
          </a:prstGeom>
        </p:spPr>
        <p:txBody>
          <a:bodyPr wrap="square">
            <a:spAutoFit/>
          </a:bodyPr>
          <a:lstStyle/>
          <a:p>
            <a:r>
              <a:rPr lang="en-US" sz="3600" b="1" dirty="0">
                <a:solidFill>
                  <a:schemeClr val="accent2"/>
                </a:solidFill>
              </a:rPr>
              <a:t>YOUR TITLE HERE</a:t>
            </a:r>
          </a:p>
        </p:txBody>
      </p:sp>
      <p:sp>
        <p:nvSpPr>
          <p:cNvPr id="16" name="Rectangle 15">
            <a:extLst>
              <a:ext uri="{FF2B5EF4-FFF2-40B4-BE49-F238E27FC236}">
                <a16:creationId xmlns:a16="http://schemas.microsoft.com/office/drawing/2014/main" id="{537DA500-6A2E-42B1-96A2-130B7F4AF83F}"/>
              </a:ext>
            </a:extLst>
          </p:cNvPr>
          <p:cNvSpPr/>
          <p:nvPr/>
        </p:nvSpPr>
        <p:spPr>
          <a:xfrm>
            <a:off x="1042282" y="7678556"/>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18" name="Rectangle 17">
            <a:extLst>
              <a:ext uri="{FF2B5EF4-FFF2-40B4-BE49-F238E27FC236}">
                <a16:creationId xmlns:a16="http://schemas.microsoft.com/office/drawing/2014/main" id="{82F79E73-CD32-49B4-924B-7BA1EA15C9C7}"/>
              </a:ext>
            </a:extLst>
          </p:cNvPr>
          <p:cNvSpPr/>
          <p:nvPr/>
        </p:nvSpPr>
        <p:spPr>
          <a:xfrm>
            <a:off x="1042282" y="11528425"/>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3" name="Slide Number Placeholder 2">
            <a:extLst>
              <a:ext uri="{FF2B5EF4-FFF2-40B4-BE49-F238E27FC236}">
                <a16:creationId xmlns:a16="http://schemas.microsoft.com/office/drawing/2014/main" id="{298310F2-B29D-4992-80A1-43D7BE5799D4}"/>
              </a:ext>
            </a:extLst>
          </p:cNvPr>
          <p:cNvSpPr>
            <a:spLocks noGrp="1"/>
          </p:cNvSpPr>
          <p:nvPr>
            <p:ph type="sldNum" sz="quarter" idx="4"/>
          </p:nvPr>
        </p:nvSpPr>
        <p:spPr>
          <a:xfrm>
            <a:off x="26536650" y="15003357"/>
            <a:ext cx="1692329" cy="646332"/>
          </a:xfrm>
        </p:spPr>
        <p:txBody>
          <a:bodyPr/>
          <a:lstStyle/>
          <a:p>
            <a:fld id="{92B485D1-D61A-494D-A8A9-04DC541B8AAB}" type="slidenum">
              <a:rPr lang="en-US" smtClean="0">
                <a:solidFill>
                  <a:schemeClr val="accent4"/>
                </a:solidFill>
              </a:rPr>
              <a:pPr/>
              <a:t>12</a:t>
            </a:fld>
            <a:endParaRPr lang="en-US" dirty="0">
              <a:solidFill>
                <a:schemeClr val="accent4"/>
              </a:solidFill>
            </a:endParaRPr>
          </a:p>
        </p:txBody>
      </p:sp>
      <p:sp>
        <p:nvSpPr>
          <p:cNvPr id="26" name="Rectangle 25">
            <a:extLst>
              <a:ext uri="{FF2B5EF4-FFF2-40B4-BE49-F238E27FC236}">
                <a16:creationId xmlns:a16="http://schemas.microsoft.com/office/drawing/2014/main" id="{A44A6FB6-71FB-40EE-A3D5-70CCCAC97EC5}"/>
              </a:ext>
            </a:extLst>
          </p:cNvPr>
          <p:cNvSpPr/>
          <p:nvPr/>
        </p:nvSpPr>
        <p:spPr>
          <a:xfrm>
            <a:off x="993719" y="3708589"/>
            <a:ext cx="8853665" cy="1754326"/>
          </a:xfrm>
          <a:prstGeom prst="rect">
            <a:avLst/>
          </a:prstGeom>
        </p:spPr>
        <p:txBody>
          <a:bodyPr wrap="square">
            <a:spAutoFit/>
          </a:bodyPr>
          <a:lstStyle/>
          <a:p>
            <a:r>
              <a:rPr lang="en-US" sz="3600" b="1" dirty="0">
                <a:solidFill>
                  <a:schemeClr val="tx1">
                    <a:lumMod val="75000"/>
                    <a:lumOff val="25000"/>
                  </a:schemeClr>
                </a:solidFill>
              </a:rPr>
              <a:t>IN ESSENCE, A BUSINESS MEETING IS A GATHERING OF TWO OR MORE PEOPLE TO DISCUSS IDEAS.</a:t>
            </a:r>
          </a:p>
        </p:txBody>
      </p:sp>
      <p:sp>
        <p:nvSpPr>
          <p:cNvPr id="28" name="Rectangle 27">
            <a:extLst>
              <a:ext uri="{FF2B5EF4-FFF2-40B4-BE49-F238E27FC236}">
                <a16:creationId xmlns:a16="http://schemas.microsoft.com/office/drawing/2014/main" id="{3D670068-6A66-4376-AC5F-3AA24A85E4E7}"/>
              </a:ext>
            </a:extLst>
          </p:cNvPr>
          <p:cNvSpPr/>
          <p:nvPr/>
        </p:nvSpPr>
        <p:spPr>
          <a:xfrm>
            <a:off x="993720" y="1231303"/>
            <a:ext cx="8584274" cy="1332544"/>
          </a:xfrm>
          <a:prstGeom prst="rect">
            <a:avLst/>
          </a:prstGeom>
        </p:spPr>
        <p:txBody>
          <a:bodyPr wrap="square">
            <a:spAutoFit/>
          </a:bodyPr>
          <a:lstStyle/>
          <a:p>
            <a:pPr lvl="0">
              <a:lnSpc>
                <a:spcPct val="80000"/>
              </a:lnSpc>
            </a:pPr>
            <a:r>
              <a:rPr lang="en-US" sz="9600" b="1" dirty="0">
                <a:solidFill>
                  <a:schemeClr val="accent2"/>
                </a:solidFill>
              </a:rPr>
              <a:t>PORTFOLIO</a:t>
            </a:r>
          </a:p>
        </p:txBody>
      </p:sp>
      <p:pic>
        <p:nvPicPr>
          <p:cNvPr id="12" name="Picture Placeholder 11">
            <a:extLst>
              <a:ext uri="{FF2B5EF4-FFF2-40B4-BE49-F238E27FC236}">
                <a16:creationId xmlns:a16="http://schemas.microsoft.com/office/drawing/2014/main" id="{44BB27E6-2948-47E0-99A7-46A42DCC1E8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132" r="24132"/>
          <a:stretch>
            <a:fillRect/>
          </a:stretch>
        </p:blipFill>
        <p:spPr/>
      </p:pic>
      <p:pic>
        <p:nvPicPr>
          <p:cNvPr id="29" name="Picture Placeholder 28">
            <a:extLst>
              <a:ext uri="{FF2B5EF4-FFF2-40B4-BE49-F238E27FC236}">
                <a16:creationId xmlns:a16="http://schemas.microsoft.com/office/drawing/2014/main" id="{ECAFA257-D446-4FCF-BA3F-DFEADD28505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8503" r="38503"/>
          <a:stretch>
            <a:fillRect/>
          </a:stretch>
        </p:blipFill>
        <p:spPr/>
      </p:pic>
      <p:pic>
        <p:nvPicPr>
          <p:cNvPr id="36" name="Picture Placeholder 35">
            <a:extLst>
              <a:ext uri="{FF2B5EF4-FFF2-40B4-BE49-F238E27FC236}">
                <a16:creationId xmlns:a16="http://schemas.microsoft.com/office/drawing/2014/main" id="{DA221214-0502-4F25-9766-795AA4572EE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4166" r="24166"/>
          <a:stretch>
            <a:fillRect/>
          </a:stretch>
        </p:blipFill>
        <p:spPr/>
      </p:pic>
      <p:grpSp>
        <p:nvGrpSpPr>
          <p:cNvPr id="19" name="Group 18">
            <a:extLst>
              <a:ext uri="{FF2B5EF4-FFF2-40B4-BE49-F238E27FC236}">
                <a16:creationId xmlns:a16="http://schemas.microsoft.com/office/drawing/2014/main" id="{AFA52C41-C122-410D-9F9F-540C462698FF}"/>
              </a:ext>
            </a:extLst>
          </p:cNvPr>
          <p:cNvGrpSpPr/>
          <p:nvPr/>
        </p:nvGrpSpPr>
        <p:grpSpPr>
          <a:xfrm>
            <a:off x="23566308" y="1140153"/>
            <a:ext cx="4662664" cy="1203616"/>
            <a:chOff x="1069922" y="1254453"/>
            <a:chExt cx="7883578" cy="2035060"/>
          </a:xfrm>
          <a:solidFill>
            <a:schemeClr val="accent2"/>
          </a:solidFill>
        </p:grpSpPr>
        <p:sp>
          <p:nvSpPr>
            <p:cNvPr id="20" name="Rectangle: Rounded Corners 19">
              <a:extLst>
                <a:ext uri="{FF2B5EF4-FFF2-40B4-BE49-F238E27FC236}">
                  <a16:creationId xmlns:a16="http://schemas.microsoft.com/office/drawing/2014/main" id="{9721C7DC-C8F4-4247-89B6-F53998E63C80}"/>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5340230-6A5E-446B-A655-E9B47FB20568}"/>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830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A0B32E5-EE87-4F64-B11F-2E0BB1CE14C1}"/>
              </a:ext>
            </a:extLst>
          </p:cNvPr>
          <p:cNvSpPr/>
          <p:nvPr/>
        </p:nvSpPr>
        <p:spPr>
          <a:xfrm>
            <a:off x="993720" y="1125796"/>
            <a:ext cx="22742580" cy="1332544"/>
          </a:xfrm>
          <a:prstGeom prst="rect">
            <a:avLst/>
          </a:prstGeom>
        </p:spPr>
        <p:txBody>
          <a:bodyPr wrap="square">
            <a:spAutoFit/>
          </a:bodyPr>
          <a:lstStyle/>
          <a:p>
            <a:pPr>
              <a:lnSpc>
                <a:spcPct val="80000"/>
              </a:lnSpc>
            </a:pPr>
            <a:r>
              <a:rPr lang="en-US" sz="9600" b="1" dirty="0">
                <a:solidFill>
                  <a:schemeClr val="accent2"/>
                </a:solidFill>
              </a:rPr>
              <a:t>OUR TEAM</a:t>
            </a:r>
          </a:p>
        </p:txBody>
      </p:sp>
      <p:sp>
        <p:nvSpPr>
          <p:cNvPr id="45" name="Rectangle 44">
            <a:extLst>
              <a:ext uri="{FF2B5EF4-FFF2-40B4-BE49-F238E27FC236}">
                <a16:creationId xmlns:a16="http://schemas.microsoft.com/office/drawing/2014/main" id="{31009FA2-0FB6-4037-8AFD-C13595CBF327}"/>
              </a:ext>
            </a:extLst>
          </p:cNvPr>
          <p:cNvSpPr/>
          <p:nvPr/>
        </p:nvSpPr>
        <p:spPr>
          <a:xfrm>
            <a:off x="1915739" y="9819930"/>
            <a:ext cx="7350926" cy="769441"/>
          </a:xfrm>
          <a:prstGeom prst="rect">
            <a:avLst/>
          </a:prstGeom>
        </p:spPr>
        <p:txBody>
          <a:bodyPr wrap="square">
            <a:spAutoFit/>
          </a:bodyPr>
          <a:lstStyle/>
          <a:p>
            <a:pPr algn="ctr"/>
            <a:r>
              <a:rPr lang="en-US" sz="4400" b="1" dirty="0">
                <a:solidFill>
                  <a:schemeClr val="accent2"/>
                </a:solidFill>
              </a:rPr>
              <a:t>DOMINICK	NORMAN</a:t>
            </a:r>
          </a:p>
        </p:txBody>
      </p:sp>
      <p:sp>
        <p:nvSpPr>
          <p:cNvPr id="46" name="Rectangle 45">
            <a:extLst>
              <a:ext uri="{FF2B5EF4-FFF2-40B4-BE49-F238E27FC236}">
                <a16:creationId xmlns:a16="http://schemas.microsoft.com/office/drawing/2014/main" id="{39B1F3EE-E7C7-4131-A1FD-E6F4D9F1C23B}"/>
              </a:ext>
            </a:extLst>
          </p:cNvPr>
          <p:cNvSpPr/>
          <p:nvPr/>
        </p:nvSpPr>
        <p:spPr>
          <a:xfrm>
            <a:off x="2253948" y="11408048"/>
            <a:ext cx="6453534" cy="2245871"/>
          </a:xfrm>
          <a:prstGeom prst="rect">
            <a:avLst/>
          </a:prstGeom>
        </p:spPr>
        <p:txBody>
          <a:bodyPr wrap="square">
            <a:spAutoFit/>
          </a:bodyPr>
          <a:lstStyle/>
          <a:p>
            <a:pPr algn="ctr">
              <a:lnSpc>
                <a:spcPct val="150000"/>
              </a:lnSpc>
            </a:pPr>
            <a:r>
              <a:rPr lang="en-US" sz="2400" i="1" dirty="0"/>
              <a:t>Watch this slideshow about fibromyalgia (fibrositis) with pictures about this chronic condition that causes pain and stiffness of the tendons.</a:t>
            </a:r>
          </a:p>
        </p:txBody>
      </p:sp>
      <p:sp>
        <p:nvSpPr>
          <p:cNvPr id="47" name="Rectangle 46">
            <a:extLst>
              <a:ext uri="{FF2B5EF4-FFF2-40B4-BE49-F238E27FC236}">
                <a16:creationId xmlns:a16="http://schemas.microsoft.com/office/drawing/2014/main" id="{FC4353F6-BA4B-4261-8DFA-52020BDFC4E7}"/>
              </a:ext>
            </a:extLst>
          </p:cNvPr>
          <p:cNvSpPr/>
          <p:nvPr/>
        </p:nvSpPr>
        <p:spPr>
          <a:xfrm>
            <a:off x="11038970" y="9819930"/>
            <a:ext cx="7350926" cy="769441"/>
          </a:xfrm>
          <a:prstGeom prst="rect">
            <a:avLst/>
          </a:prstGeom>
        </p:spPr>
        <p:txBody>
          <a:bodyPr wrap="square">
            <a:spAutoFit/>
          </a:bodyPr>
          <a:lstStyle/>
          <a:p>
            <a:pPr algn="ctr"/>
            <a:r>
              <a:rPr lang="en-US" sz="4400" b="1" dirty="0">
                <a:solidFill>
                  <a:schemeClr val="accent2"/>
                </a:solidFill>
              </a:rPr>
              <a:t>PATTI	HAMILTON</a:t>
            </a:r>
          </a:p>
        </p:txBody>
      </p:sp>
      <p:sp>
        <p:nvSpPr>
          <p:cNvPr id="48" name="Rectangle 47">
            <a:extLst>
              <a:ext uri="{FF2B5EF4-FFF2-40B4-BE49-F238E27FC236}">
                <a16:creationId xmlns:a16="http://schemas.microsoft.com/office/drawing/2014/main" id="{BA0BBC36-9BD4-4C12-9658-C51B8CAE1122}"/>
              </a:ext>
            </a:extLst>
          </p:cNvPr>
          <p:cNvSpPr/>
          <p:nvPr/>
        </p:nvSpPr>
        <p:spPr>
          <a:xfrm>
            <a:off x="20162200" y="9819930"/>
            <a:ext cx="7350926" cy="769441"/>
          </a:xfrm>
          <a:prstGeom prst="rect">
            <a:avLst/>
          </a:prstGeom>
        </p:spPr>
        <p:txBody>
          <a:bodyPr wrap="square">
            <a:spAutoFit/>
          </a:bodyPr>
          <a:lstStyle/>
          <a:p>
            <a:pPr algn="ctr"/>
            <a:r>
              <a:rPr lang="en-US" sz="4400" b="1" dirty="0">
                <a:solidFill>
                  <a:schemeClr val="accent2"/>
                </a:solidFill>
              </a:rPr>
              <a:t>MELISSA	SHAW</a:t>
            </a:r>
          </a:p>
        </p:txBody>
      </p:sp>
      <p:sp>
        <p:nvSpPr>
          <p:cNvPr id="49" name="Rectangle 48">
            <a:extLst>
              <a:ext uri="{FF2B5EF4-FFF2-40B4-BE49-F238E27FC236}">
                <a16:creationId xmlns:a16="http://schemas.microsoft.com/office/drawing/2014/main" id="{4FE8CF4B-15C4-43C1-8A1A-01B016AD0243}"/>
              </a:ext>
            </a:extLst>
          </p:cNvPr>
          <p:cNvSpPr/>
          <p:nvPr/>
        </p:nvSpPr>
        <p:spPr>
          <a:xfrm>
            <a:off x="1915739" y="10567994"/>
            <a:ext cx="7350926" cy="646331"/>
          </a:xfrm>
          <a:prstGeom prst="rect">
            <a:avLst/>
          </a:prstGeom>
        </p:spPr>
        <p:txBody>
          <a:bodyPr wrap="square">
            <a:spAutoFit/>
          </a:bodyPr>
          <a:lstStyle/>
          <a:p>
            <a:pPr algn="ctr"/>
            <a:r>
              <a:rPr lang="en-US" sz="3600" i="1" dirty="0">
                <a:solidFill>
                  <a:schemeClr val="accent2"/>
                </a:solidFill>
              </a:rPr>
              <a:t>CEO</a:t>
            </a:r>
          </a:p>
        </p:txBody>
      </p:sp>
      <p:sp>
        <p:nvSpPr>
          <p:cNvPr id="50" name="Rectangle 49">
            <a:extLst>
              <a:ext uri="{FF2B5EF4-FFF2-40B4-BE49-F238E27FC236}">
                <a16:creationId xmlns:a16="http://schemas.microsoft.com/office/drawing/2014/main" id="{62BF5D6A-0395-4CFD-901F-E8FC9175F4C1}"/>
              </a:ext>
            </a:extLst>
          </p:cNvPr>
          <p:cNvSpPr/>
          <p:nvPr/>
        </p:nvSpPr>
        <p:spPr>
          <a:xfrm>
            <a:off x="11038970" y="10567994"/>
            <a:ext cx="7350926" cy="646331"/>
          </a:xfrm>
          <a:prstGeom prst="rect">
            <a:avLst/>
          </a:prstGeom>
        </p:spPr>
        <p:txBody>
          <a:bodyPr wrap="square">
            <a:spAutoFit/>
          </a:bodyPr>
          <a:lstStyle/>
          <a:p>
            <a:pPr algn="ctr"/>
            <a:r>
              <a:rPr lang="en-US" sz="3600" i="1" dirty="0">
                <a:solidFill>
                  <a:schemeClr val="accent2"/>
                </a:solidFill>
              </a:rPr>
              <a:t>CEO</a:t>
            </a:r>
          </a:p>
        </p:txBody>
      </p:sp>
      <p:sp>
        <p:nvSpPr>
          <p:cNvPr id="51" name="Rectangle 50">
            <a:extLst>
              <a:ext uri="{FF2B5EF4-FFF2-40B4-BE49-F238E27FC236}">
                <a16:creationId xmlns:a16="http://schemas.microsoft.com/office/drawing/2014/main" id="{EFCEDCDC-8293-4B16-B2C8-3D81C3B28C85}"/>
              </a:ext>
            </a:extLst>
          </p:cNvPr>
          <p:cNvSpPr/>
          <p:nvPr/>
        </p:nvSpPr>
        <p:spPr>
          <a:xfrm>
            <a:off x="20162200" y="10567994"/>
            <a:ext cx="7350926" cy="646331"/>
          </a:xfrm>
          <a:prstGeom prst="rect">
            <a:avLst/>
          </a:prstGeom>
        </p:spPr>
        <p:txBody>
          <a:bodyPr wrap="square">
            <a:spAutoFit/>
          </a:bodyPr>
          <a:lstStyle/>
          <a:p>
            <a:pPr algn="ctr"/>
            <a:r>
              <a:rPr lang="en-US" sz="3600" i="1" dirty="0">
                <a:solidFill>
                  <a:schemeClr val="accent2"/>
                </a:solidFill>
              </a:rPr>
              <a:t>CEO</a:t>
            </a:r>
          </a:p>
        </p:txBody>
      </p:sp>
      <p:sp>
        <p:nvSpPr>
          <p:cNvPr id="52" name="Rectangle 51">
            <a:extLst>
              <a:ext uri="{FF2B5EF4-FFF2-40B4-BE49-F238E27FC236}">
                <a16:creationId xmlns:a16="http://schemas.microsoft.com/office/drawing/2014/main" id="{1FBDBB80-6216-4FE5-A55A-9908C170B3A9}"/>
              </a:ext>
            </a:extLst>
          </p:cNvPr>
          <p:cNvSpPr/>
          <p:nvPr/>
        </p:nvSpPr>
        <p:spPr>
          <a:xfrm>
            <a:off x="11487666" y="11386184"/>
            <a:ext cx="6453534" cy="2245871"/>
          </a:xfrm>
          <a:prstGeom prst="rect">
            <a:avLst/>
          </a:prstGeom>
        </p:spPr>
        <p:txBody>
          <a:bodyPr wrap="square">
            <a:spAutoFit/>
          </a:bodyPr>
          <a:lstStyle/>
          <a:p>
            <a:pPr algn="ctr">
              <a:lnSpc>
                <a:spcPct val="150000"/>
              </a:lnSpc>
            </a:pPr>
            <a:r>
              <a:rPr lang="en-US" sz="2400" i="1" dirty="0"/>
              <a:t>Watch this slideshow about fibromyalgia (fibrositis) with pictures about this chronic condition that causes pain and stiffness of the tendons.</a:t>
            </a:r>
          </a:p>
        </p:txBody>
      </p:sp>
      <p:sp>
        <p:nvSpPr>
          <p:cNvPr id="53" name="Rectangle 52">
            <a:extLst>
              <a:ext uri="{FF2B5EF4-FFF2-40B4-BE49-F238E27FC236}">
                <a16:creationId xmlns:a16="http://schemas.microsoft.com/office/drawing/2014/main" id="{123AA77F-9259-4334-B38A-0CF33D036699}"/>
              </a:ext>
            </a:extLst>
          </p:cNvPr>
          <p:cNvSpPr/>
          <p:nvPr/>
        </p:nvSpPr>
        <p:spPr>
          <a:xfrm>
            <a:off x="20721384" y="11364320"/>
            <a:ext cx="6453534" cy="2245871"/>
          </a:xfrm>
          <a:prstGeom prst="rect">
            <a:avLst/>
          </a:prstGeom>
        </p:spPr>
        <p:txBody>
          <a:bodyPr wrap="square">
            <a:spAutoFit/>
          </a:bodyPr>
          <a:lstStyle/>
          <a:p>
            <a:pPr algn="ctr">
              <a:lnSpc>
                <a:spcPct val="150000"/>
              </a:lnSpc>
            </a:pPr>
            <a:r>
              <a:rPr lang="en-US" sz="2400" i="1" dirty="0"/>
              <a:t>Watch this slideshow about fibromyalgia (fibrositis) with pictures about this chronic condition that causes pain and stiffness of the tendons.</a:t>
            </a:r>
          </a:p>
        </p:txBody>
      </p:sp>
      <p:pic>
        <p:nvPicPr>
          <p:cNvPr id="31" name="Picture Placeholder 30">
            <a:extLst>
              <a:ext uri="{FF2B5EF4-FFF2-40B4-BE49-F238E27FC236}">
                <a16:creationId xmlns:a16="http://schemas.microsoft.com/office/drawing/2014/main" id="{C135B470-5A5E-40C2-ADFD-4097FEDC68E8}"/>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a:xfrm>
            <a:off x="12419362" y="4861202"/>
            <a:ext cx="4479654" cy="4479654"/>
          </a:xfrm>
        </p:spPr>
      </p:pic>
      <p:pic>
        <p:nvPicPr>
          <p:cNvPr id="29" name="Picture Placeholder 28">
            <a:extLst>
              <a:ext uri="{FF2B5EF4-FFF2-40B4-BE49-F238E27FC236}">
                <a16:creationId xmlns:a16="http://schemas.microsoft.com/office/drawing/2014/main" id="{83001532-A269-49E0-8C9C-EE7CEDB8E6BB}"/>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3240888" y="4861202"/>
            <a:ext cx="4479654" cy="4479654"/>
          </a:xfrm>
        </p:spPr>
      </p:pic>
      <p:sp>
        <p:nvSpPr>
          <p:cNvPr id="25" name="Footer Placeholder 24">
            <a:extLst>
              <a:ext uri="{FF2B5EF4-FFF2-40B4-BE49-F238E27FC236}">
                <a16:creationId xmlns:a16="http://schemas.microsoft.com/office/drawing/2014/main" id="{48BCC2CB-B234-451D-9E01-5EC06C5C8B1C}"/>
              </a:ext>
            </a:extLst>
          </p:cNvPr>
          <p:cNvSpPr>
            <a:spLocks noGrp="1"/>
          </p:cNvSpPr>
          <p:nvPr>
            <p:ph type="ftr" sz="quarter" idx="3"/>
          </p:nvPr>
        </p:nvSpPr>
        <p:spPr>
          <a:xfrm>
            <a:off x="1031821" y="15003357"/>
            <a:ext cx="9874250" cy="646332"/>
          </a:xfrm>
        </p:spPr>
        <p:txBody>
          <a:bodyPr/>
          <a:lstStyle/>
          <a:p>
            <a:r>
              <a:rPr lang="en-US"/>
              <a:t>MEETING.ME</a:t>
            </a:r>
            <a:endParaRPr lang="en-US" dirty="0"/>
          </a:p>
        </p:txBody>
      </p:sp>
      <p:sp>
        <p:nvSpPr>
          <p:cNvPr id="26" name="Slide Number Placeholder 25">
            <a:extLst>
              <a:ext uri="{FF2B5EF4-FFF2-40B4-BE49-F238E27FC236}">
                <a16:creationId xmlns:a16="http://schemas.microsoft.com/office/drawing/2014/main" id="{A16F48C4-1082-41FB-B8A2-D028A1416092}"/>
              </a:ext>
            </a:extLst>
          </p:cNvPr>
          <p:cNvSpPr>
            <a:spLocks noGrp="1"/>
          </p:cNvSpPr>
          <p:nvPr>
            <p:ph type="sldNum" sz="quarter" idx="4"/>
          </p:nvPr>
        </p:nvSpPr>
        <p:spPr>
          <a:xfrm>
            <a:off x="26536650" y="15003357"/>
            <a:ext cx="1692329" cy="646332"/>
          </a:xfrm>
        </p:spPr>
        <p:txBody>
          <a:bodyPr/>
          <a:lstStyle/>
          <a:p>
            <a:fld id="{92B485D1-D61A-494D-A8A9-04DC541B8AAB}" type="slidenum">
              <a:rPr lang="en-US" smtClean="0"/>
              <a:pPr/>
              <a:t>13</a:t>
            </a:fld>
            <a:endParaRPr lang="en-US" dirty="0"/>
          </a:p>
        </p:txBody>
      </p:sp>
      <p:pic>
        <p:nvPicPr>
          <p:cNvPr id="38" name="Picture Placeholder 37">
            <a:extLst>
              <a:ext uri="{FF2B5EF4-FFF2-40B4-BE49-F238E27FC236}">
                <a16:creationId xmlns:a16="http://schemas.microsoft.com/office/drawing/2014/main" id="{EA6BAEFF-C1CA-4A28-8316-83E42259E2A6}"/>
              </a:ext>
            </a:extLst>
          </p:cNvPr>
          <p:cNvPicPr>
            <a:picLocks noGrp="1" noChangeAspect="1"/>
          </p:cNvPicPr>
          <p:nvPr>
            <p:ph type="pic" sz="quarter" idx="12"/>
          </p:nvPr>
        </p:nvPicPr>
        <p:blipFill rotWithShape="1">
          <a:blip r:embed="rId4" cstate="email">
            <a:extLst>
              <a:ext uri="{28A0092B-C50C-407E-A947-70E740481C1C}">
                <a14:useLocalDpi xmlns:a14="http://schemas.microsoft.com/office/drawing/2010/main"/>
              </a:ext>
            </a:extLst>
          </a:blip>
          <a:srcRect/>
          <a:stretch/>
        </p:blipFill>
        <p:spPr>
          <a:xfrm>
            <a:off x="21597836" y="4861202"/>
            <a:ext cx="4479654" cy="4479654"/>
          </a:xfrm>
        </p:spPr>
      </p:pic>
      <p:grpSp>
        <p:nvGrpSpPr>
          <p:cNvPr id="19" name="Group 18">
            <a:extLst>
              <a:ext uri="{FF2B5EF4-FFF2-40B4-BE49-F238E27FC236}">
                <a16:creationId xmlns:a16="http://schemas.microsoft.com/office/drawing/2014/main" id="{D098C307-8D6E-4157-9755-80069D754ADD}"/>
              </a:ext>
            </a:extLst>
          </p:cNvPr>
          <p:cNvGrpSpPr/>
          <p:nvPr/>
        </p:nvGrpSpPr>
        <p:grpSpPr>
          <a:xfrm>
            <a:off x="23566308" y="1140153"/>
            <a:ext cx="4662664" cy="1203616"/>
            <a:chOff x="1069922" y="1254453"/>
            <a:chExt cx="7883578" cy="2035060"/>
          </a:xfrm>
          <a:solidFill>
            <a:schemeClr val="accent2"/>
          </a:solidFill>
        </p:grpSpPr>
        <p:sp>
          <p:nvSpPr>
            <p:cNvPr id="20" name="Rectangle: Rounded Corners 19">
              <a:extLst>
                <a:ext uri="{FF2B5EF4-FFF2-40B4-BE49-F238E27FC236}">
                  <a16:creationId xmlns:a16="http://schemas.microsoft.com/office/drawing/2014/main" id="{A0B54886-64E1-4B95-BF34-34F37E5CAB79}"/>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EF63AC2-4E69-46B3-9A24-A58D95C8299E}"/>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3190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FBEE49-9A04-4F21-87A3-45544DB82189}"/>
              </a:ext>
            </a:extLst>
          </p:cNvPr>
          <p:cNvSpPr>
            <a:spLocks noGrp="1"/>
          </p:cNvSpPr>
          <p:nvPr>
            <p:ph type="sldNum" sz="quarter" idx="4"/>
          </p:nvPr>
        </p:nvSpPr>
        <p:spPr>
          <a:xfrm>
            <a:off x="26536650" y="15003357"/>
            <a:ext cx="1692329" cy="646332"/>
          </a:xfrm>
        </p:spPr>
        <p:txBody>
          <a:bodyPr/>
          <a:lstStyle/>
          <a:p>
            <a:fld id="{92B485D1-D61A-494D-A8A9-04DC541B8AAB}" type="slidenum">
              <a:rPr lang="en-US" smtClean="0"/>
              <a:pPr/>
              <a:t>14</a:t>
            </a:fld>
            <a:endParaRPr lang="en-US"/>
          </a:p>
        </p:txBody>
      </p:sp>
      <p:sp>
        <p:nvSpPr>
          <p:cNvPr id="3" name="Footer Placeholder 2">
            <a:extLst>
              <a:ext uri="{FF2B5EF4-FFF2-40B4-BE49-F238E27FC236}">
                <a16:creationId xmlns:a16="http://schemas.microsoft.com/office/drawing/2014/main" id="{103FF29B-4D3D-4F76-A11F-FCE6199306B7}"/>
              </a:ext>
            </a:extLst>
          </p:cNvPr>
          <p:cNvSpPr>
            <a:spLocks noGrp="1"/>
          </p:cNvSpPr>
          <p:nvPr>
            <p:ph type="ftr" sz="quarter" idx="3"/>
          </p:nvPr>
        </p:nvSpPr>
        <p:spPr>
          <a:xfrm>
            <a:off x="1031821" y="15003357"/>
            <a:ext cx="9874250" cy="646332"/>
          </a:xfrm>
        </p:spPr>
        <p:txBody>
          <a:bodyPr/>
          <a:lstStyle/>
          <a:p>
            <a:r>
              <a:rPr lang="en-US"/>
              <a:t>MEETING.ME</a:t>
            </a:r>
            <a:endParaRPr lang="en-US" dirty="0"/>
          </a:p>
        </p:txBody>
      </p:sp>
      <p:pic>
        <p:nvPicPr>
          <p:cNvPr id="39" name="Picture Placeholder 38">
            <a:extLst>
              <a:ext uri="{FF2B5EF4-FFF2-40B4-BE49-F238E27FC236}">
                <a16:creationId xmlns:a16="http://schemas.microsoft.com/office/drawing/2014/main" id="{3DFB2AE7-F4BD-4AD5-8E3C-9B92AFD2BBE1}"/>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1213451" y="4419600"/>
            <a:ext cx="6473880" cy="10134600"/>
          </a:xfrm>
          <a:prstGeom prst="rect">
            <a:avLst/>
          </a:prstGeom>
        </p:spPr>
      </p:pic>
      <p:pic>
        <p:nvPicPr>
          <p:cNvPr id="38" name="Picture Placeholder 37">
            <a:extLst>
              <a:ext uri="{FF2B5EF4-FFF2-40B4-BE49-F238E27FC236}">
                <a16:creationId xmlns:a16="http://schemas.microsoft.com/office/drawing/2014/main" id="{00E04412-8F13-4597-85C7-5C35C8B5B387}"/>
              </a:ext>
            </a:extLst>
          </p:cNvPr>
          <p:cNvPicPr>
            <a:picLocks noGrp="1" noChangeAspect="1"/>
          </p:cNvPicPr>
          <p:nvPr>
            <p:ph type="pic" sz="quarter" idx="11"/>
          </p:nvPr>
        </p:nvPicPr>
        <p:blipFill rotWithShape="1">
          <a:blip r:embed="rId4" cstate="email">
            <a:extLst>
              <a:ext uri="{28A0092B-C50C-407E-A947-70E740481C1C}">
                <a14:useLocalDpi xmlns:a14="http://schemas.microsoft.com/office/drawing/2010/main"/>
              </a:ext>
            </a:extLst>
          </a:blip>
          <a:srcRect/>
          <a:stretch/>
        </p:blipFill>
        <p:spPr>
          <a:xfrm>
            <a:off x="8050157" y="4419600"/>
            <a:ext cx="6473880" cy="10134600"/>
          </a:xfrm>
          <a:prstGeom prst="rect">
            <a:avLst/>
          </a:prstGeom>
        </p:spPr>
      </p:pic>
      <p:pic>
        <p:nvPicPr>
          <p:cNvPr id="40" name="Picture Placeholder 39">
            <a:extLst>
              <a:ext uri="{FF2B5EF4-FFF2-40B4-BE49-F238E27FC236}">
                <a16:creationId xmlns:a16="http://schemas.microsoft.com/office/drawing/2014/main" id="{8431AB89-F0AB-4161-8AB5-5DEBD0CCDB5A}"/>
              </a:ext>
            </a:extLst>
          </p:cNvPr>
          <p:cNvPicPr>
            <a:picLocks noGrp="1" noChangeAspect="1"/>
          </p:cNvPicPr>
          <p:nvPr>
            <p:ph type="pic" sz="quarter" idx="12"/>
          </p:nvPr>
        </p:nvPicPr>
        <p:blipFill rotWithShape="1">
          <a:blip r:embed="rId5" cstate="email">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4886863" y="4419600"/>
            <a:ext cx="6473880" cy="10134600"/>
          </a:xfrm>
          <a:prstGeom prst="rect">
            <a:avLst/>
          </a:prstGeom>
        </p:spPr>
      </p:pic>
      <p:pic>
        <p:nvPicPr>
          <p:cNvPr id="41" name="Picture Placeholder 40">
            <a:extLst>
              <a:ext uri="{FF2B5EF4-FFF2-40B4-BE49-F238E27FC236}">
                <a16:creationId xmlns:a16="http://schemas.microsoft.com/office/drawing/2014/main" id="{91F323DC-5326-4F50-B4C2-7D0745B3A957}"/>
              </a:ext>
            </a:extLst>
          </p:cNvPr>
          <p:cNvPicPr>
            <a:picLocks noGrp="1" noChangeAspect="1"/>
          </p:cNvPicPr>
          <p:nvPr>
            <p:ph type="pic" sz="quarter" idx="13"/>
          </p:nvPr>
        </p:nvPicPr>
        <p:blipFill rotWithShape="1">
          <a:blip r:embed="rId7" cstate="email">
            <a:extLst>
              <a:ext uri="{BEBA8EAE-BF5A-486C-A8C5-ECC9F3942E4B}">
                <a14:imgProps xmlns:a14="http://schemas.microsoft.com/office/drawing/2010/main">
                  <a14:imgLayer r:embed="rId8">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1723568" y="4419600"/>
            <a:ext cx="6473880" cy="10134600"/>
          </a:xfrm>
          <a:prstGeom prst="rect">
            <a:avLst/>
          </a:prstGeom>
        </p:spPr>
      </p:pic>
      <p:sp>
        <p:nvSpPr>
          <p:cNvPr id="12" name="Rectangle 11">
            <a:extLst>
              <a:ext uri="{FF2B5EF4-FFF2-40B4-BE49-F238E27FC236}">
                <a16:creationId xmlns:a16="http://schemas.microsoft.com/office/drawing/2014/main" id="{99049E2B-3FEE-419B-823C-AF05A769CCA1}"/>
              </a:ext>
            </a:extLst>
          </p:cNvPr>
          <p:cNvSpPr/>
          <p:nvPr/>
        </p:nvSpPr>
        <p:spPr>
          <a:xfrm>
            <a:off x="993720" y="1125796"/>
            <a:ext cx="22742580" cy="1332544"/>
          </a:xfrm>
          <a:prstGeom prst="rect">
            <a:avLst/>
          </a:prstGeom>
        </p:spPr>
        <p:txBody>
          <a:bodyPr wrap="square">
            <a:spAutoFit/>
          </a:bodyPr>
          <a:lstStyle/>
          <a:p>
            <a:pPr>
              <a:lnSpc>
                <a:spcPct val="80000"/>
              </a:lnSpc>
            </a:pPr>
            <a:r>
              <a:rPr lang="en-US" sz="9600" b="1" dirty="0">
                <a:solidFill>
                  <a:schemeClr val="accent2"/>
                </a:solidFill>
              </a:rPr>
              <a:t>PROJECT TEAM</a:t>
            </a:r>
          </a:p>
        </p:txBody>
      </p:sp>
      <p:sp>
        <p:nvSpPr>
          <p:cNvPr id="42" name="Rectangle 41">
            <a:extLst>
              <a:ext uri="{FF2B5EF4-FFF2-40B4-BE49-F238E27FC236}">
                <a16:creationId xmlns:a16="http://schemas.microsoft.com/office/drawing/2014/main" id="{2877A22E-E5BC-4792-B39A-90F3C741D6FC}"/>
              </a:ext>
            </a:extLst>
          </p:cNvPr>
          <p:cNvSpPr/>
          <p:nvPr/>
        </p:nvSpPr>
        <p:spPr>
          <a:xfrm>
            <a:off x="1213451" y="12001500"/>
            <a:ext cx="6479653" cy="2552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3" name="Rectangle 42">
            <a:extLst>
              <a:ext uri="{FF2B5EF4-FFF2-40B4-BE49-F238E27FC236}">
                <a16:creationId xmlns:a16="http://schemas.microsoft.com/office/drawing/2014/main" id="{33618AA6-EBF5-4166-B7F6-576FF632F789}"/>
              </a:ext>
            </a:extLst>
          </p:cNvPr>
          <p:cNvSpPr/>
          <p:nvPr/>
        </p:nvSpPr>
        <p:spPr>
          <a:xfrm>
            <a:off x="8044383" y="12001500"/>
            <a:ext cx="6479654" cy="2552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4" name="Rectangle 43">
            <a:extLst>
              <a:ext uri="{FF2B5EF4-FFF2-40B4-BE49-F238E27FC236}">
                <a16:creationId xmlns:a16="http://schemas.microsoft.com/office/drawing/2014/main" id="{ED52FE0A-0E8E-47A2-BF3B-D1A4A947EA68}"/>
              </a:ext>
            </a:extLst>
          </p:cNvPr>
          <p:cNvSpPr/>
          <p:nvPr/>
        </p:nvSpPr>
        <p:spPr>
          <a:xfrm>
            <a:off x="14886862" y="12001500"/>
            <a:ext cx="6479653" cy="2552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5" name="Rectangle 44">
            <a:extLst>
              <a:ext uri="{FF2B5EF4-FFF2-40B4-BE49-F238E27FC236}">
                <a16:creationId xmlns:a16="http://schemas.microsoft.com/office/drawing/2014/main" id="{A0FDEF5C-B755-4E02-B27F-3A9ECEE04FAD}"/>
              </a:ext>
            </a:extLst>
          </p:cNvPr>
          <p:cNvSpPr/>
          <p:nvPr/>
        </p:nvSpPr>
        <p:spPr>
          <a:xfrm>
            <a:off x="21734366" y="12001500"/>
            <a:ext cx="6494613" cy="2552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2" name="Rectangle 51">
            <a:extLst>
              <a:ext uri="{FF2B5EF4-FFF2-40B4-BE49-F238E27FC236}">
                <a16:creationId xmlns:a16="http://schemas.microsoft.com/office/drawing/2014/main" id="{AEEC06AE-C9E0-4153-A5E4-404010F43794}"/>
              </a:ext>
            </a:extLst>
          </p:cNvPr>
          <p:cNvSpPr/>
          <p:nvPr/>
        </p:nvSpPr>
        <p:spPr>
          <a:xfrm>
            <a:off x="1727552" y="12595082"/>
            <a:ext cx="5663848" cy="769441"/>
          </a:xfrm>
          <a:prstGeom prst="rect">
            <a:avLst/>
          </a:prstGeom>
        </p:spPr>
        <p:txBody>
          <a:bodyPr wrap="square">
            <a:spAutoFit/>
          </a:bodyPr>
          <a:lstStyle/>
          <a:p>
            <a:r>
              <a:rPr lang="en-US" sz="4400" dirty="0">
                <a:solidFill>
                  <a:schemeClr val="bg1"/>
                </a:solidFill>
              </a:rPr>
              <a:t>LOUIS </a:t>
            </a:r>
            <a:r>
              <a:rPr lang="en-US" sz="4400" b="1" dirty="0">
                <a:solidFill>
                  <a:schemeClr val="bg1"/>
                </a:solidFill>
              </a:rPr>
              <a:t>GLICKMAN</a:t>
            </a:r>
          </a:p>
        </p:txBody>
      </p:sp>
      <p:sp>
        <p:nvSpPr>
          <p:cNvPr id="53" name="Rectangle 52">
            <a:extLst>
              <a:ext uri="{FF2B5EF4-FFF2-40B4-BE49-F238E27FC236}">
                <a16:creationId xmlns:a16="http://schemas.microsoft.com/office/drawing/2014/main" id="{FC742EB3-863C-4971-A892-FAA1852424EE}"/>
              </a:ext>
            </a:extLst>
          </p:cNvPr>
          <p:cNvSpPr/>
          <p:nvPr/>
        </p:nvSpPr>
        <p:spPr>
          <a:xfrm>
            <a:off x="1727552" y="13443945"/>
            <a:ext cx="5663848" cy="523220"/>
          </a:xfrm>
          <a:prstGeom prst="rect">
            <a:avLst/>
          </a:prstGeom>
        </p:spPr>
        <p:txBody>
          <a:bodyPr wrap="square">
            <a:spAutoFit/>
          </a:bodyPr>
          <a:lstStyle/>
          <a:p>
            <a:r>
              <a:rPr lang="en-US" sz="2800" b="1" dirty="0">
                <a:solidFill>
                  <a:schemeClr val="bg1"/>
                </a:solidFill>
              </a:rPr>
              <a:t>CO-FOUNDER</a:t>
            </a:r>
          </a:p>
        </p:txBody>
      </p:sp>
      <p:sp>
        <p:nvSpPr>
          <p:cNvPr id="54" name="Rectangle 53">
            <a:extLst>
              <a:ext uri="{FF2B5EF4-FFF2-40B4-BE49-F238E27FC236}">
                <a16:creationId xmlns:a16="http://schemas.microsoft.com/office/drawing/2014/main" id="{2507F232-54DD-4B5A-80C2-2D5C3B273067}"/>
              </a:ext>
            </a:extLst>
          </p:cNvPr>
          <p:cNvSpPr/>
          <p:nvPr/>
        </p:nvSpPr>
        <p:spPr>
          <a:xfrm>
            <a:off x="8623652" y="12595082"/>
            <a:ext cx="5663848" cy="769441"/>
          </a:xfrm>
          <a:prstGeom prst="rect">
            <a:avLst/>
          </a:prstGeom>
        </p:spPr>
        <p:txBody>
          <a:bodyPr wrap="square">
            <a:spAutoFit/>
          </a:bodyPr>
          <a:lstStyle/>
          <a:p>
            <a:r>
              <a:rPr lang="en-US" sz="4400" dirty="0">
                <a:solidFill>
                  <a:schemeClr val="bg1"/>
                </a:solidFill>
              </a:rPr>
              <a:t>LOUIS </a:t>
            </a:r>
            <a:r>
              <a:rPr lang="en-US" sz="4400" b="1" dirty="0">
                <a:solidFill>
                  <a:schemeClr val="bg1"/>
                </a:solidFill>
              </a:rPr>
              <a:t>GLICKMAN</a:t>
            </a:r>
          </a:p>
        </p:txBody>
      </p:sp>
      <p:sp>
        <p:nvSpPr>
          <p:cNvPr id="55" name="Rectangle 54">
            <a:extLst>
              <a:ext uri="{FF2B5EF4-FFF2-40B4-BE49-F238E27FC236}">
                <a16:creationId xmlns:a16="http://schemas.microsoft.com/office/drawing/2014/main" id="{43EC328A-38FD-435E-A67C-347331F8D506}"/>
              </a:ext>
            </a:extLst>
          </p:cNvPr>
          <p:cNvSpPr/>
          <p:nvPr/>
        </p:nvSpPr>
        <p:spPr>
          <a:xfrm>
            <a:off x="8623652" y="13443945"/>
            <a:ext cx="5663848" cy="523220"/>
          </a:xfrm>
          <a:prstGeom prst="rect">
            <a:avLst/>
          </a:prstGeom>
        </p:spPr>
        <p:txBody>
          <a:bodyPr wrap="square">
            <a:spAutoFit/>
          </a:bodyPr>
          <a:lstStyle/>
          <a:p>
            <a:r>
              <a:rPr lang="en-US" sz="2800" b="1" dirty="0">
                <a:solidFill>
                  <a:schemeClr val="bg1"/>
                </a:solidFill>
              </a:rPr>
              <a:t>CO-FOUNDER</a:t>
            </a:r>
          </a:p>
        </p:txBody>
      </p:sp>
      <p:sp>
        <p:nvSpPr>
          <p:cNvPr id="56" name="Rectangle 55">
            <a:extLst>
              <a:ext uri="{FF2B5EF4-FFF2-40B4-BE49-F238E27FC236}">
                <a16:creationId xmlns:a16="http://schemas.microsoft.com/office/drawing/2014/main" id="{A28C16C3-AEBA-4F05-8596-1302A743FFF9}"/>
              </a:ext>
            </a:extLst>
          </p:cNvPr>
          <p:cNvSpPr/>
          <p:nvPr/>
        </p:nvSpPr>
        <p:spPr>
          <a:xfrm>
            <a:off x="15519752" y="12595082"/>
            <a:ext cx="5663848" cy="769441"/>
          </a:xfrm>
          <a:prstGeom prst="rect">
            <a:avLst/>
          </a:prstGeom>
        </p:spPr>
        <p:txBody>
          <a:bodyPr wrap="square">
            <a:spAutoFit/>
          </a:bodyPr>
          <a:lstStyle/>
          <a:p>
            <a:r>
              <a:rPr lang="en-US" sz="4400" dirty="0">
                <a:solidFill>
                  <a:schemeClr val="bg1"/>
                </a:solidFill>
              </a:rPr>
              <a:t>LOUIS </a:t>
            </a:r>
            <a:r>
              <a:rPr lang="en-US" sz="4400" b="1" dirty="0">
                <a:solidFill>
                  <a:schemeClr val="bg1"/>
                </a:solidFill>
              </a:rPr>
              <a:t>GLICKMAN</a:t>
            </a:r>
          </a:p>
        </p:txBody>
      </p:sp>
      <p:sp>
        <p:nvSpPr>
          <p:cNvPr id="57" name="Rectangle 56">
            <a:extLst>
              <a:ext uri="{FF2B5EF4-FFF2-40B4-BE49-F238E27FC236}">
                <a16:creationId xmlns:a16="http://schemas.microsoft.com/office/drawing/2014/main" id="{1AE48D48-F6C6-48AE-8C26-BA53A5023FBC}"/>
              </a:ext>
            </a:extLst>
          </p:cNvPr>
          <p:cNvSpPr/>
          <p:nvPr/>
        </p:nvSpPr>
        <p:spPr>
          <a:xfrm>
            <a:off x="15519752" y="13443945"/>
            <a:ext cx="5663848" cy="523220"/>
          </a:xfrm>
          <a:prstGeom prst="rect">
            <a:avLst/>
          </a:prstGeom>
        </p:spPr>
        <p:txBody>
          <a:bodyPr wrap="square">
            <a:spAutoFit/>
          </a:bodyPr>
          <a:lstStyle/>
          <a:p>
            <a:r>
              <a:rPr lang="en-US" sz="2800" b="1" dirty="0">
                <a:solidFill>
                  <a:schemeClr val="bg1"/>
                </a:solidFill>
              </a:rPr>
              <a:t>CO-FOUNDER</a:t>
            </a:r>
          </a:p>
        </p:txBody>
      </p:sp>
      <p:sp>
        <p:nvSpPr>
          <p:cNvPr id="58" name="Rectangle 57">
            <a:extLst>
              <a:ext uri="{FF2B5EF4-FFF2-40B4-BE49-F238E27FC236}">
                <a16:creationId xmlns:a16="http://schemas.microsoft.com/office/drawing/2014/main" id="{3129400A-EC12-4FDB-896C-9C202394B4BC}"/>
              </a:ext>
            </a:extLst>
          </p:cNvPr>
          <p:cNvSpPr/>
          <p:nvPr/>
        </p:nvSpPr>
        <p:spPr>
          <a:xfrm>
            <a:off x="22301552" y="12595082"/>
            <a:ext cx="5663848" cy="769441"/>
          </a:xfrm>
          <a:prstGeom prst="rect">
            <a:avLst/>
          </a:prstGeom>
        </p:spPr>
        <p:txBody>
          <a:bodyPr wrap="square">
            <a:spAutoFit/>
          </a:bodyPr>
          <a:lstStyle/>
          <a:p>
            <a:r>
              <a:rPr lang="en-US" sz="4400" dirty="0">
                <a:solidFill>
                  <a:schemeClr val="bg1"/>
                </a:solidFill>
              </a:rPr>
              <a:t>LOUIS </a:t>
            </a:r>
            <a:r>
              <a:rPr lang="en-US" sz="4400" b="1" dirty="0">
                <a:solidFill>
                  <a:schemeClr val="bg1"/>
                </a:solidFill>
              </a:rPr>
              <a:t>GLICKMAN</a:t>
            </a:r>
          </a:p>
        </p:txBody>
      </p:sp>
      <p:sp>
        <p:nvSpPr>
          <p:cNvPr id="59" name="Rectangle 58">
            <a:extLst>
              <a:ext uri="{FF2B5EF4-FFF2-40B4-BE49-F238E27FC236}">
                <a16:creationId xmlns:a16="http://schemas.microsoft.com/office/drawing/2014/main" id="{0BA3AFE6-8932-4009-8127-AC95B70F7F4E}"/>
              </a:ext>
            </a:extLst>
          </p:cNvPr>
          <p:cNvSpPr/>
          <p:nvPr/>
        </p:nvSpPr>
        <p:spPr>
          <a:xfrm>
            <a:off x="22301552" y="13443945"/>
            <a:ext cx="5663848" cy="523220"/>
          </a:xfrm>
          <a:prstGeom prst="rect">
            <a:avLst/>
          </a:prstGeom>
        </p:spPr>
        <p:txBody>
          <a:bodyPr wrap="square">
            <a:spAutoFit/>
          </a:bodyPr>
          <a:lstStyle/>
          <a:p>
            <a:r>
              <a:rPr lang="en-US" sz="2800" b="1" dirty="0">
                <a:solidFill>
                  <a:schemeClr val="bg1"/>
                </a:solidFill>
              </a:rPr>
              <a:t>CO-FOUNDER</a:t>
            </a:r>
          </a:p>
        </p:txBody>
      </p:sp>
      <p:grpSp>
        <p:nvGrpSpPr>
          <p:cNvPr id="27" name="Group 26">
            <a:extLst>
              <a:ext uri="{FF2B5EF4-FFF2-40B4-BE49-F238E27FC236}">
                <a16:creationId xmlns:a16="http://schemas.microsoft.com/office/drawing/2014/main" id="{76417156-5447-438A-BF66-9CEAC9A6601F}"/>
              </a:ext>
            </a:extLst>
          </p:cNvPr>
          <p:cNvGrpSpPr/>
          <p:nvPr/>
        </p:nvGrpSpPr>
        <p:grpSpPr>
          <a:xfrm>
            <a:off x="23566308" y="1140153"/>
            <a:ext cx="4662664" cy="1203616"/>
            <a:chOff x="1069922" y="1254453"/>
            <a:chExt cx="7883578" cy="2035060"/>
          </a:xfrm>
          <a:solidFill>
            <a:schemeClr val="accent2"/>
          </a:solidFill>
        </p:grpSpPr>
        <p:sp>
          <p:nvSpPr>
            <p:cNvPr id="28" name="Rectangle: Rounded Corners 27">
              <a:extLst>
                <a:ext uri="{FF2B5EF4-FFF2-40B4-BE49-F238E27FC236}">
                  <a16:creationId xmlns:a16="http://schemas.microsoft.com/office/drawing/2014/main" id="{4E940A96-3DD9-471A-85FB-AE484F6EF953}"/>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7B3DA07-FAB5-40D1-89AF-C2349E848C91}"/>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2716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9600" b="1" dirty="0">
                <a:solidFill>
                  <a:schemeClr val="accent2"/>
                </a:solidFill>
              </a:rPr>
              <a:t>KEY FACTORS</a:t>
            </a:r>
          </a:p>
        </p:txBody>
      </p:sp>
      <p:grpSp>
        <p:nvGrpSpPr>
          <p:cNvPr id="73" name="Group 72">
            <a:extLst>
              <a:ext uri="{FF2B5EF4-FFF2-40B4-BE49-F238E27FC236}">
                <a16:creationId xmlns:a16="http://schemas.microsoft.com/office/drawing/2014/main" id="{A39030B3-579D-45CF-903E-E2EBE88FAB14}"/>
              </a:ext>
            </a:extLst>
          </p:cNvPr>
          <p:cNvGrpSpPr/>
          <p:nvPr/>
        </p:nvGrpSpPr>
        <p:grpSpPr>
          <a:xfrm>
            <a:off x="21779648" y="4043455"/>
            <a:ext cx="6147652" cy="8410990"/>
            <a:chOff x="6156326" y="2209800"/>
            <a:chExt cx="1944688" cy="2660650"/>
          </a:xfrm>
        </p:grpSpPr>
        <p:sp>
          <p:nvSpPr>
            <p:cNvPr id="74" name="Freeform 70">
              <a:extLst>
                <a:ext uri="{FF2B5EF4-FFF2-40B4-BE49-F238E27FC236}">
                  <a16:creationId xmlns:a16="http://schemas.microsoft.com/office/drawing/2014/main" id="{A9EED417-8F51-49B3-AE04-8F277FD768B1}"/>
                </a:ext>
              </a:extLst>
            </p:cNvPr>
            <p:cNvSpPr>
              <a:spLocks/>
            </p:cNvSpPr>
            <p:nvPr/>
          </p:nvSpPr>
          <p:spPr bwMode="auto">
            <a:xfrm>
              <a:off x="6156326" y="2209800"/>
              <a:ext cx="1944688" cy="2660650"/>
            </a:xfrm>
            <a:custGeom>
              <a:avLst/>
              <a:gdLst>
                <a:gd name="T0" fmla="*/ 1225 w 1225"/>
                <a:gd name="T1" fmla="*/ 268 h 1676"/>
                <a:gd name="T2" fmla="*/ 1129 w 1225"/>
                <a:gd name="T3" fmla="*/ 268 h 1676"/>
                <a:gd name="T4" fmla="*/ 915 w 1225"/>
                <a:gd name="T5" fmla="*/ 1276 h 1676"/>
                <a:gd name="T6" fmla="*/ 915 w 1225"/>
                <a:gd name="T7" fmla="*/ 1276 h 1676"/>
                <a:gd name="T8" fmla="*/ 759 w 1225"/>
                <a:gd name="T9" fmla="*/ 1364 h 1676"/>
                <a:gd name="T10" fmla="*/ 535 w 1225"/>
                <a:gd name="T11" fmla="*/ 1364 h 1676"/>
                <a:gd name="T12" fmla="*/ 412 w 1225"/>
                <a:gd name="T13" fmla="*/ 784 h 1676"/>
                <a:gd name="T14" fmla="*/ 224 w 1225"/>
                <a:gd name="T15" fmla="*/ 1676 h 1676"/>
                <a:gd name="T16" fmla="*/ 0 w 1225"/>
                <a:gd name="T17" fmla="*/ 1676 h 1676"/>
                <a:gd name="T18" fmla="*/ 214 w 1225"/>
                <a:gd name="T19" fmla="*/ 666 h 1676"/>
                <a:gd name="T20" fmla="*/ 368 w 1225"/>
                <a:gd name="T21" fmla="*/ 578 h 1676"/>
                <a:gd name="T22" fmla="*/ 591 w 1225"/>
                <a:gd name="T23" fmla="*/ 578 h 1676"/>
                <a:gd name="T24" fmla="*/ 715 w 1225"/>
                <a:gd name="T25" fmla="*/ 1158 h 1676"/>
                <a:gd name="T26" fmla="*/ 905 w 1225"/>
                <a:gd name="T27" fmla="*/ 268 h 1676"/>
                <a:gd name="T28" fmla="*/ 811 w 1225"/>
                <a:gd name="T29" fmla="*/ 268 h 1676"/>
                <a:gd name="T30" fmla="*/ 1073 w 1225"/>
                <a:gd name="T31" fmla="*/ 0 h 1676"/>
                <a:gd name="T32" fmla="*/ 1225 w 1225"/>
                <a:gd name="T33" fmla="*/ 268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5" h="1676">
                  <a:moveTo>
                    <a:pt x="1225" y="268"/>
                  </a:moveTo>
                  <a:lnTo>
                    <a:pt x="1129" y="268"/>
                  </a:lnTo>
                  <a:lnTo>
                    <a:pt x="915" y="1276"/>
                  </a:lnTo>
                  <a:lnTo>
                    <a:pt x="915" y="1276"/>
                  </a:lnTo>
                  <a:lnTo>
                    <a:pt x="759" y="1364"/>
                  </a:lnTo>
                  <a:lnTo>
                    <a:pt x="535" y="1364"/>
                  </a:lnTo>
                  <a:lnTo>
                    <a:pt x="412" y="784"/>
                  </a:lnTo>
                  <a:lnTo>
                    <a:pt x="224" y="1676"/>
                  </a:lnTo>
                  <a:lnTo>
                    <a:pt x="0" y="1676"/>
                  </a:lnTo>
                  <a:lnTo>
                    <a:pt x="214" y="666"/>
                  </a:lnTo>
                  <a:lnTo>
                    <a:pt x="368" y="578"/>
                  </a:lnTo>
                  <a:lnTo>
                    <a:pt x="591" y="578"/>
                  </a:lnTo>
                  <a:lnTo>
                    <a:pt x="715" y="1158"/>
                  </a:lnTo>
                  <a:lnTo>
                    <a:pt x="905" y="268"/>
                  </a:lnTo>
                  <a:lnTo>
                    <a:pt x="811" y="268"/>
                  </a:lnTo>
                  <a:lnTo>
                    <a:pt x="1073" y="0"/>
                  </a:lnTo>
                  <a:lnTo>
                    <a:pt x="1225" y="26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91">
              <a:extLst>
                <a:ext uri="{FF2B5EF4-FFF2-40B4-BE49-F238E27FC236}">
                  <a16:creationId xmlns:a16="http://schemas.microsoft.com/office/drawing/2014/main" id="{38C031EC-2544-473C-ACD9-64EFE3BC64FC}"/>
                </a:ext>
              </a:extLst>
            </p:cNvPr>
            <p:cNvSpPr>
              <a:spLocks/>
            </p:cNvSpPr>
            <p:nvPr/>
          </p:nvSpPr>
          <p:spPr bwMode="auto">
            <a:xfrm>
              <a:off x="7332663" y="4235450"/>
              <a:ext cx="276225" cy="142875"/>
            </a:xfrm>
            <a:custGeom>
              <a:avLst/>
              <a:gdLst>
                <a:gd name="T0" fmla="*/ 18 w 174"/>
                <a:gd name="T1" fmla="*/ 90 h 90"/>
                <a:gd name="T2" fmla="*/ 174 w 174"/>
                <a:gd name="T3" fmla="*/ 0 h 90"/>
                <a:gd name="T4" fmla="*/ 0 w 174"/>
                <a:gd name="T5" fmla="*/ 0 h 90"/>
                <a:gd name="T6" fmla="*/ 18 w 174"/>
                <a:gd name="T7" fmla="*/ 90 h 90"/>
              </a:gdLst>
              <a:ahLst/>
              <a:cxnLst>
                <a:cxn ang="0">
                  <a:pos x="T0" y="T1"/>
                </a:cxn>
                <a:cxn ang="0">
                  <a:pos x="T2" y="T3"/>
                </a:cxn>
                <a:cxn ang="0">
                  <a:pos x="T4" y="T5"/>
                </a:cxn>
                <a:cxn ang="0">
                  <a:pos x="T6" y="T7"/>
                </a:cxn>
              </a:cxnLst>
              <a:rect l="0" t="0" r="r" b="b"/>
              <a:pathLst>
                <a:path w="174" h="90">
                  <a:moveTo>
                    <a:pt x="18" y="90"/>
                  </a:moveTo>
                  <a:lnTo>
                    <a:pt x="174" y="0"/>
                  </a:lnTo>
                  <a:lnTo>
                    <a:pt x="0" y="0"/>
                  </a:lnTo>
                  <a:lnTo>
                    <a:pt x="18" y="9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92">
              <a:extLst>
                <a:ext uri="{FF2B5EF4-FFF2-40B4-BE49-F238E27FC236}">
                  <a16:creationId xmlns:a16="http://schemas.microsoft.com/office/drawing/2014/main" id="{7335A471-FB64-4898-AB74-B0AC71C3E84C}"/>
                </a:ext>
              </a:extLst>
            </p:cNvPr>
            <p:cNvSpPr>
              <a:spLocks/>
            </p:cNvSpPr>
            <p:nvPr/>
          </p:nvSpPr>
          <p:spPr bwMode="auto">
            <a:xfrm>
              <a:off x="6810376" y="3127375"/>
              <a:ext cx="550863" cy="1247775"/>
            </a:xfrm>
            <a:custGeom>
              <a:avLst/>
              <a:gdLst>
                <a:gd name="T0" fmla="*/ 347 w 347"/>
                <a:gd name="T1" fmla="*/ 786 h 786"/>
                <a:gd name="T2" fmla="*/ 123 w 347"/>
                <a:gd name="T3" fmla="*/ 786 h 786"/>
                <a:gd name="T4" fmla="*/ 0 w 347"/>
                <a:gd name="T5" fmla="*/ 206 h 786"/>
                <a:gd name="T6" fmla="*/ 26 w 347"/>
                <a:gd name="T7" fmla="*/ 88 h 786"/>
                <a:gd name="T8" fmla="*/ 179 w 347"/>
                <a:gd name="T9" fmla="*/ 0 h 786"/>
                <a:gd name="T10" fmla="*/ 303 w 347"/>
                <a:gd name="T11" fmla="*/ 580 h 786"/>
                <a:gd name="T12" fmla="*/ 329 w 347"/>
                <a:gd name="T13" fmla="*/ 698 h 786"/>
                <a:gd name="T14" fmla="*/ 347 w 347"/>
                <a:gd name="T15" fmla="*/ 786 h 7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7" h="786">
                  <a:moveTo>
                    <a:pt x="347" y="786"/>
                  </a:moveTo>
                  <a:lnTo>
                    <a:pt x="123" y="786"/>
                  </a:lnTo>
                  <a:lnTo>
                    <a:pt x="0" y="206"/>
                  </a:lnTo>
                  <a:lnTo>
                    <a:pt x="26" y="88"/>
                  </a:lnTo>
                  <a:lnTo>
                    <a:pt x="179" y="0"/>
                  </a:lnTo>
                  <a:lnTo>
                    <a:pt x="303" y="580"/>
                  </a:lnTo>
                  <a:lnTo>
                    <a:pt x="329" y="698"/>
                  </a:lnTo>
                  <a:lnTo>
                    <a:pt x="347" y="786"/>
                  </a:lnTo>
                  <a:close/>
                </a:path>
              </a:pathLst>
            </a:custGeom>
            <a:solidFill>
              <a:schemeClr val="tx1">
                <a:alpha val="3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93">
              <a:extLst>
                <a:ext uri="{FF2B5EF4-FFF2-40B4-BE49-F238E27FC236}">
                  <a16:creationId xmlns:a16="http://schemas.microsoft.com/office/drawing/2014/main" id="{CDB79DBB-CD49-418C-9F03-C6AB37CE9D6F}"/>
                </a:ext>
              </a:extLst>
            </p:cNvPr>
            <p:cNvSpPr>
              <a:spLocks/>
            </p:cNvSpPr>
            <p:nvPr/>
          </p:nvSpPr>
          <p:spPr bwMode="auto">
            <a:xfrm>
              <a:off x="6496051" y="3127375"/>
              <a:ext cx="598488" cy="139700"/>
            </a:xfrm>
            <a:custGeom>
              <a:avLst/>
              <a:gdLst>
                <a:gd name="T0" fmla="*/ 377 w 377"/>
                <a:gd name="T1" fmla="*/ 0 h 88"/>
                <a:gd name="T2" fmla="*/ 224 w 377"/>
                <a:gd name="T3" fmla="*/ 88 h 88"/>
                <a:gd name="T4" fmla="*/ 0 w 377"/>
                <a:gd name="T5" fmla="*/ 88 h 88"/>
                <a:gd name="T6" fmla="*/ 154 w 377"/>
                <a:gd name="T7" fmla="*/ 0 h 88"/>
                <a:gd name="T8" fmla="*/ 377 w 377"/>
                <a:gd name="T9" fmla="*/ 0 h 88"/>
              </a:gdLst>
              <a:ahLst/>
              <a:cxnLst>
                <a:cxn ang="0">
                  <a:pos x="T0" y="T1"/>
                </a:cxn>
                <a:cxn ang="0">
                  <a:pos x="T2" y="T3"/>
                </a:cxn>
                <a:cxn ang="0">
                  <a:pos x="T4" y="T5"/>
                </a:cxn>
                <a:cxn ang="0">
                  <a:pos x="T6" y="T7"/>
                </a:cxn>
                <a:cxn ang="0">
                  <a:pos x="T8" y="T9"/>
                </a:cxn>
              </a:cxnLst>
              <a:rect l="0" t="0" r="r" b="b"/>
              <a:pathLst>
                <a:path w="377" h="88">
                  <a:moveTo>
                    <a:pt x="377" y="0"/>
                  </a:moveTo>
                  <a:lnTo>
                    <a:pt x="224" y="88"/>
                  </a:lnTo>
                  <a:lnTo>
                    <a:pt x="0" y="88"/>
                  </a:lnTo>
                  <a:lnTo>
                    <a:pt x="154" y="0"/>
                  </a:lnTo>
                  <a:lnTo>
                    <a:pt x="377"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a:extLst>
              <a:ext uri="{FF2B5EF4-FFF2-40B4-BE49-F238E27FC236}">
                <a16:creationId xmlns:a16="http://schemas.microsoft.com/office/drawing/2014/main" id="{4E187904-A93D-4348-B368-8D0EBB77996E}"/>
              </a:ext>
            </a:extLst>
          </p:cNvPr>
          <p:cNvGrpSpPr/>
          <p:nvPr/>
        </p:nvGrpSpPr>
        <p:grpSpPr>
          <a:xfrm>
            <a:off x="18296815" y="8941502"/>
            <a:ext cx="4606974" cy="5510302"/>
            <a:chOff x="5054601" y="3759200"/>
            <a:chExt cx="1457325" cy="1743075"/>
          </a:xfrm>
        </p:grpSpPr>
        <p:sp>
          <p:nvSpPr>
            <p:cNvPr id="79" name="Freeform 71">
              <a:extLst>
                <a:ext uri="{FF2B5EF4-FFF2-40B4-BE49-F238E27FC236}">
                  <a16:creationId xmlns:a16="http://schemas.microsoft.com/office/drawing/2014/main" id="{84079877-761C-4AEC-B81D-B80EE5CBE409}"/>
                </a:ext>
              </a:extLst>
            </p:cNvPr>
            <p:cNvSpPr>
              <a:spLocks/>
            </p:cNvSpPr>
            <p:nvPr/>
          </p:nvSpPr>
          <p:spPr bwMode="auto">
            <a:xfrm>
              <a:off x="5054601" y="3759200"/>
              <a:ext cx="1457325" cy="1743075"/>
            </a:xfrm>
            <a:custGeom>
              <a:avLst/>
              <a:gdLst>
                <a:gd name="T0" fmla="*/ 918 w 918"/>
                <a:gd name="T1" fmla="*/ 700 h 1098"/>
                <a:gd name="T2" fmla="*/ 762 w 918"/>
                <a:gd name="T3" fmla="*/ 788 h 1098"/>
                <a:gd name="T4" fmla="*/ 538 w 918"/>
                <a:gd name="T5" fmla="*/ 788 h 1098"/>
                <a:gd name="T6" fmla="*/ 414 w 918"/>
                <a:gd name="T7" fmla="*/ 208 h 1098"/>
                <a:gd name="T8" fmla="*/ 226 w 918"/>
                <a:gd name="T9" fmla="*/ 1098 h 1098"/>
                <a:gd name="T10" fmla="*/ 0 w 918"/>
                <a:gd name="T11" fmla="*/ 1098 h 1098"/>
                <a:gd name="T12" fmla="*/ 216 w 918"/>
                <a:gd name="T13" fmla="*/ 90 h 1098"/>
                <a:gd name="T14" fmla="*/ 370 w 918"/>
                <a:gd name="T15" fmla="*/ 0 h 1098"/>
                <a:gd name="T16" fmla="*/ 594 w 918"/>
                <a:gd name="T17" fmla="*/ 0 h 1098"/>
                <a:gd name="T18" fmla="*/ 744 w 918"/>
                <a:gd name="T19" fmla="*/ 700 h 1098"/>
                <a:gd name="T20" fmla="*/ 918 w 918"/>
                <a:gd name="T21" fmla="*/ 70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1098">
                  <a:moveTo>
                    <a:pt x="918" y="700"/>
                  </a:moveTo>
                  <a:lnTo>
                    <a:pt x="762" y="788"/>
                  </a:lnTo>
                  <a:lnTo>
                    <a:pt x="538" y="788"/>
                  </a:lnTo>
                  <a:lnTo>
                    <a:pt x="414" y="208"/>
                  </a:lnTo>
                  <a:lnTo>
                    <a:pt x="226" y="1098"/>
                  </a:lnTo>
                  <a:lnTo>
                    <a:pt x="0" y="1098"/>
                  </a:lnTo>
                  <a:lnTo>
                    <a:pt x="216" y="90"/>
                  </a:lnTo>
                  <a:lnTo>
                    <a:pt x="370" y="0"/>
                  </a:lnTo>
                  <a:lnTo>
                    <a:pt x="594" y="0"/>
                  </a:lnTo>
                  <a:lnTo>
                    <a:pt x="744" y="700"/>
                  </a:lnTo>
                  <a:lnTo>
                    <a:pt x="918" y="70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8">
              <a:extLst>
                <a:ext uri="{FF2B5EF4-FFF2-40B4-BE49-F238E27FC236}">
                  <a16:creationId xmlns:a16="http://schemas.microsoft.com/office/drawing/2014/main" id="{5CB39164-F75A-4AD7-8DD1-02311D137014}"/>
                </a:ext>
              </a:extLst>
            </p:cNvPr>
            <p:cNvSpPr>
              <a:spLocks/>
            </p:cNvSpPr>
            <p:nvPr/>
          </p:nvSpPr>
          <p:spPr bwMode="auto">
            <a:xfrm>
              <a:off x="6235701" y="4870450"/>
              <a:ext cx="276225" cy="139700"/>
            </a:xfrm>
            <a:custGeom>
              <a:avLst/>
              <a:gdLst>
                <a:gd name="T0" fmla="*/ 0 w 174"/>
                <a:gd name="T1" fmla="*/ 0 h 88"/>
                <a:gd name="T2" fmla="*/ 18 w 174"/>
                <a:gd name="T3" fmla="*/ 88 h 88"/>
                <a:gd name="T4" fmla="*/ 174 w 174"/>
                <a:gd name="T5" fmla="*/ 0 h 88"/>
                <a:gd name="T6" fmla="*/ 0 w 174"/>
                <a:gd name="T7" fmla="*/ 0 h 88"/>
              </a:gdLst>
              <a:ahLst/>
              <a:cxnLst>
                <a:cxn ang="0">
                  <a:pos x="T0" y="T1"/>
                </a:cxn>
                <a:cxn ang="0">
                  <a:pos x="T2" y="T3"/>
                </a:cxn>
                <a:cxn ang="0">
                  <a:pos x="T4" y="T5"/>
                </a:cxn>
                <a:cxn ang="0">
                  <a:pos x="T6" y="T7"/>
                </a:cxn>
              </a:cxnLst>
              <a:rect l="0" t="0" r="r" b="b"/>
              <a:pathLst>
                <a:path w="174" h="88">
                  <a:moveTo>
                    <a:pt x="0" y="0"/>
                  </a:moveTo>
                  <a:lnTo>
                    <a:pt x="18" y="88"/>
                  </a:lnTo>
                  <a:lnTo>
                    <a:pt x="174" y="0"/>
                  </a:lnTo>
                  <a:lnTo>
                    <a:pt x="0"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9">
              <a:extLst>
                <a:ext uri="{FF2B5EF4-FFF2-40B4-BE49-F238E27FC236}">
                  <a16:creationId xmlns:a16="http://schemas.microsoft.com/office/drawing/2014/main" id="{24F38775-A021-4D57-BEA0-F18B4403361B}"/>
                </a:ext>
              </a:extLst>
            </p:cNvPr>
            <p:cNvSpPr>
              <a:spLocks/>
            </p:cNvSpPr>
            <p:nvPr/>
          </p:nvSpPr>
          <p:spPr bwMode="auto">
            <a:xfrm>
              <a:off x="5711826" y="3759200"/>
              <a:ext cx="552450" cy="1250950"/>
            </a:xfrm>
            <a:custGeom>
              <a:avLst/>
              <a:gdLst>
                <a:gd name="T0" fmla="*/ 348 w 348"/>
                <a:gd name="T1" fmla="*/ 788 h 788"/>
                <a:gd name="T2" fmla="*/ 124 w 348"/>
                <a:gd name="T3" fmla="*/ 788 h 788"/>
                <a:gd name="T4" fmla="*/ 0 w 348"/>
                <a:gd name="T5" fmla="*/ 208 h 788"/>
                <a:gd name="T6" fmla="*/ 26 w 348"/>
                <a:gd name="T7" fmla="*/ 90 h 788"/>
                <a:gd name="T8" fmla="*/ 180 w 348"/>
                <a:gd name="T9" fmla="*/ 0 h 788"/>
                <a:gd name="T10" fmla="*/ 330 w 348"/>
                <a:gd name="T11" fmla="*/ 700 h 788"/>
                <a:gd name="T12" fmla="*/ 348 w 348"/>
                <a:gd name="T13" fmla="*/ 788 h 788"/>
              </a:gdLst>
              <a:ahLst/>
              <a:cxnLst>
                <a:cxn ang="0">
                  <a:pos x="T0" y="T1"/>
                </a:cxn>
                <a:cxn ang="0">
                  <a:pos x="T2" y="T3"/>
                </a:cxn>
                <a:cxn ang="0">
                  <a:pos x="T4" y="T5"/>
                </a:cxn>
                <a:cxn ang="0">
                  <a:pos x="T6" y="T7"/>
                </a:cxn>
                <a:cxn ang="0">
                  <a:pos x="T8" y="T9"/>
                </a:cxn>
                <a:cxn ang="0">
                  <a:pos x="T10" y="T11"/>
                </a:cxn>
                <a:cxn ang="0">
                  <a:pos x="T12" y="T13"/>
                </a:cxn>
              </a:cxnLst>
              <a:rect l="0" t="0" r="r" b="b"/>
              <a:pathLst>
                <a:path w="348" h="788">
                  <a:moveTo>
                    <a:pt x="348" y="788"/>
                  </a:moveTo>
                  <a:lnTo>
                    <a:pt x="124" y="788"/>
                  </a:lnTo>
                  <a:lnTo>
                    <a:pt x="0" y="208"/>
                  </a:lnTo>
                  <a:lnTo>
                    <a:pt x="26" y="90"/>
                  </a:lnTo>
                  <a:lnTo>
                    <a:pt x="180" y="0"/>
                  </a:lnTo>
                  <a:lnTo>
                    <a:pt x="330" y="700"/>
                  </a:lnTo>
                  <a:lnTo>
                    <a:pt x="348" y="788"/>
                  </a:lnTo>
                  <a:close/>
                </a:path>
              </a:pathLst>
            </a:custGeom>
            <a:solidFill>
              <a:schemeClr val="tx1">
                <a:alpha val="3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90">
              <a:extLst>
                <a:ext uri="{FF2B5EF4-FFF2-40B4-BE49-F238E27FC236}">
                  <a16:creationId xmlns:a16="http://schemas.microsoft.com/office/drawing/2014/main" id="{1E64E931-93A5-4179-A394-26464E3068A4}"/>
                </a:ext>
              </a:extLst>
            </p:cNvPr>
            <p:cNvSpPr>
              <a:spLocks/>
            </p:cNvSpPr>
            <p:nvPr/>
          </p:nvSpPr>
          <p:spPr bwMode="auto">
            <a:xfrm>
              <a:off x="5397501" y="3759200"/>
              <a:ext cx="600075" cy="142875"/>
            </a:xfrm>
            <a:custGeom>
              <a:avLst/>
              <a:gdLst>
                <a:gd name="T0" fmla="*/ 378 w 378"/>
                <a:gd name="T1" fmla="*/ 0 h 90"/>
                <a:gd name="T2" fmla="*/ 224 w 378"/>
                <a:gd name="T3" fmla="*/ 90 h 90"/>
                <a:gd name="T4" fmla="*/ 0 w 378"/>
                <a:gd name="T5" fmla="*/ 90 h 90"/>
                <a:gd name="T6" fmla="*/ 154 w 378"/>
                <a:gd name="T7" fmla="*/ 0 h 90"/>
                <a:gd name="T8" fmla="*/ 378 w 378"/>
                <a:gd name="T9" fmla="*/ 0 h 90"/>
              </a:gdLst>
              <a:ahLst/>
              <a:cxnLst>
                <a:cxn ang="0">
                  <a:pos x="T0" y="T1"/>
                </a:cxn>
                <a:cxn ang="0">
                  <a:pos x="T2" y="T3"/>
                </a:cxn>
                <a:cxn ang="0">
                  <a:pos x="T4" y="T5"/>
                </a:cxn>
                <a:cxn ang="0">
                  <a:pos x="T6" y="T7"/>
                </a:cxn>
                <a:cxn ang="0">
                  <a:pos x="T8" y="T9"/>
                </a:cxn>
              </a:cxnLst>
              <a:rect l="0" t="0" r="r" b="b"/>
              <a:pathLst>
                <a:path w="378" h="90">
                  <a:moveTo>
                    <a:pt x="378" y="0"/>
                  </a:moveTo>
                  <a:lnTo>
                    <a:pt x="224" y="90"/>
                  </a:lnTo>
                  <a:lnTo>
                    <a:pt x="0" y="90"/>
                  </a:lnTo>
                  <a:lnTo>
                    <a:pt x="154" y="0"/>
                  </a:lnTo>
                  <a:lnTo>
                    <a:pt x="378"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84" name="Oval 73">
            <a:extLst>
              <a:ext uri="{FF2B5EF4-FFF2-40B4-BE49-F238E27FC236}">
                <a16:creationId xmlns:a16="http://schemas.microsoft.com/office/drawing/2014/main" id="{0C5184A7-F091-49F1-873E-C6DD9897933D}"/>
              </a:ext>
            </a:extLst>
          </p:cNvPr>
          <p:cNvSpPr>
            <a:spLocks noChangeArrowheads="1"/>
          </p:cNvSpPr>
          <p:nvPr/>
        </p:nvSpPr>
        <p:spPr bwMode="auto">
          <a:xfrm>
            <a:off x="15948162" y="8439653"/>
            <a:ext cx="1816693" cy="1826730"/>
          </a:xfrm>
          <a:prstGeom prst="ellipse">
            <a:avLst/>
          </a:prstGeom>
          <a:no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74">
            <a:extLst>
              <a:ext uri="{FF2B5EF4-FFF2-40B4-BE49-F238E27FC236}">
                <a16:creationId xmlns:a16="http://schemas.microsoft.com/office/drawing/2014/main" id="{C5E00C18-39B5-4A3D-A326-E31FBDD4E47F}"/>
              </a:ext>
            </a:extLst>
          </p:cNvPr>
          <p:cNvSpPr>
            <a:spLocks noEditPoints="1"/>
          </p:cNvSpPr>
          <p:nvPr/>
        </p:nvSpPr>
        <p:spPr bwMode="auto">
          <a:xfrm>
            <a:off x="15908014" y="8399505"/>
            <a:ext cx="1896989" cy="1907026"/>
          </a:xfrm>
          <a:custGeom>
            <a:avLst/>
            <a:gdLst>
              <a:gd name="T0" fmla="*/ 94 w 189"/>
              <a:gd name="T1" fmla="*/ 190 h 190"/>
              <a:gd name="T2" fmla="*/ 0 w 189"/>
              <a:gd name="T3" fmla="*/ 95 h 190"/>
              <a:gd name="T4" fmla="*/ 94 w 189"/>
              <a:gd name="T5" fmla="*/ 0 h 190"/>
              <a:gd name="T6" fmla="*/ 189 w 189"/>
              <a:gd name="T7" fmla="*/ 95 h 190"/>
              <a:gd name="T8" fmla="*/ 94 w 189"/>
              <a:gd name="T9" fmla="*/ 190 h 190"/>
              <a:gd name="T10" fmla="*/ 94 w 189"/>
              <a:gd name="T11" fmla="*/ 8 h 190"/>
              <a:gd name="T12" fmla="*/ 8 w 189"/>
              <a:gd name="T13" fmla="*/ 95 h 190"/>
              <a:gd name="T14" fmla="*/ 94 w 189"/>
              <a:gd name="T15" fmla="*/ 182 h 190"/>
              <a:gd name="T16" fmla="*/ 181 w 189"/>
              <a:gd name="T17" fmla="*/ 95 h 190"/>
              <a:gd name="T18" fmla="*/ 94 w 189"/>
              <a:gd name="T19" fmla="*/ 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90">
                <a:moveTo>
                  <a:pt x="94" y="190"/>
                </a:moveTo>
                <a:cubicBezTo>
                  <a:pt x="42" y="190"/>
                  <a:pt x="0" y="147"/>
                  <a:pt x="0" y="95"/>
                </a:cubicBezTo>
                <a:cubicBezTo>
                  <a:pt x="0" y="43"/>
                  <a:pt x="42" y="0"/>
                  <a:pt x="94" y="0"/>
                </a:cubicBezTo>
                <a:cubicBezTo>
                  <a:pt x="147" y="0"/>
                  <a:pt x="189" y="43"/>
                  <a:pt x="189" y="95"/>
                </a:cubicBezTo>
                <a:cubicBezTo>
                  <a:pt x="189" y="147"/>
                  <a:pt x="147" y="190"/>
                  <a:pt x="94" y="190"/>
                </a:cubicBezTo>
                <a:close/>
                <a:moveTo>
                  <a:pt x="94" y="8"/>
                </a:moveTo>
                <a:cubicBezTo>
                  <a:pt x="47" y="8"/>
                  <a:pt x="8" y="47"/>
                  <a:pt x="8" y="95"/>
                </a:cubicBezTo>
                <a:cubicBezTo>
                  <a:pt x="8" y="143"/>
                  <a:pt x="47" y="182"/>
                  <a:pt x="94" y="182"/>
                </a:cubicBezTo>
                <a:cubicBezTo>
                  <a:pt x="142" y="182"/>
                  <a:pt x="181" y="143"/>
                  <a:pt x="181" y="95"/>
                </a:cubicBezTo>
                <a:cubicBezTo>
                  <a:pt x="181" y="47"/>
                  <a:pt x="142" y="8"/>
                  <a:pt x="94"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75">
            <a:extLst>
              <a:ext uri="{FF2B5EF4-FFF2-40B4-BE49-F238E27FC236}">
                <a16:creationId xmlns:a16="http://schemas.microsoft.com/office/drawing/2014/main" id="{C56ED4F0-A6B2-4E33-BA03-313B2723124E}"/>
              </a:ext>
            </a:extLst>
          </p:cNvPr>
          <p:cNvSpPr>
            <a:spLocks noEditPoints="1"/>
          </p:cNvSpPr>
          <p:nvPr/>
        </p:nvSpPr>
        <p:spPr bwMode="auto">
          <a:xfrm>
            <a:off x="16450011" y="8800984"/>
            <a:ext cx="802958" cy="1164290"/>
          </a:xfrm>
          <a:custGeom>
            <a:avLst/>
            <a:gdLst>
              <a:gd name="T0" fmla="*/ 22 w 80"/>
              <a:gd name="T1" fmla="*/ 89 h 116"/>
              <a:gd name="T2" fmla="*/ 23 w 80"/>
              <a:gd name="T3" fmla="*/ 95 h 116"/>
              <a:gd name="T4" fmla="*/ 40 w 80"/>
              <a:gd name="T5" fmla="*/ 99 h 116"/>
              <a:gd name="T6" fmla="*/ 58 w 80"/>
              <a:gd name="T7" fmla="*/ 95 h 116"/>
              <a:gd name="T8" fmla="*/ 59 w 80"/>
              <a:gd name="T9" fmla="*/ 89 h 116"/>
              <a:gd name="T10" fmla="*/ 40 w 80"/>
              <a:gd name="T11" fmla="*/ 93 h 116"/>
              <a:gd name="T12" fmla="*/ 22 w 80"/>
              <a:gd name="T13" fmla="*/ 89 h 116"/>
              <a:gd name="T14" fmla="*/ 23 w 80"/>
              <a:gd name="T15" fmla="*/ 101 h 116"/>
              <a:gd name="T16" fmla="*/ 24 w 80"/>
              <a:gd name="T17" fmla="*/ 107 h 116"/>
              <a:gd name="T18" fmla="*/ 30 w 80"/>
              <a:gd name="T19" fmla="*/ 110 h 116"/>
              <a:gd name="T20" fmla="*/ 30 w 80"/>
              <a:gd name="T21" fmla="*/ 113 h 116"/>
              <a:gd name="T22" fmla="*/ 40 w 80"/>
              <a:gd name="T23" fmla="*/ 116 h 116"/>
              <a:gd name="T24" fmla="*/ 50 w 80"/>
              <a:gd name="T25" fmla="*/ 113 h 116"/>
              <a:gd name="T26" fmla="*/ 51 w 80"/>
              <a:gd name="T27" fmla="*/ 110 h 116"/>
              <a:gd name="T28" fmla="*/ 56 w 80"/>
              <a:gd name="T29" fmla="*/ 107 h 116"/>
              <a:gd name="T30" fmla="*/ 57 w 80"/>
              <a:gd name="T31" fmla="*/ 101 h 116"/>
              <a:gd name="T32" fmla="*/ 40 w 80"/>
              <a:gd name="T33" fmla="*/ 103 h 116"/>
              <a:gd name="T34" fmla="*/ 23 w 80"/>
              <a:gd name="T35" fmla="*/ 101 h 116"/>
              <a:gd name="T36" fmla="*/ 40 w 80"/>
              <a:gd name="T37" fmla="*/ 16 h 116"/>
              <a:gd name="T38" fmla="*/ 42 w 80"/>
              <a:gd name="T39" fmla="*/ 14 h 116"/>
              <a:gd name="T40" fmla="*/ 40 w 80"/>
              <a:gd name="T41" fmla="*/ 12 h 116"/>
              <a:gd name="T42" fmla="*/ 13 w 80"/>
              <a:gd name="T43" fmla="*/ 40 h 116"/>
              <a:gd name="T44" fmla="*/ 15 w 80"/>
              <a:gd name="T45" fmla="*/ 42 h 116"/>
              <a:gd name="T46" fmla="*/ 17 w 80"/>
              <a:gd name="T47" fmla="*/ 40 h 116"/>
              <a:gd name="T48" fmla="*/ 40 w 80"/>
              <a:gd name="T49" fmla="*/ 16 h 116"/>
              <a:gd name="T50" fmla="*/ 49 w 80"/>
              <a:gd name="T51" fmla="*/ 55 h 116"/>
              <a:gd name="T52" fmla="*/ 40 w 80"/>
              <a:gd name="T53" fmla="*/ 38 h 116"/>
              <a:gd name="T54" fmla="*/ 31 w 80"/>
              <a:gd name="T55" fmla="*/ 55 h 116"/>
              <a:gd name="T56" fmla="*/ 28 w 80"/>
              <a:gd name="T57" fmla="*/ 47 h 116"/>
              <a:gd name="T58" fmla="*/ 22 w 80"/>
              <a:gd name="T59" fmla="*/ 49 h 116"/>
              <a:gd name="T60" fmla="*/ 31 w 80"/>
              <a:gd name="T61" fmla="*/ 68 h 116"/>
              <a:gd name="T62" fmla="*/ 40 w 80"/>
              <a:gd name="T63" fmla="*/ 52 h 116"/>
              <a:gd name="T64" fmla="*/ 50 w 80"/>
              <a:gd name="T65" fmla="*/ 68 h 116"/>
              <a:gd name="T66" fmla="*/ 59 w 80"/>
              <a:gd name="T67" fmla="*/ 49 h 116"/>
              <a:gd name="T68" fmla="*/ 53 w 80"/>
              <a:gd name="T69" fmla="*/ 47 h 116"/>
              <a:gd name="T70" fmla="*/ 49 w 80"/>
              <a:gd name="T71" fmla="*/ 55 h 116"/>
              <a:gd name="T72" fmla="*/ 40 w 80"/>
              <a:gd name="T73" fmla="*/ 0 h 116"/>
              <a:gd name="T74" fmla="*/ 0 w 80"/>
              <a:gd name="T75" fmla="*/ 40 h 116"/>
              <a:gd name="T76" fmla="*/ 20 w 80"/>
              <a:gd name="T77" fmla="*/ 74 h 116"/>
              <a:gd name="T78" fmla="*/ 21 w 80"/>
              <a:gd name="T79" fmla="*/ 84 h 116"/>
              <a:gd name="T80" fmla="*/ 40 w 80"/>
              <a:gd name="T81" fmla="*/ 88 h 116"/>
              <a:gd name="T82" fmla="*/ 60 w 80"/>
              <a:gd name="T83" fmla="*/ 84 h 116"/>
              <a:gd name="T84" fmla="*/ 61 w 80"/>
              <a:gd name="T85" fmla="*/ 74 h 116"/>
              <a:gd name="T86" fmla="*/ 80 w 80"/>
              <a:gd name="T87" fmla="*/ 40 h 116"/>
              <a:gd name="T88" fmla="*/ 40 w 80"/>
              <a:gd name="T89" fmla="*/ 0 h 116"/>
              <a:gd name="T90" fmla="*/ 55 w 80"/>
              <a:gd name="T91" fmla="*/ 69 h 116"/>
              <a:gd name="T92" fmla="*/ 54 w 80"/>
              <a:gd name="T93" fmla="*/ 79 h 116"/>
              <a:gd name="T94" fmla="*/ 40 w 80"/>
              <a:gd name="T95" fmla="*/ 81 h 116"/>
              <a:gd name="T96" fmla="*/ 27 w 80"/>
              <a:gd name="T97" fmla="*/ 79 h 116"/>
              <a:gd name="T98" fmla="*/ 26 w 80"/>
              <a:gd name="T99" fmla="*/ 69 h 116"/>
              <a:gd name="T100" fmla="*/ 7 w 80"/>
              <a:gd name="T101" fmla="*/ 40 h 116"/>
              <a:gd name="T102" fmla="*/ 40 w 80"/>
              <a:gd name="T103" fmla="*/ 7 h 116"/>
              <a:gd name="T104" fmla="*/ 73 w 80"/>
              <a:gd name="T105" fmla="*/ 40 h 116"/>
              <a:gd name="T106" fmla="*/ 55 w 80"/>
              <a:gd name="T107" fmla="*/ 6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116">
                <a:moveTo>
                  <a:pt x="22" y="89"/>
                </a:moveTo>
                <a:cubicBezTo>
                  <a:pt x="23" y="95"/>
                  <a:pt x="23" y="95"/>
                  <a:pt x="23" y="95"/>
                </a:cubicBezTo>
                <a:cubicBezTo>
                  <a:pt x="28" y="97"/>
                  <a:pt x="34" y="99"/>
                  <a:pt x="40" y="99"/>
                </a:cubicBezTo>
                <a:cubicBezTo>
                  <a:pt x="47" y="99"/>
                  <a:pt x="53" y="97"/>
                  <a:pt x="58" y="95"/>
                </a:cubicBezTo>
                <a:cubicBezTo>
                  <a:pt x="59" y="89"/>
                  <a:pt x="59" y="89"/>
                  <a:pt x="59" y="89"/>
                </a:cubicBezTo>
                <a:cubicBezTo>
                  <a:pt x="53" y="91"/>
                  <a:pt x="47" y="93"/>
                  <a:pt x="40" y="93"/>
                </a:cubicBezTo>
                <a:cubicBezTo>
                  <a:pt x="34" y="93"/>
                  <a:pt x="27" y="91"/>
                  <a:pt x="22" y="89"/>
                </a:cubicBezTo>
                <a:close/>
                <a:moveTo>
                  <a:pt x="23" y="101"/>
                </a:moveTo>
                <a:cubicBezTo>
                  <a:pt x="24" y="107"/>
                  <a:pt x="24" y="107"/>
                  <a:pt x="24" y="107"/>
                </a:cubicBezTo>
                <a:cubicBezTo>
                  <a:pt x="24" y="107"/>
                  <a:pt x="26" y="109"/>
                  <a:pt x="30" y="110"/>
                </a:cubicBezTo>
                <a:cubicBezTo>
                  <a:pt x="30" y="113"/>
                  <a:pt x="30" y="113"/>
                  <a:pt x="30" y="113"/>
                </a:cubicBezTo>
                <a:cubicBezTo>
                  <a:pt x="30" y="113"/>
                  <a:pt x="32" y="116"/>
                  <a:pt x="40" y="116"/>
                </a:cubicBezTo>
                <a:cubicBezTo>
                  <a:pt x="48" y="116"/>
                  <a:pt x="50" y="113"/>
                  <a:pt x="50" y="113"/>
                </a:cubicBezTo>
                <a:cubicBezTo>
                  <a:pt x="51" y="110"/>
                  <a:pt x="51" y="110"/>
                  <a:pt x="51" y="110"/>
                </a:cubicBezTo>
                <a:cubicBezTo>
                  <a:pt x="55" y="109"/>
                  <a:pt x="56" y="107"/>
                  <a:pt x="56" y="107"/>
                </a:cubicBezTo>
                <a:cubicBezTo>
                  <a:pt x="57" y="101"/>
                  <a:pt x="57" y="101"/>
                  <a:pt x="57" y="101"/>
                </a:cubicBezTo>
                <a:cubicBezTo>
                  <a:pt x="52" y="102"/>
                  <a:pt x="46" y="103"/>
                  <a:pt x="40" y="103"/>
                </a:cubicBezTo>
                <a:cubicBezTo>
                  <a:pt x="34" y="103"/>
                  <a:pt x="29" y="102"/>
                  <a:pt x="23" y="101"/>
                </a:cubicBezTo>
                <a:close/>
                <a:moveTo>
                  <a:pt x="40" y="16"/>
                </a:moveTo>
                <a:cubicBezTo>
                  <a:pt x="41" y="16"/>
                  <a:pt x="42" y="15"/>
                  <a:pt x="42" y="14"/>
                </a:cubicBezTo>
                <a:cubicBezTo>
                  <a:pt x="42" y="13"/>
                  <a:pt x="41" y="12"/>
                  <a:pt x="40" y="12"/>
                </a:cubicBezTo>
                <a:cubicBezTo>
                  <a:pt x="25" y="12"/>
                  <a:pt x="13" y="25"/>
                  <a:pt x="13" y="40"/>
                </a:cubicBezTo>
                <a:cubicBezTo>
                  <a:pt x="13" y="41"/>
                  <a:pt x="14" y="42"/>
                  <a:pt x="15" y="42"/>
                </a:cubicBezTo>
                <a:cubicBezTo>
                  <a:pt x="16" y="42"/>
                  <a:pt x="17" y="41"/>
                  <a:pt x="17" y="40"/>
                </a:cubicBezTo>
                <a:cubicBezTo>
                  <a:pt x="17" y="27"/>
                  <a:pt x="27" y="16"/>
                  <a:pt x="40" y="16"/>
                </a:cubicBezTo>
                <a:close/>
                <a:moveTo>
                  <a:pt x="49" y="55"/>
                </a:moveTo>
                <a:cubicBezTo>
                  <a:pt x="40" y="38"/>
                  <a:pt x="40" y="38"/>
                  <a:pt x="40" y="38"/>
                </a:cubicBezTo>
                <a:cubicBezTo>
                  <a:pt x="31" y="55"/>
                  <a:pt x="31" y="55"/>
                  <a:pt x="31" y="55"/>
                </a:cubicBezTo>
                <a:cubicBezTo>
                  <a:pt x="28" y="47"/>
                  <a:pt x="28" y="47"/>
                  <a:pt x="28" y="47"/>
                </a:cubicBezTo>
                <a:cubicBezTo>
                  <a:pt x="22" y="49"/>
                  <a:pt x="22" y="49"/>
                  <a:pt x="22" y="49"/>
                </a:cubicBezTo>
                <a:cubicBezTo>
                  <a:pt x="31" y="68"/>
                  <a:pt x="31" y="68"/>
                  <a:pt x="31" y="68"/>
                </a:cubicBezTo>
                <a:cubicBezTo>
                  <a:pt x="40" y="52"/>
                  <a:pt x="40" y="52"/>
                  <a:pt x="40" y="52"/>
                </a:cubicBezTo>
                <a:cubicBezTo>
                  <a:pt x="50" y="68"/>
                  <a:pt x="50" y="68"/>
                  <a:pt x="50" y="68"/>
                </a:cubicBezTo>
                <a:cubicBezTo>
                  <a:pt x="59" y="49"/>
                  <a:pt x="59" y="49"/>
                  <a:pt x="59" y="49"/>
                </a:cubicBezTo>
                <a:cubicBezTo>
                  <a:pt x="53" y="47"/>
                  <a:pt x="53" y="47"/>
                  <a:pt x="53" y="47"/>
                </a:cubicBezTo>
                <a:lnTo>
                  <a:pt x="49" y="55"/>
                </a:lnTo>
                <a:close/>
                <a:moveTo>
                  <a:pt x="40" y="0"/>
                </a:moveTo>
                <a:cubicBezTo>
                  <a:pt x="18" y="0"/>
                  <a:pt x="0" y="18"/>
                  <a:pt x="0" y="40"/>
                </a:cubicBezTo>
                <a:cubicBezTo>
                  <a:pt x="0" y="54"/>
                  <a:pt x="8" y="67"/>
                  <a:pt x="20" y="74"/>
                </a:cubicBezTo>
                <a:cubicBezTo>
                  <a:pt x="21" y="84"/>
                  <a:pt x="21" y="84"/>
                  <a:pt x="21" y="84"/>
                </a:cubicBezTo>
                <a:cubicBezTo>
                  <a:pt x="27" y="87"/>
                  <a:pt x="33" y="88"/>
                  <a:pt x="40" y="88"/>
                </a:cubicBezTo>
                <a:cubicBezTo>
                  <a:pt x="47" y="88"/>
                  <a:pt x="54" y="87"/>
                  <a:pt x="60" y="84"/>
                </a:cubicBezTo>
                <a:cubicBezTo>
                  <a:pt x="61" y="74"/>
                  <a:pt x="61" y="74"/>
                  <a:pt x="61" y="74"/>
                </a:cubicBezTo>
                <a:cubicBezTo>
                  <a:pt x="73" y="67"/>
                  <a:pt x="80" y="54"/>
                  <a:pt x="80" y="40"/>
                </a:cubicBezTo>
                <a:cubicBezTo>
                  <a:pt x="80" y="18"/>
                  <a:pt x="62" y="0"/>
                  <a:pt x="40" y="0"/>
                </a:cubicBezTo>
                <a:close/>
                <a:moveTo>
                  <a:pt x="55" y="69"/>
                </a:moveTo>
                <a:cubicBezTo>
                  <a:pt x="54" y="79"/>
                  <a:pt x="54" y="79"/>
                  <a:pt x="54" y="79"/>
                </a:cubicBezTo>
                <a:cubicBezTo>
                  <a:pt x="54" y="79"/>
                  <a:pt x="50" y="81"/>
                  <a:pt x="40" y="81"/>
                </a:cubicBezTo>
                <a:cubicBezTo>
                  <a:pt x="30" y="81"/>
                  <a:pt x="27" y="79"/>
                  <a:pt x="27" y="79"/>
                </a:cubicBezTo>
                <a:cubicBezTo>
                  <a:pt x="26" y="69"/>
                  <a:pt x="26" y="69"/>
                  <a:pt x="26" y="69"/>
                </a:cubicBezTo>
                <a:cubicBezTo>
                  <a:pt x="15" y="64"/>
                  <a:pt x="7" y="53"/>
                  <a:pt x="7" y="40"/>
                </a:cubicBezTo>
                <a:cubicBezTo>
                  <a:pt x="7" y="22"/>
                  <a:pt x="22" y="7"/>
                  <a:pt x="40" y="7"/>
                </a:cubicBezTo>
                <a:cubicBezTo>
                  <a:pt x="59" y="7"/>
                  <a:pt x="73" y="22"/>
                  <a:pt x="73" y="40"/>
                </a:cubicBezTo>
                <a:cubicBezTo>
                  <a:pt x="73" y="53"/>
                  <a:pt x="66" y="64"/>
                  <a:pt x="55"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Oval 76">
            <a:extLst>
              <a:ext uri="{FF2B5EF4-FFF2-40B4-BE49-F238E27FC236}">
                <a16:creationId xmlns:a16="http://schemas.microsoft.com/office/drawing/2014/main" id="{1DC7B76E-ECC1-418D-97EC-157DA4BAAC54}"/>
              </a:ext>
            </a:extLst>
          </p:cNvPr>
          <p:cNvSpPr>
            <a:spLocks noChangeArrowheads="1"/>
          </p:cNvSpPr>
          <p:nvPr/>
        </p:nvSpPr>
        <p:spPr bwMode="auto">
          <a:xfrm>
            <a:off x="19420957" y="6432256"/>
            <a:ext cx="1816693" cy="1826730"/>
          </a:xfrm>
          <a:prstGeom prst="ellipse">
            <a:avLst/>
          </a:prstGeom>
          <a:no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77">
            <a:extLst>
              <a:ext uri="{FF2B5EF4-FFF2-40B4-BE49-F238E27FC236}">
                <a16:creationId xmlns:a16="http://schemas.microsoft.com/office/drawing/2014/main" id="{095463F9-38CF-498D-B0B9-694910EE3126}"/>
              </a:ext>
            </a:extLst>
          </p:cNvPr>
          <p:cNvSpPr>
            <a:spLocks noEditPoints="1"/>
          </p:cNvSpPr>
          <p:nvPr/>
        </p:nvSpPr>
        <p:spPr bwMode="auto">
          <a:xfrm>
            <a:off x="19380809" y="6392108"/>
            <a:ext cx="1896989" cy="1907026"/>
          </a:xfrm>
          <a:custGeom>
            <a:avLst/>
            <a:gdLst>
              <a:gd name="T0" fmla="*/ 94 w 189"/>
              <a:gd name="T1" fmla="*/ 190 h 190"/>
              <a:gd name="T2" fmla="*/ 0 w 189"/>
              <a:gd name="T3" fmla="*/ 95 h 190"/>
              <a:gd name="T4" fmla="*/ 94 w 189"/>
              <a:gd name="T5" fmla="*/ 0 h 190"/>
              <a:gd name="T6" fmla="*/ 189 w 189"/>
              <a:gd name="T7" fmla="*/ 95 h 190"/>
              <a:gd name="T8" fmla="*/ 94 w 189"/>
              <a:gd name="T9" fmla="*/ 190 h 190"/>
              <a:gd name="T10" fmla="*/ 94 w 189"/>
              <a:gd name="T11" fmla="*/ 8 h 190"/>
              <a:gd name="T12" fmla="*/ 8 w 189"/>
              <a:gd name="T13" fmla="*/ 95 h 190"/>
              <a:gd name="T14" fmla="*/ 94 w 189"/>
              <a:gd name="T15" fmla="*/ 182 h 190"/>
              <a:gd name="T16" fmla="*/ 181 w 189"/>
              <a:gd name="T17" fmla="*/ 95 h 190"/>
              <a:gd name="T18" fmla="*/ 94 w 189"/>
              <a:gd name="T19" fmla="*/ 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90">
                <a:moveTo>
                  <a:pt x="94" y="190"/>
                </a:moveTo>
                <a:cubicBezTo>
                  <a:pt x="42" y="190"/>
                  <a:pt x="0" y="147"/>
                  <a:pt x="0" y="95"/>
                </a:cubicBezTo>
                <a:cubicBezTo>
                  <a:pt x="0" y="43"/>
                  <a:pt x="42" y="0"/>
                  <a:pt x="94" y="0"/>
                </a:cubicBezTo>
                <a:cubicBezTo>
                  <a:pt x="147" y="0"/>
                  <a:pt x="189" y="43"/>
                  <a:pt x="189" y="95"/>
                </a:cubicBezTo>
                <a:cubicBezTo>
                  <a:pt x="189" y="147"/>
                  <a:pt x="147" y="190"/>
                  <a:pt x="94" y="190"/>
                </a:cubicBezTo>
                <a:close/>
                <a:moveTo>
                  <a:pt x="94" y="8"/>
                </a:moveTo>
                <a:cubicBezTo>
                  <a:pt x="47" y="8"/>
                  <a:pt x="8" y="47"/>
                  <a:pt x="8" y="95"/>
                </a:cubicBezTo>
                <a:cubicBezTo>
                  <a:pt x="8" y="143"/>
                  <a:pt x="47" y="182"/>
                  <a:pt x="94" y="182"/>
                </a:cubicBezTo>
                <a:cubicBezTo>
                  <a:pt x="142" y="182"/>
                  <a:pt x="181" y="143"/>
                  <a:pt x="181" y="95"/>
                </a:cubicBezTo>
                <a:cubicBezTo>
                  <a:pt x="181" y="47"/>
                  <a:pt x="142" y="8"/>
                  <a:pt x="94"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0" name="Freeform 78">
            <a:extLst>
              <a:ext uri="{FF2B5EF4-FFF2-40B4-BE49-F238E27FC236}">
                <a16:creationId xmlns:a16="http://schemas.microsoft.com/office/drawing/2014/main" id="{7A403EEE-9AEA-49D3-AB8F-54EDCAFF55C0}"/>
              </a:ext>
            </a:extLst>
          </p:cNvPr>
          <p:cNvSpPr>
            <a:spLocks noEditPoints="1"/>
          </p:cNvSpPr>
          <p:nvPr/>
        </p:nvSpPr>
        <p:spPr bwMode="auto">
          <a:xfrm>
            <a:off x="19892695" y="6853809"/>
            <a:ext cx="873217" cy="1104068"/>
          </a:xfrm>
          <a:custGeom>
            <a:avLst/>
            <a:gdLst>
              <a:gd name="T0" fmla="*/ 47 w 87"/>
              <a:gd name="T1" fmla="*/ 66 h 110"/>
              <a:gd name="T2" fmla="*/ 44 w 87"/>
              <a:gd name="T3" fmla="*/ 66 h 110"/>
              <a:gd name="T4" fmla="*/ 36 w 87"/>
              <a:gd name="T5" fmla="*/ 70 h 110"/>
              <a:gd name="T6" fmla="*/ 36 w 87"/>
              <a:gd name="T7" fmla="*/ 73 h 110"/>
              <a:gd name="T8" fmla="*/ 42 w 87"/>
              <a:gd name="T9" fmla="*/ 73 h 110"/>
              <a:gd name="T10" fmla="*/ 42 w 87"/>
              <a:gd name="T11" fmla="*/ 89 h 110"/>
              <a:gd name="T12" fmla="*/ 39 w 87"/>
              <a:gd name="T13" fmla="*/ 89 h 110"/>
              <a:gd name="T14" fmla="*/ 39 w 87"/>
              <a:gd name="T15" fmla="*/ 92 h 110"/>
              <a:gd name="T16" fmla="*/ 50 w 87"/>
              <a:gd name="T17" fmla="*/ 92 h 110"/>
              <a:gd name="T18" fmla="*/ 50 w 87"/>
              <a:gd name="T19" fmla="*/ 89 h 110"/>
              <a:gd name="T20" fmla="*/ 47 w 87"/>
              <a:gd name="T21" fmla="*/ 89 h 110"/>
              <a:gd name="T22" fmla="*/ 47 w 87"/>
              <a:gd name="T23" fmla="*/ 66 h 110"/>
              <a:gd name="T24" fmla="*/ 43 w 87"/>
              <a:gd name="T25" fmla="*/ 56 h 110"/>
              <a:gd name="T26" fmla="*/ 21 w 87"/>
              <a:gd name="T27" fmla="*/ 79 h 110"/>
              <a:gd name="T28" fmla="*/ 43 w 87"/>
              <a:gd name="T29" fmla="*/ 102 h 110"/>
              <a:gd name="T30" fmla="*/ 66 w 87"/>
              <a:gd name="T31" fmla="*/ 79 h 110"/>
              <a:gd name="T32" fmla="*/ 43 w 87"/>
              <a:gd name="T33" fmla="*/ 56 h 110"/>
              <a:gd name="T34" fmla="*/ 43 w 87"/>
              <a:gd name="T35" fmla="*/ 99 h 110"/>
              <a:gd name="T36" fmla="*/ 23 w 87"/>
              <a:gd name="T37" fmla="*/ 79 h 110"/>
              <a:gd name="T38" fmla="*/ 43 w 87"/>
              <a:gd name="T39" fmla="*/ 59 h 110"/>
              <a:gd name="T40" fmla="*/ 64 w 87"/>
              <a:gd name="T41" fmla="*/ 79 h 110"/>
              <a:gd name="T42" fmla="*/ 43 w 87"/>
              <a:gd name="T43" fmla="*/ 99 h 110"/>
              <a:gd name="T44" fmla="*/ 87 w 87"/>
              <a:gd name="T45" fmla="*/ 17 h 110"/>
              <a:gd name="T46" fmla="*/ 82 w 87"/>
              <a:gd name="T47" fmla="*/ 11 h 110"/>
              <a:gd name="T48" fmla="*/ 61 w 87"/>
              <a:gd name="T49" fmla="*/ 53 h 110"/>
              <a:gd name="T50" fmla="*/ 55 w 87"/>
              <a:gd name="T51" fmla="*/ 50 h 110"/>
              <a:gd name="T52" fmla="*/ 76 w 87"/>
              <a:gd name="T53" fmla="*/ 6 h 110"/>
              <a:gd name="T54" fmla="*/ 70 w 87"/>
              <a:gd name="T55" fmla="*/ 0 h 110"/>
              <a:gd name="T56" fmla="*/ 17 w 87"/>
              <a:gd name="T57" fmla="*/ 0 h 110"/>
              <a:gd name="T58" fmla="*/ 11 w 87"/>
              <a:gd name="T59" fmla="*/ 6 h 110"/>
              <a:gd name="T60" fmla="*/ 32 w 87"/>
              <a:gd name="T61" fmla="*/ 50 h 110"/>
              <a:gd name="T62" fmla="*/ 26 w 87"/>
              <a:gd name="T63" fmla="*/ 53 h 110"/>
              <a:gd name="T64" fmla="*/ 5 w 87"/>
              <a:gd name="T65" fmla="*/ 11 h 110"/>
              <a:gd name="T66" fmla="*/ 0 w 87"/>
              <a:gd name="T67" fmla="*/ 17 h 110"/>
              <a:gd name="T68" fmla="*/ 20 w 87"/>
              <a:gd name="T69" fmla="*/ 58 h 110"/>
              <a:gd name="T70" fmla="*/ 12 w 87"/>
              <a:gd name="T71" fmla="*/ 79 h 110"/>
              <a:gd name="T72" fmla="*/ 43 w 87"/>
              <a:gd name="T73" fmla="*/ 110 h 110"/>
              <a:gd name="T74" fmla="*/ 75 w 87"/>
              <a:gd name="T75" fmla="*/ 79 h 110"/>
              <a:gd name="T76" fmla="*/ 67 w 87"/>
              <a:gd name="T77" fmla="*/ 58 h 110"/>
              <a:gd name="T78" fmla="*/ 87 w 87"/>
              <a:gd name="T79" fmla="*/ 17 h 110"/>
              <a:gd name="T80" fmla="*/ 21 w 87"/>
              <a:gd name="T81" fmla="*/ 8 h 110"/>
              <a:gd name="T82" fmla="*/ 66 w 87"/>
              <a:gd name="T83" fmla="*/ 8 h 110"/>
              <a:gd name="T84" fmla="*/ 63 w 87"/>
              <a:gd name="T85" fmla="*/ 16 h 110"/>
              <a:gd name="T86" fmla="*/ 24 w 87"/>
              <a:gd name="T87" fmla="*/ 16 h 110"/>
              <a:gd name="T88" fmla="*/ 21 w 87"/>
              <a:gd name="T89" fmla="*/ 8 h 110"/>
              <a:gd name="T90" fmla="*/ 28 w 87"/>
              <a:gd name="T91" fmla="*/ 24 h 110"/>
              <a:gd name="T92" fmla="*/ 59 w 87"/>
              <a:gd name="T93" fmla="*/ 24 h 110"/>
              <a:gd name="T94" fmla="*/ 47 w 87"/>
              <a:gd name="T95" fmla="*/ 48 h 110"/>
              <a:gd name="T96" fmla="*/ 43 w 87"/>
              <a:gd name="T97" fmla="*/ 48 h 110"/>
              <a:gd name="T98" fmla="*/ 40 w 87"/>
              <a:gd name="T99" fmla="*/ 48 h 110"/>
              <a:gd name="T100" fmla="*/ 28 w 87"/>
              <a:gd name="T101" fmla="*/ 24 h 110"/>
              <a:gd name="T102" fmla="*/ 68 w 87"/>
              <a:gd name="T103" fmla="*/ 79 h 110"/>
              <a:gd name="T104" fmla="*/ 43 w 87"/>
              <a:gd name="T105" fmla="*/ 104 h 110"/>
              <a:gd name="T106" fmla="*/ 19 w 87"/>
              <a:gd name="T107" fmla="*/ 79 h 110"/>
              <a:gd name="T108" fmla="*/ 43 w 87"/>
              <a:gd name="T109" fmla="*/ 54 h 110"/>
              <a:gd name="T110" fmla="*/ 68 w 87"/>
              <a:gd name="T111" fmla="*/ 7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 h="110">
                <a:moveTo>
                  <a:pt x="47" y="66"/>
                </a:moveTo>
                <a:cubicBezTo>
                  <a:pt x="44" y="66"/>
                  <a:pt x="44" y="66"/>
                  <a:pt x="44" y="66"/>
                </a:cubicBezTo>
                <a:cubicBezTo>
                  <a:pt x="44" y="66"/>
                  <a:pt x="42" y="70"/>
                  <a:pt x="36" y="70"/>
                </a:cubicBezTo>
                <a:cubicBezTo>
                  <a:pt x="36" y="73"/>
                  <a:pt x="36" y="73"/>
                  <a:pt x="36" y="73"/>
                </a:cubicBezTo>
                <a:cubicBezTo>
                  <a:pt x="42" y="73"/>
                  <a:pt x="42" y="73"/>
                  <a:pt x="42" y="73"/>
                </a:cubicBezTo>
                <a:cubicBezTo>
                  <a:pt x="42" y="89"/>
                  <a:pt x="42" y="89"/>
                  <a:pt x="42" y="89"/>
                </a:cubicBezTo>
                <a:cubicBezTo>
                  <a:pt x="39" y="89"/>
                  <a:pt x="39" y="89"/>
                  <a:pt x="39" y="89"/>
                </a:cubicBezTo>
                <a:cubicBezTo>
                  <a:pt x="39" y="92"/>
                  <a:pt x="39" y="92"/>
                  <a:pt x="39" y="92"/>
                </a:cubicBezTo>
                <a:cubicBezTo>
                  <a:pt x="50" y="92"/>
                  <a:pt x="50" y="92"/>
                  <a:pt x="50" y="92"/>
                </a:cubicBezTo>
                <a:cubicBezTo>
                  <a:pt x="50" y="89"/>
                  <a:pt x="50" y="89"/>
                  <a:pt x="50" y="89"/>
                </a:cubicBezTo>
                <a:cubicBezTo>
                  <a:pt x="47" y="89"/>
                  <a:pt x="47" y="89"/>
                  <a:pt x="47" y="89"/>
                </a:cubicBezTo>
                <a:lnTo>
                  <a:pt x="47" y="66"/>
                </a:lnTo>
                <a:close/>
                <a:moveTo>
                  <a:pt x="43" y="56"/>
                </a:moveTo>
                <a:cubicBezTo>
                  <a:pt x="31" y="56"/>
                  <a:pt x="21" y="66"/>
                  <a:pt x="21" y="79"/>
                </a:cubicBezTo>
                <a:cubicBezTo>
                  <a:pt x="21" y="91"/>
                  <a:pt x="31" y="102"/>
                  <a:pt x="43" y="102"/>
                </a:cubicBezTo>
                <a:cubicBezTo>
                  <a:pt x="56" y="102"/>
                  <a:pt x="66" y="91"/>
                  <a:pt x="66" y="79"/>
                </a:cubicBezTo>
                <a:cubicBezTo>
                  <a:pt x="66" y="66"/>
                  <a:pt x="56" y="56"/>
                  <a:pt x="43" y="56"/>
                </a:cubicBezTo>
                <a:close/>
                <a:moveTo>
                  <a:pt x="43" y="99"/>
                </a:moveTo>
                <a:cubicBezTo>
                  <a:pt x="32" y="99"/>
                  <a:pt x="23" y="90"/>
                  <a:pt x="23" y="79"/>
                </a:cubicBezTo>
                <a:cubicBezTo>
                  <a:pt x="23" y="68"/>
                  <a:pt x="32" y="59"/>
                  <a:pt x="43" y="59"/>
                </a:cubicBezTo>
                <a:cubicBezTo>
                  <a:pt x="55" y="59"/>
                  <a:pt x="64" y="68"/>
                  <a:pt x="64" y="79"/>
                </a:cubicBezTo>
                <a:cubicBezTo>
                  <a:pt x="64" y="90"/>
                  <a:pt x="55" y="99"/>
                  <a:pt x="43" y="99"/>
                </a:cubicBezTo>
                <a:close/>
                <a:moveTo>
                  <a:pt x="87" y="17"/>
                </a:moveTo>
                <a:cubicBezTo>
                  <a:pt x="82" y="11"/>
                  <a:pt x="82" y="11"/>
                  <a:pt x="82" y="11"/>
                </a:cubicBezTo>
                <a:cubicBezTo>
                  <a:pt x="61" y="53"/>
                  <a:pt x="61" y="53"/>
                  <a:pt x="61" y="53"/>
                </a:cubicBezTo>
                <a:cubicBezTo>
                  <a:pt x="59" y="52"/>
                  <a:pt x="57" y="50"/>
                  <a:pt x="55" y="50"/>
                </a:cubicBezTo>
                <a:cubicBezTo>
                  <a:pt x="76" y="6"/>
                  <a:pt x="76" y="6"/>
                  <a:pt x="76" y="6"/>
                </a:cubicBezTo>
                <a:cubicBezTo>
                  <a:pt x="70" y="0"/>
                  <a:pt x="70" y="0"/>
                  <a:pt x="70" y="0"/>
                </a:cubicBezTo>
                <a:cubicBezTo>
                  <a:pt x="17" y="0"/>
                  <a:pt x="17" y="0"/>
                  <a:pt x="17" y="0"/>
                </a:cubicBezTo>
                <a:cubicBezTo>
                  <a:pt x="11" y="6"/>
                  <a:pt x="11" y="6"/>
                  <a:pt x="11" y="6"/>
                </a:cubicBezTo>
                <a:cubicBezTo>
                  <a:pt x="32" y="50"/>
                  <a:pt x="32" y="50"/>
                  <a:pt x="32" y="50"/>
                </a:cubicBezTo>
                <a:cubicBezTo>
                  <a:pt x="30" y="50"/>
                  <a:pt x="28" y="52"/>
                  <a:pt x="26" y="53"/>
                </a:cubicBezTo>
                <a:cubicBezTo>
                  <a:pt x="5" y="11"/>
                  <a:pt x="5" y="11"/>
                  <a:pt x="5" y="11"/>
                </a:cubicBezTo>
                <a:cubicBezTo>
                  <a:pt x="0" y="17"/>
                  <a:pt x="0" y="17"/>
                  <a:pt x="0" y="17"/>
                </a:cubicBezTo>
                <a:cubicBezTo>
                  <a:pt x="20" y="58"/>
                  <a:pt x="20" y="58"/>
                  <a:pt x="20" y="58"/>
                </a:cubicBezTo>
                <a:cubicBezTo>
                  <a:pt x="15" y="64"/>
                  <a:pt x="12" y="71"/>
                  <a:pt x="12" y="79"/>
                </a:cubicBezTo>
                <a:cubicBezTo>
                  <a:pt x="12" y="96"/>
                  <a:pt x="26" y="110"/>
                  <a:pt x="43" y="110"/>
                </a:cubicBezTo>
                <a:cubicBezTo>
                  <a:pt x="61" y="110"/>
                  <a:pt x="75" y="96"/>
                  <a:pt x="75" y="79"/>
                </a:cubicBezTo>
                <a:cubicBezTo>
                  <a:pt x="75" y="71"/>
                  <a:pt x="72" y="64"/>
                  <a:pt x="67" y="58"/>
                </a:cubicBezTo>
                <a:lnTo>
                  <a:pt x="87" y="17"/>
                </a:lnTo>
                <a:close/>
                <a:moveTo>
                  <a:pt x="21" y="8"/>
                </a:moveTo>
                <a:cubicBezTo>
                  <a:pt x="66" y="8"/>
                  <a:pt x="66" y="8"/>
                  <a:pt x="66" y="8"/>
                </a:cubicBezTo>
                <a:cubicBezTo>
                  <a:pt x="63" y="16"/>
                  <a:pt x="63" y="16"/>
                  <a:pt x="63" y="16"/>
                </a:cubicBezTo>
                <a:cubicBezTo>
                  <a:pt x="24" y="16"/>
                  <a:pt x="24" y="16"/>
                  <a:pt x="24" y="16"/>
                </a:cubicBezTo>
                <a:lnTo>
                  <a:pt x="21" y="8"/>
                </a:lnTo>
                <a:close/>
                <a:moveTo>
                  <a:pt x="28" y="24"/>
                </a:moveTo>
                <a:cubicBezTo>
                  <a:pt x="59" y="24"/>
                  <a:pt x="59" y="24"/>
                  <a:pt x="59" y="24"/>
                </a:cubicBezTo>
                <a:cubicBezTo>
                  <a:pt x="47" y="48"/>
                  <a:pt x="47" y="48"/>
                  <a:pt x="47" y="48"/>
                </a:cubicBezTo>
                <a:cubicBezTo>
                  <a:pt x="46" y="48"/>
                  <a:pt x="45" y="48"/>
                  <a:pt x="43" y="48"/>
                </a:cubicBezTo>
                <a:cubicBezTo>
                  <a:pt x="42" y="48"/>
                  <a:pt x="41" y="48"/>
                  <a:pt x="40" y="48"/>
                </a:cubicBezTo>
                <a:lnTo>
                  <a:pt x="28" y="24"/>
                </a:lnTo>
                <a:close/>
                <a:moveTo>
                  <a:pt x="68" y="79"/>
                </a:moveTo>
                <a:cubicBezTo>
                  <a:pt x="68" y="93"/>
                  <a:pt x="57" y="104"/>
                  <a:pt x="43" y="104"/>
                </a:cubicBezTo>
                <a:cubicBezTo>
                  <a:pt x="30" y="104"/>
                  <a:pt x="19" y="93"/>
                  <a:pt x="19" y="79"/>
                </a:cubicBezTo>
                <a:cubicBezTo>
                  <a:pt x="19" y="65"/>
                  <a:pt x="30" y="54"/>
                  <a:pt x="43" y="54"/>
                </a:cubicBezTo>
                <a:cubicBezTo>
                  <a:pt x="57" y="54"/>
                  <a:pt x="68" y="65"/>
                  <a:pt x="68" y="7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2" name="Oval 79">
            <a:extLst>
              <a:ext uri="{FF2B5EF4-FFF2-40B4-BE49-F238E27FC236}">
                <a16:creationId xmlns:a16="http://schemas.microsoft.com/office/drawing/2014/main" id="{59FB3E94-4E0A-4B50-9B51-11A595169EC9}"/>
              </a:ext>
            </a:extLst>
          </p:cNvPr>
          <p:cNvSpPr>
            <a:spLocks noChangeArrowheads="1"/>
          </p:cNvSpPr>
          <p:nvPr/>
        </p:nvSpPr>
        <p:spPr bwMode="auto">
          <a:xfrm>
            <a:off x="22893753" y="4434897"/>
            <a:ext cx="1811676" cy="1816693"/>
          </a:xfrm>
          <a:prstGeom prst="ellipse">
            <a:avLst/>
          </a:prstGeom>
          <a:noFill/>
          <a:ln>
            <a:noFill/>
          </a:ln>
        </p:spPr>
        <p:txBody>
          <a:bodyPr vert="horz" wrap="square" lIns="91440" tIns="45720" rIns="91440" bIns="45720" numCol="1" anchor="t" anchorCtr="0" compatLnSpc="1">
            <a:prstTxWarp prst="textNoShape">
              <a:avLst/>
            </a:prstTxWarp>
          </a:bodyPr>
          <a:lstStyle/>
          <a:p>
            <a:endParaRPr lang="en-US" dirty="0"/>
          </a:p>
        </p:txBody>
      </p:sp>
      <p:sp>
        <p:nvSpPr>
          <p:cNvPr id="93" name="Freeform 80">
            <a:extLst>
              <a:ext uri="{FF2B5EF4-FFF2-40B4-BE49-F238E27FC236}">
                <a16:creationId xmlns:a16="http://schemas.microsoft.com/office/drawing/2014/main" id="{EFCBFF26-097E-48B0-9E87-8BD32702C95A}"/>
              </a:ext>
            </a:extLst>
          </p:cNvPr>
          <p:cNvSpPr>
            <a:spLocks noEditPoints="1"/>
          </p:cNvSpPr>
          <p:nvPr/>
        </p:nvSpPr>
        <p:spPr bwMode="auto">
          <a:xfrm>
            <a:off x="22853605" y="4394749"/>
            <a:ext cx="1891972" cy="1896989"/>
          </a:xfrm>
          <a:custGeom>
            <a:avLst/>
            <a:gdLst>
              <a:gd name="T0" fmla="*/ 95 w 189"/>
              <a:gd name="T1" fmla="*/ 189 h 189"/>
              <a:gd name="T2" fmla="*/ 0 w 189"/>
              <a:gd name="T3" fmla="*/ 94 h 189"/>
              <a:gd name="T4" fmla="*/ 95 w 189"/>
              <a:gd name="T5" fmla="*/ 0 h 189"/>
              <a:gd name="T6" fmla="*/ 189 w 189"/>
              <a:gd name="T7" fmla="*/ 94 h 189"/>
              <a:gd name="T8" fmla="*/ 95 w 189"/>
              <a:gd name="T9" fmla="*/ 189 h 189"/>
              <a:gd name="T10" fmla="*/ 95 w 189"/>
              <a:gd name="T11" fmla="*/ 8 h 189"/>
              <a:gd name="T12" fmla="*/ 8 w 189"/>
              <a:gd name="T13" fmla="*/ 94 h 189"/>
              <a:gd name="T14" fmla="*/ 95 w 189"/>
              <a:gd name="T15" fmla="*/ 181 h 189"/>
              <a:gd name="T16" fmla="*/ 181 w 189"/>
              <a:gd name="T17" fmla="*/ 94 h 189"/>
              <a:gd name="T18" fmla="*/ 95 w 189"/>
              <a:gd name="T19" fmla="*/ 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9">
                <a:moveTo>
                  <a:pt x="95" y="189"/>
                </a:moveTo>
                <a:cubicBezTo>
                  <a:pt x="42" y="189"/>
                  <a:pt x="0" y="147"/>
                  <a:pt x="0" y="94"/>
                </a:cubicBezTo>
                <a:cubicBezTo>
                  <a:pt x="0" y="42"/>
                  <a:pt x="42" y="0"/>
                  <a:pt x="95" y="0"/>
                </a:cubicBezTo>
                <a:cubicBezTo>
                  <a:pt x="147" y="0"/>
                  <a:pt x="189" y="42"/>
                  <a:pt x="189" y="94"/>
                </a:cubicBezTo>
                <a:cubicBezTo>
                  <a:pt x="189" y="147"/>
                  <a:pt x="147" y="189"/>
                  <a:pt x="95" y="189"/>
                </a:cubicBezTo>
                <a:close/>
                <a:moveTo>
                  <a:pt x="95" y="8"/>
                </a:moveTo>
                <a:cubicBezTo>
                  <a:pt x="47" y="8"/>
                  <a:pt x="8" y="46"/>
                  <a:pt x="8" y="94"/>
                </a:cubicBezTo>
                <a:cubicBezTo>
                  <a:pt x="8" y="142"/>
                  <a:pt x="47" y="181"/>
                  <a:pt x="95" y="181"/>
                </a:cubicBezTo>
                <a:cubicBezTo>
                  <a:pt x="142" y="181"/>
                  <a:pt x="181" y="142"/>
                  <a:pt x="181" y="94"/>
                </a:cubicBezTo>
                <a:cubicBezTo>
                  <a:pt x="181" y="46"/>
                  <a:pt x="142" y="8"/>
                  <a:pt x="95"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4" name="Freeform 81">
            <a:extLst>
              <a:ext uri="{FF2B5EF4-FFF2-40B4-BE49-F238E27FC236}">
                <a16:creationId xmlns:a16="http://schemas.microsoft.com/office/drawing/2014/main" id="{716AE7F3-5C95-41C0-996C-C4A1C85F5ABB}"/>
              </a:ext>
            </a:extLst>
          </p:cNvPr>
          <p:cNvSpPr>
            <a:spLocks noEditPoints="1"/>
          </p:cNvSpPr>
          <p:nvPr/>
        </p:nvSpPr>
        <p:spPr bwMode="auto">
          <a:xfrm>
            <a:off x="23275158" y="4916672"/>
            <a:ext cx="1038829" cy="883254"/>
          </a:xfrm>
          <a:custGeom>
            <a:avLst/>
            <a:gdLst>
              <a:gd name="T0" fmla="*/ 5 w 104"/>
              <a:gd name="T1" fmla="*/ 84 h 88"/>
              <a:gd name="T2" fmla="*/ 9 w 104"/>
              <a:gd name="T3" fmla="*/ 88 h 88"/>
              <a:gd name="T4" fmla="*/ 28 w 104"/>
              <a:gd name="T5" fmla="*/ 88 h 88"/>
              <a:gd name="T6" fmla="*/ 28 w 104"/>
              <a:gd name="T7" fmla="*/ 48 h 88"/>
              <a:gd name="T8" fmla="*/ 5 w 104"/>
              <a:gd name="T9" fmla="*/ 71 h 88"/>
              <a:gd name="T10" fmla="*/ 5 w 104"/>
              <a:gd name="T11" fmla="*/ 84 h 88"/>
              <a:gd name="T12" fmla="*/ 37 w 104"/>
              <a:gd name="T13" fmla="*/ 57 h 88"/>
              <a:gd name="T14" fmla="*/ 37 w 104"/>
              <a:gd name="T15" fmla="*/ 88 h 88"/>
              <a:gd name="T16" fmla="*/ 61 w 104"/>
              <a:gd name="T17" fmla="*/ 88 h 88"/>
              <a:gd name="T18" fmla="*/ 61 w 104"/>
              <a:gd name="T19" fmla="*/ 60 h 88"/>
              <a:gd name="T20" fmla="*/ 51 w 104"/>
              <a:gd name="T21" fmla="*/ 70 h 88"/>
              <a:gd name="T22" fmla="*/ 37 w 104"/>
              <a:gd name="T23" fmla="*/ 57 h 88"/>
              <a:gd name="T24" fmla="*/ 84 w 104"/>
              <a:gd name="T25" fmla="*/ 2 h 88"/>
              <a:gd name="T26" fmla="*/ 80 w 104"/>
              <a:gd name="T27" fmla="*/ 6 h 88"/>
              <a:gd name="T28" fmla="*/ 84 w 104"/>
              <a:gd name="T29" fmla="*/ 10 h 88"/>
              <a:gd name="T30" fmla="*/ 89 w 104"/>
              <a:gd name="T31" fmla="*/ 10 h 88"/>
              <a:gd name="T32" fmla="*/ 51 w 104"/>
              <a:gd name="T33" fmla="*/ 48 h 88"/>
              <a:gd name="T34" fmla="*/ 28 w 104"/>
              <a:gd name="T35" fmla="*/ 25 h 88"/>
              <a:gd name="T36" fmla="*/ 2 w 104"/>
              <a:gd name="T37" fmla="*/ 51 h 88"/>
              <a:gd name="T38" fmla="*/ 2 w 104"/>
              <a:gd name="T39" fmla="*/ 57 h 88"/>
              <a:gd name="T40" fmla="*/ 8 w 104"/>
              <a:gd name="T41" fmla="*/ 57 h 88"/>
              <a:gd name="T42" fmla="*/ 28 w 104"/>
              <a:gd name="T43" fmla="*/ 37 h 88"/>
              <a:gd name="T44" fmla="*/ 51 w 104"/>
              <a:gd name="T45" fmla="*/ 60 h 88"/>
              <a:gd name="T46" fmla="*/ 95 w 104"/>
              <a:gd name="T47" fmla="*/ 15 h 88"/>
              <a:gd name="T48" fmla="*/ 94 w 104"/>
              <a:gd name="T49" fmla="*/ 20 h 88"/>
              <a:gd name="T50" fmla="*/ 98 w 104"/>
              <a:gd name="T51" fmla="*/ 24 h 88"/>
              <a:gd name="T52" fmla="*/ 98 w 104"/>
              <a:gd name="T53" fmla="*/ 24 h 88"/>
              <a:gd name="T54" fmla="*/ 103 w 104"/>
              <a:gd name="T55" fmla="*/ 21 h 88"/>
              <a:gd name="T56" fmla="*/ 104 w 104"/>
              <a:gd name="T57" fmla="*/ 0 h 88"/>
              <a:gd name="T58" fmla="*/ 84 w 104"/>
              <a:gd name="T59" fmla="*/ 2 h 88"/>
              <a:gd name="T60" fmla="*/ 70 w 104"/>
              <a:gd name="T61" fmla="*/ 51 h 88"/>
              <a:gd name="T62" fmla="*/ 70 w 104"/>
              <a:gd name="T63" fmla="*/ 88 h 88"/>
              <a:gd name="T64" fmla="*/ 89 w 104"/>
              <a:gd name="T65" fmla="*/ 88 h 88"/>
              <a:gd name="T66" fmla="*/ 93 w 104"/>
              <a:gd name="T67" fmla="*/ 84 h 88"/>
              <a:gd name="T68" fmla="*/ 93 w 104"/>
              <a:gd name="T69" fmla="*/ 48 h 88"/>
              <a:gd name="T70" fmla="*/ 93 w 104"/>
              <a:gd name="T71" fmla="*/ 28 h 88"/>
              <a:gd name="T72" fmla="*/ 73 w 104"/>
              <a:gd name="T73" fmla="*/ 48 h 88"/>
              <a:gd name="T74" fmla="*/ 70 w 104"/>
              <a:gd name="T75" fmla="*/ 5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 h="88">
                <a:moveTo>
                  <a:pt x="5" y="84"/>
                </a:moveTo>
                <a:cubicBezTo>
                  <a:pt x="5" y="86"/>
                  <a:pt x="7" y="88"/>
                  <a:pt x="9" y="88"/>
                </a:cubicBezTo>
                <a:cubicBezTo>
                  <a:pt x="28" y="88"/>
                  <a:pt x="28" y="88"/>
                  <a:pt x="28" y="88"/>
                </a:cubicBezTo>
                <a:cubicBezTo>
                  <a:pt x="28" y="48"/>
                  <a:pt x="28" y="48"/>
                  <a:pt x="28" y="48"/>
                </a:cubicBezTo>
                <a:cubicBezTo>
                  <a:pt x="5" y="71"/>
                  <a:pt x="5" y="71"/>
                  <a:pt x="5" y="71"/>
                </a:cubicBezTo>
                <a:lnTo>
                  <a:pt x="5" y="84"/>
                </a:lnTo>
                <a:close/>
                <a:moveTo>
                  <a:pt x="37" y="57"/>
                </a:moveTo>
                <a:cubicBezTo>
                  <a:pt x="37" y="88"/>
                  <a:pt x="37" y="88"/>
                  <a:pt x="37" y="88"/>
                </a:cubicBezTo>
                <a:cubicBezTo>
                  <a:pt x="61" y="88"/>
                  <a:pt x="61" y="88"/>
                  <a:pt x="61" y="88"/>
                </a:cubicBezTo>
                <a:cubicBezTo>
                  <a:pt x="61" y="60"/>
                  <a:pt x="61" y="60"/>
                  <a:pt x="61" y="60"/>
                </a:cubicBezTo>
                <a:cubicBezTo>
                  <a:pt x="51" y="70"/>
                  <a:pt x="51" y="70"/>
                  <a:pt x="51" y="70"/>
                </a:cubicBezTo>
                <a:lnTo>
                  <a:pt x="37" y="57"/>
                </a:lnTo>
                <a:close/>
                <a:moveTo>
                  <a:pt x="84" y="2"/>
                </a:moveTo>
                <a:cubicBezTo>
                  <a:pt x="81" y="2"/>
                  <a:pt x="80" y="4"/>
                  <a:pt x="80" y="6"/>
                </a:cubicBezTo>
                <a:cubicBezTo>
                  <a:pt x="80" y="8"/>
                  <a:pt x="82" y="10"/>
                  <a:pt x="84" y="10"/>
                </a:cubicBezTo>
                <a:cubicBezTo>
                  <a:pt x="89" y="10"/>
                  <a:pt x="89" y="10"/>
                  <a:pt x="89" y="10"/>
                </a:cubicBezTo>
                <a:cubicBezTo>
                  <a:pt x="51" y="48"/>
                  <a:pt x="51" y="48"/>
                  <a:pt x="51" y="48"/>
                </a:cubicBezTo>
                <a:cubicBezTo>
                  <a:pt x="28" y="25"/>
                  <a:pt x="28" y="25"/>
                  <a:pt x="28" y="25"/>
                </a:cubicBezTo>
                <a:cubicBezTo>
                  <a:pt x="2" y="51"/>
                  <a:pt x="2" y="51"/>
                  <a:pt x="2" y="51"/>
                </a:cubicBezTo>
                <a:cubicBezTo>
                  <a:pt x="0" y="53"/>
                  <a:pt x="0" y="56"/>
                  <a:pt x="2" y="57"/>
                </a:cubicBezTo>
                <a:cubicBezTo>
                  <a:pt x="4" y="59"/>
                  <a:pt x="6" y="59"/>
                  <a:pt x="8" y="57"/>
                </a:cubicBezTo>
                <a:cubicBezTo>
                  <a:pt x="28" y="37"/>
                  <a:pt x="28" y="37"/>
                  <a:pt x="28" y="37"/>
                </a:cubicBezTo>
                <a:cubicBezTo>
                  <a:pt x="51" y="60"/>
                  <a:pt x="51" y="60"/>
                  <a:pt x="51" y="60"/>
                </a:cubicBezTo>
                <a:cubicBezTo>
                  <a:pt x="95" y="15"/>
                  <a:pt x="95" y="15"/>
                  <a:pt x="95" y="15"/>
                </a:cubicBezTo>
                <a:cubicBezTo>
                  <a:pt x="94" y="20"/>
                  <a:pt x="94" y="20"/>
                  <a:pt x="94" y="20"/>
                </a:cubicBezTo>
                <a:cubicBezTo>
                  <a:pt x="94" y="22"/>
                  <a:pt x="96" y="24"/>
                  <a:pt x="98" y="24"/>
                </a:cubicBezTo>
                <a:cubicBezTo>
                  <a:pt x="98" y="24"/>
                  <a:pt x="98" y="24"/>
                  <a:pt x="98" y="24"/>
                </a:cubicBezTo>
                <a:cubicBezTo>
                  <a:pt x="101" y="24"/>
                  <a:pt x="102" y="23"/>
                  <a:pt x="103" y="21"/>
                </a:cubicBezTo>
                <a:cubicBezTo>
                  <a:pt x="104" y="0"/>
                  <a:pt x="104" y="0"/>
                  <a:pt x="104" y="0"/>
                </a:cubicBezTo>
                <a:lnTo>
                  <a:pt x="84" y="2"/>
                </a:lnTo>
                <a:close/>
                <a:moveTo>
                  <a:pt x="70" y="51"/>
                </a:moveTo>
                <a:cubicBezTo>
                  <a:pt x="70" y="88"/>
                  <a:pt x="70" y="88"/>
                  <a:pt x="70" y="88"/>
                </a:cubicBezTo>
                <a:cubicBezTo>
                  <a:pt x="89" y="88"/>
                  <a:pt x="89" y="88"/>
                  <a:pt x="89" y="88"/>
                </a:cubicBezTo>
                <a:cubicBezTo>
                  <a:pt x="91" y="88"/>
                  <a:pt x="93" y="86"/>
                  <a:pt x="93" y="84"/>
                </a:cubicBezTo>
                <a:cubicBezTo>
                  <a:pt x="93" y="48"/>
                  <a:pt x="93" y="48"/>
                  <a:pt x="93" y="48"/>
                </a:cubicBezTo>
                <a:cubicBezTo>
                  <a:pt x="93" y="28"/>
                  <a:pt x="93" y="28"/>
                  <a:pt x="93" y="28"/>
                </a:cubicBezTo>
                <a:cubicBezTo>
                  <a:pt x="73" y="48"/>
                  <a:pt x="73" y="48"/>
                  <a:pt x="73" y="48"/>
                </a:cubicBezTo>
                <a:lnTo>
                  <a:pt x="70" y="5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5" name="Group 94">
            <a:extLst>
              <a:ext uri="{FF2B5EF4-FFF2-40B4-BE49-F238E27FC236}">
                <a16:creationId xmlns:a16="http://schemas.microsoft.com/office/drawing/2014/main" id="{B234D753-819E-41C4-B329-9BDC88A4B008}"/>
              </a:ext>
            </a:extLst>
          </p:cNvPr>
          <p:cNvGrpSpPr/>
          <p:nvPr/>
        </p:nvGrpSpPr>
        <p:grpSpPr>
          <a:xfrm>
            <a:off x="14824020" y="10948898"/>
            <a:ext cx="4606974" cy="5510302"/>
            <a:chOff x="3956051" y="4394200"/>
            <a:chExt cx="1457325" cy="1743075"/>
          </a:xfrm>
        </p:grpSpPr>
        <p:sp>
          <p:nvSpPr>
            <p:cNvPr id="96" name="Freeform 72">
              <a:extLst>
                <a:ext uri="{FF2B5EF4-FFF2-40B4-BE49-F238E27FC236}">
                  <a16:creationId xmlns:a16="http://schemas.microsoft.com/office/drawing/2014/main" id="{7D9171B8-EB7D-41C7-A127-239B5B4814DE}"/>
                </a:ext>
              </a:extLst>
            </p:cNvPr>
            <p:cNvSpPr>
              <a:spLocks/>
            </p:cNvSpPr>
            <p:nvPr/>
          </p:nvSpPr>
          <p:spPr bwMode="auto">
            <a:xfrm>
              <a:off x="3956051" y="4394200"/>
              <a:ext cx="1457325" cy="1743075"/>
            </a:xfrm>
            <a:custGeom>
              <a:avLst/>
              <a:gdLst>
                <a:gd name="T0" fmla="*/ 918 w 918"/>
                <a:gd name="T1" fmla="*/ 698 h 1098"/>
                <a:gd name="T2" fmla="*/ 762 w 918"/>
                <a:gd name="T3" fmla="*/ 788 h 1098"/>
                <a:gd name="T4" fmla="*/ 538 w 918"/>
                <a:gd name="T5" fmla="*/ 788 h 1098"/>
                <a:gd name="T6" fmla="*/ 414 w 918"/>
                <a:gd name="T7" fmla="*/ 208 h 1098"/>
                <a:gd name="T8" fmla="*/ 224 w 918"/>
                <a:gd name="T9" fmla="*/ 1098 h 1098"/>
                <a:gd name="T10" fmla="*/ 0 w 918"/>
                <a:gd name="T11" fmla="*/ 1098 h 1098"/>
                <a:gd name="T12" fmla="*/ 214 w 918"/>
                <a:gd name="T13" fmla="*/ 90 h 1098"/>
                <a:gd name="T14" fmla="*/ 370 w 918"/>
                <a:gd name="T15" fmla="*/ 0 h 1098"/>
                <a:gd name="T16" fmla="*/ 594 w 918"/>
                <a:gd name="T17" fmla="*/ 0 h 1098"/>
                <a:gd name="T18" fmla="*/ 742 w 918"/>
                <a:gd name="T19" fmla="*/ 698 h 1098"/>
                <a:gd name="T20" fmla="*/ 918 w 918"/>
                <a:gd name="T21" fmla="*/ 698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1098">
                  <a:moveTo>
                    <a:pt x="918" y="698"/>
                  </a:moveTo>
                  <a:lnTo>
                    <a:pt x="762" y="788"/>
                  </a:lnTo>
                  <a:lnTo>
                    <a:pt x="538" y="788"/>
                  </a:lnTo>
                  <a:lnTo>
                    <a:pt x="414" y="208"/>
                  </a:lnTo>
                  <a:lnTo>
                    <a:pt x="224" y="1098"/>
                  </a:lnTo>
                  <a:lnTo>
                    <a:pt x="0" y="1098"/>
                  </a:lnTo>
                  <a:lnTo>
                    <a:pt x="214" y="90"/>
                  </a:lnTo>
                  <a:lnTo>
                    <a:pt x="370" y="0"/>
                  </a:lnTo>
                  <a:lnTo>
                    <a:pt x="594" y="0"/>
                  </a:lnTo>
                  <a:lnTo>
                    <a:pt x="742" y="698"/>
                  </a:lnTo>
                  <a:lnTo>
                    <a:pt x="91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7" name="Freeform 85">
              <a:extLst>
                <a:ext uri="{FF2B5EF4-FFF2-40B4-BE49-F238E27FC236}">
                  <a16:creationId xmlns:a16="http://schemas.microsoft.com/office/drawing/2014/main" id="{F7B17B01-38C4-49D5-892F-A25D9FD6AAAD}"/>
                </a:ext>
              </a:extLst>
            </p:cNvPr>
            <p:cNvSpPr>
              <a:spLocks/>
            </p:cNvSpPr>
            <p:nvPr/>
          </p:nvSpPr>
          <p:spPr bwMode="auto">
            <a:xfrm>
              <a:off x="5133976" y="5502275"/>
              <a:ext cx="279400" cy="142875"/>
            </a:xfrm>
            <a:custGeom>
              <a:avLst/>
              <a:gdLst>
                <a:gd name="T0" fmla="*/ 0 w 176"/>
                <a:gd name="T1" fmla="*/ 0 h 90"/>
                <a:gd name="T2" fmla="*/ 20 w 176"/>
                <a:gd name="T3" fmla="*/ 90 h 90"/>
                <a:gd name="T4" fmla="*/ 176 w 176"/>
                <a:gd name="T5" fmla="*/ 0 h 90"/>
                <a:gd name="T6" fmla="*/ 0 w 176"/>
                <a:gd name="T7" fmla="*/ 0 h 90"/>
              </a:gdLst>
              <a:ahLst/>
              <a:cxnLst>
                <a:cxn ang="0">
                  <a:pos x="T0" y="T1"/>
                </a:cxn>
                <a:cxn ang="0">
                  <a:pos x="T2" y="T3"/>
                </a:cxn>
                <a:cxn ang="0">
                  <a:pos x="T4" y="T5"/>
                </a:cxn>
                <a:cxn ang="0">
                  <a:pos x="T6" y="T7"/>
                </a:cxn>
              </a:cxnLst>
              <a:rect l="0" t="0" r="r" b="b"/>
              <a:pathLst>
                <a:path w="176" h="90">
                  <a:moveTo>
                    <a:pt x="0" y="0"/>
                  </a:moveTo>
                  <a:lnTo>
                    <a:pt x="20" y="90"/>
                  </a:lnTo>
                  <a:lnTo>
                    <a:pt x="176" y="0"/>
                  </a:lnTo>
                  <a:lnTo>
                    <a:pt x="0"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8" name="Freeform 86">
              <a:extLst>
                <a:ext uri="{FF2B5EF4-FFF2-40B4-BE49-F238E27FC236}">
                  <a16:creationId xmlns:a16="http://schemas.microsoft.com/office/drawing/2014/main" id="{1C3864F5-C26E-45A0-B0FF-5BCC7469A2C5}"/>
                </a:ext>
              </a:extLst>
            </p:cNvPr>
            <p:cNvSpPr>
              <a:spLocks/>
            </p:cNvSpPr>
            <p:nvPr/>
          </p:nvSpPr>
          <p:spPr bwMode="auto">
            <a:xfrm>
              <a:off x="4613276" y="4394200"/>
              <a:ext cx="552450" cy="1250950"/>
            </a:xfrm>
            <a:custGeom>
              <a:avLst/>
              <a:gdLst>
                <a:gd name="T0" fmla="*/ 348 w 348"/>
                <a:gd name="T1" fmla="*/ 788 h 788"/>
                <a:gd name="T2" fmla="*/ 124 w 348"/>
                <a:gd name="T3" fmla="*/ 788 h 788"/>
                <a:gd name="T4" fmla="*/ 0 w 348"/>
                <a:gd name="T5" fmla="*/ 208 h 788"/>
                <a:gd name="T6" fmla="*/ 26 w 348"/>
                <a:gd name="T7" fmla="*/ 90 h 788"/>
                <a:gd name="T8" fmla="*/ 180 w 348"/>
                <a:gd name="T9" fmla="*/ 0 h 788"/>
                <a:gd name="T10" fmla="*/ 328 w 348"/>
                <a:gd name="T11" fmla="*/ 698 h 788"/>
                <a:gd name="T12" fmla="*/ 348 w 348"/>
                <a:gd name="T13" fmla="*/ 788 h 788"/>
              </a:gdLst>
              <a:ahLst/>
              <a:cxnLst>
                <a:cxn ang="0">
                  <a:pos x="T0" y="T1"/>
                </a:cxn>
                <a:cxn ang="0">
                  <a:pos x="T2" y="T3"/>
                </a:cxn>
                <a:cxn ang="0">
                  <a:pos x="T4" y="T5"/>
                </a:cxn>
                <a:cxn ang="0">
                  <a:pos x="T6" y="T7"/>
                </a:cxn>
                <a:cxn ang="0">
                  <a:pos x="T8" y="T9"/>
                </a:cxn>
                <a:cxn ang="0">
                  <a:pos x="T10" y="T11"/>
                </a:cxn>
                <a:cxn ang="0">
                  <a:pos x="T12" y="T13"/>
                </a:cxn>
              </a:cxnLst>
              <a:rect l="0" t="0" r="r" b="b"/>
              <a:pathLst>
                <a:path w="348" h="788">
                  <a:moveTo>
                    <a:pt x="348" y="788"/>
                  </a:moveTo>
                  <a:lnTo>
                    <a:pt x="124" y="788"/>
                  </a:lnTo>
                  <a:lnTo>
                    <a:pt x="0" y="208"/>
                  </a:lnTo>
                  <a:lnTo>
                    <a:pt x="26" y="90"/>
                  </a:lnTo>
                  <a:lnTo>
                    <a:pt x="180" y="0"/>
                  </a:lnTo>
                  <a:lnTo>
                    <a:pt x="328" y="698"/>
                  </a:lnTo>
                  <a:lnTo>
                    <a:pt x="348" y="788"/>
                  </a:lnTo>
                  <a:close/>
                </a:path>
              </a:pathLst>
            </a:custGeom>
            <a:solidFill>
              <a:schemeClr val="tx1">
                <a:alpha val="3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9" name="Freeform 87">
              <a:extLst>
                <a:ext uri="{FF2B5EF4-FFF2-40B4-BE49-F238E27FC236}">
                  <a16:creationId xmlns:a16="http://schemas.microsoft.com/office/drawing/2014/main" id="{2AA98FA6-581E-409F-9A70-7D1F0B782DA2}"/>
                </a:ext>
              </a:extLst>
            </p:cNvPr>
            <p:cNvSpPr>
              <a:spLocks/>
            </p:cNvSpPr>
            <p:nvPr/>
          </p:nvSpPr>
          <p:spPr bwMode="auto">
            <a:xfrm>
              <a:off x="4295776" y="4394200"/>
              <a:ext cx="603250" cy="142875"/>
            </a:xfrm>
            <a:custGeom>
              <a:avLst/>
              <a:gdLst>
                <a:gd name="T0" fmla="*/ 380 w 380"/>
                <a:gd name="T1" fmla="*/ 0 h 90"/>
                <a:gd name="T2" fmla="*/ 226 w 380"/>
                <a:gd name="T3" fmla="*/ 90 h 90"/>
                <a:gd name="T4" fmla="*/ 0 w 380"/>
                <a:gd name="T5" fmla="*/ 90 h 90"/>
                <a:gd name="T6" fmla="*/ 156 w 380"/>
                <a:gd name="T7" fmla="*/ 0 h 90"/>
                <a:gd name="T8" fmla="*/ 380 w 380"/>
                <a:gd name="T9" fmla="*/ 0 h 90"/>
              </a:gdLst>
              <a:ahLst/>
              <a:cxnLst>
                <a:cxn ang="0">
                  <a:pos x="T0" y="T1"/>
                </a:cxn>
                <a:cxn ang="0">
                  <a:pos x="T2" y="T3"/>
                </a:cxn>
                <a:cxn ang="0">
                  <a:pos x="T4" y="T5"/>
                </a:cxn>
                <a:cxn ang="0">
                  <a:pos x="T6" y="T7"/>
                </a:cxn>
                <a:cxn ang="0">
                  <a:pos x="T8" y="T9"/>
                </a:cxn>
              </a:cxnLst>
              <a:rect l="0" t="0" r="r" b="b"/>
              <a:pathLst>
                <a:path w="380" h="90">
                  <a:moveTo>
                    <a:pt x="380" y="0"/>
                  </a:moveTo>
                  <a:lnTo>
                    <a:pt x="226" y="90"/>
                  </a:lnTo>
                  <a:lnTo>
                    <a:pt x="0" y="90"/>
                  </a:lnTo>
                  <a:lnTo>
                    <a:pt x="156" y="0"/>
                  </a:lnTo>
                  <a:lnTo>
                    <a:pt x="380"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00" name="Rectangle 99">
            <a:extLst>
              <a:ext uri="{FF2B5EF4-FFF2-40B4-BE49-F238E27FC236}">
                <a16:creationId xmlns:a16="http://schemas.microsoft.com/office/drawing/2014/main" id="{DEA68127-4E4B-48DA-91F6-300153609FDE}"/>
              </a:ext>
            </a:extLst>
          </p:cNvPr>
          <p:cNvSpPr/>
          <p:nvPr/>
        </p:nvSpPr>
        <p:spPr>
          <a:xfrm>
            <a:off x="1031819" y="3804997"/>
            <a:ext cx="6854881" cy="646331"/>
          </a:xfrm>
          <a:prstGeom prst="rect">
            <a:avLst/>
          </a:prstGeom>
        </p:spPr>
        <p:txBody>
          <a:bodyPr wrap="square">
            <a:spAutoFit/>
          </a:bodyPr>
          <a:lstStyle/>
          <a:p>
            <a:r>
              <a:rPr lang="en-US" sz="3600" b="1" dirty="0">
                <a:solidFill>
                  <a:schemeClr val="accent2"/>
                </a:solidFill>
              </a:rPr>
              <a:t>YOUR TITLE HERE</a:t>
            </a:r>
          </a:p>
        </p:txBody>
      </p:sp>
      <p:sp>
        <p:nvSpPr>
          <p:cNvPr id="101" name="Rectangle 100">
            <a:extLst>
              <a:ext uri="{FF2B5EF4-FFF2-40B4-BE49-F238E27FC236}">
                <a16:creationId xmlns:a16="http://schemas.microsoft.com/office/drawing/2014/main" id="{D5015215-4A36-497C-A8F6-4B633AC98EE0}"/>
              </a:ext>
            </a:extLst>
          </p:cNvPr>
          <p:cNvSpPr/>
          <p:nvPr/>
        </p:nvSpPr>
        <p:spPr>
          <a:xfrm>
            <a:off x="1031819" y="4510657"/>
            <a:ext cx="14916343" cy="1137876"/>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102" name="Rectangle 101">
            <a:extLst>
              <a:ext uri="{FF2B5EF4-FFF2-40B4-BE49-F238E27FC236}">
                <a16:creationId xmlns:a16="http://schemas.microsoft.com/office/drawing/2014/main" id="{1CE2539B-FC9B-457B-B3AB-499374B36963}"/>
              </a:ext>
            </a:extLst>
          </p:cNvPr>
          <p:cNvSpPr/>
          <p:nvPr/>
        </p:nvSpPr>
        <p:spPr>
          <a:xfrm>
            <a:off x="993720" y="6278427"/>
            <a:ext cx="6854881" cy="646331"/>
          </a:xfrm>
          <a:prstGeom prst="rect">
            <a:avLst/>
          </a:prstGeom>
        </p:spPr>
        <p:txBody>
          <a:bodyPr wrap="square">
            <a:spAutoFit/>
          </a:bodyPr>
          <a:lstStyle/>
          <a:p>
            <a:r>
              <a:rPr lang="en-US" sz="3600" b="1" dirty="0">
                <a:solidFill>
                  <a:schemeClr val="accent2"/>
                </a:solidFill>
              </a:rPr>
              <a:t>YOUR TITLE HERE</a:t>
            </a:r>
          </a:p>
        </p:txBody>
      </p:sp>
      <p:sp>
        <p:nvSpPr>
          <p:cNvPr id="103" name="Rectangle 102">
            <a:extLst>
              <a:ext uri="{FF2B5EF4-FFF2-40B4-BE49-F238E27FC236}">
                <a16:creationId xmlns:a16="http://schemas.microsoft.com/office/drawing/2014/main" id="{CF79687B-9E28-4A90-86EC-A2824DCCAA10}"/>
              </a:ext>
            </a:extLst>
          </p:cNvPr>
          <p:cNvSpPr/>
          <p:nvPr/>
        </p:nvSpPr>
        <p:spPr>
          <a:xfrm>
            <a:off x="993721" y="6984088"/>
            <a:ext cx="11769779" cy="1137876"/>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a:t>
            </a:r>
          </a:p>
        </p:txBody>
      </p:sp>
      <p:sp>
        <p:nvSpPr>
          <p:cNvPr id="104" name="Rectangle 103">
            <a:extLst>
              <a:ext uri="{FF2B5EF4-FFF2-40B4-BE49-F238E27FC236}">
                <a16:creationId xmlns:a16="http://schemas.microsoft.com/office/drawing/2014/main" id="{6ED31129-FDEC-45D8-9236-9E82B4EF2D02}"/>
              </a:ext>
            </a:extLst>
          </p:cNvPr>
          <p:cNvSpPr/>
          <p:nvPr/>
        </p:nvSpPr>
        <p:spPr>
          <a:xfrm>
            <a:off x="955621" y="8756541"/>
            <a:ext cx="6854881" cy="646331"/>
          </a:xfrm>
          <a:prstGeom prst="rect">
            <a:avLst/>
          </a:prstGeom>
        </p:spPr>
        <p:txBody>
          <a:bodyPr wrap="square">
            <a:spAutoFit/>
          </a:bodyPr>
          <a:lstStyle/>
          <a:p>
            <a:r>
              <a:rPr lang="en-US" sz="3600" b="1" dirty="0">
                <a:solidFill>
                  <a:schemeClr val="accent2"/>
                </a:solidFill>
              </a:rPr>
              <a:t>YOUR TITLE HERE</a:t>
            </a:r>
          </a:p>
        </p:txBody>
      </p:sp>
      <p:sp>
        <p:nvSpPr>
          <p:cNvPr id="105" name="Rectangle 104">
            <a:extLst>
              <a:ext uri="{FF2B5EF4-FFF2-40B4-BE49-F238E27FC236}">
                <a16:creationId xmlns:a16="http://schemas.microsoft.com/office/drawing/2014/main" id="{05C246E5-9638-4122-A234-6FA9702208C5}"/>
              </a:ext>
            </a:extLst>
          </p:cNvPr>
          <p:cNvSpPr/>
          <p:nvPr/>
        </p:nvSpPr>
        <p:spPr>
          <a:xfrm>
            <a:off x="955622" y="9462202"/>
            <a:ext cx="1047087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Watch this slideshow about fibromyalgia.</a:t>
            </a:r>
          </a:p>
        </p:txBody>
      </p:sp>
      <p:sp>
        <p:nvSpPr>
          <p:cNvPr id="106" name="Rectangle 105">
            <a:extLst>
              <a:ext uri="{FF2B5EF4-FFF2-40B4-BE49-F238E27FC236}">
                <a16:creationId xmlns:a16="http://schemas.microsoft.com/office/drawing/2014/main" id="{FC87DC0F-C73E-45C7-A3C0-E69118D6E06E}"/>
              </a:ext>
            </a:extLst>
          </p:cNvPr>
          <p:cNvSpPr/>
          <p:nvPr/>
        </p:nvSpPr>
        <p:spPr>
          <a:xfrm>
            <a:off x="955621" y="12311148"/>
            <a:ext cx="7350926" cy="1938992"/>
          </a:xfrm>
          <a:prstGeom prst="rect">
            <a:avLst/>
          </a:prstGeom>
        </p:spPr>
        <p:txBody>
          <a:bodyPr wrap="square">
            <a:spAutoFit/>
          </a:bodyPr>
          <a:lstStyle/>
          <a:p>
            <a:r>
              <a:rPr lang="en-US" sz="6000" dirty="0">
                <a:solidFill>
                  <a:schemeClr val="accent2"/>
                </a:solidFill>
              </a:rPr>
              <a:t>WE DEVELOP</a:t>
            </a:r>
            <a:br>
              <a:rPr lang="en-US" sz="6000" dirty="0">
                <a:solidFill>
                  <a:schemeClr val="accent2"/>
                </a:solidFill>
              </a:rPr>
            </a:br>
            <a:r>
              <a:rPr lang="en-US" sz="6000" b="1" dirty="0">
                <a:solidFill>
                  <a:schemeClr val="accent2"/>
                </a:solidFill>
              </a:rPr>
              <a:t>BUSINESS!</a:t>
            </a:r>
          </a:p>
        </p:txBody>
      </p:sp>
      <p:sp>
        <p:nvSpPr>
          <p:cNvPr id="4" name="Footer Placeholder 3">
            <a:extLst>
              <a:ext uri="{FF2B5EF4-FFF2-40B4-BE49-F238E27FC236}">
                <a16:creationId xmlns:a16="http://schemas.microsoft.com/office/drawing/2014/main" id="{34BDB97A-D56B-45CE-8676-14D59A619037}"/>
              </a:ext>
            </a:extLst>
          </p:cNvPr>
          <p:cNvSpPr>
            <a:spLocks noGrp="1"/>
          </p:cNvSpPr>
          <p:nvPr>
            <p:ph type="ftr" sz="quarter" idx="3"/>
          </p:nvPr>
        </p:nvSpPr>
        <p:spPr/>
        <p:txBody>
          <a:bodyPr/>
          <a:lstStyle/>
          <a:p>
            <a:r>
              <a:rPr lang="en-US"/>
              <a:t>MEETING.ME</a:t>
            </a:r>
            <a:endParaRPr lang="en-US" dirty="0"/>
          </a:p>
        </p:txBody>
      </p:sp>
      <p:sp>
        <p:nvSpPr>
          <p:cNvPr id="6" name="Slide Number Placeholder 5">
            <a:extLst>
              <a:ext uri="{FF2B5EF4-FFF2-40B4-BE49-F238E27FC236}">
                <a16:creationId xmlns:a16="http://schemas.microsoft.com/office/drawing/2014/main" id="{40E8CF5A-AC38-4553-8802-3552E2DAC68C}"/>
              </a:ext>
            </a:extLst>
          </p:cNvPr>
          <p:cNvSpPr>
            <a:spLocks noGrp="1"/>
          </p:cNvSpPr>
          <p:nvPr>
            <p:ph type="sldNum" sz="quarter" idx="4"/>
          </p:nvPr>
        </p:nvSpPr>
        <p:spPr/>
        <p:txBody>
          <a:bodyPr/>
          <a:lstStyle/>
          <a:p>
            <a:fld id="{92B485D1-D61A-494D-A8A9-04DC541B8AAB}" type="slidenum">
              <a:rPr lang="en-US" smtClean="0"/>
              <a:pPr/>
              <a:t>15</a:t>
            </a:fld>
            <a:endParaRPr lang="en-US" dirty="0"/>
          </a:p>
        </p:txBody>
      </p:sp>
      <p:grpSp>
        <p:nvGrpSpPr>
          <p:cNvPr id="36" name="Group 35">
            <a:extLst>
              <a:ext uri="{FF2B5EF4-FFF2-40B4-BE49-F238E27FC236}">
                <a16:creationId xmlns:a16="http://schemas.microsoft.com/office/drawing/2014/main" id="{B43D6B11-9071-4498-936E-D4ADB38906AF}"/>
              </a:ext>
            </a:extLst>
          </p:cNvPr>
          <p:cNvGrpSpPr/>
          <p:nvPr/>
        </p:nvGrpSpPr>
        <p:grpSpPr>
          <a:xfrm>
            <a:off x="23566308" y="1140153"/>
            <a:ext cx="4662664" cy="1203616"/>
            <a:chOff x="1069922" y="1254453"/>
            <a:chExt cx="7883578" cy="2035060"/>
          </a:xfrm>
          <a:solidFill>
            <a:schemeClr val="accent2"/>
          </a:solidFill>
        </p:grpSpPr>
        <p:sp>
          <p:nvSpPr>
            <p:cNvPr id="37" name="Rectangle: Rounded Corners 36">
              <a:extLst>
                <a:ext uri="{FF2B5EF4-FFF2-40B4-BE49-F238E27FC236}">
                  <a16:creationId xmlns:a16="http://schemas.microsoft.com/office/drawing/2014/main" id="{FC55CCF1-2E64-4066-B560-DB77202759E3}"/>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4D4ECDD7-5A90-4E9F-83AC-8489C9C132BA}"/>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095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9600" b="1" dirty="0">
                <a:solidFill>
                  <a:schemeClr val="accent2"/>
                </a:solidFill>
              </a:rPr>
              <a:t>KEY FACTORS</a:t>
            </a:r>
          </a:p>
        </p:txBody>
      </p:sp>
      <p:sp>
        <p:nvSpPr>
          <p:cNvPr id="4" name="Footer Placeholder 3">
            <a:extLst>
              <a:ext uri="{FF2B5EF4-FFF2-40B4-BE49-F238E27FC236}">
                <a16:creationId xmlns:a16="http://schemas.microsoft.com/office/drawing/2014/main" id="{34BDB97A-D56B-45CE-8676-14D59A619037}"/>
              </a:ext>
            </a:extLst>
          </p:cNvPr>
          <p:cNvSpPr>
            <a:spLocks noGrp="1"/>
          </p:cNvSpPr>
          <p:nvPr>
            <p:ph type="ftr" sz="quarter" idx="3"/>
          </p:nvPr>
        </p:nvSpPr>
        <p:spPr/>
        <p:txBody>
          <a:bodyPr/>
          <a:lstStyle/>
          <a:p>
            <a:r>
              <a:rPr lang="en-US"/>
              <a:t>MEETING.ME</a:t>
            </a:r>
            <a:endParaRPr lang="en-US" dirty="0"/>
          </a:p>
        </p:txBody>
      </p:sp>
      <p:sp>
        <p:nvSpPr>
          <p:cNvPr id="6" name="Slide Number Placeholder 5">
            <a:extLst>
              <a:ext uri="{FF2B5EF4-FFF2-40B4-BE49-F238E27FC236}">
                <a16:creationId xmlns:a16="http://schemas.microsoft.com/office/drawing/2014/main" id="{40E8CF5A-AC38-4553-8802-3552E2DAC68C}"/>
              </a:ext>
            </a:extLst>
          </p:cNvPr>
          <p:cNvSpPr>
            <a:spLocks noGrp="1"/>
          </p:cNvSpPr>
          <p:nvPr>
            <p:ph type="sldNum" sz="quarter" idx="4"/>
          </p:nvPr>
        </p:nvSpPr>
        <p:spPr/>
        <p:txBody>
          <a:bodyPr/>
          <a:lstStyle/>
          <a:p>
            <a:fld id="{92B485D1-D61A-494D-A8A9-04DC541B8AAB}" type="slidenum">
              <a:rPr lang="en-US" smtClean="0"/>
              <a:pPr/>
              <a:t>16</a:t>
            </a:fld>
            <a:endParaRPr lang="en-US" dirty="0"/>
          </a:p>
        </p:txBody>
      </p:sp>
      <p:grpSp>
        <p:nvGrpSpPr>
          <p:cNvPr id="36" name="Group 35">
            <a:extLst>
              <a:ext uri="{FF2B5EF4-FFF2-40B4-BE49-F238E27FC236}">
                <a16:creationId xmlns:a16="http://schemas.microsoft.com/office/drawing/2014/main" id="{B43D6B11-9071-4498-936E-D4ADB38906AF}"/>
              </a:ext>
            </a:extLst>
          </p:cNvPr>
          <p:cNvGrpSpPr/>
          <p:nvPr/>
        </p:nvGrpSpPr>
        <p:grpSpPr>
          <a:xfrm>
            <a:off x="23566308" y="1140153"/>
            <a:ext cx="4662664" cy="1203616"/>
            <a:chOff x="1069922" y="1254453"/>
            <a:chExt cx="7883578" cy="2035060"/>
          </a:xfrm>
          <a:solidFill>
            <a:schemeClr val="accent2"/>
          </a:solidFill>
        </p:grpSpPr>
        <p:sp>
          <p:nvSpPr>
            <p:cNvPr id="37" name="Rectangle: Rounded Corners 36">
              <a:extLst>
                <a:ext uri="{FF2B5EF4-FFF2-40B4-BE49-F238E27FC236}">
                  <a16:creationId xmlns:a16="http://schemas.microsoft.com/office/drawing/2014/main" id="{FC55CCF1-2E64-4066-B560-DB77202759E3}"/>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4D4ECDD7-5A90-4E9F-83AC-8489C9C132BA}"/>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CD17F4F7-C9D2-4389-8FFE-B275D307D575}"/>
              </a:ext>
            </a:extLst>
          </p:cNvPr>
          <p:cNvGrpSpPr/>
          <p:nvPr/>
        </p:nvGrpSpPr>
        <p:grpSpPr>
          <a:xfrm>
            <a:off x="12317441" y="2902973"/>
            <a:ext cx="13781114" cy="12746716"/>
            <a:chOff x="400050" y="838200"/>
            <a:chExt cx="5372101" cy="4968876"/>
          </a:xfrm>
        </p:grpSpPr>
        <p:sp>
          <p:nvSpPr>
            <p:cNvPr id="40" name="Freeform 5">
              <a:extLst>
                <a:ext uri="{FF2B5EF4-FFF2-40B4-BE49-F238E27FC236}">
                  <a16:creationId xmlns:a16="http://schemas.microsoft.com/office/drawing/2014/main" id="{993E0C00-AD9A-4F07-A485-A78591BADCC1}"/>
                </a:ext>
              </a:extLst>
            </p:cNvPr>
            <p:cNvSpPr>
              <a:spLocks/>
            </p:cNvSpPr>
            <p:nvPr/>
          </p:nvSpPr>
          <p:spPr bwMode="auto">
            <a:xfrm>
              <a:off x="1209675" y="5522913"/>
              <a:ext cx="1711325" cy="284163"/>
            </a:xfrm>
            <a:custGeom>
              <a:avLst/>
              <a:gdLst>
                <a:gd name="T0" fmla="*/ 5376 w 5390"/>
                <a:gd name="T1" fmla="*/ 494 h 897"/>
                <a:gd name="T2" fmla="*/ 5305 w 5390"/>
                <a:gd name="T3" fmla="*/ 560 h 897"/>
                <a:gd name="T4" fmla="*/ 5178 w 5390"/>
                <a:gd name="T5" fmla="*/ 623 h 897"/>
                <a:gd name="T6" fmla="*/ 5000 w 5390"/>
                <a:gd name="T7" fmla="*/ 681 h 897"/>
                <a:gd name="T8" fmla="*/ 4774 w 5390"/>
                <a:gd name="T9" fmla="*/ 733 h 897"/>
                <a:gd name="T10" fmla="*/ 4507 w 5390"/>
                <a:gd name="T11" fmla="*/ 781 h 897"/>
                <a:gd name="T12" fmla="*/ 4201 w 5390"/>
                <a:gd name="T13" fmla="*/ 820 h 897"/>
                <a:gd name="T14" fmla="*/ 3863 w 5390"/>
                <a:gd name="T15" fmla="*/ 853 h 897"/>
                <a:gd name="T16" fmla="*/ 3496 w 5390"/>
                <a:gd name="T17" fmla="*/ 877 h 897"/>
                <a:gd name="T18" fmla="*/ 3106 w 5390"/>
                <a:gd name="T19" fmla="*/ 892 h 897"/>
                <a:gd name="T20" fmla="*/ 2694 w 5390"/>
                <a:gd name="T21" fmla="*/ 897 h 897"/>
                <a:gd name="T22" fmla="*/ 2284 w 5390"/>
                <a:gd name="T23" fmla="*/ 892 h 897"/>
                <a:gd name="T24" fmla="*/ 1893 w 5390"/>
                <a:gd name="T25" fmla="*/ 877 h 897"/>
                <a:gd name="T26" fmla="*/ 1526 w 5390"/>
                <a:gd name="T27" fmla="*/ 853 h 897"/>
                <a:gd name="T28" fmla="*/ 1187 w 5390"/>
                <a:gd name="T29" fmla="*/ 820 h 897"/>
                <a:gd name="T30" fmla="*/ 883 w 5390"/>
                <a:gd name="T31" fmla="*/ 781 h 897"/>
                <a:gd name="T32" fmla="*/ 615 w 5390"/>
                <a:gd name="T33" fmla="*/ 733 h 897"/>
                <a:gd name="T34" fmla="*/ 390 w 5390"/>
                <a:gd name="T35" fmla="*/ 681 h 897"/>
                <a:gd name="T36" fmla="*/ 211 w 5390"/>
                <a:gd name="T37" fmla="*/ 623 h 897"/>
                <a:gd name="T38" fmla="*/ 84 w 5390"/>
                <a:gd name="T39" fmla="*/ 560 h 897"/>
                <a:gd name="T40" fmla="*/ 13 w 5390"/>
                <a:gd name="T41" fmla="*/ 494 h 897"/>
                <a:gd name="T42" fmla="*/ 3 w 5390"/>
                <a:gd name="T43" fmla="*/ 424 h 897"/>
                <a:gd name="T44" fmla="*/ 54 w 5390"/>
                <a:gd name="T45" fmla="*/ 358 h 897"/>
                <a:gd name="T46" fmla="*/ 163 w 5390"/>
                <a:gd name="T47" fmla="*/ 293 h 897"/>
                <a:gd name="T48" fmla="*/ 324 w 5390"/>
                <a:gd name="T49" fmla="*/ 234 h 897"/>
                <a:gd name="T50" fmla="*/ 535 w 5390"/>
                <a:gd name="T51" fmla="*/ 179 h 897"/>
                <a:gd name="T52" fmla="*/ 789 w 5390"/>
                <a:gd name="T53" fmla="*/ 131 h 897"/>
                <a:gd name="T54" fmla="*/ 1082 w 5390"/>
                <a:gd name="T55" fmla="*/ 88 h 897"/>
                <a:gd name="T56" fmla="*/ 1410 w 5390"/>
                <a:gd name="T57" fmla="*/ 53 h 897"/>
                <a:gd name="T58" fmla="*/ 1768 w 5390"/>
                <a:gd name="T59" fmla="*/ 26 h 897"/>
                <a:gd name="T60" fmla="*/ 2152 w 5390"/>
                <a:gd name="T61" fmla="*/ 8 h 897"/>
                <a:gd name="T62" fmla="*/ 2556 w 5390"/>
                <a:gd name="T63" fmla="*/ 0 h 897"/>
                <a:gd name="T64" fmla="*/ 2970 w 5390"/>
                <a:gd name="T65" fmla="*/ 2 h 897"/>
                <a:gd name="T66" fmla="*/ 3368 w 5390"/>
                <a:gd name="T67" fmla="*/ 13 h 897"/>
                <a:gd name="T68" fmla="*/ 3743 w 5390"/>
                <a:gd name="T69" fmla="*/ 34 h 897"/>
                <a:gd name="T70" fmla="*/ 4092 w 5390"/>
                <a:gd name="T71" fmla="*/ 64 h 897"/>
                <a:gd name="T72" fmla="*/ 4409 w 5390"/>
                <a:gd name="T73" fmla="*/ 102 h 897"/>
                <a:gd name="T74" fmla="*/ 4690 w 5390"/>
                <a:gd name="T75" fmla="*/ 146 h 897"/>
                <a:gd name="T76" fmla="*/ 4930 w 5390"/>
                <a:gd name="T77" fmla="*/ 197 h 897"/>
                <a:gd name="T78" fmla="*/ 5124 w 5390"/>
                <a:gd name="T79" fmla="*/ 253 h 897"/>
                <a:gd name="T80" fmla="*/ 5269 w 5390"/>
                <a:gd name="T81" fmla="*/ 315 h 897"/>
                <a:gd name="T82" fmla="*/ 5359 w 5390"/>
                <a:gd name="T83" fmla="*/ 380 h 897"/>
                <a:gd name="T84" fmla="*/ 5390 w 5390"/>
                <a:gd name="T85" fmla="*/ 448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90" h="897">
                  <a:moveTo>
                    <a:pt x="5390" y="448"/>
                  </a:moveTo>
                  <a:lnTo>
                    <a:pt x="5387" y="471"/>
                  </a:lnTo>
                  <a:lnTo>
                    <a:pt x="5376" y="494"/>
                  </a:lnTo>
                  <a:lnTo>
                    <a:pt x="5359" y="516"/>
                  </a:lnTo>
                  <a:lnTo>
                    <a:pt x="5335" y="539"/>
                  </a:lnTo>
                  <a:lnTo>
                    <a:pt x="5305" y="560"/>
                  </a:lnTo>
                  <a:lnTo>
                    <a:pt x="5269" y="582"/>
                  </a:lnTo>
                  <a:lnTo>
                    <a:pt x="5226" y="602"/>
                  </a:lnTo>
                  <a:lnTo>
                    <a:pt x="5178" y="623"/>
                  </a:lnTo>
                  <a:lnTo>
                    <a:pt x="5124" y="642"/>
                  </a:lnTo>
                  <a:lnTo>
                    <a:pt x="5065" y="662"/>
                  </a:lnTo>
                  <a:lnTo>
                    <a:pt x="5000" y="681"/>
                  </a:lnTo>
                  <a:lnTo>
                    <a:pt x="4930" y="699"/>
                  </a:lnTo>
                  <a:lnTo>
                    <a:pt x="4855" y="716"/>
                  </a:lnTo>
                  <a:lnTo>
                    <a:pt x="4774" y="733"/>
                  </a:lnTo>
                  <a:lnTo>
                    <a:pt x="4690" y="750"/>
                  </a:lnTo>
                  <a:lnTo>
                    <a:pt x="4601" y="766"/>
                  </a:lnTo>
                  <a:lnTo>
                    <a:pt x="4507" y="781"/>
                  </a:lnTo>
                  <a:lnTo>
                    <a:pt x="4409" y="794"/>
                  </a:lnTo>
                  <a:lnTo>
                    <a:pt x="4307" y="808"/>
                  </a:lnTo>
                  <a:lnTo>
                    <a:pt x="4201" y="820"/>
                  </a:lnTo>
                  <a:lnTo>
                    <a:pt x="4092" y="833"/>
                  </a:lnTo>
                  <a:lnTo>
                    <a:pt x="3979" y="843"/>
                  </a:lnTo>
                  <a:lnTo>
                    <a:pt x="3863" y="853"/>
                  </a:lnTo>
                  <a:lnTo>
                    <a:pt x="3743" y="862"/>
                  </a:lnTo>
                  <a:lnTo>
                    <a:pt x="3622" y="870"/>
                  </a:lnTo>
                  <a:lnTo>
                    <a:pt x="3496" y="877"/>
                  </a:lnTo>
                  <a:lnTo>
                    <a:pt x="3368" y="883"/>
                  </a:lnTo>
                  <a:lnTo>
                    <a:pt x="3238" y="887"/>
                  </a:lnTo>
                  <a:lnTo>
                    <a:pt x="3106" y="892"/>
                  </a:lnTo>
                  <a:lnTo>
                    <a:pt x="2970" y="895"/>
                  </a:lnTo>
                  <a:lnTo>
                    <a:pt x="2834" y="896"/>
                  </a:lnTo>
                  <a:lnTo>
                    <a:pt x="2694" y="897"/>
                  </a:lnTo>
                  <a:lnTo>
                    <a:pt x="2556" y="896"/>
                  </a:lnTo>
                  <a:lnTo>
                    <a:pt x="2419" y="895"/>
                  </a:lnTo>
                  <a:lnTo>
                    <a:pt x="2284" y="892"/>
                  </a:lnTo>
                  <a:lnTo>
                    <a:pt x="2152" y="887"/>
                  </a:lnTo>
                  <a:lnTo>
                    <a:pt x="2021" y="883"/>
                  </a:lnTo>
                  <a:lnTo>
                    <a:pt x="1893" y="877"/>
                  </a:lnTo>
                  <a:lnTo>
                    <a:pt x="1768" y="870"/>
                  </a:lnTo>
                  <a:lnTo>
                    <a:pt x="1645" y="862"/>
                  </a:lnTo>
                  <a:lnTo>
                    <a:pt x="1526" y="853"/>
                  </a:lnTo>
                  <a:lnTo>
                    <a:pt x="1410" y="843"/>
                  </a:lnTo>
                  <a:lnTo>
                    <a:pt x="1297" y="833"/>
                  </a:lnTo>
                  <a:lnTo>
                    <a:pt x="1187" y="820"/>
                  </a:lnTo>
                  <a:lnTo>
                    <a:pt x="1082" y="808"/>
                  </a:lnTo>
                  <a:lnTo>
                    <a:pt x="980" y="794"/>
                  </a:lnTo>
                  <a:lnTo>
                    <a:pt x="883" y="781"/>
                  </a:lnTo>
                  <a:lnTo>
                    <a:pt x="789" y="766"/>
                  </a:lnTo>
                  <a:lnTo>
                    <a:pt x="700" y="750"/>
                  </a:lnTo>
                  <a:lnTo>
                    <a:pt x="615" y="733"/>
                  </a:lnTo>
                  <a:lnTo>
                    <a:pt x="535" y="716"/>
                  </a:lnTo>
                  <a:lnTo>
                    <a:pt x="460" y="699"/>
                  </a:lnTo>
                  <a:lnTo>
                    <a:pt x="390" y="681"/>
                  </a:lnTo>
                  <a:lnTo>
                    <a:pt x="324" y="662"/>
                  </a:lnTo>
                  <a:lnTo>
                    <a:pt x="265" y="642"/>
                  </a:lnTo>
                  <a:lnTo>
                    <a:pt x="211" y="623"/>
                  </a:lnTo>
                  <a:lnTo>
                    <a:pt x="163" y="602"/>
                  </a:lnTo>
                  <a:lnTo>
                    <a:pt x="120" y="582"/>
                  </a:lnTo>
                  <a:lnTo>
                    <a:pt x="84" y="560"/>
                  </a:lnTo>
                  <a:lnTo>
                    <a:pt x="54" y="539"/>
                  </a:lnTo>
                  <a:lnTo>
                    <a:pt x="30" y="516"/>
                  </a:lnTo>
                  <a:lnTo>
                    <a:pt x="13" y="494"/>
                  </a:lnTo>
                  <a:lnTo>
                    <a:pt x="3" y="471"/>
                  </a:lnTo>
                  <a:lnTo>
                    <a:pt x="0" y="448"/>
                  </a:lnTo>
                  <a:lnTo>
                    <a:pt x="3" y="424"/>
                  </a:lnTo>
                  <a:lnTo>
                    <a:pt x="13" y="402"/>
                  </a:lnTo>
                  <a:lnTo>
                    <a:pt x="30" y="380"/>
                  </a:lnTo>
                  <a:lnTo>
                    <a:pt x="54" y="358"/>
                  </a:lnTo>
                  <a:lnTo>
                    <a:pt x="84" y="336"/>
                  </a:lnTo>
                  <a:lnTo>
                    <a:pt x="120" y="315"/>
                  </a:lnTo>
                  <a:lnTo>
                    <a:pt x="163" y="293"/>
                  </a:lnTo>
                  <a:lnTo>
                    <a:pt x="211" y="273"/>
                  </a:lnTo>
                  <a:lnTo>
                    <a:pt x="265" y="253"/>
                  </a:lnTo>
                  <a:lnTo>
                    <a:pt x="324" y="234"/>
                  </a:lnTo>
                  <a:lnTo>
                    <a:pt x="390" y="215"/>
                  </a:lnTo>
                  <a:lnTo>
                    <a:pt x="460" y="197"/>
                  </a:lnTo>
                  <a:lnTo>
                    <a:pt x="535" y="179"/>
                  </a:lnTo>
                  <a:lnTo>
                    <a:pt x="615" y="162"/>
                  </a:lnTo>
                  <a:lnTo>
                    <a:pt x="700" y="146"/>
                  </a:lnTo>
                  <a:lnTo>
                    <a:pt x="789" y="131"/>
                  </a:lnTo>
                  <a:lnTo>
                    <a:pt x="883" y="116"/>
                  </a:lnTo>
                  <a:lnTo>
                    <a:pt x="980" y="102"/>
                  </a:lnTo>
                  <a:lnTo>
                    <a:pt x="1082" y="88"/>
                  </a:lnTo>
                  <a:lnTo>
                    <a:pt x="1187" y="76"/>
                  </a:lnTo>
                  <a:lnTo>
                    <a:pt x="1297" y="64"/>
                  </a:lnTo>
                  <a:lnTo>
                    <a:pt x="1410" y="53"/>
                  </a:lnTo>
                  <a:lnTo>
                    <a:pt x="1526" y="43"/>
                  </a:lnTo>
                  <a:lnTo>
                    <a:pt x="1645" y="34"/>
                  </a:lnTo>
                  <a:lnTo>
                    <a:pt x="1768" y="26"/>
                  </a:lnTo>
                  <a:lnTo>
                    <a:pt x="1893" y="20"/>
                  </a:lnTo>
                  <a:lnTo>
                    <a:pt x="2021" y="13"/>
                  </a:lnTo>
                  <a:lnTo>
                    <a:pt x="2152" y="8"/>
                  </a:lnTo>
                  <a:lnTo>
                    <a:pt x="2284" y="4"/>
                  </a:lnTo>
                  <a:lnTo>
                    <a:pt x="2419" y="2"/>
                  </a:lnTo>
                  <a:lnTo>
                    <a:pt x="2556" y="0"/>
                  </a:lnTo>
                  <a:lnTo>
                    <a:pt x="2694" y="0"/>
                  </a:lnTo>
                  <a:lnTo>
                    <a:pt x="2834" y="0"/>
                  </a:lnTo>
                  <a:lnTo>
                    <a:pt x="2970" y="2"/>
                  </a:lnTo>
                  <a:lnTo>
                    <a:pt x="3106" y="4"/>
                  </a:lnTo>
                  <a:lnTo>
                    <a:pt x="3238" y="8"/>
                  </a:lnTo>
                  <a:lnTo>
                    <a:pt x="3368" y="13"/>
                  </a:lnTo>
                  <a:lnTo>
                    <a:pt x="3496" y="20"/>
                  </a:lnTo>
                  <a:lnTo>
                    <a:pt x="3622" y="26"/>
                  </a:lnTo>
                  <a:lnTo>
                    <a:pt x="3743" y="34"/>
                  </a:lnTo>
                  <a:lnTo>
                    <a:pt x="3863" y="43"/>
                  </a:lnTo>
                  <a:lnTo>
                    <a:pt x="3979" y="53"/>
                  </a:lnTo>
                  <a:lnTo>
                    <a:pt x="4092" y="64"/>
                  </a:lnTo>
                  <a:lnTo>
                    <a:pt x="4201" y="76"/>
                  </a:lnTo>
                  <a:lnTo>
                    <a:pt x="4307" y="88"/>
                  </a:lnTo>
                  <a:lnTo>
                    <a:pt x="4409" y="102"/>
                  </a:lnTo>
                  <a:lnTo>
                    <a:pt x="4507" y="116"/>
                  </a:lnTo>
                  <a:lnTo>
                    <a:pt x="4601" y="131"/>
                  </a:lnTo>
                  <a:lnTo>
                    <a:pt x="4690" y="146"/>
                  </a:lnTo>
                  <a:lnTo>
                    <a:pt x="4774" y="162"/>
                  </a:lnTo>
                  <a:lnTo>
                    <a:pt x="4855" y="179"/>
                  </a:lnTo>
                  <a:lnTo>
                    <a:pt x="4930" y="197"/>
                  </a:lnTo>
                  <a:lnTo>
                    <a:pt x="5000" y="215"/>
                  </a:lnTo>
                  <a:lnTo>
                    <a:pt x="5065" y="234"/>
                  </a:lnTo>
                  <a:lnTo>
                    <a:pt x="5124" y="253"/>
                  </a:lnTo>
                  <a:lnTo>
                    <a:pt x="5178" y="273"/>
                  </a:lnTo>
                  <a:lnTo>
                    <a:pt x="5226" y="293"/>
                  </a:lnTo>
                  <a:lnTo>
                    <a:pt x="5269" y="315"/>
                  </a:lnTo>
                  <a:lnTo>
                    <a:pt x="5305" y="336"/>
                  </a:lnTo>
                  <a:lnTo>
                    <a:pt x="5335" y="358"/>
                  </a:lnTo>
                  <a:lnTo>
                    <a:pt x="5359" y="380"/>
                  </a:lnTo>
                  <a:lnTo>
                    <a:pt x="5376" y="402"/>
                  </a:lnTo>
                  <a:lnTo>
                    <a:pt x="5387" y="424"/>
                  </a:lnTo>
                  <a:lnTo>
                    <a:pt x="5390" y="448"/>
                  </a:lnTo>
                  <a:close/>
                </a:path>
              </a:pathLst>
            </a:custGeom>
            <a:solidFill>
              <a:srgbClr val="E6E7E8">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1" name="Freeform 6">
              <a:extLst>
                <a:ext uri="{FF2B5EF4-FFF2-40B4-BE49-F238E27FC236}">
                  <a16:creationId xmlns:a16="http://schemas.microsoft.com/office/drawing/2014/main" id="{6CD78AF5-EEB0-4325-8105-D815C7F52445}"/>
                </a:ext>
              </a:extLst>
            </p:cNvPr>
            <p:cNvSpPr>
              <a:spLocks/>
            </p:cNvSpPr>
            <p:nvPr/>
          </p:nvSpPr>
          <p:spPr bwMode="auto">
            <a:xfrm>
              <a:off x="3013075" y="5522913"/>
              <a:ext cx="1712913" cy="284163"/>
            </a:xfrm>
            <a:custGeom>
              <a:avLst/>
              <a:gdLst>
                <a:gd name="T0" fmla="*/ 5377 w 5391"/>
                <a:gd name="T1" fmla="*/ 494 h 897"/>
                <a:gd name="T2" fmla="*/ 5306 w 5391"/>
                <a:gd name="T3" fmla="*/ 560 h 897"/>
                <a:gd name="T4" fmla="*/ 5179 w 5391"/>
                <a:gd name="T5" fmla="*/ 623 h 897"/>
                <a:gd name="T6" fmla="*/ 5000 w 5391"/>
                <a:gd name="T7" fmla="*/ 681 h 897"/>
                <a:gd name="T8" fmla="*/ 4775 w 5391"/>
                <a:gd name="T9" fmla="*/ 733 h 897"/>
                <a:gd name="T10" fmla="*/ 4508 w 5391"/>
                <a:gd name="T11" fmla="*/ 781 h 897"/>
                <a:gd name="T12" fmla="*/ 4202 w 5391"/>
                <a:gd name="T13" fmla="*/ 820 h 897"/>
                <a:gd name="T14" fmla="*/ 3864 w 5391"/>
                <a:gd name="T15" fmla="*/ 853 h 897"/>
                <a:gd name="T16" fmla="*/ 3497 w 5391"/>
                <a:gd name="T17" fmla="*/ 877 h 897"/>
                <a:gd name="T18" fmla="*/ 3105 w 5391"/>
                <a:gd name="T19" fmla="*/ 892 h 897"/>
                <a:gd name="T20" fmla="*/ 2695 w 5391"/>
                <a:gd name="T21" fmla="*/ 897 h 897"/>
                <a:gd name="T22" fmla="*/ 2285 w 5391"/>
                <a:gd name="T23" fmla="*/ 892 h 897"/>
                <a:gd name="T24" fmla="*/ 1894 w 5391"/>
                <a:gd name="T25" fmla="*/ 877 h 897"/>
                <a:gd name="T26" fmla="*/ 1527 w 5391"/>
                <a:gd name="T27" fmla="*/ 853 h 897"/>
                <a:gd name="T28" fmla="*/ 1188 w 5391"/>
                <a:gd name="T29" fmla="*/ 820 h 897"/>
                <a:gd name="T30" fmla="*/ 884 w 5391"/>
                <a:gd name="T31" fmla="*/ 781 h 897"/>
                <a:gd name="T32" fmla="*/ 615 w 5391"/>
                <a:gd name="T33" fmla="*/ 733 h 897"/>
                <a:gd name="T34" fmla="*/ 390 w 5391"/>
                <a:gd name="T35" fmla="*/ 681 h 897"/>
                <a:gd name="T36" fmla="*/ 212 w 5391"/>
                <a:gd name="T37" fmla="*/ 623 h 897"/>
                <a:gd name="T38" fmla="*/ 85 w 5391"/>
                <a:gd name="T39" fmla="*/ 560 h 897"/>
                <a:gd name="T40" fmla="*/ 14 w 5391"/>
                <a:gd name="T41" fmla="*/ 494 h 897"/>
                <a:gd name="T42" fmla="*/ 4 w 5391"/>
                <a:gd name="T43" fmla="*/ 424 h 897"/>
                <a:gd name="T44" fmla="*/ 55 w 5391"/>
                <a:gd name="T45" fmla="*/ 358 h 897"/>
                <a:gd name="T46" fmla="*/ 163 w 5391"/>
                <a:gd name="T47" fmla="*/ 293 h 897"/>
                <a:gd name="T48" fmla="*/ 325 w 5391"/>
                <a:gd name="T49" fmla="*/ 234 h 897"/>
                <a:gd name="T50" fmla="*/ 536 w 5391"/>
                <a:gd name="T51" fmla="*/ 179 h 897"/>
                <a:gd name="T52" fmla="*/ 790 w 5391"/>
                <a:gd name="T53" fmla="*/ 131 h 897"/>
                <a:gd name="T54" fmla="*/ 1082 w 5391"/>
                <a:gd name="T55" fmla="*/ 88 h 897"/>
                <a:gd name="T56" fmla="*/ 1410 w 5391"/>
                <a:gd name="T57" fmla="*/ 53 h 897"/>
                <a:gd name="T58" fmla="*/ 1769 w 5391"/>
                <a:gd name="T59" fmla="*/ 26 h 897"/>
                <a:gd name="T60" fmla="*/ 2153 w 5391"/>
                <a:gd name="T61" fmla="*/ 8 h 897"/>
                <a:gd name="T62" fmla="*/ 2557 w 5391"/>
                <a:gd name="T63" fmla="*/ 0 h 897"/>
                <a:gd name="T64" fmla="*/ 2971 w 5391"/>
                <a:gd name="T65" fmla="*/ 2 h 897"/>
                <a:gd name="T66" fmla="*/ 3369 w 5391"/>
                <a:gd name="T67" fmla="*/ 13 h 897"/>
                <a:gd name="T68" fmla="*/ 3744 w 5391"/>
                <a:gd name="T69" fmla="*/ 34 h 897"/>
                <a:gd name="T70" fmla="*/ 4093 w 5391"/>
                <a:gd name="T71" fmla="*/ 64 h 897"/>
                <a:gd name="T72" fmla="*/ 4409 w 5391"/>
                <a:gd name="T73" fmla="*/ 102 h 897"/>
                <a:gd name="T74" fmla="*/ 4691 w 5391"/>
                <a:gd name="T75" fmla="*/ 146 h 897"/>
                <a:gd name="T76" fmla="*/ 4931 w 5391"/>
                <a:gd name="T77" fmla="*/ 197 h 897"/>
                <a:gd name="T78" fmla="*/ 5125 w 5391"/>
                <a:gd name="T79" fmla="*/ 253 h 897"/>
                <a:gd name="T80" fmla="*/ 5269 w 5391"/>
                <a:gd name="T81" fmla="*/ 315 h 897"/>
                <a:gd name="T82" fmla="*/ 5360 w 5391"/>
                <a:gd name="T83" fmla="*/ 380 h 897"/>
                <a:gd name="T84" fmla="*/ 5391 w 5391"/>
                <a:gd name="T85" fmla="*/ 448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91" h="897">
                  <a:moveTo>
                    <a:pt x="5391" y="448"/>
                  </a:moveTo>
                  <a:lnTo>
                    <a:pt x="5388" y="471"/>
                  </a:lnTo>
                  <a:lnTo>
                    <a:pt x="5377" y="494"/>
                  </a:lnTo>
                  <a:lnTo>
                    <a:pt x="5360" y="516"/>
                  </a:lnTo>
                  <a:lnTo>
                    <a:pt x="5336" y="539"/>
                  </a:lnTo>
                  <a:lnTo>
                    <a:pt x="5306" y="560"/>
                  </a:lnTo>
                  <a:lnTo>
                    <a:pt x="5269" y="582"/>
                  </a:lnTo>
                  <a:lnTo>
                    <a:pt x="5227" y="602"/>
                  </a:lnTo>
                  <a:lnTo>
                    <a:pt x="5179" y="623"/>
                  </a:lnTo>
                  <a:lnTo>
                    <a:pt x="5125" y="642"/>
                  </a:lnTo>
                  <a:lnTo>
                    <a:pt x="5065" y="662"/>
                  </a:lnTo>
                  <a:lnTo>
                    <a:pt x="5000" y="681"/>
                  </a:lnTo>
                  <a:lnTo>
                    <a:pt x="4931" y="699"/>
                  </a:lnTo>
                  <a:lnTo>
                    <a:pt x="4856" y="716"/>
                  </a:lnTo>
                  <a:lnTo>
                    <a:pt x="4775" y="733"/>
                  </a:lnTo>
                  <a:lnTo>
                    <a:pt x="4691" y="750"/>
                  </a:lnTo>
                  <a:lnTo>
                    <a:pt x="4601" y="766"/>
                  </a:lnTo>
                  <a:lnTo>
                    <a:pt x="4508" y="781"/>
                  </a:lnTo>
                  <a:lnTo>
                    <a:pt x="4409" y="794"/>
                  </a:lnTo>
                  <a:lnTo>
                    <a:pt x="4308" y="808"/>
                  </a:lnTo>
                  <a:lnTo>
                    <a:pt x="4202" y="820"/>
                  </a:lnTo>
                  <a:lnTo>
                    <a:pt x="4093" y="833"/>
                  </a:lnTo>
                  <a:lnTo>
                    <a:pt x="3980" y="843"/>
                  </a:lnTo>
                  <a:lnTo>
                    <a:pt x="3864" y="853"/>
                  </a:lnTo>
                  <a:lnTo>
                    <a:pt x="3744" y="862"/>
                  </a:lnTo>
                  <a:lnTo>
                    <a:pt x="3623" y="870"/>
                  </a:lnTo>
                  <a:lnTo>
                    <a:pt x="3497" y="877"/>
                  </a:lnTo>
                  <a:lnTo>
                    <a:pt x="3369" y="883"/>
                  </a:lnTo>
                  <a:lnTo>
                    <a:pt x="3239" y="887"/>
                  </a:lnTo>
                  <a:lnTo>
                    <a:pt x="3105" y="892"/>
                  </a:lnTo>
                  <a:lnTo>
                    <a:pt x="2971" y="895"/>
                  </a:lnTo>
                  <a:lnTo>
                    <a:pt x="2834" y="896"/>
                  </a:lnTo>
                  <a:lnTo>
                    <a:pt x="2695" y="897"/>
                  </a:lnTo>
                  <a:lnTo>
                    <a:pt x="2557" y="896"/>
                  </a:lnTo>
                  <a:lnTo>
                    <a:pt x="2420" y="895"/>
                  </a:lnTo>
                  <a:lnTo>
                    <a:pt x="2285" y="892"/>
                  </a:lnTo>
                  <a:lnTo>
                    <a:pt x="2153" y="887"/>
                  </a:lnTo>
                  <a:lnTo>
                    <a:pt x="2022" y="883"/>
                  </a:lnTo>
                  <a:lnTo>
                    <a:pt x="1894" y="877"/>
                  </a:lnTo>
                  <a:lnTo>
                    <a:pt x="1769" y="870"/>
                  </a:lnTo>
                  <a:lnTo>
                    <a:pt x="1646" y="862"/>
                  </a:lnTo>
                  <a:lnTo>
                    <a:pt x="1527" y="853"/>
                  </a:lnTo>
                  <a:lnTo>
                    <a:pt x="1410" y="843"/>
                  </a:lnTo>
                  <a:lnTo>
                    <a:pt x="1298" y="833"/>
                  </a:lnTo>
                  <a:lnTo>
                    <a:pt x="1188" y="820"/>
                  </a:lnTo>
                  <a:lnTo>
                    <a:pt x="1082" y="808"/>
                  </a:lnTo>
                  <a:lnTo>
                    <a:pt x="981" y="794"/>
                  </a:lnTo>
                  <a:lnTo>
                    <a:pt x="884" y="781"/>
                  </a:lnTo>
                  <a:lnTo>
                    <a:pt x="790" y="766"/>
                  </a:lnTo>
                  <a:lnTo>
                    <a:pt x="701" y="750"/>
                  </a:lnTo>
                  <a:lnTo>
                    <a:pt x="615" y="733"/>
                  </a:lnTo>
                  <a:lnTo>
                    <a:pt x="536" y="716"/>
                  </a:lnTo>
                  <a:lnTo>
                    <a:pt x="461" y="699"/>
                  </a:lnTo>
                  <a:lnTo>
                    <a:pt x="390" y="681"/>
                  </a:lnTo>
                  <a:lnTo>
                    <a:pt x="325" y="662"/>
                  </a:lnTo>
                  <a:lnTo>
                    <a:pt x="266" y="642"/>
                  </a:lnTo>
                  <a:lnTo>
                    <a:pt x="212" y="623"/>
                  </a:lnTo>
                  <a:lnTo>
                    <a:pt x="163" y="602"/>
                  </a:lnTo>
                  <a:lnTo>
                    <a:pt x="121" y="582"/>
                  </a:lnTo>
                  <a:lnTo>
                    <a:pt x="85" y="560"/>
                  </a:lnTo>
                  <a:lnTo>
                    <a:pt x="55" y="539"/>
                  </a:lnTo>
                  <a:lnTo>
                    <a:pt x="31" y="516"/>
                  </a:lnTo>
                  <a:lnTo>
                    <a:pt x="14" y="494"/>
                  </a:lnTo>
                  <a:lnTo>
                    <a:pt x="4" y="471"/>
                  </a:lnTo>
                  <a:lnTo>
                    <a:pt x="0" y="448"/>
                  </a:lnTo>
                  <a:lnTo>
                    <a:pt x="4" y="424"/>
                  </a:lnTo>
                  <a:lnTo>
                    <a:pt x="14" y="402"/>
                  </a:lnTo>
                  <a:lnTo>
                    <a:pt x="31" y="380"/>
                  </a:lnTo>
                  <a:lnTo>
                    <a:pt x="55" y="358"/>
                  </a:lnTo>
                  <a:lnTo>
                    <a:pt x="85" y="336"/>
                  </a:lnTo>
                  <a:lnTo>
                    <a:pt x="121" y="315"/>
                  </a:lnTo>
                  <a:lnTo>
                    <a:pt x="163" y="293"/>
                  </a:lnTo>
                  <a:lnTo>
                    <a:pt x="212" y="273"/>
                  </a:lnTo>
                  <a:lnTo>
                    <a:pt x="266" y="253"/>
                  </a:lnTo>
                  <a:lnTo>
                    <a:pt x="325" y="234"/>
                  </a:lnTo>
                  <a:lnTo>
                    <a:pt x="390" y="215"/>
                  </a:lnTo>
                  <a:lnTo>
                    <a:pt x="461" y="197"/>
                  </a:lnTo>
                  <a:lnTo>
                    <a:pt x="536" y="179"/>
                  </a:lnTo>
                  <a:lnTo>
                    <a:pt x="615" y="162"/>
                  </a:lnTo>
                  <a:lnTo>
                    <a:pt x="701" y="146"/>
                  </a:lnTo>
                  <a:lnTo>
                    <a:pt x="790" y="131"/>
                  </a:lnTo>
                  <a:lnTo>
                    <a:pt x="884" y="116"/>
                  </a:lnTo>
                  <a:lnTo>
                    <a:pt x="981" y="102"/>
                  </a:lnTo>
                  <a:lnTo>
                    <a:pt x="1082" y="88"/>
                  </a:lnTo>
                  <a:lnTo>
                    <a:pt x="1188" y="76"/>
                  </a:lnTo>
                  <a:lnTo>
                    <a:pt x="1298" y="64"/>
                  </a:lnTo>
                  <a:lnTo>
                    <a:pt x="1410" y="53"/>
                  </a:lnTo>
                  <a:lnTo>
                    <a:pt x="1527" y="43"/>
                  </a:lnTo>
                  <a:lnTo>
                    <a:pt x="1646" y="34"/>
                  </a:lnTo>
                  <a:lnTo>
                    <a:pt x="1769" y="26"/>
                  </a:lnTo>
                  <a:lnTo>
                    <a:pt x="1894" y="20"/>
                  </a:lnTo>
                  <a:lnTo>
                    <a:pt x="2022" y="13"/>
                  </a:lnTo>
                  <a:lnTo>
                    <a:pt x="2153" y="8"/>
                  </a:lnTo>
                  <a:lnTo>
                    <a:pt x="2285" y="4"/>
                  </a:lnTo>
                  <a:lnTo>
                    <a:pt x="2420" y="2"/>
                  </a:lnTo>
                  <a:lnTo>
                    <a:pt x="2557" y="0"/>
                  </a:lnTo>
                  <a:lnTo>
                    <a:pt x="2695" y="0"/>
                  </a:lnTo>
                  <a:lnTo>
                    <a:pt x="2834" y="0"/>
                  </a:lnTo>
                  <a:lnTo>
                    <a:pt x="2971" y="2"/>
                  </a:lnTo>
                  <a:lnTo>
                    <a:pt x="3105" y="4"/>
                  </a:lnTo>
                  <a:lnTo>
                    <a:pt x="3239" y="8"/>
                  </a:lnTo>
                  <a:lnTo>
                    <a:pt x="3369" y="13"/>
                  </a:lnTo>
                  <a:lnTo>
                    <a:pt x="3497" y="20"/>
                  </a:lnTo>
                  <a:lnTo>
                    <a:pt x="3623" y="26"/>
                  </a:lnTo>
                  <a:lnTo>
                    <a:pt x="3744" y="34"/>
                  </a:lnTo>
                  <a:lnTo>
                    <a:pt x="3864" y="43"/>
                  </a:lnTo>
                  <a:lnTo>
                    <a:pt x="3980" y="53"/>
                  </a:lnTo>
                  <a:lnTo>
                    <a:pt x="4093" y="64"/>
                  </a:lnTo>
                  <a:lnTo>
                    <a:pt x="4202" y="76"/>
                  </a:lnTo>
                  <a:lnTo>
                    <a:pt x="4308" y="88"/>
                  </a:lnTo>
                  <a:lnTo>
                    <a:pt x="4409" y="102"/>
                  </a:lnTo>
                  <a:lnTo>
                    <a:pt x="4508" y="116"/>
                  </a:lnTo>
                  <a:lnTo>
                    <a:pt x="4601" y="131"/>
                  </a:lnTo>
                  <a:lnTo>
                    <a:pt x="4691" y="146"/>
                  </a:lnTo>
                  <a:lnTo>
                    <a:pt x="4775" y="162"/>
                  </a:lnTo>
                  <a:lnTo>
                    <a:pt x="4856" y="179"/>
                  </a:lnTo>
                  <a:lnTo>
                    <a:pt x="4931" y="197"/>
                  </a:lnTo>
                  <a:lnTo>
                    <a:pt x="5000" y="215"/>
                  </a:lnTo>
                  <a:lnTo>
                    <a:pt x="5065" y="234"/>
                  </a:lnTo>
                  <a:lnTo>
                    <a:pt x="5125" y="253"/>
                  </a:lnTo>
                  <a:lnTo>
                    <a:pt x="5179" y="273"/>
                  </a:lnTo>
                  <a:lnTo>
                    <a:pt x="5227" y="293"/>
                  </a:lnTo>
                  <a:lnTo>
                    <a:pt x="5269" y="315"/>
                  </a:lnTo>
                  <a:lnTo>
                    <a:pt x="5306" y="336"/>
                  </a:lnTo>
                  <a:lnTo>
                    <a:pt x="5336" y="358"/>
                  </a:lnTo>
                  <a:lnTo>
                    <a:pt x="5360" y="380"/>
                  </a:lnTo>
                  <a:lnTo>
                    <a:pt x="5377" y="402"/>
                  </a:lnTo>
                  <a:lnTo>
                    <a:pt x="5388" y="424"/>
                  </a:lnTo>
                  <a:lnTo>
                    <a:pt x="5391" y="448"/>
                  </a:lnTo>
                  <a:close/>
                </a:path>
              </a:pathLst>
            </a:custGeom>
            <a:solidFill>
              <a:srgbClr val="E6E7E8">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2" name="Freeform 7">
              <a:extLst>
                <a:ext uri="{FF2B5EF4-FFF2-40B4-BE49-F238E27FC236}">
                  <a16:creationId xmlns:a16="http://schemas.microsoft.com/office/drawing/2014/main" id="{BFEFFF18-EEC8-47B6-808F-AAEC436FD793}"/>
                </a:ext>
              </a:extLst>
            </p:cNvPr>
            <p:cNvSpPr>
              <a:spLocks/>
            </p:cNvSpPr>
            <p:nvPr/>
          </p:nvSpPr>
          <p:spPr bwMode="auto">
            <a:xfrm>
              <a:off x="2743200" y="3582988"/>
              <a:ext cx="385763" cy="255588"/>
            </a:xfrm>
            <a:custGeom>
              <a:avLst/>
              <a:gdLst>
                <a:gd name="T0" fmla="*/ 65 w 1218"/>
                <a:gd name="T1" fmla="*/ 222 h 803"/>
                <a:gd name="T2" fmla="*/ 62 w 1218"/>
                <a:gd name="T3" fmla="*/ 246 h 803"/>
                <a:gd name="T4" fmla="*/ 66 w 1218"/>
                <a:gd name="T5" fmla="*/ 272 h 803"/>
                <a:gd name="T6" fmla="*/ 76 w 1218"/>
                <a:gd name="T7" fmla="*/ 301 h 803"/>
                <a:gd name="T8" fmla="*/ 91 w 1218"/>
                <a:gd name="T9" fmla="*/ 331 h 803"/>
                <a:gd name="T10" fmla="*/ 111 w 1218"/>
                <a:gd name="T11" fmla="*/ 360 h 803"/>
                <a:gd name="T12" fmla="*/ 135 w 1218"/>
                <a:gd name="T13" fmla="*/ 391 h 803"/>
                <a:gd name="T14" fmla="*/ 162 w 1218"/>
                <a:gd name="T15" fmla="*/ 422 h 803"/>
                <a:gd name="T16" fmla="*/ 205 w 1218"/>
                <a:gd name="T17" fmla="*/ 467 h 803"/>
                <a:gd name="T18" fmla="*/ 267 w 1218"/>
                <a:gd name="T19" fmla="*/ 522 h 803"/>
                <a:gd name="T20" fmla="*/ 327 w 1218"/>
                <a:gd name="T21" fmla="*/ 568 h 803"/>
                <a:gd name="T22" fmla="*/ 379 w 1218"/>
                <a:gd name="T23" fmla="*/ 602 h 803"/>
                <a:gd name="T24" fmla="*/ 910 w 1218"/>
                <a:gd name="T25" fmla="*/ 790 h 803"/>
                <a:gd name="T26" fmla="*/ 929 w 1218"/>
                <a:gd name="T27" fmla="*/ 798 h 803"/>
                <a:gd name="T28" fmla="*/ 949 w 1218"/>
                <a:gd name="T29" fmla="*/ 802 h 803"/>
                <a:gd name="T30" fmla="*/ 969 w 1218"/>
                <a:gd name="T31" fmla="*/ 803 h 803"/>
                <a:gd name="T32" fmla="*/ 989 w 1218"/>
                <a:gd name="T33" fmla="*/ 801 h 803"/>
                <a:gd name="T34" fmla="*/ 1010 w 1218"/>
                <a:gd name="T35" fmla="*/ 796 h 803"/>
                <a:gd name="T36" fmla="*/ 1030 w 1218"/>
                <a:gd name="T37" fmla="*/ 788 h 803"/>
                <a:gd name="T38" fmla="*/ 1069 w 1218"/>
                <a:gd name="T39" fmla="*/ 767 h 803"/>
                <a:gd name="T40" fmla="*/ 1106 w 1218"/>
                <a:gd name="T41" fmla="*/ 738 h 803"/>
                <a:gd name="T42" fmla="*/ 1140 w 1218"/>
                <a:gd name="T43" fmla="*/ 703 h 803"/>
                <a:gd name="T44" fmla="*/ 1170 w 1218"/>
                <a:gd name="T45" fmla="*/ 664 h 803"/>
                <a:gd name="T46" fmla="*/ 1194 w 1218"/>
                <a:gd name="T47" fmla="*/ 621 h 803"/>
                <a:gd name="T48" fmla="*/ 1210 w 1218"/>
                <a:gd name="T49" fmla="*/ 578 h 803"/>
                <a:gd name="T50" fmla="*/ 1217 w 1218"/>
                <a:gd name="T51" fmla="*/ 534 h 803"/>
                <a:gd name="T52" fmla="*/ 1217 w 1218"/>
                <a:gd name="T53" fmla="*/ 490 h 803"/>
                <a:gd name="T54" fmla="*/ 1209 w 1218"/>
                <a:gd name="T55" fmla="*/ 449 h 803"/>
                <a:gd name="T56" fmla="*/ 1194 w 1218"/>
                <a:gd name="T57" fmla="*/ 411 h 803"/>
                <a:gd name="T58" fmla="*/ 1172 w 1218"/>
                <a:gd name="T59" fmla="*/ 377 h 803"/>
                <a:gd name="T60" fmla="*/ 1158 w 1218"/>
                <a:gd name="T61" fmla="*/ 362 h 803"/>
                <a:gd name="T62" fmla="*/ 1143 w 1218"/>
                <a:gd name="T63" fmla="*/ 349 h 803"/>
                <a:gd name="T64" fmla="*/ 1126 w 1218"/>
                <a:gd name="T65" fmla="*/ 337 h 803"/>
                <a:gd name="T66" fmla="*/ 1107 w 1218"/>
                <a:gd name="T67" fmla="*/ 327 h 803"/>
                <a:gd name="T68" fmla="*/ 543 w 1218"/>
                <a:gd name="T69" fmla="*/ 20 h 803"/>
                <a:gd name="T70" fmla="*/ 517 w 1218"/>
                <a:gd name="T71" fmla="*/ 12 h 803"/>
                <a:gd name="T72" fmla="*/ 488 w 1218"/>
                <a:gd name="T73" fmla="*/ 6 h 803"/>
                <a:gd name="T74" fmla="*/ 453 w 1218"/>
                <a:gd name="T75" fmla="*/ 2 h 803"/>
                <a:gd name="T76" fmla="*/ 415 w 1218"/>
                <a:gd name="T77" fmla="*/ 0 h 803"/>
                <a:gd name="T78" fmla="*/ 375 w 1218"/>
                <a:gd name="T79" fmla="*/ 0 h 803"/>
                <a:gd name="T80" fmla="*/ 332 w 1218"/>
                <a:gd name="T81" fmla="*/ 2 h 803"/>
                <a:gd name="T82" fmla="*/ 289 w 1218"/>
                <a:gd name="T83" fmla="*/ 6 h 803"/>
                <a:gd name="T84" fmla="*/ 246 w 1218"/>
                <a:gd name="T85" fmla="*/ 12 h 803"/>
                <a:gd name="T86" fmla="*/ 203 w 1218"/>
                <a:gd name="T87" fmla="*/ 23 h 803"/>
                <a:gd name="T88" fmla="*/ 162 w 1218"/>
                <a:gd name="T89" fmla="*/ 35 h 803"/>
                <a:gd name="T90" fmla="*/ 123 w 1218"/>
                <a:gd name="T91" fmla="*/ 51 h 803"/>
                <a:gd name="T92" fmla="*/ 88 w 1218"/>
                <a:gd name="T93" fmla="*/ 68 h 803"/>
                <a:gd name="T94" fmla="*/ 56 w 1218"/>
                <a:gd name="T95" fmla="*/ 91 h 803"/>
                <a:gd name="T96" fmla="*/ 30 w 1218"/>
                <a:gd name="T97" fmla="*/ 116 h 803"/>
                <a:gd name="T98" fmla="*/ 9 w 1218"/>
                <a:gd name="T99" fmla="*/ 145 h 803"/>
                <a:gd name="T100" fmla="*/ 69 w 1218"/>
                <a:gd name="T101" fmla="*/ 211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18" h="803">
                  <a:moveTo>
                    <a:pt x="69" y="211"/>
                  </a:moveTo>
                  <a:lnTo>
                    <a:pt x="65" y="222"/>
                  </a:lnTo>
                  <a:lnTo>
                    <a:pt x="63" y="233"/>
                  </a:lnTo>
                  <a:lnTo>
                    <a:pt x="62" y="246"/>
                  </a:lnTo>
                  <a:lnTo>
                    <a:pt x="64" y="259"/>
                  </a:lnTo>
                  <a:lnTo>
                    <a:pt x="66" y="272"/>
                  </a:lnTo>
                  <a:lnTo>
                    <a:pt x="70" y="286"/>
                  </a:lnTo>
                  <a:lnTo>
                    <a:pt x="76" y="301"/>
                  </a:lnTo>
                  <a:lnTo>
                    <a:pt x="84" y="316"/>
                  </a:lnTo>
                  <a:lnTo>
                    <a:pt x="91" y="331"/>
                  </a:lnTo>
                  <a:lnTo>
                    <a:pt x="101" y="345"/>
                  </a:lnTo>
                  <a:lnTo>
                    <a:pt x="111" y="360"/>
                  </a:lnTo>
                  <a:lnTo>
                    <a:pt x="123" y="376"/>
                  </a:lnTo>
                  <a:lnTo>
                    <a:pt x="135" y="391"/>
                  </a:lnTo>
                  <a:lnTo>
                    <a:pt x="148" y="407"/>
                  </a:lnTo>
                  <a:lnTo>
                    <a:pt x="162" y="422"/>
                  </a:lnTo>
                  <a:lnTo>
                    <a:pt x="176" y="437"/>
                  </a:lnTo>
                  <a:lnTo>
                    <a:pt x="205" y="467"/>
                  </a:lnTo>
                  <a:lnTo>
                    <a:pt x="236" y="496"/>
                  </a:lnTo>
                  <a:lnTo>
                    <a:pt x="267" y="522"/>
                  </a:lnTo>
                  <a:lnTo>
                    <a:pt x="297" y="546"/>
                  </a:lnTo>
                  <a:lnTo>
                    <a:pt x="327" y="568"/>
                  </a:lnTo>
                  <a:lnTo>
                    <a:pt x="353" y="587"/>
                  </a:lnTo>
                  <a:lnTo>
                    <a:pt x="379" y="602"/>
                  </a:lnTo>
                  <a:lnTo>
                    <a:pt x="400" y="614"/>
                  </a:lnTo>
                  <a:lnTo>
                    <a:pt x="910" y="790"/>
                  </a:lnTo>
                  <a:lnTo>
                    <a:pt x="919" y="795"/>
                  </a:lnTo>
                  <a:lnTo>
                    <a:pt x="929" y="798"/>
                  </a:lnTo>
                  <a:lnTo>
                    <a:pt x="939" y="800"/>
                  </a:lnTo>
                  <a:lnTo>
                    <a:pt x="949" y="802"/>
                  </a:lnTo>
                  <a:lnTo>
                    <a:pt x="959" y="803"/>
                  </a:lnTo>
                  <a:lnTo>
                    <a:pt x="969" y="803"/>
                  </a:lnTo>
                  <a:lnTo>
                    <a:pt x="979" y="802"/>
                  </a:lnTo>
                  <a:lnTo>
                    <a:pt x="989" y="801"/>
                  </a:lnTo>
                  <a:lnTo>
                    <a:pt x="1000" y="799"/>
                  </a:lnTo>
                  <a:lnTo>
                    <a:pt x="1010" y="796"/>
                  </a:lnTo>
                  <a:lnTo>
                    <a:pt x="1020" y="793"/>
                  </a:lnTo>
                  <a:lnTo>
                    <a:pt x="1030" y="788"/>
                  </a:lnTo>
                  <a:lnTo>
                    <a:pt x="1050" y="779"/>
                  </a:lnTo>
                  <a:lnTo>
                    <a:pt x="1069" y="767"/>
                  </a:lnTo>
                  <a:lnTo>
                    <a:pt x="1088" y="753"/>
                  </a:lnTo>
                  <a:lnTo>
                    <a:pt x="1106" y="738"/>
                  </a:lnTo>
                  <a:lnTo>
                    <a:pt x="1124" y="721"/>
                  </a:lnTo>
                  <a:lnTo>
                    <a:pt x="1140" y="703"/>
                  </a:lnTo>
                  <a:lnTo>
                    <a:pt x="1156" y="684"/>
                  </a:lnTo>
                  <a:lnTo>
                    <a:pt x="1170" y="664"/>
                  </a:lnTo>
                  <a:lnTo>
                    <a:pt x="1183" y="642"/>
                  </a:lnTo>
                  <a:lnTo>
                    <a:pt x="1194" y="621"/>
                  </a:lnTo>
                  <a:lnTo>
                    <a:pt x="1203" y="599"/>
                  </a:lnTo>
                  <a:lnTo>
                    <a:pt x="1210" y="578"/>
                  </a:lnTo>
                  <a:lnTo>
                    <a:pt x="1214" y="556"/>
                  </a:lnTo>
                  <a:lnTo>
                    <a:pt x="1217" y="534"/>
                  </a:lnTo>
                  <a:lnTo>
                    <a:pt x="1218" y="512"/>
                  </a:lnTo>
                  <a:lnTo>
                    <a:pt x="1217" y="490"/>
                  </a:lnTo>
                  <a:lnTo>
                    <a:pt x="1214" y="469"/>
                  </a:lnTo>
                  <a:lnTo>
                    <a:pt x="1209" y="449"/>
                  </a:lnTo>
                  <a:lnTo>
                    <a:pt x="1203" y="430"/>
                  </a:lnTo>
                  <a:lnTo>
                    <a:pt x="1194" y="411"/>
                  </a:lnTo>
                  <a:lnTo>
                    <a:pt x="1184" y="394"/>
                  </a:lnTo>
                  <a:lnTo>
                    <a:pt x="1172" y="377"/>
                  </a:lnTo>
                  <a:lnTo>
                    <a:pt x="1166" y="370"/>
                  </a:lnTo>
                  <a:lnTo>
                    <a:pt x="1158" y="362"/>
                  </a:lnTo>
                  <a:lnTo>
                    <a:pt x="1151" y="355"/>
                  </a:lnTo>
                  <a:lnTo>
                    <a:pt x="1143" y="349"/>
                  </a:lnTo>
                  <a:lnTo>
                    <a:pt x="1135" y="342"/>
                  </a:lnTo>
                  <a:lnTo>
                    <a:pt x="1126" y="337"/>
                  </a:lnTo>
                  <a:lnTo>
                    <a:pt x="1117" y="332"/>
                  </a:lnTo>
                  <a:lnTo>
                    <a:pt x="1107" y="327"/>
                  </a:lnTo>
                  <a:lnTo>
                    <a:pt x="552" y="24"/>
                  </a:lnTo>
                  <a:lnTo>
                    <a:pt x="543" y="20"/>
                  </a:lnTo>
                  <a:lnTo>
                    <a:pt x="530" y="16"/>
                  </a:lnTo>
                  <a:lnTo>
                    <a:pt x="517" y="12"/>
                  </a:lnTo>
                  <a:lnTo>
                    <a:pt x="503" y="9"/>
                  </a:lnTo>
                  <a:lnTo>
                    <a:pt x="488" y="6"/>
                  </a:lnTo>
                  <a:lnTo>
                    <a:pt x="471" y="4"/>
                  </a:lnTo>
                  <a:lnTo>
                    <a:pt x="453" y="2"/>
                  </a:lnTo>
                  <a:lnTo>
                    <a:pt x="435" y="1"/>
                  </a:lnTo>
                  <a:lnTo>
                    <a:pt x="415" y="0"/>
                  </a:lnTo>
                  <a:lnTo>
                    <a:pt x="395" y="0"/>
                  </a:lnTo>
                  <a:lnTo>
                    <a:pt x="375" y="0"/>
                  </a:lnTo>
                  <a:lnTo>
                    <a:pt x="353" y="0"/>
                  </a:lnTo>
                  <a:lnTo>
                    <a:pt x="332" y="2"/>
                  </a:lnTo>
                  <a:lnTo>
                    <a:pt x="311" y="4"/>
                  </a:lnTo>
                  <a:lnTo>
                    <a:pt x="289" y="6"/>
                  </a:lnTo>
                  <a:lnTo>
                    <a:pt x="268" y="9"/>
                  </a:lnTo>
                  <a:lnTo>
                    <a:pt x="246" y="12"/>
                  </a:lnTo>
                  <a:lnTo>
                    <a:pt x="224" y="18"/>
                  </a:lnTo>
                  <a:lnTo>
                    <a:pt x="203" y="23"/>
                  </a:lnTo>
                  <a:lnTo>
                    <a:pt x="182" y="28"/>
                  </a:lnTo>
                  <a:lnTo>
                    <a:pt x="162" y="35"/>
                  </a:lnTo>
                  <a:lnTo>
                    <a:pt x="142" y="42"/>
                  </a:lnTo>
                  <a:lnTo>
                    <a:pt x="123" y="51"/>
                  </a:lnTo>
                  <a:lnTo>
                    <a:pt x="105" y="59"/>
                  </a:lnTo>
                  <a:lnTo>
                    <a:pt x="88" y="68"/>
                  </a:lnTo>
                  <a:lnTo>
                    <a:pt x="71" y="79"/>
                  </a:lnTo>
                  <a:lnTo>
                    <a:pt x="56" y="91"/>
                  </a:lnTo>
                  <a:lnTo>
                    <a:pt x="43" y="103"/>
                  </a:lnTo>
                  <a:lnTo>
                    <a:pt x="30" y="116"/>
                  </a:lnTo>
                  <a:lnTo>
                    <a:pt x="18" y="130"/>
                  </a:lnTo>
                  <a:lnTo>
                    <a:pt x="9" y="145"/>
                  </a:lnTo>
                  <a:lnTo>
                    <a:pt x="0" y="160"/>
                  </a:lnTo>
                  <a:lnTo>
                    <a:pt x="69" y="211"/>
                  </a:lnTo>
                  <a:close/>
                </a:path>
              </a:pathLst>
            </a:custGeom>
            <a:solidFill>
              <a:srgbClr val="D6B1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3" name="Freeform 8">
              <a:extLst>
                <a:ext uri="{FF2B5EF4-FFF2-40B4-BE49-F238E27FC236}">
                  <a16:creationId xmlns:a16="http://schemas.microsoft.com/office/drawing/2014/main" id="{8C051D42-0BF2-408C-B299-26742D333CED}"/>
                </a:ext>
              </a:extLst>
            </p:cNvPr>
            <p:cNvSpPr>
              <a:spLocks/>
            </p:cNvSpPr>
            <p:nvPr/>
          </p:nvSpPr>
          <p:spPr bwMode="auto">
            <a:xfrm>
              <a:off x="2976563" y="3013075"/>
              <a:ext cx="1049338" cy="863600"/>
            </a:xfrm>
            <a:custGeom>
              <a:avLst/>
              <a:gdLst>
                <a:gd name="T0" fmla="*/ 473 w 3308"/>
                <a:gd name="T1" fmla="*/ 2018 h 2723"/>
                <a:gd name="T2" fmla="*/ 793 w 3308"/>
                <a:gd name="T3" fmla="*/ 2027 h 2723"/>
                <a:gd name="T4" fmla="*/ 1087 w 3308"/>
                <a:gd name="T5" fmla="*/ 2009 h 2723"/>
                <a:gd name="T6" fmla="*/ 1355 w 3308"/>
                <a:gd name="T7" fmla="*/ 1962 h 2723"/>
                <a:gd name="T8" fmla="*/ 1600 w 3308"/>
                <a:gd name="T9" fmla="*/ 1878 h 2723"/>
                <a:gd name="T10" fmla="*/ 1824 w 3308"/>
                <a:gd name="T11" fmla="*/ 1757 h 2723"/>
                <a:gd name="T12" fmla="*/ 2028 w 3308"/>
                <a:gd name="T13" fmla="*/ 1593 h 2723"/>
                <a:gd name="T14" fmla="*/ 2217 w 3308"/>
                <a:gd name="T15" fmla="*/ 1381 h 2723"/>
                <a:gd name="T16" fmla="*/ 2362 w 3308"/>
                <a:gd name="T17" fmla="*/ 1172 h 2723"/>
                <a:gd name="T18" fmla="*/ 2464 w 3308"/>
                <a:gd name="T19" fmla="*/ 981 h 2723"/>
                <a:gd name="T20" fmla="*/ 2512 w 3308"/>
                <a:gd name="T21" fmla="*/ 861 h 2723"/>
                <a:gd name="T22" fmla="*/ 2539 w 3308"/>
                <a:gd name="T23" fmla="*/ 762 h 2723"/>
                <a:gd name="T24" fmla="*/ 2559 w 3308"/>
                <a:gd name="T25" fmla="*/ 657 h 2723"/>
                <a:gd name="T26" fmla="*/ 2571 w 3308"/>
                <a:gd name="T27" fmla="*/ 546 h 2723"/>
                <a:gd name="T28" fmla="*/ 2572 w 3308"/>
                <a:gd name="T29" fmla="*/ 489 h 2723"/>
                <a:gd name="T30" fmla="*/ 2574 w 3308"/>
                <a:gd name="T31" fmla="*/ 383 h 2723"/>
                <a:gd name="T32" fmla="*/ 2588 w 3308"/>
                <a:gd name="T33" fmla="*/ 308 h 2723"/>
                <a:gd name="T34" fmla="*/ 2615 w 3308"/>
                <a:gd name="T35" fmla="*/ 235 h 2723"/>
                <a:gd name="T36" fmla="*/ 2654 w 3308"/>
                <a:gd name="T37" fmla="*/ 168 h 2723"/>
                <a:gd name="T38" fmla="*/ 2704 w 3308"/>
                <a:gd name="T39" fmla="*/ 109 h 2723"/>
                <a:gd name="T40" fmla="*/ 2762 w 3308"/>
                <a:gd name="T41" fmla="*/ 60 h 2723"/>
                <a:gd name="T42" fmla="*/ 2828 w 3308"/>
                <a:gd name="T43" fmla="*/ 24 h 2723"/>
                <a:gd name="T44" fmla="*/ 2900 w 3308"/>
                <a:gd name="T45" fmla="*/ 3 h 2723"/>
                <a:gd name="T46" fmla="*/ 2973 w 3308"/>
                <a:gd name="T47" fmla="*/ 1 h 2723"/>
                <a:gd name="T48" fmla="*/ 3042 w 3308"/>
                <a:gd name="T49" fmla="*/ 17 h 2723"/>
                <a:gd name="T50" fmla="*/ 3104 w 3308"/>
                <a:gd name="T51" fmla="*/ 47 h 2723"/>
                <a:gd name="T52" fmla="*/ 3161 w 3308"/>
                <a:gd name="T53" fmla="*/ 90 h 2723"/>
                <a:gd name="T54" fmla="*/ 3210 w 3308"/>
                <a:gd name="T55" fmla="*/ 143 h 2723"/>
                <a:gd name="T56" fmla="*/ 3250 w 3308"/>
                <a:gd name="T57" fmla="*/ 205 h 2723"/>
                <a:gd name="T58" fmla="*/ 3281 w 3308"/>
                <a:gd name="T59" fmla="*/ 270 h 2723"/>
                <a:gd name="T60" fmla="*/ 3301 w 3308"/>
                <a:gd name="T61" fmla="*/ 340 h 2723"/>
                <a:gd name="T62" fmla="*/ 3307 w 3308"/>
                <a:gd name="T63" fmla="*/ 393 h 2723"/>
                <a:gd name="T64" fmla="*/ 3307 w 3308"/>
                <a:gd name="T65" fmla="*/ 530 h 2723"/>
                <a:gd name="T66" fmla="*/ 3298 w 3308"/>
                <a:gd name="T67" fmla="*/ 706 h 2723"/>
                <a:gd name="T68" fmla="*/ 3277 w 3308"/>
                <a:gd name="T69" fmla="*/ 873 h 2723"/>
                <a:gd name="T70" fmla="*/ 3245 w 3308"/>
                <a:gd name="T71" fmla="*/ 1036 h 2723"/>
                <a:gd name="T72" fmla="*/ 3197 w 3308"/>
                <a:gd name="T73" fmla="*/ 1195 h 2723"/>
                <a:gd name="T74" fmla="*/ 3135 w 3308"/>
                <a:gd name="T75" fmla="*/ 1354 h 2723"/>
                <a:gd name="T76" fmla="*/ 3055 w 3308"/>
                <a:gd name="T77" fmla="*/ 1515 h 2723"/>
                <a:gd name="T78" fmla="*/ 2958 w 3308"/>
                <a:gd name="T79" fmla="*/ 1679 h 2723"/>
                <a:gd name="T80" fmla="*/ 2750 w 3308"/>
                <a:gd name="T81" fmla="*/ 1966 h 2723"/>
                <a:gd name="T82" fmla="*/ 2475 w 3308"/>
                <a:gd name="T83" fmla="*/ 2239 h 2723"/>
                <a:gd name="T84" fmla="*/ 2166 w 3308"/>
                <a:gd name="T85" fmla="*/ 2451 h 2723"/>
                <a:gd name="T86" fmla="*/ 1821 w 3308"/>
                <a:gd name="T87" fmla="*/ 2603 h 2723"/>
                <a:gd name="T88" fmla="*/ 1445 w 3308"/>
                <a:gd name="T89" fmla="*/ 2693 h 2723"/>
                <a:gd name="T90" fmla="*/ 1034 w 3308"/>
                <a:gd name="T91" fmla="*/ 2723 h 2723"/>
                <a:gd name="T92" fmla="*/ 593 w 3308"/>
                <a:gd name="T93" fmla="*/ 2690 h 2723"/>
                <a:gd name="T94" fmla="*/ 123 w 3308"/>
                <a:gd name="T95" fmla="*/ 2597 h 2723"/>
                <a:gd name="T96" fmla="*/ 77 w 3308"/>
                <a:gd name="T97" fmla="*/ 2363 h 2723"/>
                <a:gd name="T98" fmla="*/ 186 w 3308"/>
                <a:gd name="T99" fmla="*/ 2067 h 2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08" h="2723">
                  <a:moveTo>
                    <a:pt x="214" y="1995"/>
                  </a:moveTo>
                  <a:lnTo>
                    <a:pt x="303" y="2005"/>
                  </a:lnTo>
                  <a:lnTo>
                    <a:pt x="388" y="2012"/>
                  </a:lnTo>
                  <a:lnTo>
                    <a:pt x="473" y="2018"/>
                  </a:lnTo>
                  <a:lnTo>
                    <a:pt x="556" y="2023"/>
                  </a:lnTo>
                  <a:lnTo>
                    <a:pt x="637" y="2026"/>
                  </a:lnTo>
                  <a:lnTo>
                    <a:pt x="716" y="2027"/>
                  </a:lnTo>
                  <a:lnTo>
                    <a:pt x="793" y="2027"/>
                  </a:lnTo>
                  <a:lnTo>
                    <a:pt x="869" y="2025"/>
                  </a:lnTo>
                  <a:lnTo>
                    <a:pt x="943" y="2022"/>
                  </a:lnTo>
                  <a:lnTo>
                    <a:pt x="1016" y="2017"/>
                  </a:lnTo>
                  <a:lnTo>
                    <a:pt x="1087" y="2009"/>
                  </a:lnTo>
                  <a:lnTo>
                    <a:pt x="1156" y="2001"/>
                  </a:lnTo>
                  <a:lnTo>
                    <a:pt x="1224" y="1989"/>
                  </a:lnTo>
                  <a:lnTo>
                    <a:pt x="1290" y="1976"/>
                  </a:lnTo>
                  <a:lnTo>
                    <a:pt x="1355" y="1962"/>
                  </a:lnTo>
                  <a:lnTo>
                    <a:pt x="1418" y="1944"/>
                  </a:lnTo>
                  <a:lnTo>
                    <a:pt x="1481" y="1925"/>
                  </a:lnTo>
                  <a:lnTo>
                    <a:pt x="1541" y="1902"/>
                  </a:lnTo>
                  <a:lnTo>
                    <a:pt x="1600" y="1878"/>
                  </a:lnTo>
                  <a:lnTo>
                    <a:pt x="1658" y="1852"/>
                  </a:lnTo>
                  <a:lnTo>
                    <a:pt x="1714" y="1822"/>
                  </a:lnTo>
                  <a:lnTo>
                    <a:pt x="1769" y="1791"/>
                  </a:lnTo>
                  <a:lnTo>
                    <a:pt x="1824" y="1757"/>
                  </a:lnTo>
                  <a:lnTo>
                    <a:pt x="1877" y="1720"/>
                  </a:lnTo>
                  <a:lnTo>
                    <a:pt x="1929" y="1680"/>
                  </a:lnTo>
                  <a:lnTo>
                    <a:pt x="1980" y="1638"/>
                  </a:lnTo>
                  <a:lnTo>
                    <a:pt x="2028" y="1593"/>
                  </a:lnTo>
                  <a:lnTo>
                    <a:pt x="2077" y="1544"/>
                  </a:lnTo>
                  <a:lnTo>
                    <a:pt x="2125" y="1493"/>
                  </a:lnTo>
                  <a:lnTo>
                    <a:pt x="2171" y="1438"/>
                  </a:lnTo>
                  <a:lnTo>
                    <a:pt x="2217" y="1381"/>
                  </a:lnTo>
                  <a:lnTo>
                    <a:pt x="2261" y="1321"/>
                  </a:lnTo>
                  <a:lnTo>
                    <a:pt x="2297" y="1270"/>
                  </a:lnTo>
                  <a:lnTo>
                    <a:pt x="2330" y="1221"/>
                  </a:lnTo>
                  <a:lnTo>
                    <a:pt x="2362" y="1172"/>
                  </a:lnTo>
                  <a:lnTo>
                    <a:pt x="2390" y="1123"/>
                  </a:lnTo>
                  <a:lnTo>
                    <a:pt x="2418" y="1076"/>
                  </a:lnTo>
                  <a:lnTo>
                    <a:pt x="2442" y="1028"/>
                  </a:lnTo>
                  <a:lnTo>
                    <a:pt x="2464" y="981"/>
                  </a:lnTo>
                  <a:lnTo>
                    <a:pt x="2484" y="933"/>
                  </a:lnTo>
                  <a:lnTo>
                    <a:pt x="2494" y="910"/>
                  </a:lnTo>
                  <a:lnTo>
                    <a:pt x="2503" y="886"/>
                  </a:lnTo>
                  <a:lnTo>
                    <a:pt x="2512" y="861"/>
                  </a:lnTo>
                  <a:lnTo>
                    <a:pt x="2519" y="837"/>
                  </a:lnTo>
                  <a:lnTo>
                    <a:pt x="2527" y="812"/>
                  </a:lnTo>
                  <a:lnTo>
                    <a:pt x="2533" y="787"/>
                  </a:lnTo>
                  <a:lnTo>
                    <a:pt x="2539" y="762"/>
                  </a:lnTo>
                  <a:lnTo>
                    <a:pt x="2546" y="737"/>
                  </a:lnTo>
                  <a:lnTo>
                    <a:pt x="2551" y="710"/>
                  </a:lnTo>
                  <a:lnTo>
                    <a:pt x="2555" y="684"/>
                  </a:lnTo>
                  <a:lnTo>
                    <a:pt x="2559" y="657"/>
                  </a:lnTo>
                  <a:lnTo>
                    <a:pt x="2564" y="630"/>
                  </a:lnTo>
                  <a:lnTo>
                    <a:pt x="2567" y="602"/>
                  </a:lnTo>
                  <a:lnTo>
                    <a:pt x="2569" y="575"/>
                  </a:lnTo>
                  <a:lnTo>
                    <a:pt x="2571" y="546"/>
                  </a:lnTo>
                  <a:lnTo>
                    <a:pt x="2573" y="517"/>
                  </a:lnTo>
                  <a:lnTo>
                    <a:pt x="2573" y="517"/>
                  </a:lnTo>
                  <a:lnTo>
                    <a:pt x="2573" y="517"/>
                  </a:lnTo>
                  <a:lnTo>
                    <a:pt x="2572" y="489"/>
                  </a:lnTo>
                  <a:lnTo>
                    <a:pt x="2572" y="461"/>
                  </a:lnTo>
                  <a:lnTo>
                    <a:pt x="2572" y="432"/>
                  </a:lnTo>
                  <a:lnTo>
                    <a:pt x="2573" y="402"/>
                  </a:lnTo>
                  <a:lnTo>
                    <a:pt x="2574" y="383"/>
                  </a:lnTo>
                  <a:lnTo>
                    <a:pt x="2576" y="364"/>
                  </a:lnTo>
                  <a:lnTo>
                    <a:pt x="2579" y="345"/>
                  </a:lnTo>
                  <a:lnTo>
                    <a:pt x="2584" y="327"/>
                  </a:lnTo>
                  <a:lnTo>
                    <a:pt x="2588" y="308"/>
                  </a:lnTo>
                  <a:lnTo>
                    <a:pt x="2594" y="289"/>
                  </a:lnTo>
                  <a:lnTo>
                    <a:pt x="2601" y="271"/>
                  </a:lnTo>
                  <a:lnTo>
                    <a:pt x="2608" y="253"/>
                  </a:lnTo>
                  <a:lnTo>
                    <a:pt x="2615" y="235"/>
                  </a:lnTo>
                  <a:lnTo>
                    <a:pt x="2625" y="219"/>
                  </a:lnTo>
                  <a:lnTo>
                    <a:pt x="2633" y="201"/>
                  </a:lnTo>
                  <a:lnTo>
                    <a:pt x="2644" y="185"/>
                  </a:lnTo>
                  <a:lnTo>
                    <a:pt x="2654" y="168"/>
                  </a:lnTo>
                  <a:lnTo>
                    <a:pt x="2666" y="152"/>
                  </a:lnTo>
                  <a:lnTo>
                    <a:pt x="2679" y="137"/>
                  </a:lnTo>
                  <a:lnTo>
                    <a:pt x="2691" y="122"/>
                  </a:lnTo>
                  <a:lnTo>
                    <a:pt x="2704" y="109"/>
                  </a:lnTo>
                  <a:lnTo>
                    <a:pt x="2718" y="95"/>
                  </a:lnTo>
                  <a:lnTo>
                    <a:pt x="2733" y="82"/>
                  </a:lnTo>
                  <a:lnTo>
                    <a:pt x="2748" y="71"/>
                  </a:lnTo>
                  <a:lnTo>
                    <a:pt x="2762" y="60"/>
                  </a:lnTo>
                  <a:lnTo>
                    <a:pt x="2778" y="49"/>
                  </a:lnTo>
                  <a:lnTo>
                    <a:pt x="2795" y="40"/>
                  </a:lnTo>
                  <a:lnTo>
                    <a:pt x="2811" y="31"/>
                  </a:lnTo>
                  <a:lnTo>
                    <a:pt x="2828" y="24"/>
                  </a:lnTo>
                  <a:lnTo>
                    <a:pt x="2846" y="17"/>
                  </a:lnTo>
                  <a:lnTo>
                    <a:pt x="2863" y="11"/>
                  </a:lnTo>
                  <a:lnTo>
                    <a:pt x="2881" y="7"/>
                  </a:lnTo>
                  <a:lnTo>
                    <a:pt x="2900" y="3"/>
                  </a:lnTo>
                  <a:lnTo>
                    <a:pt x="2918" y="1"/>
                  </a:lnTo>
                  <a:lnTo>
                    <a:pt x="2937" y="0"/>
                  </a:lnTo>
                  <a:lnTo>
                    <a:pt x="2956" y="0"/>
                  </a:lnTo>
                  <a:lnTo>
                    <a:pt x="2973" y="1"/>
                  </a:lnTo>
                  <a:lnTo>
                    <a:pt x="2991" y="3"/>
                  </a:lnTo>
                  <a:lnTo>
                    <a:pt x="3008" y="7"/>
                  </a:lnTo>
                  <a:lnTo>
                    <a:pt x="3025" y="11"/>
                  </a:lnTo>
                  <a:lnTo>
                    <a:pt x="3042" y="17"/>
                  </a:lnTo>
                  <a:lnTo>
                    <a:pt x="3057" y="23"/>
                  </a:lnTo>
                  <a:lnTo>
                    <a:pt x="3073" y="30"/>
                  </a:lnTo>
                  <a:lnTo>
                    <a:pt x="3089" y="38"/>
                  </a:lnTo>
                  <a:lnTo>
                    <a:pt x="3104" y="47"/>
                  </a:lnTo>
                  <a:lnTo>
                    <a:pt x="3119" y="57"/>
                  </a:lnTo>
                  <a:lnTo>
                    <a:pt x="3134" y="67"/>
                  </a:lnTo>
                  <a:lnTo>
                    <a:pt x="3147" y="78"/>
                  </a:lnTo>
                  <a:lnTo>
                    <a:pt x="3161" y="90"/>
                  </a:lnTo>
                  <a:lnTo>
                    <a:pt x="3174" y="102"/>
                  </a:lnTo>
                  <a:lnTo>
                    <a:pt x="3186" y="116"/>
                  </a:lnTo>
                  <a:lnTo>
                    <a:pt x="3198" y="130"/>
                  </a:lnTo>
                  <a:lnTo>
                    <a:pt x="3210" y="143"/>
                  </a:lnTo>
                  <a:lnTo>
                    <a:pt x="3221" y="158"/>
                  </a:lnTo>
                  <a:lnTo>
                    <a:pt x="3231" y="173"/>
                  </a:lnTo>
                  <a:lnTo>
                    <a:pt x="3241" y="189"/>
                  </a:lnTo>
                  <a:lnTo>
                    <a:pt x="3250" y="205"/>
                  </a:lnTo>
                  <a:lnTo>
                    <a:pt x="3259" y="221"/>
                  </a:lnTo>
                  <a:lnTo>
                    <a:pt x="3267" y="238"/>
                  </a:lnTo>
                  <a:lnTo>
                    <a:pt x="3274" y="253"/>
                  </a:lnTo>
                  <a:lnTo>
                    <a:pt x="3281" y="270"/>
                  </a:lnTo>
                  <a:lnTo>
                    <a:pt x="3287" y="288"/>
                  </a:lnTo>
                  <a:lnTo>
                    <a:pt x="3292" y="305"/>
                  </a:lnTo>
                  <a:lnTo>
                    <a:pt x="3296" y="323"/>
                  </a:lnTo>
                  <a:lnTo>
                    <a:pt x="3301" y="340"/>
                  </a:lnTo>
                  <a:lnTo>
                    <a:pt x="3304" y="358"/>
                  </a:lnTo>
                  <a:lnTo>
                    <a:pt x="3306" y="375"/>
                  </a:lnTo>
                  <a:lnTo>
                    <a:pt x="3307" y="393"/>
                  </a:lnTo>
                  <a:lnTo>
                    <a:pt x="3307" y="393"/>
                  </a:lnTo>
                  <a:lnTo>
                    <a:pt x="3307" y="393"/>
                  </a:lnTo>
                  <a:lnTo>
                    <a:pt x="3308" y="439"/>
                  </a:lnTo>
                  <a:lnTo>
                    <a:pt x="3308" y="485"/>
                  </a:lnTo>
                  <a:lnTo>
                    <a:pt x="3307" y="530"/>
                  </a:lnTo>
                  <a:lnTo>
                    <a:pt x="3306" y="575"/>
                  </a:lnTo>
                  <a:lnTo>
                    <a:pt x="3304" y="619"/>
                  </a:lnTo>
                  <a:lnTo>
                    <a:pt x="3302" y="663"/>
                  </a:lnTo>
                  <a:lnTo>
                    <a:pt x="3298" y="706"/>
                  </a:lnTo>
                  <a:lnTo>
                    <a:pt x="3294" y="748"/>
                  </a:lnTo>
                  <a:lnTo>
                    <a:pt x="3289" y="790"/>
                  </a:lnTo>
                  <a:lnTo>
                    <a:pt x="3284" y="832"/>
                  </a:lnTo>
                  <a:lnTo>
                    <a:pt x="3277" y="873"/>
                  </a:lnTo>
                  <a:lnTo>
                    <a:pt x="3270" y="914"/>
                  </a:lnTo>
                  <a:lnTo>
                    <a:pt x="3263" y="955"/>
                  </a:lnTo>
                  <a:lnTo>
                    <a:pt x="3254" y="995"/>
                  </a:lnTo>
                  <a:lnTo>
                    <a:pt x="3245" y="1036"/>
                  </a:lnTo>
                  <a:lnTo>
                    <a:pt x="3234" y="1076"/>
                  </a:lnTo>
                  <a:lnTo>
                    <a:pt x="3222" y="1115"/>
                  </a:lnTo>
                  <a:lnTo>
                    <a:pt x="3210" y="1155"/>
                  </a:lnTo>
                  <a:lnTo>
                    <a:pt x="3197" y="1195"/>
                  </a:lnTo>
                  <a:lnTo>
                    <a:pt x="3182" y="1234"/>
                  </a:lnTo>
                  <a:lnTo>
                    <a:pt x="3167" y="1275"/>
                  </a:lnTo>
                  <a:lnTo>
                    <a:pt x="3151" y="1314"/>
                  </a:lnTo>
                  <a:lnTo>
                    <a:pt x="3135" y="1354"/>
                  </a:lnTo>
                  <a:lnTo>
                    <a:pt x="3117" y="1394"/>
                  </a:lnTo>
                  <a:lnTo>
                    <a:pt x="3097" y="1433"/>
                  </a:lnTo>
                  <a:lnTo>
                    <a:pt x="3076" y="1474"/>
                  </a:lnTo>
                  <a:lnTo>
                    <a:pt x="3055" y="1515"/>
                  </a:lnTo>
                  <a:lnTo>
                    <a:pt x="3033" y="1555"/>
                  </a:lnTo>
                  <a:lnTo>
                    <a:pt x="3009" y="1596"/>
                  </a:lnTo>
                  <a:lnTo>
                    <a:pt x="2984" y="1637"/>
                  </a:lnTo>
                  <a:lnTo>
                    <a:pt x="2958" y="1679"/>
                  </a:lnTo>
                  <a:lnTo>
                    <a:pt x="2932" y="1721"/>
                  </a:lnTo>
                  <a:lnTo>
                    <a:pt x="2873" y="1806"/>
                  </a:lnTo>
                  <a:lnTo>
                    <a:pt x="2812" y="1888"/>
                  </a:lnTo>
                  <a:lnTo>
                    <a:pt x="2750" y="1966"/>
                  </a:lnTo>
                  <a:lnTo>
                    <a:pt x="2684" y="2040"/>
                  </a:lnTo>
                  <a:lnTo>
                    <a:pt x="2616" y="2110"/>
                  </a:lnTo>
                  <a:lnTo>
                    <a:pt x="2547" y="2176"/>
                  </a:lnTo>
                  <a:lnTo>
                    <a:pt x="2475" y="2239"/>
                  </a:lnTo>
                  <a:lnTo>
                    <a:pt x="2401" y="2298"/>
                  </a:lnTo>
                  <a:lnTo>
                    <a:pt x="2325" y="2353"/>
                  </a:lnTo>
                  <a:lnTo>
                    <a:pt x="2246" y="2404"/>
                  </a:lnTo>
                  <a:lnTo>
                    <a:pt x="2166" y="2451"/>
                  </a:lnTo>
                  <a:lnTo>
                    <a:pt x="2082" y="2495"/>
                  </a:lnTo>
                  <a:lnTo>
                    <a:pt x="1998" y="2535"/>
                  </a:lnTo>
                  <a:lnTo>
                    <a:pt x="1911" y="2571"/>
                  </a:lnTo>
                  <a:lnTo>
                    <a:pt x="1821" y="2603"/>
                  </a:lnTo>
                  <a:lnTo>
                    <a:pt x="1730" y="2631"/>
                  </a:lnTo>
                  <a:lnTo>
                    <a:pt x="1637" y="2656"/>
                  </a:lnTo>
                  <a:lnTo>
                    <a:pt x="1542" y="2676"/>
                  </a:lnTo>
                  <a:lnTo>
                    <a:pt x="1445" y="2693"/>
                  </a:lnTo>
                  <a:lnTo>
                    <a:pt x="1344" y="2706"/>
                  </a:lnTo>
                  <a:lnTo>
                    <a:pt x="1244" y="2715"/>
                  </a:lnTo>
                  <a:lnTo>
                    <a:pt x="1140" y="2721"/>
                  </a:lnTo>
                  <a:lnTo>
                    <a:pt x="1034" y="2723"/>
                  </a:lnTo>
                  <a:lnTo>
                    <a:pt x="928" y="2721"/>
                  </a:lnTo>
                  <a:lnTo>
                    <a:pt x="818" y="2714"/>
                  </a:lnTo>
                  <a:lnTo>
                    <a:pt x="707" y="2704"/>
                  </a:lnTo>
                  <a:lnTo>
                    <a:pt x="593" y="2690"/>
                  </a:lnTo>
                  <a:lnTo>
                    <a:pt x="478" y="2673"/>
                  </a:lnTo>
                  <a:lnTo>
                    <a:pt x="362" y="2651"/>
                  </a:lnTo>
                  <a:lnTo>
                    <a:pt x="243" y="2626"/>
                  </a:lnTo>
                  <a:lnTo>
                    <a:pt x="123" y="2597"/>
                  </a:lnTo>
                  <a:lnTo>
                    <a:pt x="0" y="2563"/>
                  </a:lnTo>
                  <a:lnTo>
                    <a:pt x="26" y="2502"/>
                  </a:lnTo>
                  <a:lnTo>
                    <a:pt x="51" y="2434"/>
                  </a:lnTo>
                  <a:lnTo>
                    <a:pt x="77" y="2363"/>
                  </a:lnTo>
                  <a:lnTo>
                    <a:pt x="104" y="2290"/>
                  </a:lnTo>
                  <a:lnTo>
                    <a:pt x="131" y="2215"/>
                  </a:lnTo>
                  <a:lnTo>
                    <a:pt x="159" y="2141"/>
                  </a:lnTo>
                  <a:lnTo>
                    <a:pt x="186" y="2067"/>
                  </a:lnTo>
                  <a:lnTo>
                    <a:pt x="214" y="1995"/>
                  </a:lnTo>
                  <a:close/>
                </a:path>
              </a:pathLst>
            </a:custGeom>
            <a:solidFill>
              <a:srgbClr val="493B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4" name="Freeform 9">
              <a:extLst>
                <a:ext uri="{FF2B5EF4-FFF2-40B4-BE49-F238E27FC236}">
                  <a16:creationId xmlns:a16="http://schemas.microsoft.com/office/drawing/2014/main" id="{711FB867-96BD-41CE-8983-A6B78F4FD0DA}"/>
                </a:ext>
              </a:extLst>
            </p:cNvPr>
            <p:cNvSpPr>
              <a:spLocks/>
            </p:cNvSpPr>
            <p:nvPr/>
          </p:nvSpPr>
          <p:spPr bwMode="auto">
            <a:xfrm>
              <a:off x="2681288" y="3600450"/>
              <a:ext cx="147638" cy="120650"/>
            </a:xfrm>
            <a:custGeom>
              <a:avLst/>
              <a:gdLst>
                <a:gd name="T0" fmla="*/ 23 w 463"/>
                <a:gd name="T1" fmla="*/ 350 h 381"/>
                <a:gd name="T2" fmla="*/ 37 w 463"/>
                <a:gd name="T3" fmla="*/ 362 h 381"/>
                <a:gd name="T4" fmla="*/ 52 w 463"/>
                <a:gd name="T5" fmla="*/ 372 h 381"/>
                <a:gd name="T6" fmla="*/ 68 w 463"/>
                <a:gd name="T7" fmla="*/ 378 h 381"/>
                <a:gd name="T8" fmla="*/ 85 w 463"/>
                <a:gd name="T9" fmla="*/ 381 h 381"/>
                <a:gd name="T10" fmla="*/ 103 w 463"/>
                <a:gd name="T11" fmla="*/ 381 h 381"/>
                <a:gd name="T12" fmla="*/ 121 w 463"/>
                <a:gd name="T13" fmla="*/ 377 h 381"/>
                <a:gd name="T14" fmla="*/ 138 w 463"/>
                <a:gd name="T15" fmla="*/ 370 h 381"/>
                <a:gd name="T16" fmla="*/ 424 w 463"/>
                <a:gd name="T17" fmla="*/ 168 h 381"/>
                <a:gd name="T18" fmla="*/ 438 w 463"/>
                <a:gd name="T19" fmla="*/ 156 h 381"/>
                <a:gd name="T20" fmla="*/ 449 w 463"/>
                <a:gd name="T21" fmla="*/ 141 h 381"/>
                <a:gd name="T22" fmla="*/ 457 w 463"/>
                <a:gd name="T23" fmla="*/ 126 h 381"/>
                <a:gd name="T24" fmla="*/ 462 w 463"/>
                <a:gd name="T25" fmla="*/ 108 h 381"/>
                <a:gd name="T26" fmla="*/ 463 w 463"/>
                <a:gd name="T27" fmla="*/ 91 h 381"/>
                <a:gd name="T28" fmla="*/ 461 w 463"/>
                <a:gd name="T29" fmla="*/ 73 h 381"/>
                <a:gd name="T30" fmla="*/ 455 w 463"/>
                <a:gd name="T31" fmla="*/ 55 h 381"/>
                <a:gd name="T32" fmla="*/ 446 w 463"/>
                <a:gd name="T33" fmla="*/ 39 h 381"/>
                <a:gd name="T34" fmla="*/ 433 w 463"/>
                <a:gd name="T35" fmla="*/ 25 h 381"/>
                <a:gd name="T36" fmla="*/ 418 w 463"/>
                <a:gd name="T37" fmla="*/ 13 h 381"/>
                <a:gd name="T38" fmla="*/ 403 w 463"/>
                <a:gd name="T39" fmla="*/ 6 h 381"/>
                <a:gd name="T40" fmla="*/ 386 w 463"/>
                <a:gd name="T41" fmla="*/ 1 h 381"/>
                <a:gd name="T42" fmla="*/ 368 w 463"/>
                <a:gd name="T43" fmla="*/ 0 h 381"/>
                <a:gd name="T44" fmla="*/ 350 w 463"/>
                <a:gd name="T45" fmla="*/ 2 h 381"/>
                <a:gd name="T46" fmla="*/ 333 w 463"/>
                <a:gd name="T47" fmla="*/ 7 h 381"/>
                <a:gd name="T48" fmla="*/ 316 w 463"/>
                <a:gd name="T49" fmla="*/ 17 h 381"/>
                <a:gd name="T50" fmla="*/ 31 w 463"/>
                <a:gd name="T51" fmla="*/ 219 h 381"/>
                <a:gd name="T52" fmla="*/ 19 w 463"/>
                <a:gd name="T53" fmla="*/ 232 h 381"/>
                <a:gd name="T54" fmla="*/ 9 w 463"/>
                <a:gd name="T55" fmla="*/ 248 h 381"/>
                <a:gd name="T56" fmla="*/ 3 w 463"/>
                <a:gd name="T57" fmla="*/ 264 h 381"/>
                <a:gd name="T58" fmla="*/ 0 w 463"/>
                <a:gd name="T59" fmla="*/ 282 h 381"/>
                <a:gd name="T60" fmla="*/ 1 w 463"/>
                <a:gd name="T61" fmla="*/ 300 h 381"/>
                <a:gd name="T62" fmla="*/ 4 w 463"/>
                <a:gd name="T63" fmla="*/ 318 h 381"/>
                <a:gd name="T64" fmla="*/ 11 w 463"/>
                <a:gd name="T65" fmla="*/ 33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3" h="381">
                  <a:moveTo>
                    <a:pt x="17" y="342"/>
                  </a:moveTo>
                  <a:lnTo>
                    <a:pt x="23" y="350"/>
                  </a:lnTo>
                  <a:lnTo>
                    <a:pt x="29" y="357"/>
                  </a:lnTo>
                  <a:lnTo>
                    <a:pt x="37" y="362"/>
                  </a:lnTo>
                  <a:lnTo>
                    <a:pt x="44" y="368"/>
                  </a:lnTo>
                  <a:lnTo>
                    <a:pt x="52" y="372"/>
                  </a:lnTo>
                  <a:lnTo>
                    <a:pt x="60" y="376"/>
                  </a:lnTo>
                  <a:lnTo>
                    <a:pt x="68" y="378"/>
                  </a:lnTo>
                  <a:lnTo>
                    <a:pt x="77" y="380"/>
                  </a:lnTo>
                  <a:lnTo>
                    <a:pt x="85" y="381"/>
                  </a:lnTo>
                  <a:lnTo>
                    <a:pt x="95" y="381"/>
                  </a:lnTo>
                  <a:lnTo>
                    <a:pt x="103" y="381"/>
                  </a:lnTo>
                  <a:lnTo>
                    <a:pt x="113" y="379"/>
                  </a:lnTo>
                  <a:lnTo>
                    <a:pt x="121" y="377"/>
                  </a:lnTo>
                  <a:lnTo>
                    <a:pt x="130" y="374"/>
                  </a:lnTo>
                  <a:lnTo>
                    <a:pt x="138" y="370"/>
                  </a:lnTo>
                  <a:lnTo>
                    <a:pt x="147" y="364"/>
                  </a:lnTo>
                  <a:lnTo>
                    <a:pt x="424" y="168"/>
                  </a:lnTo>
                  <a:lnTo>
                    <a:pt x="431" y="163"/>
                  </a:lnTo>
                  <a:lnTo>
                    <a:pt x="438" y="156"/>
                  </a:lnTo>
                  <a:lnTo>
                    <a:pt x="444" y="149"/>
                  </a:lnTo>
                  <a:lnTo>
                    <a:pt x="449" y="141"/>
                  </a:lnTo>
                  <a:lnTo>
                    <a:pt x="453" y="134"/>
                  </a:lnTo>
                  <a:lnTo>
                    <a:pt x="457" y="126"/>
                  </a:lnTo>
                  <a:lnTo>
                    <a:pt x="460" y="117"/>
                  </a:lnTo>
                  <a:lnTo>
                    <a:pt x="462" y="108"/>
                  </a:lnTo>
                  <a:lnTo>
                    <a:pt x="463" y="99"/>
                  </a:lnTo>
                  <a:lnTo>
                    <a:pt x="463" y="91"/>
                  </a:lnTo>
                  <a:lnTo>
                    <a:pt x="462" y="81"/>
                  </a:lnTo>
                  <a:lnTo>
                    <a:pt x="461" y="73"/>
                  </a:lnTo>
                  <a:lnTo>
                    <a:pt x="459" y="64"/>
                  </a:lnTo>
                  <a:lnTo>
                    <a:pt x="455" y="55"/>
                  </a:lnTo>
                  <a:lnTo>
                    <a:pt x="451" y="47"/>
                  </a:lnTo>
                  <a:lnTo>
                    <a:pt x="446" y="39"/>
                  </a:lnTo>
                  <a:lnTo>
                    <a:pt x="440" y="31"/>
                  </a:lnTo>
                  <a:lnTo>
                    <a:pt x="433" y="25"/>
                  </a:lnTo>
                  <a:lnTo>
                    <a:pt x="427" y="19"/>
                  </a:lnTo>
                  <a:lnTo>
                    <a:pt x="418" y="13"/>
                  </a:lnTo>
                  <a:lnTo>
                    <a:pt x="411" y="9"/>
                  </a:lnTo>
                  <a:lnTo>
                    <a:pt x="403" y="6"/>
                  </a:lnTo>
                  <a:lnTo>
                    <a:pt x="394" y="3"/>
                  </a:lnTo>
                  <a:lnTo>
                    <a:pt x="386" y="1"/>
                  </a:lnTo>
                  <a:lnTo>
                    <a:pt x="377" y="0"/>
                  </a:lnTo>
                  <a:lnTo>
                    <a:pt x="368" y="0"/>
                  </a:lnTo>
                  <a:lnTo>
                    <a:pt x="359" y="0"/>
                  </a:lnTo>
                  <a:lnTo>
                    <a:pt x="350" y="2"/>
                  </a:lnTo>
                  <a:lnTo>
                    <a:pt x="341" y="4"/>
                  </a:lnTo>
                  <a:lnTo>
                    <a:pt x="333" y="7"/>
                  </a:lnTo>
                  <a:lnTo>
                    <a:pt x="324" y="11"/>
                  </a:lnTo>
                  <a:lnTo>
                    <a:pt x="316" y="17"/>
                  </a:lnTo>
                  <a:lnTo>
                    <a:pt x="39" y="213"/>
                  </a:lnTo>
                  <a:lnTo>
                    <a:pt x="31" y="219"/>
                  </a:lnTo>
                  <a:lnTo>
                    <a:pt x="25" y="225"/>
                  </a:lnTo>
                  <a:lnTo>
                    <a:pt x="19" y="232"/>
                  </a:lnTo>
                  <a:lnTo>
                    <a:pt x="13" y="240"/>
                  </a:lnTo>
                  <a:lnTo>
                    <a:pt x="9" y="248"/>
                  </a:lnTo>
                  <a:lnTo>
                    <a:pt x="6" y="256"/>
                  </a:lnTo>
                  <a:lnTo>
                    <a:pt x="3" y="264"/>
                  </a:lnTo>
                  <a:lnTo>
                    <a:pt x="1" y="274"/>
                  </a:lnTo>
                  <a:lnTo>
                    <a:pt x="0" y="282"/>
                  </a:lnTo>
                  <a:lnTo>
                    <a:pt x="0" y="290"/>
                  </a:lnTo>
                  <a:lnTo>
                    <a:pt x="1" y="300"/>
                  </a:lnTo>
                  <a:lnTo>
                    <a:pt x="2" y="308"/>
                  </a:lnTo>
                  <a:lnTo>
                    <a:pt x="4" y="318"/>
                  </a:lnTo>
                  <a:lnTo>
                    <a:pt x="7" y="326"/>
                  </a:lnTo>
                  <a:lnTo>
                    <a:pt x="11" y="335"/>
                  </a:lnTo>
                  <a:lnTo>
                    <a:pt x="17" y="342"/>
                  </a:lnTo>
                  <a:close/>
                </a:path>
              </a:pathLst>
            </a:custGeom>
            <a:solidFill>
              <a:srgbClr val="D6B1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 name="Freeform 10">
              <a:extLst>
                <a:ext uri="{FF2B5EF4-FFF2-40B4-BE49-F238E27FC236}">
                  <a16:creationId xmlns:a16="http://schemas.microsoft.com/office/drawing/2014/main" id="{FA2CA532-6AAC-4893-9D88-C5CA7C7B20F8}"/>
                </a:ext>
              </a:extLst>
            </p:cNvPr>
            <p:cNvSpPr>
              <a:spLocks/>
            </p:cNvSpPr>
            <p:nvPr/>
          </p:nvSpPr>
          <p:spPr bwMode="auto">
            <a:xfrm>
              <a:off x="2716213" y="3648075"/>
              <a:ext cx="133350" cy="136525"/>
            </a:xfrm>
            <a:custGeom>
              <a:avLst/>
              <a:gdLst>
                <a:gd name="T0" fmla="*/ 35 w 421"/>
                <a:gd name="T1" fmla="*/ 410 h 430"/>
                <a:gd name="T2" fmla="*/ 51 w 421"/>
                <a:gd name="T3" fmla="*/ 420 h 430"/>
                <a:gd name="T4" fmla="*/ 67 w 421"/>
                <a:gd name="T5" fmla="*/ 426 h 430"/>
                <a:gd name="T6" fmla="*/ 85 w 421"/>
                <a:gd name="T7" fmla="*/ 429 h 430"/>
                <a:gd name="T8" fmla="*/ 103 w 421"/>
                <a:gd name="T9" fmla="*/ 429 h 430"/>
                <a:gd name="T10" fmla="*/ 121 w 421"/>
                <a:gd name="T11" fmla="*/ 426 h 430"/>
                <a:gd name="T12" fmla="*/ 137 w 421"/>
                <a:gd name="T13" fmla="*/ 419 h 430"/>
                <a:gd name="T14" fmla="*/ 153 w 421"/>
                <a:gd name="T15" fmla="*/ 408 h 430"/>
                <a:gd name="T16" fmla="*/ 395 w 421"/>
                <a:gd name="T17" fmla="*/ 156 h 430"/>
                <a:gd name="T18" fmla="*/ 407 w 421"/>
                <a:gd name="T19" fmla="*/ 143 h 430"/>
                <a:gd name="T20" fmla="*/ 415 w 421"/>
                <a:gd name="T21" fmla="*/ 126 h 430"/>
                <a:gd name="T22" fmla="*/ 420 w 421"/>
                <a:gd name="T23" fmla="*/ 109 h 430"/>
                <a:gd name="T24" fmla="*/ 421 w 421"/>
                <a:gd name="T25" fmla="*/ 91 h 430"/>
                <a:gd name="T26" fmla="*/ 419 w 421"/>
                <a:gd name="T27" fmla="*/ 73 h 430"/>
                <a:gd name="T28" fmla="*/ 414 w 421"/>
                <a:gd name="T29" fmla="*/ 56 h 430"/>
                <a:gd name="T30" fmla="*/ 406 w 421"/>
                <a:gd name="T31" fmla="*/ 40 h 430"/>
                <a:gd name="T32" fmla="*/ 393 w 421"/>
                <a:gd name="T33" fmla="*/ 25 h 430"/>
                <a:gd name="T34" fmla="*/ 378 w 421"/>
                <a:gd name="T35" fmla="*/ 14 h 430"/>
                <a:gd name="T36" fmla="*/ 362 w 421"/>
                <a:gd name="T37" fmla="*/ 6 h 430"/>
                <a:gd name="T38" fmla="*/ 344 w 421"/>
                <a:gd name="T39" fmla="*/ 1 h 430"/>
                <a:gd name="T40" fmla="*/ 327 w 421"/>
                <a:gd name="T41" fmla="*/ 0 h 430"/>
                <a:gd name="T42" fmla="*/ 309 w 421"/>
                <a:gd name="T43" fmla="*/ 2 h 430"/>
                <a:gd name="T44" fmla="*/ 292 w 421"/>
                <a:gd name="T45" fmla="*/ 7 h 430"/>
                <a:gd name="T46" fmla="*/ 277 w 421"/>
                <a:gd name="T47" fmla="*/ 16 h 430"/>
                <a:gd name="T48" fmla="*/ 262 w 421"/>
                <a:gd name="T49" fmla="*/ 28 h 430"/>
                <a:gd name="T50" fmla="*/ 20 w 421"/>
                <a:gd name="T51" fmla="*/ 280 h 430"/>
                <a:gd name="T52" fmla="*/ 9 w 421"/>
                <a:gd name="T53" fmla="*/ 295 h 430"/>
                <a:gd name="T54" fmla="*/ 3 w 421"/>
                <a:gd name="T55" fmla="*/ 312 h 430"/>
                <a:gd name="T56" fmla="*/ 0 w 421"/>
                <a:gd name="T57" fmla="*/ 330 h 430"/>
                <a:gd name="T58" fmla="*/ 1 w 421"/>
                <a:gd name="T59" fmla="*/ 348 h 430"/>
                <a:gd name="T60" fmla="*/ 4 w 421"/>
                <a:gd name="T61" fmla="*/ 365 h 430"/>
                <a:gd name="T62" fmla="*/ 11 w 421"/>
                <a:gd name="T63" fmla="*/ 382 h 430"/>
                <a:gd name="T64" fmla="*/ 22 w 421"/>
                <a:gd name="T65" fmla="*/ 39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1" h="430">
                  <a:moveTo>
                    <a:pt x="28" y="404"/>
                  </a:moveTo>
                  <a:lnTo>
                    <a:pt x="35" y="410"/>
                  </a:lnTo>
                  <a:lnTo>
                    <a:pt x="43" y="415"/>
                  </a:lnTo>
                  <a:lnTo>
                    <a:pt x="51" y="420"/>
                  </a:lnTo>
                  <a:lnTo>
                    <a:pt x="59" y="424"/>
                  </a:lnTo>
                  <a:lnTo>
                    <a:pt x="67" y="426"/>
                  </a:lnTo>
                  <a:lnTo>
                    <a:pt x="77" y="428"/>
                  </a:lnTo>
                  <a:lnTo>
                    <a:pt x="85" y="429"/>
                  </a:lnTo>
                  <a:lnTo>
                    <a:pt x="95" y="430"/>
                  </a:lnTo>
                  <a:lnTo>
                    <a:pt x="103" y="429"/>
                  </a:lnTo>
                  <a:lnTo>
                    <a:pt x="112" y="428"/>
                  </a:lnTo>
                  <a:lnTo>
                    <a:pt x="121" y="426"/>
                  </a:lnTo>
                  <a:lnTo>
                    <a:pt x="130" y="423"/>
                  </a:lnTo>
                  <a:lnTo>
                    <a:pt x="137" y="419"/>
                  </a:lnTo>
                  <a:lnTo>
                    <a:pt x="145" y="413"/>
                  </a:lnTo>
                  <a:lnTo>
                    <a:pt x="153" y="408"/>
                  </a:lnTo>
                  <a:lnTo>
                    <a:pt x="159" y="402"/>
                  </a:lnTo>
                  <a:lnTo>
                    <a:pt x="395" y="156"/>
                  </a:lnTo>
                  <a:lnTo>
                    <a:pt x="401" y="150"/>
                  </a:lnTo>
                  <a:lnTo>
                    <a:pt x="407" y="143"/>
                  </a:lnTo>
                  <a:lnTo>
                    <a:pt x="412" y="134"/>
                  </a:lnTo>
                  <a:lnTo>
                    <a:pt x="415" y="126"/>
                  </a:lnTo>
                  <a:lnTo>
                    <a:pt x="418" y="117"/>
                  </a:lnTo>
                  <a:lnTo>
                    <a:pt x="420" y="109"/>
                  </a:lnTo>
                  <a:lnTo>
                    <a:pt x="421" y="99"/>
                  </a:lnTo>
                  <a:lnTo>
                    <a:pt x="421" y="91"/>
                  </a:lnTo>
                  <a:lnTo>
                    <a:pt x="420" y="82"/>
                  </a:lnTo>
                  <a:lnTo>
                    <a:pt x="419" y="73"/>
                  </a:lnTo>
                  <a:lnTo>
                    <a:pt x="417" y="64"/>
                  </a:lnTo>
                  <a:lnTo>
                    <a:pt x="414" y="56"/>
                  </a:lnTo>
                  <a:lnTo>
                    <a:pt x="410" y="48"/>
                  </a:lnTo>
                  <a:lnTo>
                    <a:pt x="406" y="40"/>
                  </a:lnTo>
                  <a:lnTo>
                    <a:pt x="399" y="33"/>
                  </a:lnTo>
                  <a:lnTo>
                    <a:pt x="393" y="25"/>
                  </a:lnTo>
                  <a:lnTo>
                    <a:pt x="386" y="19"/>
                  </a:lnTo>
                  <a:lnTo>
                    <a:pt x="378" y="14"/>
                  </a:lnTo>
                  <a:lnTo>
                    <a:pt x="371" y="9"/>
                  </a:lnTo>
                  <a:lnTo>
                    <a:pt x="362" y="6"/>
                  </a:lnTo>
                  <a:lnTo>
                    <a:pt x="354" y="3"/>
                  </a:lnTo>
                  <a:lnTo>
                    <a:pt x="344" y="1"/>
                  </a:lnTo>
                  <a:lnTo>
                    <a:pt x="336" y="0"/>
                  </a:lnTo>
                  <a:lnTo>
                    <a:pt x="327" y="0"/>
                  </a:lnTo>
                  <a:lnTo>
                    <a:pt x="318" y="0"/>
                  </a:lnTo>
                  <a:lnTo>
                    <a:pt x="309" y="2"/>
                  </a:lnTo>
                  <a:lnTo>
                    <a:pt x="301" y="4"/>
                  </a:lnTo>
                  <a:lnTo>
                    <a:pt x="292" y="7"/>
                  </a:lnTo>
                  <a:lnTo>
                    <a:pt x="284" y="11"/>
                  </a:lnTo>
                  <a:lnTo>
                    <a:pt x="277" y="16"/>
                  </a:lnTo>
                  <a:lnTo>
                    <a:pt x="269" y="21"/>
                  </a:lnTo>
                  <a:lnTo>
                    <a:pt x="262" y="28"/>
                  </a:lnTo>
                  <a:lnTo>
                    <a:pt x="26" y="273"/>
                  </a:lnTo>
                  <a:lnTo>
                    <a:pt x="20" y="280"/>
                  </a:lnTo>
                  <a:lnTo>
                    <a:pt x="14" y="287"/>
                  </a:lnTo>
                  <a:lnTo>
                    <a:pt x="9" y="295"/>
                  </a:lnTo>
                  <a:lnTo>
                    <a:pt x="6" y="303"/>
                  </a:lnTo>
                  <a:lnTo>
                    <a:pt x="3" y="312"/>
                  </a:lnTo>
                  <a:lnTo>
                    <a:pt x="1" y="321"/>
                  </a:lnTo>
                  <a:lnTo>
                    <a:pt x="0" y="330"/>
                  </a:lnTo>
                  <a:lnTo>
                    <a:pt x="0" y="338"/>
                  </a:lnTo>
                  <a:lnTo>
                    <a:pt x="1" y="348"/>
                  </a:lnTo>
                  <a:lnTo>
                    <a:pt x="2" y="356"/>
                  </a:lnTo>
                  <a:lnTo>
                    <a:pt x="4" y="365"/>
                  </a:lnTo>
                  <a:lnTo>
                    <a:pt x="7" y="373"/>
                  </a:lnTo>
                  <a:lnTo>
                    <a:pt x="11" y="382"/>
                  </a:lnTo>
                  <a:lnTo>
                    <a:pt x="15" y="389"/>
                  </a:lnTo>
                  <a:lnTo>
                    <a:pt x="22" y="396"/>
                  </a:lnTo>
                  <a:lnTo>
                    <a:pt x="28" y="404"/>
                  </a:lnTo>
                  <a:close/>
                </a:path>
              </a:pathLst>
            </a:custGeom>
            <a:solidFill>
              <a:srgbClr val="D6B1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 name="Freeform 11">
              <a:extLst>
                <a:ext uri="{FF2B5EF4-FFF2-40B4-BE49-F238E27FC236}">
                  <a16:creationId xmlns:a16="http://schemas.microsoft.com/office/drawing/2014/main" id="{C9394B8C-CC97-43A4-A883-579E2655051E}"/>
                </a:ext>
              </a:extLst>
            </p:cNvPr>
            <p:cNvSpPr>
              <a:spLocks/>
            </p:cNvSpPr>
            <p:nvPr/>
          </p:nvSpPr>
          <p:spPr bwMode="auto">
            <a:xfrm>
              <a:off x="2776538" y="3687763"/>
              <a:ext cx="111125" cy="125413"/>
            </a:xfrm>
            <a:custGeom>
              <a:avLst/>
              <a:gdLst>
                <a:gd name="T0" fmla="*/ 38 w 350"/>
                <a:gd name="T1" fmla="*/ 384 h 397"/>
                <a:gd name="T2" fmla="*/ 52 w 350"/>
                <a:gd name="T3" fmla="*/ 392 h 397"/>
                <a:gd name="T4" fmla="*/ 68 w 350"/>
                <a:gd name="T5" fmla="*/ 396 h 397"/>
                <a:gd name="T6" fmla="*/ 83 w 350"/>
                <a:gd name="T7" fmla="*/ 397 h 397"/>
                <a:gd name="T8" fmla="*/ 98 w 350"/>
                <a:gd name="T9" fmla="*/ 395 h 397"/>
                <a:gd name="T10" fmla="*/ 114 w 350"/>
                <a:gd name="T11" fmla="*/ 391 h 397"/>
                <a:gd name="T12" fmla="*/ 128 w 350"/>
                <a:gd name="T13" fmla="*/ 383 h 397"/>
                <a:gd name="T14" fmla="*/ 141 w 350"/>
                <a:gd name="T15" fmla="*/ 373 h 397"/>
                <a:gd name="T16" fmla="*/ 332 w 350"/>
                <a:gd name="T17" fmla="*/ 132 h 397"/>
                <a:gd name="T18" fmla="*/ 342 w 350"/>
                <a:gd name="T19" fmla="*/ 118 h 397"/>
                <a:gd name="T20" fmla="*/ 347 w 350"/>
                <a:gd name="T21" fmla="*/ 103 h 397"/>
                <a:gd name="T22" fmla="*/ 350 w 350"/>
                <a:gd name="T23" fmla="*/ 87 h 397"/>
                <a:gd name="T24" fmla="*/ 349 w 350"/>
                <a:gd name="T25" fmla="*/ 71 h 397"/>
                <a:gd name="T26" fmla="*/ 346 w 350"/>
                <a:gd name="T27" fmla="*/ 57 h 397"/>
                <a:gd name="T28" fmla="*/ 339 w 350"/>
                <a:gd name="T29" fmla="*/ 42 h 397"/>
                <a:gd name="T30" fmla="*/ 331 w 350"/>
                <a:gd name="T31" fmla="*/ 29 h 397"/>
                <a:gd name="T32" fmla="*/ 319 w 350"/>
                <a:gd name="T33" fmla="*/ 17 h 397"/>
                <a:gd name="T34" fmla="*/ 306 w 350"/>
                <a:gd name="T35" fmla="*/ 8 h 397"/>
                <a:gd name="T36" fmla="*/ 290 w 350"/>
                <a:gd name="T37" fmla="*/ 3 h 397"/>
                <a:gd name="T38" fmla="*/ 275 w 350"/>
                <a:gd name="T39" fmla="*/ 0 h 397"/>
                <a:gd name="T40" fmla="*/ 259 w 350"/>
                <a:gd name="T41" fmla="*/ 0 h 397"/>
                <a:gd name="T42" fmla="*/ 243 w 350"/>
                <a:gd name="T43" fmla="*/ 3 h 397"/>
                <a:gd name="T44" fmla="*/ 229 w 350"/>
                <a:gd name="T45" fmla="*/ 9 h 397"/>
                <a:gd name="T46" fmla="*/ 216 w 350"/>
                <a:gd name="T47" fmla="*/ 19 h 397"/>
                <a:gd name="T48" fmla="*/ 204 w 350"/>
                <a:gd name="T49" fmla="*/ 30 h 397"/>
                <a:gd name="T50" fmla="*/ 13 w 350"/>
                <a:gd name="T51" fmla="*/ 271 h 397"/>
                <a:gd name="T52" fmla="*/ 5 w 350"/>
                <a:gd name="T53" fmla="*/ 286 h 397"/>
                <a:gd name="T54" fmla="*/ 1 w 350"/>
                <a:gd name="T55" fmla="*/ 301 h 397"/>
                <a:gd name="T56" fmla="*/ 0 w 350"/>
                <a:gd name="T57" fmla="*/ 317 h 397"/>
                <a:gd name="T58" fmla="*/ 2 w 350"/>
                <a:gd name="T59" fmla="*/ 332 h 397"/>
                <a:gd name="T60" fmla="*/ 6 w 350"/>
                <a:gd name="T61" fmla="*/ 347 h 397"/>
                <a:gd name="T62" fmla="*/ 14 w 350"/>
                <a:gd name="T63" fmla="*/ 361 h 397"/>
                <a:gd name="T64" fmla="*/ 24 w 350"/>
                <a:gd name="T65" fmla="*/ 374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0" h="397">
                  <a:moveTo>
                    <a:pt x="31" y="379"/>
                  </a:moveTo>
                  <a:lnTo>
                    <a:pt x="38" y="384"/>
                  </a:lnTo>
                  <a:lnTo>
                    <a:pt x="44" y="389"/>
                  </a:lnTo>
                  <a:lnTo>
                    <a:pt x="52" y="392"/>
                  </a:lnTo>
                  <a:lnTo>
                    <a:pt x="60" y="394"/>
                  </a:lnTo>
                  <a:lnTo>
                    <a:pt x="68" y="396"/>
                  </a:lnTo>
                  <a:lnTo>
                    <a:pt x="75" y="397"/>
                  </a:lnTo>
                  <a:lnTo>
                    <a:pt x="83" y="397"/>
                  </a:lnTo>
                  <a:lnTo>
                    <a:pt x="91" y="396"/>
                  </a:lnTo>
                  <a:lnTo>
                    <a:pt x="98" y="395"/>
                  </a:lnTo>
                  <a:lnTo>
                    <a:pt x="107" y="393"/>
                  </a:lnTo>
                  <a:lnTo>
                    <a:pt x="114" y="391"/>
                  </a:lnTo>
                  <a:lnTo>
                    <a:pt x="120" y="386"/>
                  </a:lnTo>
                  <a:lnTo>
                    <a:pt x="128" y="383"/>
                  </a:lnTo>
                  <a:lnTo>
                    <a:pt x="134" y="378"/>
                  </a:lnTo>
                  <a:lnTo>
                    <a:pt x="141" y="373"/>
                  </a:lnTo>
                  <a:lnTo>
                    <a:pt x="146" y="366"/>
                  </a:lnTo>
                  <a:lnTo>
                    <a:pt x="332" y="132"/>
                  </a:lnTo>
                  <a:lnTo>
                    <a:pt x="337" y="125"/>
                  </a:lnTo>
                  <a:lnTo>
                    <a:pt x="342" y="118"/>
                  </a:lnTo>
                  <a:lnTo>
                    <a:pt x="345" y="111"/>
                  </a:lnTo>
                  <a:lnTo>
                    <a:pt x="347" y="103"/>
                  </a:lnTo>
                  <a:lnTo>
                    <a:pt x="349" y="96"/>
                  </a:lnTo>
                  <a:lnTo>
                    <a:pt x="350" y="87"/>
                  </a:lnTo>
                  <a:lnTo>
                    <a:pt x="350" y="80"/>
                  </a:lnTo>
                  <a:lnTo>
                    <a:pt x="349" y="71"/>
                  </a:lnTo>
                  <a:lnTo>
                    <a:pt x="348" y="64"/>
                  </a:lnTo>
                  <a:lnTo>
                    <a:pt x="346" y="57"/>
                  </a:lnTo>
                  <a:lnTo>
                    <a:pt x="344" y="49"/>
                  </a:lnTo>
                  <a:lnTo>
                    <a:pt x="339" y="42"/>
                  </a:lnTo>
                  <a:lnTo>
                    <a:pt x="336" y="35"/>
                  </a:lnTo>
                  <a:lnTo>
                    <a:pt x="331" y="29"/>
                  </a:lnTo>
                  <a:lnTo>
                    <a:pt x="326" y="23"/>
                  </a:lnTo>
                  <a:lnTo>
                    <a:pt x="319" y="17"/>
                  </a:lnTo>
                  <a:lnTo>
                    <a:pt x="312" y="12"/>
                  </a:lnTo>
                  <a:lnTo>
                    <a:pt x="306" y="8"/>
                  </a:lnTo>
                  <a:lnTo>
                    <a:pt x="298" y="5"/>
                  </a:lnTo>
                  <a:lnTo>
                    <a:pt x="290" y="3"/>
                  </a:lnTo>
                  <a:lnTo>
                    <a:pt x="282" y="1"/>
                  </a:lnTo>
                  <a:lnTo>
                    <a:pt x="275" y="0"/>
                  </a:lnTo>
                  <a:lnTo>
                    <a:pt x="266" y="0"/>
                  </a:lnTo>
                  <a:lnTo>
                    <a:pt x="259" y="0"/>
                  </a:lnTo>
                  <a:lnTo>
                    <a:pt x="251" y="2"/>
                  </a:lnTo>
                  <a:lnTo>
                    <a:pt x="243" y="3"/>
                  </a:lnTo>
                  <a:lnTo>
                    <a:pt x="236" y="6"/>
                  </a:lnTo>
                  <a:lnTo>
                    <a:pt x="229" y="9"/>
                  </a:lnTo>
                  <a:lnTo>
                    <a:pt x="222" y="13"/>
                  </a:lnTo>
                  <a:lnTo>
                    <a:pt x="216" y="19"/>
                  </a:lnTo>
                  <a:lnTo>
                    <a:pt x="209" y="24"/>
                  </a:lnTo>
                  <a:lnTo>
                    <a:pt x="204" y="30"/>
                  </a:lnTo>
                  <a:lnTo>
                    <a:pt x="18" y="264"/>
                  </a:lnTo>
                  <a:lnTo>
                    <a:pt x="13" y="271"/>
                  </a:lnTo>
                  <a:lnTo>
                    <a:pt x="8" y="279"/>
                  </a:lnTo>
                  <a:lnTo>
                    <a:pt x="5" y="286"/>
                  </a:lnTo>
                  <a:lnTo>
                    <a:pt x="3" y="293"/>
                  </a:lnTo>
                  <a:lnTo>
                    <a:pt x="1" y="301"/>
                  </a:lnTo>
                  <a:lnTo>
                    <a:pt x="0" y="308"/>
                  </a:lnTo>
                  <a:lnTo>
                    <a:pt x="0" y="317"/>
                  </a:lnTo>
                  <a:lnTo>
                    <a:pt x="1" y="324"/>
                  </a:lnTo>
                  <a:lnTo>
                    <a:pt x="2" y="332"/>
                  </a:lnTo>
                  <a:lnTo>
                    <a:pt x="4" y="340"/>
                  </a:lnTo>
                  <a:lnTo>
                    <a:pt x="6" y="347"/>
                  </a:lnTo>
                  <a:lnTo>
                    <a:pt x="11" y="355"/>
                  </a:lnTo>
                  <a:lnTo>
                    <a:pt x="14" y="361"/>
                  </a:lnTo>
                  <a:lnTo>
                    <a:pt x="19" y="367"/>
                  </a:lnTo>
                  <a:lnTo>
                    <a:pt x="24" y="374"/>
                  </a:lnTo>
                  <a:lnTo>
                    <a:pt x="31" y="379"/>
                  </a:lnTo>
                  <a:close/>
                </a:path>
              </a:pathLst>
            </a:custGeom>
            <a:solidFill>
              <a:srgbClr val="D6B1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 name="Freeform 12">
              <a:extLst>
                <a:ext uri="{FF2B5EF4-FFF2-40B4-BE49-F238E27FC236}">
                  <a16:creationId xmlns:a16="http://schemas.microsoft.com/office/drawing/2014/main" id="{6A144802-7FBD-4F0F-B4ED-B341E89A47BE}"/>
                </a:ext>
              </a:extLst>
            </p:cNvPr>
            <p:cNvSpPr>
              <a:spLocks/>
            </p:cNvSpPr>
            <p:nvPr/>
          </p:nvSpPr>
          <p:spPr bwMode="auto">
            <a:xfrm>
              <a:off x="2830513" y="3714750"/>
              <a:ext cx="76200" cy="112713"/>
            </a:xfrm>
            <a:custGeom>
              <a:avLst/>
              <a:gdLst>
                <a:gd name="T0" fmla="*/ 45 w 242"/>
                <a:gd name="T1" fmla="*/ 353 h 357"/>
                <a:gd name="T2" fmla="*/ 57 w 242"/>
                <a:gd name="T3" fmla="*/ 356 h 357"/>
                <a:gd name="T4" fmla="*/ 71 w 242"/>
                <a:gd name="T5" fmla="*/ 357 h 357"/>
                <a:gd name="T6" fmla="*/ 84 w 242"/>
                <a:gd name="T7" fmla="*/ 355 h 357"/>
                <a:gd name="T8" fmla="*/ 95 w 242"/>
                <a:gd name="T9" fmla="*/ 351 h 357"/>
                <a:gd name="T10" fmla="*/ 107 w 242"/>
                <a:gd name="T11" fmla="*/ 345 h 357"/>
                <a:gd name="T12" fmla="*/ 117 w 242"/>
                <a:gd name="T13" fmla="*/ 336 h 357"/>
                <a:gd name="T14" fmla="*/ 125 w 242"/>
                <a:gd name="T15" fmla="*/ 326 h 357"/>
                <a:gd name="T16" fmla="*/ 236 w 242"/>
                <a:gd name="T17" fmla="*/ 97 h 357"/>
                <a:gd name="T18" fmla="*/ 240 w 242"/>
                <a:gd name="T19" fmla="*/ 85 h 357"/>
                <a:gd name="T20" fmla="*/ 242 w 242"/>
                <a:gd name="T21" fmla="*/ 71 h 357"/>
                <a:gd name="T22" fmla="*/ 242 w 242"/>
                <a:gd name="T23" fmla="*/ 58 h 357"/>
                <a:gd name="T24" fmla="*/ 239 w 242"/>
                <a:gd name="T25" fmla="*/ 46 h 357"/>
                <a:gd name="T26" fmla="*/ 234 w 242"/>
                <a:gd name="T27" fmla="*/ 34 h 357"/>
                <a:gd name="T28" fmla="*/ 225 w 242"/>
                <a:gd name="T29" fmla="*/ 23 h 357"/>
                <a:gd name="T30" fmla="*/ 216 w 242"/>
                <a:gd name="T31" fmla="*/ 14 h 357"/>
                <a:gd name="T32" fmla="*/ 204 w 242"/>
                <a:gd name="T33" fmla="*/ 8 h 357"/>
                <a:gd name="T34" fmla="*/ 192 w 242"/>
                <a:gd name="T35" fmla="*/ 2 h 357"/>
                <a:gd name="T36" fmla="*/ 179 w 242"/>
                <a:gd name="T37" fmla="*/ 0 h 357"/>
                <a:gd name="T38" fmla="*/ 165 w 242"/>
                <a:gd name="T39" fmla="*/ 1 h 357"/>
                <a:gd name="T40" fmla="*/ 153 w 242"/>
                <a:gd name="T41" fmla="*/ 4 h 357"/>
                <a:gd name="T42" fmla="*/ 141 w 242"/>
                <a:gd name="T43" fmla="*/ 10 h 357"/>
                <a:gd name="T44" fmla="*/ 130 w 242"/>
                <a:gd name="T45" fmla="*/ 17 h 357"/>
                <a:gd name="T46" fmla="*/ 122 w 242"/>
                <a:gd name="T47" fmla="*/ 27 h 357"/>
                <a:gd name="T48" fmla="*/ 114 w 242"/>
                <a:gd name="T49" fmla="*/ 38 h 357"/>
                <a:gd name="T50" fmla="*/ 4 w 242"/>
                <a:gd name="T51" fmla="*/ 267 h 357"/>
                <a:gd name="T52" fmla="*/ 1 w 242"/>
                <a:gd name="T53" fmla="*/ 280 h 357"/>
                <a:gd name="T54" fmla="*/ 0 w 242"/>
                <a:gd name="T55" fmla="*/ 293 h 357"/>
                <a:gd name="T56" fmla="*/ 2 w 242"/>
                <a:gd name="T57" fmla="*/ 306 h 357"/>
                <a:gd name="T58" fmla="*/ 7 w 242"/>
                <a:gd name="T59" fmla="*/ 318 h 357"/>
                <a:gd name="T60" fmla="*/ 13 w 242"/>
                <a:gd name="T61" fmla="*/ 329 h 357"/>
                <a:gd name="T62" fmla="*/ 21 w 242"/>
                <a:gd name="T63" fmla="*/ 340 h 357"/>
                <a:gd name="T64" fmla="*/ 32 w 242"/>
                <a:gd name="T65" fmla="*/ 34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2" h="357">
                  <a:moveTo>
                    <a:pt x="38" y="351"/>
                  </a:moveTo>
                  <a:lnTo>
                    <a:pt x="45" y="353"/>
                  </a:lnTo>
                  <a:lnTo>
                    <a:pt x="51" y="355"/>
                  </a:lnTo>
                  <a:lnTo>
                    <a:pt x="57" y="356"/>
                  </a:lnTo>
                  <a:lnTo>
                    <a:pt x="64" y="357"/>
                  </a:lnTo>
                  <a:lnTo>
                    <a:pt x="71" y="357"/>
                  </a:lnTo>
                  <a:lnTo>
                    <a:pt x="77" y="356"/>
                  </a:lnTo>
                  <a:lnTo>
                    <a:pt x="84" y="355"/>
                  </a:lnTo>
                  <a:lnTo>
                    <a:pt x="90" y="353"/>
                  </a:lnTo>
                  <a:lnTo>
                    <a:pt x="95" y="351"/>
                  </a:lnTo>
                  <a:lnTo>
                    <a:pt x="102" y="348"/>
                  </a:lnTo>
                  <a:lnTo>
                    <a:pt x="107" y="345"/>
                  </a:lnTo>
                  <a:lnTo>
                    <a:pt x="112" y="341"/>
                  </a:lnTo>
                  <a:lnTo>
                    <a:pt x="117" y="336"/>
                  </a:lnTo>
                  <a:lnTo>
                    <a:pt x="121" y="331"/>
                  </a:lnTo>
                  <a:lnTo>
                    <a:pt x="125" y="326"/>
                  </a:lnTo>
                  <a:lnTo>
                    <a:pt x="128" y="319"/>
                  </a:lnTo>
                  <a:lnTo>
                    <a:pt x="236" y="97"/>
                  </a:lnTo>
                  <a:lnTo>
                    <a:pt x="238" y="91"/>
                  </a:lnTo>
                  <a:lnTo>
                    <a:pt x="240" y="85"/>
                  </a:lnTo>
                  <a:lnTo>
                    <a:pt x="241" y="77"/>
                  </a:lnTo>
                  <a:lnTo>
                    <a:pt x="242" y="71"/>
                  </a:lnTo>
                  <a:lnTo>
                    <a:pt x="242" y="65"/>
                  </a:lnTo>
                  <a:lnTo>
                    <a:pt x="242" y="58"/>
                  </a:lnTo>
                  <a:lnTo>
                    <a:pt x="240" y="52"/>
                  </a:lnTo>
                  <a:lnTo>
                    <a:pt x="239" y="46"/>
                  </a:lnTo>
                  <a:lnTo>
                    <a:pt x="236" y="39"/>
                  </a:lnTo>
                  <a:lnTo>
                    <a:pt x="234" y="34"/>
                  </a:lnTo>
                  <a:lnTo>
                    <a:pt x="230" y="29"/>
                  </a:lnTo>
                  <a:lnTo>
                    <a:pt x="225" y="23"/>
                  </a:lnTo>
                  <a:lnTo>
                    <a:pt x="221" y="18"/>
                  </a:lnTo>
                  <a:lnTo>
                    <a:pt x="216" y="14"/>
                  </a:lnTo>
                  <a:lnTo>
                    <a:pt x="211" y="11"/>
                  </a:lnTo>
                  <a:lnTo>
                    <a:pt x="204" y="8"/>
                  </a:lnTo>
                  <a:lnTo>
                    <a:pt x="198" y="4"/>
                  </a:lnTo>
                  <a:lnTo>
                    <a:pt x="192" y="2"/>
                  </a:lnTo>
                  <a:lnTo>
                    <a:pt x="185" y="1"/>
                  </a:lnTo>
                  <a:lnTo>
                    <a:pt x="179" y="0"/>
                  </a:lnTo>
                  <a:lnTo>
                    <a:pt x="172" y="0"/>
                  </a:lnTo>
                  <a:lnTo>
                    <a:pt x="165" y="1"/>
                  </a:lnTo>
                  <a:lnTo>
                    <a:pt x="159" y="2"/>
                  </a:lnTo>
                  <a:lnTo>
                    <a:pt x="153" y="4"/>
                  </a:lnTo>
                  <a:lnTo>
                    <a:pt x="147" y="7"/>
                  </a:lnTo>
                  <a:lnTo>
                    <a:pt x="141" y="10"/>
                  </a:lnTo>
                  <a:lnTo>
                    <a:pt x="136" y="13"/>
                  </a:lnTo>
                  <a:lnTo>
                    <a:pt x="130" y="17"/>
                  </a:lnTo>
                  <a:lnTo>
                    <a:pt x="126" y="21"/>
                  </a:lnTo>
                  <a:lnTo>
                    <a:pt x="122" y="27"/>
                  </a:lnTo>
                  <a:lnTo>
                    <a:pt x="118" y="32"/>
                  </a:lnTo>
                  <a:lnTo>
                    <a:pt x="114" y="38"/>
                  </a:lnTo>
                  <a:lnTo>
                    <a:pt x="7" y="260"/>
                  </a:lnTo>
                  <a:lnTo>
                    <a:pt x="4" y="267"/>
                  </a:lnTo>
                  <a:lnTo>
                    <a:pt x="2" y="273"/>
                  </a:lnTo>
                  <a:lnTo>
                    <a:pt x="1" y="280"/>
                  </a:lnTo>
                  <a:lnTo>
                    <a:pt x="0" y="287"/>
                  </a:lnTo>
                  <a:lnTo>
                    <a:pt x="0" y="293"/>
                  </a:lnTo>
                  <a:lnTo>
                    <a:pt x="1" y="299"/>
                  </a:lnTo>
                  <a:lnTo>
                    <a:pt x="2" y="306"/>
                  </a:lnTo>
                  <a:lnTo>
                    <a:pt x="3" y="312"/>
                  </a:lnTo>
                  <a:lnTo>
                    <a:pt x="7" y="318"/>
                  </a:lnTo>
                  <a:lnTo>
                    <a:pt x="10" y="324"/>
                  </a:lnTo>
                  <a:lnTo>
                    <a:pt x="13" y="329"/>
                  </a:lnTo>
                  <a:lnTo>
                    <a:pt x="17" y="334"/>
                  </a:lnTo>
                  <a:lnTo>
                    <a:pt x="21" y="340"/>
                  </a:lnTo>
                  <a:lnTo>
                    <a:pt x="27" y="344"/>
                  </a:lnTo>
                  <a:lnTo>
                    <a:pt x="32" y="347"/>
                  </a:lnTo>
                  <a:lnTo>
                    <a:pt x="38" y="351"/>
                  </a:lnTo>
                  <a:close/>
                </a:path>
              </a:pathLst>
            </a:custGeom>
            <a:solidFill>
              <a:srgbClr val="D6B1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8" name="Freeform 13">
              <a:extLst>
                <a:ext uri="{FF2B5EF4-FFF2-40B4-BE49-F238E27FC236}">
                  <a16:creationId xmlns:a16="http://schemas.microsoft.com/office/drawing/2014/main" id="{76CAC2B9-3EF5-4C73-A4A1-92B5A220C530}"/>
                </a:ext>
              </a:extLst>
            </p:cNvPr>
            <p:cNvSpPr>
              <a:spLocks/>
            </p:cNvSpPr>
            <p:nvPr/>
          </p:nvSpPr>
          <p:spPr bwMode="auto">
            <a:xfrm>
              <a:off x="3725863" y="4071938"/>
              <a:ext cx="292100" cy="1452563"/>
            </a:xfrm>
            <a:custGeom>
              <a:avLst/>
              <a:gdLst>
                <a:gd name="T0" fmla="*/ 2 w 923"/>
                <a:gd name="T1" fmla="*/ 644 h 4575"/>
                <a:gd name="T2" fmla="*/ 2 w 923"/>
                <a:gd name="T3" fmla="*/ 579 h 4575"/>
                <a:gd name="T4" fmla="*/ 7 w 923"/>
                <a:gd name="T5" fmla="*/ 516 h 4575"/>
                <a:gd name="T6" fmla="*/ 16 w 923"/>
                <a:gd name="T7" fmla="*/ 455 h 4575"/>
                <a:gd name="T8" fmla="*/ 29 w 923"/>
                <a:gd name="T9" fmla="*/ 395 h 4575"/>
                <a:gd name="T10" fmla="*/ 45 w 923"/>
                <a:gd name="T11" fmla="*/ 339 h 4575"/>
                <a:gd name="T12" fmla="*/ 64 w 923"/>
                <a:gd name="T13" fmla="*/ 287 h 4575"/>
                <a:gd name="T14" fmla="*/ 86 w 923"/>
                <a:gd name="T15" fmla="*/ 237 h 4575"/>
                <a:gd name="T16" fmla="*/ 112 w 923"/>
                <a:gd name="T17" fmla="*/ 190 h 4575"/>
                <a:gd name="T18" fmla="*/ 140 w 923"/>
                <a:gd name="T19" fmla="*/ 149 h 4575"/>
                <a:gd name="T20" fmla="*/ 170 w 923"/>
                <a:gd name="T21" fmla="*/ 111 h 4575"/>
                <a:gd name="T22" fmla="*/ 202 w 923"/>
                <a:gd name="T23" fmla="*/ 79 h 4575"/>
                <a:gd name="T24" fmla="*/ 237 w 923"/>
                <a:gd name="T25" fmla="*/ 52 h 4575"/>
                <a:gd name="T26" fmla="*/ 274 w 923"/>
                <a:gd name="T27" fmla="*/ 30 h 4575"/>
                <a:gd name="T28" fmla="*/ 312 w 923"/>
                <a:gd name="T29" fmla="*/ 14 h 4575"/>
                <a:gd name="T30" fmla="*/ 353 w 923"/>
                <a:gd name="T31" fmla="*/ 3 h 4575"/>
                <a:gd name="T32" fmla="*/ 394 w 923"/>
                <a:gd name="T33" fmla="*/ 0 h 4575"/>
                <a:gd name="T34" fmla="*/ 437 w 923"/>
                <a:gd name="T35" fmla="*/ 3 h 4575"/>
                <a:gd name="T36" fmla="*/ 481 w 923"/>
                <a:gd name="T37" fmla="*/ 14 h 4575"/>
                <a:gd name="T38" fmla="*/ 526 w 923"/>
                <a:gd name="T39" fmla="*/ 30 h 4575"/>
                <a:gd name="T40" fmla="*/ 572 w 923"/>
                <a:gd name="T41" fmla="*/ 52 h 4575"/>
                <a:gd name="T42" fmla="*/ 617 w 923"/>
                <a:gd name="T43" fmla="*/ 79 h 4575"/>
                <a:gd name="T44" fmla="*/ 660 w 923"/>
                <a:gd name="T45" fmla="*/ 111 h 4575"/>
                <a:gd name="T46" fmla="*/ 704 w 923"/>
                <a:gd name="T47" fmla="*/ 149 h 4575"/>
                <a:gd name="T48" fmla="*/ 744 w 923"/>
                <a:gd name="T49" fmla="*/ 190 h 4575"/>
                <a:gd name="T50" fmla="*/ 782 w 923"/>
                <a:gd name="T51" fmla="*/ 237 h 4575"/>
                <a:gd name="T52" fmla="*/ 817 w 923"/>
                <a:gd name="T53" fmla="*/ 287 h 4575"/>
                <a:gd name="T54" fmla="*/ 848 w 923"/>
                <a:gd name="T55" fmla="*/ 339 h 4575"/>
                <a:gd name="T56" fmla="*/ 873 w 923"/>
                <a:gd name="T57" fmla="*/ 395 h 4575"/>
                <a:gd name="T58" fmla="*/ 895 w 923"/>
                <a:gd name="T59" fmla="*/ 455 h 4575"/>
                <a:gd name="T60" fmla="*/ 910 w 923"/>
                <a:gd name="T61" fmla="*/ 516 h 4575"/>
                <a:gd name="T62" fmla="*/ 919 w 923"/>
                <a:gd name="T63" fmla="*/ 579 h 4575"/>
                <a:gd name="T64" fmla="*/ 923 w 923"/>
                <a:gd name="T65" fmla="*/ 644 h 4575"/>
                <a:gd name="T66" fmla="*/ 67 w 923"/>
                <a:gd name="T67" fmla="*/ 4575 h 4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23" h="4575">
                  <a:moveTo>
                    <a:pt x="67" y="4575"/>
                  </a:moveTo>
                  <a:lnTo>
                    <a:pt x="2" y="644"/>
                  </a:lnTo>
                  <a:lnTo>
                    <a:pt x="0" y="612"/>
                  </a:lnTo>
                  <a:lnTo>
                    <a:pt x="2" y="579"/>
                  </a:lnTo>
                  <a:lnTo>
                    <a:pt x="4" y="548"/>
                  </a:lnTo>
                  <a:lnTo>
                    <a:pt x="7" y="516"/>
                  </a:lnTo>
                  <a:lnTo>
                    <a:pt x="11" y="485"/>
                  </a:lnTo>
                  <a:lnTo>
                    <a:pt x="16" y="455"/>
                  </a:lnTo>
                  <a:lnTo>
                    <a:pt x="22" y="425"/>
                  </a:lnTo>
                  <a:lnTo>
                    <a:pt x="29" y="395"/>
                  </a:lnTo>
                  <a:lnTo>
                    <a:pt x="36" y="367"/>
                  </a:lnTo>
                  <a:lnTo>
                    <a:pt x="45" y="339"/>
                  </a:lnTo>
                  <a:lnTo>
                    <a:pt x="54" y="312"/>
                  </a:lnTo>
                  <a:lnTo>
                    <a:pt x="64" y="287"/>
                  </a:lnTo>
                  <a:lnTo>
                    <a:pt x="75" y="261"/>
                  </a:lnTo>
                  <a:lnTo>
                    <a:pt x="86" y="237"/>
                  </a:lnTo>
                  <a:lnTo>
                    <a:pt x="99" y="213"/>
                  </a:lnTo>
                  <a:lnTo>
                    <a:pt x="112" y="190"/>
                  </a:lnTo>
                  <a:lnTo>
                    <a:pt x="125" y="169"/>
                  </a:lnTo>
                  <a:lnTo>
                    <a:pt x="140" y="149"/>
                  </a:lnTo>
                  <a:lnTo>
                    <a:pt x="155" y="129"/>
                  </a:lnTo>
                  <a:lnTo>
                    <a:pt x="170" y="111"/>
                  </a:lnTo>
                  <a:lnTo>
                    <a:pt x="187" y="94"/>
                  </a:lnTo>
                  <a:lnTo>
                    <a:pt x="202" y="79"/>
                  </a:lnTo>
                  <a:lnTo>
                    <a:pt x="220" y="65"/>
                  </a:lnTo>
                  <a:lnTo>
                    <a:pt x="237" y="52"/>
                  </a:lnTo>
                  <a:lnTo>
                    <a:pt x="255" y="40"/>
                  </a:lnTo>
                  <a:lnTo>
                    <a:pt x="274" y="30"/>
                  </a:lnTo>
                  <a:lnTo>
                    <a:pt x="293" y="21"/>
                  </a:lnTo>
                  <a:lnTo>
                    <a:pt x="312" y="14"/>
                  </a:lnTo>
                  <a:lnTo>
                    <a:pt x="333" y="7"/>
                  </a:lnTo>
                  <a:lnTo>
                    <a:pt x="353" y="3"/>
                  </a:lnTo>
                  <a:lnTo>
                    <a:pt x="374" y="1"/>
                  </a:lnTo>
                  <a:lnTo>
                    <a:pt x="394" y="0"/>
                  </a:lnTo>
                  <a:lnTo>
                    <a:pt x="415" y="1"/>
                  </a:lnTo>
                  <a:lnTo>
                    <a:pt x="437" y="3"/>
                  </a:lnTo>
                  <a:lnTo>
                    <a:pt x="458" y="7"/>
                  </a:lnTo>
                  <a:lnTo>
                    <a:pt x="481" y="14"/>
                  </a:lnTo>
                  <a:lnTo>
                    <a:pt x="504" y="21"/>
                  </a:lnTo>
                  <a:lnTo>
                    <a:pt x="526" y="30"/>
                  </a:lnTo>
                  <a:lnTo>
                    <a:pt x="548" y="40"/>
                  </a:lnTo>
                  <a:lnTo>
                    <a:pt x="572" y="52"/>
                  </a:lnTo>
                  <a:lnTo>
                    <a:pt x="594" y="65"/>
                  </a:lnTo>
                  <a:lnTo>
                    <a:pt x="617" y="79"/>
                  </a:lnTo>
                  <a:lnTo>
                    <a:pt x="639" y="94"/>
                  </a:lnTo>
                  <a:lnTo>
                    <a:pt x="660" y="111"/>
                  </a:lnTo>
                  <a:lnTo>
                    <a:pt x="683" y="129"/>
                  </a:lnTo>
                  <a:lnTo>
                    <a:pt x="704" y="149"/>
                  </a:lnTo>
                  <a:lnTo>
                    <a:pt x="724" y="169"/>
                  </a:lnTo>
                  <a:lnTo>
                    <a:pt x="744" y="190"/>
                  </a:lnTo>
                  <a:lnTo>
                    <a:pt x="763" y="213"/>
                  </a:lnTo>
                  <a:lnTo>
                    <a:pt x="782" y="237"/>
                  </a:lnTo>
                  <a:lnTo>
                    <a:pt x="800" y="261"/>
                  </a:lnTo>
                  <a:lnTo>
                    <a:pt x="817" y="287"/>
                  </a:lnTo>
                  <a:lnTo>
                    <a:pt x="833" y="312"/>
                  </a:lnTo>
                  <a:lnTo>
                    <a:pt x="848" y="339"/>
                  </a:lnTo>
                  <a:lnTo>
                    <a:pt x="861" y="367"/>
                  </a:lnTo>
                  <a:lnTo>
                    <a:pt x="873" y="395"/>
                  </a:lnTo>
                  <a:lnTo>
                    <a:pt x="885" y="425"/>
                  </a:lnTo>
                  <a:lnTo>
                    <a:pt x="895" y="455"/>
                  </a:lnTo>
                  <a:lnTo>
                    <a:pt x="904" y="485"/>
                  </a:lnTo>
                  <a:lnTo>
                    <a:pt x="910" y="516"/>
                  </a:lnTo>
                  <a:lnTo>
                    <a:pt x="915" y="548"/>
                  </a:lnTo>
                  <a:lnTo>
                    <a:pt x="919" y="579"/>
                  </a:lnTo>
                  <a:lnTo>
                    <a:pt x="922" y="612"/>
                  </a:lnTo>
                  <a:lnTo>
                    <a:pt x="923" y="644"/>
                  </a:lnTo>
                  <a:lnTo>
                    <a:pt x="726" y="4575"/>
                  </a:lnTo>
                  <a:lnTo>
                    <a:pt x="67" y="4575"/>
                  </a:lnTo>
                  <a:close/>
                </a:path>
              </a:pathLst>
            </a:custGeom>
            <a:solidFill>
              <a:srgbClr val="493B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9" name="Freeform 14">
              <a:extLst>
                <a:ext uri="{FF2B5EF4-FFF2-40B4-BE49-F238E27FC236}">
                  <a16:creationId xmlns:a16="http://schemas.microsoft.com/office/drawing/2014/main" id="{62C47818-F1BB-4DBB-A84F-B723E75E25A3}"/>
                </a:ext>
              </a:extLst>
            </p:cNvPr>
            <p:cNvSpPr>
              <a:spLocks/>
            </p:cNvSpPr>
            <p:nvPr/>
          </p:nvSpPr>
          <p:spPr bwMode="auto">
            <a:xfrm>
              <a:off x="3962400" y="4071938"/>
              <a:ext cx="377825" cy="1452563"/>
            </a:xfrm>
            <a:custGeom>
              <a:avLst/>
              <a:gdLst>
                <a:gd name="T0" fmla="*/ 332 w 1188"/>
                <a:gd name="T1" fmla="*/ 4575 h 4575"/>
                <a:gd name="T2" fmla="*/ 1 w 1188"/>
                <a:gd name="T3" fmla="*/ 612 h 4575"/>
                <a:gd name="T4" fmla="*/ 11 w 1188"/>
                <a:gd name="T5" fmla="*/ 548 h 4575"/>
                <a:gd name="T6" fmla="*/ 30 w 1188"/>
                <a:gd name="T7" fmla="*/ 485 h 4575"/>
                <a:gd name="T8" fmla="*/ 57 w 1188"/>
                <a:gd name="T9" fmla="*/ 425 h 4575"/>
                <a:gd name="T10" fmla="*/ 92 w 1188"/>
                <a:gd name="T11" fmla="*/ 367 h 4575"/>
                <a:gd name="T12" fmla="*/ 133 w 1188"/>
                <a:gd name="T13" fmla="*/ 312 h 4575"/>
                <a:gd name="T14" fmla="*/ 181 w 1188"/>
                <a:gd name="T15" fmla="*/ 261 h 4575"/>
                <a:gd name="T16" fmla="*/ 234 w 1188"/>
                <a:gd name="T17" fmla="*/ 213 h 4575"/>
                <a:gd name="T18" fmla="*/ 289 w 1188"/>
                <a:gd name="T19" fmla="*/ 169 h 4575"/>
                <a:gd name="T20" fmla="*/ 348 w 1188"/>
                <a:gd name="T21" fmla="*/ 129 h 4575"/>
                <a:gd name="T22" fmla="*/ 407 w 1188"/>
                <a:gd name="T23" fmla="*/ 94 h 4575"/>
                <a:gd name="T24" fmla="*/ 469 w 1188"/>
                <a:gd name="T25" fmla="*/ 65 h 4575"/>
                <a:gd name="T26" fmla="*/ 529 w 1188"/>
                <a:gd name="T27" fmla="*/ 40 h 4575"/>
                <a:gd name="T28" fmla="*/ 588 w 1188"/>
                <a:gd name="T29" fmla="*/ 21 h 4575"/>
                <a:gd name="T30" fmla="*/ 645 w 1188"/>
                <a:gd name="T31" fmla="*/ 7 h 4575"/>
                <a:gd name="T32" fmla="*/ 699 w 1188"/>
                <a:gd name="T33" fmla="*/ 1 h 4575"/>
                <a:gd name="T34" fmla="*/ 749 w 1188"/>
                <a:gd name="T35" fmla="*/ 1 h 4575"/>
                <a:gd name="T36" fmla="*/ 796 w 1188"/>
                <a:gd name="T37" fmla="*/ 7 h 4575"/>
                <a:gd name="T38" fmla="*/ 843 w 1188"/>
                <a:gd name="T39" fmla="*/ 21 h 4575"/>
                <a:gd name="T40" fmla="*/ 887 w 1188"/>
                <a:gd name="T41" fmla="*/ 40 h 4575"/>
                <a:gd name="T42" fmla="*/ 930 w 1188"/>
                <a:gd name="T43" fmla="*/ 65 h 4575"/>
                <a:gd name="T44" fmla="*/ 969 w 1188"/>
                <a:gd name="T45" fmla="*/ 94 h 4575"/>
                <a:gd name="T46" fmla="*/ 1007 w 1188"/>
                <a:gd name="T47" fmla="*/ 129 h 4575"/>
                <a:gd name="T48" fmla="*/ 1041 w 1188"/>
                <a:gd name="T49" fmla="*/ 169 h 4575"/>
                <a:gd name="T50" fmla="*/ 1072 w 1188"/>
                <a:gd name="T51" fmla="*/ 213 h 4575"/>
                <a:gd name="T52" fmla="*/ 1101 w 1188"/>
                <a:gd name="T53" fmla="*/ 261 h 4575"/>
                <a:gd name="T54" fmla="*/ 1125 w 1188"/>
                <a:gd name="T55" fmla="*/ 312 h 4575"/>
                <a:gd name="T56" fmla="*/ 1147 w 1188"/>
                <a:gd name="T57" fmla="*/ 367 h 4575"/>
                <a:gd name="T58" fmla="*/ 1163 w 1188"/>
                <a:gd name="T59" fmla="*/ 425 h 4575"/>
                <a:gd name="T60" fmla="*/ 1176 w 1188"/>
                <a:gd name="T61" fmla="*/ 485 h 4575"/>
                <a:gd name="T62" fmla="*/ 1185 w 1188"/>
                <a:gd name="T63" fmla="*/ 548 h 4575"/>
                <a:gd name="T64" fmla="*/ 1188 w 1188"/>
                <a:gd name="T65" fmla="*/ 612 h 4575"/>
                <a:gd name="T66" fmla="*/ 1111 w 1188"/>
                <a:gd name="T67" fmla="*/ 4575 h 4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8" h="4575">
                  <a:moveTo>
                    <a:pt x="1111" y="4575"/>
                  </a:moveTo>
                  <a:lnTo>
                    <a:pt x="332" y="4575"/>
                  </a:lnTo>
                  <a:lnTo>
                    <a:pt x="0" y="644"/>
                  </a:lnTo>
                  <a:lnTo>
                    <a:pt x="1" y="612"/>
                  </a:lnTo>
                  <a:lnTo>
                    <a:pt x="4" y="579"/>
                  </a:lnTo>
                  <a:lnTo>
                    <a:pt x="11" y="548"/>
                  </a:lnTo>
                  <a:lnTo>
                    <a:pt x="19" y="516"/>
                  </a:lnTo>
                  <a:lnTo>
                    <a:pt x="30" y="485"/>
                  </a:lnTo>
                  <a:lnTo>
                    <a:pt x="42" y="455"/>
                  </a:lnTo>
                  <a:lnTo>
                    <a:pt x="57" y="425"/>
                  </a:lnTo>
                  <a:lnTo>
                    <a:pt x="74" y="395"/>
                  </a:lnTo>
                  <a:lnTo>
                    <a:pt x="92" y="367"/>
                  </a:lnTo>
                  <a:lnTo>
                    <a:pt x="112" y="339"/>
                  </a:lnTo>
                  <a:lnTo>
                    <a:pt x="133" y="312"/>
                  </a:lnTo>
                  <a:lnTo>
                    <a:pt x="157" y="287"/>
                  </a:lnTo>
                  <a:lnTo>
                    <a:pt x="181" y="261"/>
                  </a:lnTo>
                  <a:lnTo>
                    <a:pt x="206" y="237"/>
                  </a:lnTo>
                  <a:lnTo>
                    <a:pt x="234" y="213"/>
                  </a:lnTo>
                  <a:lnTo>
                    <a:pt x="261" y="190"/>
                  </a:lnTo>
                  <a:lnTo>
                    <a:pt x="289" y="169"/>
                  </a:lnTo>
                  <a:lnTo>
                    <a:pt x="318" y="149"/>
                  </a:lnTo>
                  <a:lnTo>
                    <a:pt x="348" y="129"/>
                  </a:lnTo>
                  <a:lnTo>
                    <a:pt x="378" y="111"/>
                  </a:lnTo>
                  <a:lnTo>
                    <a:pt x="407" y="94"/>
                  </a:lnTo>
                  <a:lnTo>
                    <a:pt x="438" y="79"/>
                  </a:lnTo>
                  <a:lnTo>
                    <a:pt x="469" y="65"/>
                  </a:lnTo>
                  <a:lnTo>
                    <a:pt x="499" y="52"/>
                  </a:lnTo>
                  <a:lnTo>
                    <a:pt x="529" y="40"/>
                  </a:lnTo>
                  <a:lnTo>
                    <a:pt x="559" y="30"/>
                  </a:lnTo>
                  <a:lnTo>
                    <a:pt x="588" y="21"/>
                  </a:lnTo>
                  <a:lnTo>
                    <a:pt x="617" y="14"/>
                  </a:lnTo>
                  <a:lnTo>
                    <a:pt x="645" y="7"/>
                  </a:lnTo>
                  <a:lnTo>
                    <a:pt x="673" y="3"/>
                  </a:lnTo>
                  <a:lnTo>
                    <a:pt x="699" y="1"/>
                  </a:lnTo>
                  <a:lnTo>
                    <a:pt x="724" y="0"/>
                  </a:lnTo>
                  <a:lnTo>
                    <a:pt x="749" y="1"/>
                  </a:lnTo>
                  <a:lnTo>
                    <a:pt x="772" y="3"/>
                  </a:lnTo>
                  <a:lnTo>
                    <a:pt x="796" y="7"/>
                  </a:lnTo>
                  <a:lnTo>
                    <a:pt x="820" y="14"/>
                  </a:lnTo>
                  <a:lnTo>
                    <a:pt x="843" y="21"/>
                  </a:lnTo>
                  <a:lnTo>
                    <a:pt x="865" y="30"/>
                  </a:lnTo>
                  <a:lnTo>
                    <a:pt x="887" y="40"/>
                  </a:lnTo>
                  <a:lnTo>
                    <a:pt x="909" y="52"/>
                  </a:lnTo>
                  <a:lnTo>
                    <a:pt x="930" y="65"/>
                  </a:lnTo>
                  <a:lnTo>
                    <a:pt x="950" y="79"/>
                  </a:lnTo>
                  <a:lnTo>
                    <a:pt x="969" y="94"/>
                  </a:lnTo>
                  <a:lnTo>
                    <a:pt x="988" y="111"/>
                  </a:lnTo>
                  <a:lnTo>
                    <a:pt x="1007" y="129"/>
                  </a:lnTo>
                  <a:lnTo>
                    <a:pt x="1024" y="149"/>
                  </a:lnTo>
                  <a:lnTo>
                    <a:pt x="1041" y="169"/>
                  </a:lnTo>
                  <a:lnTo>
                    <a:pt x="1058" y="190"/>
                  </a:lnTo>
                  <a:lnTo>
                    <a:pt x="1072" y="213"/>
                  </a:lnTo>
                  <a:lnTo>
                    <a:pt x="1087" y="237"/>
                  </a:lnTo>
                  <a:lnTo>
                    <a:pt x="1101" y="261"/>
                  </a:lnTo>
                  <a:lnTo>
                    <a:pt x="1114" y="287"/>
                  </a:lnTo>
                  <a:lnTo>
                    <a:pt x="1125" y="312"/>
                  </a:lnTo>
                  <a:lnTo>
                    <a:pt x="1137" y="339"/>
                  </a:lnTo>
                  <a:lnTo>
                    <a:pt x="1147" y="367"/>
                  </a:lnTo>
                  <a:lnTo>
                    <a:pt x="1155" y="395"/>
                  </a:lnTo>
                  <a:lnTo>
                    <a:pt x="1163" y="425"/>
                  </a:lnTo>
                  <a:lnTo>
                    <a:pt x="1171" y="455"/>
                  </a:lnTo>
                  <a:lnTo>
                    <a:pt x="1176" y="485"/>
                  </a:lnTo>
                  <a:lnTo>
                    <a:pt x="1180" y="516"/>
                  </a:lnTo>
                  <a:lnTo>
                    <a:pt x="1185" y="548"/>
                  </a:lnTo>
                  <a:lnTo>
                    <a:pt x="1187" y="579"/>
                  </a:lnTo>
                  <a:lnTo>
                    <a:pt x="1188" y="612"/>
                  </a:lnTo>
                  <a:lnTo>
                    <a:pt x="1188" y="644"/>
                  </a:lnTo>
                  <a:lnTo>
                    <a:pt x="1111" y="4575"/>
                  </a:lnTo>
                  <a:close/>
                </a:path>
              </a:pathLst>
            </a:custGeom>
            <a:solidFill>
              <a:srgbClr val="7E64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0" name="Freeform 15">
              <a:extLst>
                <a:ext uri="{FF2B5EF4-FFF2-40B4-BE49-F238E27FC236}">
                  <a16:creationId xmlns:a16="http://schemas.microsoft.com/office/drawing/2014/main" id="{D9A0FDCF-4785-4C5C-B114-0E4850C5900B}"/>
                </a:ext>
              </a:extLst>
            </p:cNvPr>
            <p:cNvSpPr>
              <a:spLocks/>
            </p:cNvSpPr>
            <p:nvPr/>
          </p:nvSpPr>
          <p:spPr bwMode="auto">
            <a:xfrm>
              <a:off x="3932238" y="2608263"/>
              <a:ext cx="215900" cy="452438"/>
            </a:xfrm>
            <a:custGeom>
              <a:avLst/>
              <a:gdLst>
                <a:gd name="T0" fmla="*/ 2 w 683"/>
                <a:gd name="T1" fmla="*/ 1122 h 1428"/>
                <a:gd name="T2" fmla="*/ 11 w 683"/>
                <a:gd name="T3" fmla="*/ 1172 h 1428"/>
                <a:gd name="T4" fmla="*/ 27 w 683"/>
                <a:gd name="T5" fmla="*/ 1220 h 1428"/>
                <a:gd name="T6" fmla="*/ 49 w 683"/>
                <a:gd name="T7" fmla="*/ 1264 h 1428"/>
                <a:gd name="T8" fmla="*/ 78 w 683"/>
                <a:gd name="T9" fmla="*/ 1304 h 1428"/>
                <a:gd name="T10" fmla="*/ 112 w 683"/>
                <a:gd name="T11" fmla="*/ 1340 h 1428"/>
                <a:gd name="T12" fmla="*/ 151 w 683"/>
                <a:gd name="T13" fmla="*/ 1370 h 1428"/>
                <a:gd name="T14" fmla="*/ 193 w 683"/>
                <a:gd name="T15" fmla="*/ 1395 h 1428"/>
                <a:gd name="T16" fmla="*/ 240 w 683"/>
                <a:gd name="T17" fmla="*/ 1413 h 1428"/>
                <a:gd name="T18" fmla="*/ 290 w 683"/>
                <a:gd name="T19" fmla="*/ 1425 h 1428"/>
                <a:gd name="T20" fmla="*/ 341 w 683"/>
                <a:gd name="T21" fmla="*/ 1428 h 1428"/>
                <a:gd name="T22" fmla="*/ 394 w 683"/>
                <a:gd name="T23" fmla="*/ 1425 h 1428"/>
                <a:gd name="T24" fmla="*/ 443 w 683"/>
                <a:gd name="T25" fmla="*/ 1413 h 1428"/>
                <a:gd name="T26" fmla="*/ 489 w 683"/>
                <a:gd name="T27" fmla="*/ 1395 h 1428"/>
                <a:gd name="T28" fmla="*/ 533 w 683"/>
                <a:gd name="T29" fmla="*/ 1370 h 1428"/>
                <a:gd name="T30" fmla="*/ 572 w 683"/>
                <a:gd name="T31" fmla="*/ 1340 h 1428"/>
                <a:gd name="T32" fmla="*/ 606 w 683"/>
                <a:gd name="T33" fmla="*/ 1304 h 1428"/>
                <a:gd name="T34" fmla="*/ 634 w 683"/>
                <a:gd name="T35" fmla="*/ 1264 h 1428"/>
                <a:gd name="T36" fmla="*/ 656 w 683"/>
                <a:gd name="T37" fmla="*/ 1220 h 1428"/>
                <a:gd name="T38" fmla="*/ 672 w 683"/>
                <a:gd name="T39" fmla="*/ 1172 h 1428"/>
                <a:gd name="T40" fmla="*/ 682 w 683"/>
                <a:gd name="T41" fmla="*/ 1122 h 1428"/>
                <a:gd name="T42" fmla="*/ 683 w 683"/>
                <a:gd name="T43" fmla="*/ 341 h 1428"/>
                <a:gd name="T44" fmla="*/ 680 w 683"/>
                <a:gd name="T45" fmla="*/ 290 h 1428"/>
                <a:gd name="T46" fmla="*/ 668 w 683"/>
                <a:gd name="T47" fmla="*/ 240 h 1428"/>
                <a:gd name="T48" fmla="*/ 650 w 683"/>
                <a:gd name="T49" fmla="*/ 193 h 1428"/>
                <a:gd name="T50" fmla="*/ 625 w 683"/>
                <a:gd name="T51" fmla="*/ 151 h 1428"/>
                <a:gd name="T52" fmla="*/ 595 w 683"/>
                <a:gd name="T53" fmla="*/ 112 h 1428"/>
                <a:gd name="T54" fmla="*/ 559 w 683"/>
                <a:gd name="T55" fmla="*/ 78 h 1428"/>
                <a:gd name="T56" fmla="*/ 519 w 683"/>
                <a:gd name="T57" fmla="*/ 50 h 1428"/>
                <a:gd name="T58" fmla="*/ 475 w 683"/>
                <a:gd name="T59" fmla="*/ 27 h 1428"/>
                <a:gd name="T60" fmla="*/ 427 w 683"/>
                <a:gd name="T61" fmla="*/ 12 h 1428"/>
                <a:gd name="T62" fmla="*/ 376 w 683"/>
                <a:gd name="T63" fmla="*/ 2 h 1428"/>
                <a:gd name="T64" fmla="*/ 324 w 683"/>
                <a:gd name="T65" fmla="*/ 1 h 1428"/>
                <a:gd name="T66" fmla="*/ 273 w 683"/>
                <a:gd name="T67" fmla="*/ 7 h 1428"/>
                <a:gd name="T68" fmla="*/ 224 w 683"/>
                <a:gd name="T69" fmla="*/ 21 h 1428"/>
                <a:gd name="T70" fmla="*/ 179 w 683"/>
                <a:gd name="T71" fmla="*/ 41 h 1428"/>
                <a:gd name="T72" fmla="*/ 137 w 683"/>
                <a:gd name="T73" fmla="*/ 69 h 1428"/>
                <a:gd name="T74" fmla="*/ 100 w 683"/>
                <a:gd name="T75" fmla="*/ 100 h 1428"/>
                <a:gd name="T76" fmla="*/ 69 w 683"/>
                <a:gd name="T77" fmla="*/ 137 h 1428"/>
                <a:gd name="T78" fmla="*/ 41 w 683"/>
                <a:gd name="T79" fmla="*/ 180 h 1428"/>
                <a:gd name="T80" fmla="*/ 21 w 683"/>
                <a:gd name="T81" fmla="*/ 224 h 1428"/>
                <a:gd name="T82" fmla="*/ 7 w 683"/>
                <a:gd name="T83" fmla="*/ 273 h 1428"/>
                <a:gd name="T84" fmla="*/ 1 w 683"/>
                <a:gd name="T85" fmla="*/ 324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3" h="1428">
                  <a:moveTo>
                    <a:pt x="0" y="1087"/>
                  </a:moveTo>
                  <a:lnTo>
                    <a:pt x="1" y="1105"/>
                  </a:lnTo>
                  <a:lnTo>
                    <a:pt x="2" y="1122"/>
                  </a:lnTo>
                  <a:lnTo>
                    <a:pt x="4" y="1139"/>
                  </a:lnTo>
                  <a:lnTo>
                    <a:pt x="7" y="1156"/>
                  </a:lnTo>
                  <a:lnTo>
                    <a:pt x="11" y="1172"/>
                  </a:lnTo>
                  <a:lnTo>
                    <a:pt x="16" y="1189"/>
                  </a:lnTo>
                  <a:lnTo>
                    <a:pt x="21" y="1205"/>
                  </a:lnTo>
                  <a:lnTo>
                    <a:pt x="27" y="1220"/>
                  </a:lnTo>
                  <a:lnTo>
                    <a:pt x="34" y="1235"/>
                  </a:lnTo>
                  <a:lnTo>
                    <a:pt x="41" y="1249"/>
                  </a:lnTo>
                  <a:lnTo>
                    <a:pt x="49" y="1264"/>
                  </a:lnTo>
                  <a:lnTo>
                    <a:pt x="59" y="1278"/>
                  </a:lnTo>
                  <a:lnTo>
                    <a:pt x="69" y="1292"/>
                  </a:lnTo>
                  <a:lnTo>
                    <a:pt x="78" y="1304"/>
                  </a:lnTo>
                  <a:lnTo>
                    <a:pt x="89" y="1317"/>
                  </a:lnTo>
                  <a:lnTo>
                    <a:pt x="100" y="1329"/>
                  </a:lnTo>
                  <a:lnTo>
                    <a:pt x="112" y="1340"/>
                  </a:lnTo>
                  <a:lnTo>
                    <a:pt x="125" y="1351"/>
                  </a:lnTo>
                  <a:lnTo>
                    <a:pt x="137" y="1360"/>
                  </a:lnTo>
                  <a:lnTo>
                    <a:pt x="151" y="1370"/>
                  </a:lnTo>
                  <a:lnTo>
                    <a:pt x="165" y="1379"/>
                  </a:lnTo>
                  <a:lnTo>
                    <a:pt x="179" y="1387"/>
                  </a:lnTo>
                  <a:lnTo>
                    <a:pt x="193" y="1395"/>
                  </a:lnTo>
                  <a:lnTo>
                    <a:pt x="209" y="1402"/>
                  </a:lnTo>
                  <a:lnTo>
                    <a:pt x="224" y="1408"/>
                  </a:lnTo>
                  <a:lnTo>
                    <a:pt x="240" y="1413"/>
                  </a:lnTo>
                  <a:lnTo>
                    <a:pt x="257" y="1417"/>
                  </a:lnTo>
                  <a:lnTo>
                    <a:pt x="273" y="1422"/>
                  </a:lnTo>
                  <a:lnTo>
                    <a:pt x="290" y="1425"/>
                  </a:lnTo>
                  <a:lnTo>
                    <a:pt x="306" y="1427"/>
                  </a:lnTo>
                  <a:lnTo>
                    <a:pt x="324" y="1428"/>
                  </a:lnTo>
                  <a:lnTo>
                    <a:pt x="341" y="1428"/>
                  </a:lnTo>
                  <a:lnTo>
                    <a:pt x="359" y="1428"/>
                  </a:lnTo>
                  <a:lnTo>
                    <a:pt x="376" y="1427"/>
                  </a:lnTo>
                  <a:lnTo>
                    <a:pt x="394" y="1425"/>
                  </a:lnTo>
                  <a:lnTo>
                    <a:pt x="411" y="1422"/>
                  </a:lnTo>
                  <a:lnTo>
                    <a:pt x="427" y="1417"/>
                  </a:lnTo>
                  <a:lnTo>
                    <a:pt x="443" y="1413"/>
                  </a:lnTo>
                  <a:lnTo>
                    <a:pt x="459" y="1408"/>
                  </a:lnTo>
                  <a:lnTo>
                    <a:pt x="475" y="1402"/>
                  </a:lnTo>
                  <a:lnTo>
                    <a:pt x="489" y="1395"/>
                  </a:lnTo>
                  <a:lnTo>
                    <a:pt x="504" y="1387"/>
                  </a:lnTo>
                  <a:lnTo>
                    <a:pt x="519" y="1379"/>
                  </a:lnTo>
                  <a:lnTo>
                    <a:pt x="533" y="1370"/>
                  </a:lnTo>
                  <a:lnTo>
                    <a:pt x="547" y="1360"/>
                  </a:lnTo>
                  <a:lnTo>
                    <a:pt x="559" y="1351"/>
                  </a:lnTo>
                  <a:lnTo>
                    <a:pt x="572" y="1340"/>
                  </a:lnTo>
                  <a:lnTo>
                    <a:pt x="584" y="1329"/>
                  </a:lnTo>
                  <a:lnTo>
                    <a:pt x="595" y="1317"/>
                  </a:lnTo>
                  <a:lnTo>
                    <a:pt x="606" y="1304"/>
                  </a:lnTo>
                  <a:lnTo>
                    <a:pt x="615" y="1292"/>
                  </a:lnTo>
                  <a:lnTo>
                    <a:pt x="625" y="1278"/>
                  </a:lnTo>
                  <a:lnTo>
                    <a:pt x="634" y="1264"/>
                  </a:lnTo>
                  <a:lnTo>
                    <a:pt x="642" y="1249"/>
                  </a:lnTo>
                  <a:lnTo>
                    <a:pt x="650" y="1235"/>
                  </a:lnTo>
                  <a:lnTo>
                    <a:pt x="656" y="1220"/>
                  </a:lnTo>
                  <a:lnTo>
                    <a:pt x="663" y="1205"/>
                  </a:lnTo>
                  <a:lnTo>
                    <a:pt x="668" y="1189"/>
                  </a:lnTo>
                  <a:lnTo>
                    <a:pt x="672" y="1172"/>
                  </a:lnTo>
                  <a:lnTo>
                    <a:pt x="677" y="1156"/>
                  </a:lnTo>
                  <a:lnTo>
                    <a:pt x="680" y="1139"/>
                  </a:lnTo>
                  <a:lnTo>
                    <a:pt x="682" y="1122"/>
                  </a:lnTo>
                  <a:lnTo>
                    <a:pt x="683" y="1105"/>
                  </a:lnTo>
                  <a:lnTo>
                    <a:pt x="683" y="1087"/>
                  </a:lnTo>
                  <a:lnTo>
                    <a:pt x="683" y="341"/>
                  </a:lnTo>
                  <a:lnTo>
                    <a:pt x="683" y="324"/>
                  </a:lnTo>
                  <a:lnTo>
                    <a:pt x="682" y="307"/>
                  </a:lnTo>
                  <a:lnTo>
                    <a:pt x="680" y="290"/>
                  </a:lnTo>
                  <a:lnTo>
                    <a:pt x="677" y="273"/>
                  </a:lnTo>
                  <a:lnTo>
                    <a:pt x="672" y="257"/>
                  </a:lnTo>
                  <a:lnTo>
                    <a:pt x="668" y="240"/>
                  </a:lnTo>
                  <a:lnTo>
                    <a:pt x="663" y="224"/>
                  </a:lnTo>
                  <a:lnTo>
                    <a:pt x="656" y="209"/>
                  </a:lnTo>
                  <a:lnTo>
                    <a:pt x="650" y="193"/>
                  </a:lnTo>
                  <a:lnTo>
                    <a:pt x="642" y="180"/>
                  </a:lnTo>
                  <a:lnTo>
                    <a:pt x="634" y="165"/>
                  </a:lnTo>
                  <a:lnTo>
                    <a:pt x="625" y="151"/>
                  </a:lnTo>
                  <a:lnTo>
                    <a:pt x="615" y="137"/>
                  </a:lnTo>
                  <a:lnTo>
                    <a:pt x="606" y="125"/>
                  </a:lnTo>
                  <a:lnTo>
                    <a:pt x="595" y="112"/>
                  </a:lnTo>
                  <a:lnTo>
                    <a:pt x="584" y="100"/>
                  </a:lnTo>
                  <a:lnTo>
                    <a:pt x="572" y="89"/>
                  </a:lnTo>
                  <a:lnTo>
                    <a:pt x="559" y="78"/>
                  </a:lnTo>
                  <a:lnTo>
                    <a:pt x="547" y="69"/>
                  </a:lnTo>
                  <a:lnTo>
                    <a:pt x="533" y="59"/>
                  </a:lnTo>
                  <a:lnTo>
                    <a:pt x="519" y="50"/>
                  </a:lnTo>
                  <a:lnTo>
                    <a:pt x="504" y="41"/>
                  </a:lnTo>
                  <a:lnTo>
                    <a:pt x="489" y="34"/>
                  </a:lnTo>
                  <a:lnTo>
                    <a:pt x="475" y="27"/>
                  </a:lnTo>
                  <a:lnTo>
                    <a:pt x="459" y="21"/>
                  </a:lnTo>
                  <a:lnTo>
                    <a:pt x="443" y="16"/>
                  </a:lnTo>
                  <a:lnTo>
                    <a:pt x="427" y="12"/>
                  </a:lnTo>
                  <a:lnTo>
                    <a:pt x="411" y="7"/>
                  </a:lnTo>
                  <a:lnTo>
                    <a:pt x="394" y="4"/>
                  </a:lnTo>
                  <a:lnTo>
                    <a:pt x="376" y="2"/>
                  </a:lnTo>
                  <a:lnTo>
                    <a:pt x="359" y="1"/>
                  </a:lnTo>
                  <a:lnTo>
                    <a:pt x="341" y="0"/>
                  </a:lnTo>
                  <a:lnTo>
                    <a:pt x="324" y="1"/>
                  </a:lnTo>
                  <a:lnTo>
                    <a:pt x="306" y="2"/>
                  </a:lnTo>
                  <a:lnTo>
                    <a:pt x="290" y="4"/>
                  </a:lnTo>
                  <a:lnTo>
                    <a:pt x="273" y="7"/>
                  </a:lnTo>
                  <a:lnTo>
                    <a:pt x="257" y="12"/>
                  </a:lnTo>
                  <a:lnTo>
                    <a:pt x="240" y="16"/>
                  </a:lnTo>
                  <a:lnTo>
                    <a:pt x="224" y="21"/>
                  </a:lnTo>
                  <a:lnTo>
                    <a:pt x="209" y="27"/>
                  </a:lnTo>
                  <a:lnTo>
                    <a:pt x="193" y="34"/>
                  </a:lnTo>
                  <a:lnTo>
                    <a:pt x="179" y="41"/>
                  </a:lnTo>
                  <a:lnTo>
                    <a:pt x="165" y="50"/>
                  </a:lnTo>
                  <a:lnTo>
                    <a:pt x="151" y="59"/>
                  </a:lnTo>
                  <a:lnTo>
                    <a:pt x="137" y="69"/>
                  </a:lnTo>
                  <a:lnTo>
                    <a:pt x="125" y="78"/>
                  </a:lnTo>
                  <a:lnTo>
                    <a:pt x="112" y="89"/>
                  </a:lnTo>
                  <a:lnTo>
                    <a:pt x="100" y="100"/>
                  </a:lnTo>
                  <a:lnTo>
                    <a:pt x="89" y="112"/>
                  </a:lnTo>
                  <a:lnTo>
                    <a:pt x="78" y="125"/>
                  </a:lnTo>
                  <a:lnTo>
                    <a:pt x="69" y="137"/>
                  </a:lnTo>
                  <a:lnTo>
                    <a:pt x="59" y="151"/>
                  </a:lnTo>
                  <a:lnTo>
                    <a:pt x="49" y="165"/>
                  </a:lnTo>
                  <a:lnTo>
                    <a:pt x="41" y="180"/>
                  </a:lnTo>
                  <a:lnTo>
                    <a:pt x="34" y="193"/>
                  </a:lnTo>
                  <a:lnTo>
                    <a:pt x="27" y="209"/>
                  </a:lnTo>
                  <a:lnTo>
                    <a:pt x="21" y="224"/>
                  </a:lnTo>
                  <a:lnTo>
                    <a:pt x="16" y="240"/>
                  </a:lnTo>
                  <a:lnTo>
                    <a:pt x="11" y="257"/>
                  </a:lnTo>
                  <a:lnTo>
                    <a:pt x="7" y="273"/>
                  </a:lnTo>
                  <a:lnTo>
                    <a:pt x="4" y="290"/>
                  </a:lnTo>
                  <a:lnTo>
                    <a:pt x="2" y="307"/>
                  </a:lnTo>
                  <a:lnTo>
                    <a:pt x="1" y="324"/>
                  </a:lnTo>
                  <a:lnTo>
                    <a:pt x="0" y="341"/>
                  </a:lnTo>
                  <a:lnTo>
                    <a:pt x="0" y="1087"/>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1" name="Freeform 16">
              <a:extLst>
                <a:ext uri="{FF2B5EF4-FFF2-40B4-BE49-F238E27FC236}">
                  <a16:creationId xmlns:a16="http://schemas.microsoft.com/office/drawing/2014/main" id="{9C3F4E64-D262-481A-8617-AFD92C05ACD1}"/>
                </a:ext>
              </a:extLst>
            </p:cNvPr>
            <p:cNvSpPr>
              <a:spLocks/>
            </p:cNvSpPr>
            <p:nvPr/>
          </p:nvSpPr>
          <p:spPr bwMode="auto">
            <a:xfrm>
              <a:off x="3625850" y="1924050"/>
              <a:ext cx="758825" cy="758825"/>
            </a:xfrm>
            <a:custGeom>
              <a:avLst/>
              <a:gdLst>
                <a:gd name="T0" fmla="*/ 2381 w 2387"/>
                <a:gd name="T1" fmla="*/ 1315 h 2387"/>
                <a:gd name="T2" fmla="*/ 2350 w 2387"/>
                <a:gd name="T3" fmla="*/ 1491 h 2387"/>
                <a:gd name="T4" fmla="*/ 2293 w 2387"/>
                <a:gd name="T5" fmla="*/ 1657 h 2387"/>
                <a:gd name="T6" fmla="*/ 2215 w 2387"/>
                <a:gd name="T7" fmla="*/ 1812 h 2387"/>
                <a:gd name="T8" fmla="*/ 2115 w 2387"/>
                <a:gd name="T9" fmla="*/ 1952 h 2387"/>
                <a:gd name="T10" fmla="*/ 1996 w 2387"/>
                <a:gd name="T11" fmla="*/ 2076 h 2387"/>
                <a:gd name="T12" fmla="*/ 1861 w 2387"/>
                <a:gd name="T13" fmla="*/ 2183 h 2387"/>
                <a:gd name="T14" fmla="*/ 1712 w 2387"/>
                <a:gd name="T15" fmla="*/ 2268 h 2387"/>
                <a:gd name="T16" fmla="*/ 1549 w 2387"/>
                <a:gd name="T17" fmla="*/ 2333 h 2387"/>
                <a:gd name="T18" fmla="*/ 1375 w 2387"/>
                <a:gd name="T19" fmla="*/ 2373 h 2387"/>
                <a:gd name="T20" fmla="*/ 1193 w 2387"/>
                <a:gd name="T21" fmla="*/ 2387 h 2387"/>
                <a:gd name="T22" fmla="*/ 1012 w 2387"/>
                <a:gd name="T23" fmla="*/ 2373 h 2387"/>
                <a:gd name="T24" fmla="*/ 839 w 2387"/>
                <a:gd name="T25" fmla="*/ 2333 h 2387"/>
                <a:gd name="T26" fmla="*/ 676 w 2387"/>
                <a:gd name="T27" fmla="*/ 2268 h 2387"/>
                <a:gd name="T28" fmla="*/ 526 w 2387"/>
                <a:gd name="T29" fmla="*/ 2183 h 2387"/>
                <a:gd name="T30" fmla="*/ 391 w 2387"/>
                <a:gd name="T31" fmla="*/ 2076 h 2387"/>
                <a:gd name="T32" fmla="*/ 272 w 2387"/>
                <a:gd name="T33" fmla="*/ 1952 h 2387"/>
                <a:gd name="T34" fmla="*/ 173 w 2387"/>
                <a:gd name="T35" fmla="*/ 1812 h 2387"/>
                <a:gd name="T36" fmla="*/ 94 w 2387"/>
                <a:gd name="T37" fmla="*/ 1657 h 2387"/>
                <a:gd name="T38" fmla="*/ 38 w 2387"/>
                <a:gd name="T39" fmla="*/ 1491 h 2387"/>
                <a:gd name="T40" fmla="*/ 6 w 2387"/>
                <a:gd name="T41" fmla="*/ 1315 h 2387"/>
                <a:gd name="T42" fmla="*/ 2 w 2387"/>
                <a:gd name="T43" fmla="*/ 1132 h 2387"/>
                <a:gd name="T44" fmla="*/ 24 w 2387"/>
                <a:gd name="T45" fmla="*/ 952 h 2387"/>
                <a:gd name="T46" fmla="*/ 72 w 2387"/>
                <a:gd name="T47" fmla="*/ 783 h 2387"/>
                <a:gd name="T48" fmla="*/ 144 w 2387"/>
                <a:gd name="T49" fmla="*/ 624 h 2387"/>
                <a:gd name="T50" fmla="*/ 237 w 2387"/>
                <a:gd name="T51" fmla="*/ 479 h 2387"/>
                <a:gd name="T52" fmla="*/ 350 w 2387"/>
                <a:gd name="T53" fmla="*/ 350 h 2387"/>
                <a:gd name="T54" fmla="*/ 480 w 2387"/>
                <a:gd name="T55" fmla="*/ 236 h 2387"/>
                <a:gd name="T56" fmla="*/ 625 w 2387"/>
                <a:gd name="T57" fmla="*/ 143 h 2387"/>
                <a:gd name="T58" fmla="*/ 783 w 2387"/>
                <a:gd name="T59" fmla="*/ 72 h 2387"/>
                <a:gd name="T60" fmla="*/ 953 w 2387"/>
                <a:gd name="T61" fmla="*/ 24 h 2387"/>
                <a:gd name="T62" fmla="*/ 1132 w 2387"/>
                <a:gd name="T63" fmla="*/ 1 h 2387"/>
                <a:gd name="T64" fmla="*/ 1316 w 2387"/>
                <a:gd name="T65" fmla="*/ 6 h 2387"/>
                <a:gd name="T66" fmla="*/ 1492 w 2387"/>
                <a:gd name="T67" fmla="*/ 38 h 2387"/>
                <a:gd name="T68" fmla="*/ 1659 w 2387"/>
                <a:gd name="T69" fmla="*/ 94 h 2387"/>
                <a:gd name="T70" fmla="*/ 1813 w 2387"/>
                <a:gd name="T71" fmla="*/ 172 h 2387"/>
                <a:gd name="T72" fmla="*/ 1953 w 2387"/>
                <a:gd name="T73" fmla="*/ 272 h 2387"/>
                <a:gd name="T74" fmla="*/ 2078 w 2387"/>
                <a:gd name="T75" fmla="*/ 391 h 2387"/>
                <a:gd name="T76" fmla="*/ 2183 w 2387"/>
                <a:gd name="T77" fmla="*/ 526 h 2387"/>
                <a:gd name="T78" fmla="*/ 2270 w 2387"/>
                <a:gd name="T79" fmla="*/ 675 h 2387"/>
                <a:gd name="T80" fmla="*/ 2333 w 2387"/>
                <a:gd name="T81" fmla="*/ 838 h 2387"/>
                <a:gd name="T82" fmla="*/ 2374 w 2387"/>
                <a:gd name="T83" fmla="*/ 1011 h 2387"/>
                <a:gd name="T84" fmla="*/ 2387 w 2387"/>
                <a:gd name="T85" fmla="*/ 1193 h 2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87" h="2387">
                  <a:moveTo>
                    <a:pt x="2387" y="1193"/>
                  </a:moveTo>
                  <a:lnTo>
                    <a:pt x="2386" y="1254"/>
                  </a:lnTo>
                  <a:lnTo>
                    <a:pt x="2381" y="1315"/>
                  </a:lnTo>
                  <a:lnTo>
                    <a:pt x="2374" y="1375"/>
                  </a:lnTo>
                  <a:lnTo>
                    <a:pt x="2363" y="1433"/>
                  </a:lnTo>
                  <a:lnTo>
                    <a:pt x="2350" y="1491"/>
                  </a:lnTo>
                  <a:lnTo>
                    <a:pt x="2333" y="1548"/>
                  </a:lnTo>
                  <a:lnTo>
                    <a:pt x="2315" y="1603"/>
                  </a:lnTo>
                  <a:lnTo>
                    <a:pt x="2293" y="1657"/>
                  </a:lnTo>
                  <a:lnTo>
                    <a:pt x="2270" y="1710"/>
                  </a:lnTo>
                  <a:lnTo>
                    <a:pt x="2244" y="1762"/>
                  </a:lnTo>
                  <a:lnTo>
                    <a:pt x="2215" y="1812"/>
                  </a:lnTo>
                  <a:lnTo>
                    <a:pt x="2183" y="1860"/>
                  </a:lnTo>
                  <a:lnTo>
                    <a:pt x="2150" y="1907"/>
                  </a:lnTo>
                  <a:lnTo>
                    <a:pt x="2115" y="1952"/>
                  </a:lnTo>
                  <a:lnTo>
                    <a:pt x="2078" y="1995"/>
                  </a:lnTo>
                  <a:lnTo>
                    <a:pt x="2038" y="2037"/>
                  </a:lnTo>
                  <a:lnTo>
                    <a:pt x="1996" y="2076"/>
                  </a:lnTo>
                  <a:lnTo>
                    <a:pt x="1953" y="2114"/>
                  </a:lnTo>
                  <a:lnTo>
                    <a:pt x="1908" y="2149"/>
                  </a:lnTo>
                  <a:lnTo>
                    <a:pt x="1861" y="2183"/>
                  </a:lnTo>
                  <a:lnTo>
                    <a:pt x="1813" y="2213"/>
                  </a:lnTo>
                  <a:lnTo>
                    <a:pt x="1762" y="2242"/>
                  </a:lnTo>
                  <a:lnTo>
                    <a:pt x="1712" y="2268"/>
                  </a:lnTo>
                  <a:lnTo>
                    <a:pt x="1659" y="2292"/>
                  </a:lnTo>
                  <a:lnTo>
                    <a:pt x="1604" y="2314"/>
                  </a:lnTo>
                  <a:lnTo>
                    <a:pt x="1549" y="2333"/>
                  </a:lnTo>
                  <a:lnTo>
                    <a:pt x="1492" y="2349"/>
                  </a:lnTo>
                  <a:lnTo>
                    <a:pt x="1435" y="2362"/>
                  </a:lnTo>
                  <a:lnTo>
                    <a:pt x="1375" y="2373"/>
                  </a:lnTo>
                  <a:lnTo>
                    <a:pt x="1316" y="2380"/>
                  </a:lnTo>
                  <a:lnTo>
                    <a:pt x="1255" y="2384"/>
                  </a:lnTo>
                  <a:lnTo>
                    <a:pt x="1193" y="2387"/>
                  </a:lnTo>
                  <a:lnTo>
                    <a:pt x="1132" y="2384"/>
                  </a:lnTo>
                  <a:lnTo>
                    <a:pt x="1072" y="2380"/>
                  </a:lnTo>
                  <a:lnTo>
                    <a:pt x="1012" y="2373"/>
                  </a:lnTo>
                  <a:lnTo>
                    <a:pt x="953" y="2362"/>
                  </a:lnTo>
                  <a:lnTo>
                    <a:pt x="895" y="2349"/>
                  </a:lnTo>
                  <a:lnTo>
                    <a:pt x="839" y="2333"/>
                  </a:lnTo>
                  <a:lnTo>
                    <a:pt x="783" y="2314"/>
                  </a:lnTo>
                  <a:lnTo>
                    <a:pt x="729" y="2292"/>
                  </a:lnTo>
                  <a:lnTo>
                    <a:pt x="676" y="2268"/>
                  </a:lnTo>
                  <a:lnTo>
                    <a:pt x="625" y="2242"/>
                  </a:lnTo>
                  <a:lnTo>
                    <a:pt x="575" y="2213"/>
                  </a:lnTo>
                  <a:lnTo>
                    <a:pt x="526" y="2183"/>
                  </a:lnTo>
                  <a:lnTo>
                    <a:pt x="480" y="2149"/>
                  </a:lnTo>
                  <a:lnTo>
                    <a:pt x="434" y="2114"/>
                  </a:lnTo>
                  <a:lnTo>
                    <a:pt x="391" y="2076"/>
                  </a:lnTo>
                  <a:lnTo>
                    <a:pt x="350" y="2037"/>
                  </a:lnTo>
                  <a:lnTo>
                    <a:pt x="310" y="1995"/>
                  </a:lnTo>
                  <a:lnTo>
                    <a:pt x="272" y="1952"/>
                  </a:lnTo>
                  <a:lnTo>
                    <a:pt x="237" y="1907"/>
                  </a:lnTo>
                  <a:lnTo>
                    <a:pt x="204" y="1860"/>
                  </a:lnTo>
                  <a:lnTo>
                    <a:pt x="173" y="1812"/>
                  </a:lnTo>
                  <a:lnTo>
                    <a:pt x="144" y="1762"/>
                  </a:lnTo>
                  <a:lnTo>
                    <a:pt x="118" y="1710"/>
                  </a:lnTo>
                  <a:lnTo>
                    <a:pt x="94" y="1657"/>
                  </a:lnTo>
                  <a:lnTo>
                    <a:pt x="72" y="1603"/>
                  </a:lnTo>
                  <a:lnTo>
                    <a:pt x="53" y="1548"/>
                  </a:lnTo>
                  <a:lnTo>
                    <a:pt x="38" y="1491"/>
                  </a:lnTo>
                  <a:lnTo>
                    <a:pt x="24" y="1433"/>
                  </a:lnTo>
                  <a:lnTo>
                    <a:pt x="13" y="1375"/>
                  </a:lnTo>
                  <a:lnTo>
                    <a:pt x="6" y="1315"/>
                  </a:lnTo>
                  <a:lnTo>
                    <a:pt x="2" y="1254"/>
                  </a:lnTo>
                  <a:lnTo>
                    <a:pt x="0" y="1193"/>
                  </a:lnTo>
                  <a:lnTo>
                    <a:pt x="2" y="1132"/>
                  </a:lnTo>
                  <a:lnTo>
                    <a:pt x="6" y="1071"/>
                  </a:lnTo>
                  <a:lnTo>
                    <a:pt x="13" y="1011"/>
                  </a:lnTo>
                  <a:lnTo>
                    <a:pt x="24" y="952"/>
                  </a:lnTo>
                  <a:lnTo>
                    <a:pt x="38" y="895"/>
                  </a:lnTo>
                  <a:lnTo>
                    <a:pt x="53" y="838"/>
                  </a:lnTo>
                  <a:lnTo>
                    <a:pt x="72" y="783"/>
                  </a:lnTo>
                  <a:lnTo>
                    <a:pt x="94" y="728"/>
                  </a:lnTo>
                  <a:lnTo>
                    <a:pt x="118" y="675"/>
                  </a:lnTo>
                  <a:lnTo>
                    <a:pt x="144" y="624"/>
                  </a:lnTo>
                  <a:lnTo>
                    <a:pt x="173" y="574"/>
                  </a:lnTo>
                  <a:lnTo>
                    <a:pt x="204" y="526"/>
                  </a:lnTo>
                  <a:lnTo>
                    <a:pt x="237" y="479"/>
                  </a:lnTo>
                  <a:lnTo>
                    <a:pt x="272" y="434"/>
                  </a:lnTo>
                  <a:lnTo>
                    <a:pt x="310" y="391"/>
                  </a:lnTo>
                  <a:lnTo>
                    <a:pt x="350" y="350"/>
                  </a:lnTo>
                  <a:lnTo>
                    <a:pt x="391" y="309"/>
                  </a:lnTo>
                  <a:lnTo>
                    <a:pt x="434" y="272"/>
                  </a:lnTo>
                  <a:lnTo>
                    <a:pt x="480" y="236"/>
                  </a:lnTo>
                  <a:lnTo>
                    <a:pt x="526" y="204"/>
                  </a:lnTo>
                  <a:lnTo>
                    <a:pt x="575" y="172"/>
                  </a:lnTo>
                  <a:lnTo>
                    <a:pt x="625" y="143"/>
                  </a:lnTo>
                  <a:lnTo>
                    <a:pt x="676" y="117"/>
                  </a:lnTo>
                  <a:lnTo>
                    <a:pt x="729" y="94"/>
                  </a:lnTo>
                  <a:lnTo>
                    <a:pt x="783" y="72"/>
                  </a:lnTo>
                  <a:lnTo>
                    <a:pt x="839" y="54"/>
                  </a:lnTo>
                  <a:lnTo>
                    <a:pt x="895" y="38"/>
                  </a:lnTo>
                  <a:lnTo>
                    <a:pt x="953" y="24"/>
                  </a:lnTo>
                  <a:lnTo>
                    <a:pt x="1012" y="13"/>
                  </a:lnTo>
                  <a:lnTo>
                    <a:pt x="1072" y="6"/>
                  </a:lnTo>
                  <a:lnTo>
                    <a:pt x="1132" y="1"/>
                  </a:lnTo>
                  <a:lnTo>
                    <a:pt x="1193" y="0"/>
                  </a:lnTo>
                  <a:lnTo>
                    <a:pt x="1255" y="1"/>
                  </a:lnTo>
                  <a:lnTo>
                    <a:pt x="1316" y="6"/>
                  </a:lnTo>
                  <a:lnTo>
                    <a:pt x="1375" y="13"/>
                  </a:lnTo>
                  <a:lnTo>
                    <a:pt x="1435" y="24"/>
                  </a:lnTo>
                  <a:lnTo>
                    <a:pt x="1492" y="38"/>
                  </a:lnTo>
                  <a:lnTo>
                    <a:pt x="1549" y="54"/>
                  </a:lnTo>
                  <a:lnTo>
                    <a:pt x="1604" y="72"/>
                  </a:lnTo>
                  <a:lnTo>
                    <a:pt x="1659" y="94"/>
                  </a:lnTo>
                  <a:lnTo>
                    <a:pt x="1712" y="117"/>
                  </a:lnTo>
                  <a:lnTo>
                    <a:pt x="1762" y="143"/>
                  </a:lnTo>
                  <a:lnTo>
                    <a:pt x="1813" y="172"/>
                  </a:lnTo>
                  <a:lnTo>
                    <a:pt x="1861" y="204"/>
                  </a:lnTo>
                  <a:lnTo>
                    <a:pt x="1908" y="236"/>
                  </a:lnTo>
                  <a:lnTo>
                    <a:pt x="1953" y="272"/>
                  </a:lnTo>
                  <a:lnTo>
                    <a:pt x="1996" y="309"/>
                  </a:lnTo>
                  <a:lnTo>
                    <a:pt x="2038" y="350"/>
                  </a:lnTo>
                  <a:lnTo>
                    <a:pt x="2078" y="391"/>
                  </a:lnTo>
                  <a:lnTo>
                    <a:pt x="2115" y="434"/>
                  </a:lnTo>
                  <a:lnTo>
                    <a:pt x="2150" y="479"/>
                  </a:lnTo>
                  <a:lnTo>
                    <a:pt x="2183" y="526"/>
                  </a:lnTo>
                  <a:lnTo>
                    <a:pt x="2215" y="574"/>
                  </a:lnTo>
                  <a:lnTo>
                    <a:pt x="2244" y="624"/>
                  </a:lnTo>
                  <a:lnTo>
                    <a:pt x="2270" y="675"/>
                  </a:lnTo>
                  <a:lnTo>
                    <a:pt x="2293" y="728"/>
                  </a:lnTo>
                  <a:lnTo>
                    <a:pt x="2315" y="783"/>
                  </a:lnTo>
                  <a:lnTo>
                    <a:pt x="2333" y="838"/>
                  </a:lnTo>
                  <a:lnTo>
                    <a:pt x="2350" y="895"/>
                  </a:lnTo>
                  <a:lnTo>
                    <a:pt x="2363" y="952"/>
                  </a:lnTo>
                  <a:lnTo>
                    <a:pt x="2374" y="1011"/>
                  </a:lnTo>
                  <a:lnTo>
                    <a:pt x="2381" y="1071"/>
                  </a:lnTo>
                  <a:lnTo>
                    <a:pt x="2386" y="1132"/>
                  </a:lnTo>
                  <a:lnTo>
                    <a:pt x="2387" y="1193"/>
                  </a:lnTo>
                  <a:close/>
                </a:path>
              </a:pathLst>
            </a:custGeom>
            <a:solidFill>
              <a:srgbClr val="8E5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2" name="Freeform 17">
              <a:extLst>
                <a:ext uri="{FF2B5EF4-FFF2-40B4-BE49-F238E27FC236}">
                  <a16:creationId xmlns:a16="http://schemas.microsoft.com/office/drawing/2014/main" id="{28D1AACD-7732-48AB-8884-6872679455EF}"/>
                </a:ext>
              </a:extLst>
            </p:cNvPr>
            <p:cNvSpPr>
              <a:spLocks/>
            </p:cNvSpPr>
            <p:nvPr/>
          </p:nvSpPr>
          <p:spPr bwMode="auto">
            <a:xfrm>
              <a:off x="3705225" y="2309813"/>
              <a:ext cx="596900" cy="565150"/>
            </a:xfrm>
            <a:custGeom>
              <a:avLst/>
              <a:gdLst>
                <a:gd name="T0" fmla="*/ 1 w 1884"/>
                <a:gd name="T1" fmla="*/ 0 h 1779"/>
                <a:gd name="T2" fmla="*/ 0 w 1884"/>
                <a:gd name="T3" fmla="*/ 8 h 1779"/>
                <a:gd name="T4" fmla="*/ 1 w 1884"/>
                <a:gd name="T5" fmla="*/ 886 h 1779"/>
                <a:gd name="T6" fmla="*/ 12 w 1884"/>
                <a:gd name="T7" fmla="*/ 980 h 1779"/>
                <a:gd name="T8" fmla="*/ 30 w 1884"/>
                <a:gd name="T9" fmla="*/ 1072 h 1779"/>
                <a:gd name="T10" fmla="*/ 57 w 1884"/>
                <a:gd name="T11" fmla="*/ 1161 h 1779"/>
                <a:gd name="T12" fmla="*/ 93 w 1884"/>
                <a:gd name="T13" fmla="*/ 1246 h 1779"/>
                <a:gd name="T14" fmla="*/ 136 w 1884"/>
                <a:gd name="T15" fmla="*/ 1326 h 1779"/>
                <a:gd name="T16" fmla="*/ 187 w 1884"/>
                <a:gd name="T17" fmla="*/ 1401 h 1779"/>
                <a:gd name="T18" fmla="*/ 245 w 1884"/>
                <a:gd name="T19" fmla="*/ 1471 h 1779"/>
                <a:gd name="T20" fmla="*/ 309 w 1884"/>
                <a:gd name="T21" fmla="*/ 1534 h 1779"/>
                <a:gd name="T22" fmla="*/ 379 w 1884"/>
                <a:gd name="T23" fmla="*/ 1592 h 1779"/>
                <a:gd name="T24" fmla="*/ 454 w 1884"/>
                <a:gd name="T25" fmla="*/ 1643 h 1779"/>
                <a:gd name="T26" fmla="*/ 534 w 1884"/>
                <a:gd name="T27" fmla="*/ 1686 h 1779"/>
                <a:gd name="T28" fmla="*/ 619 w 1884"/>
                <a:gd name="T29" fmla="*/ 1722 h 1779"/>
                <a:gd name="T30" fmla="*/ 707 w 1884"/>
                <a:gd name="T31" fmla="*/ 1750 h 1779"/>
                <a:gd name="T32" fmla="*/ 798 w 1884"/>
                <a:gd name="T33" fmla="*/ 1768 h 1779"/>
                <a:gd name="T34" fmla="*/ 894 w 1884"/>
                <a:gd name="T35" fmla="*/ 1777 h 1779"/>
                <a:gd name="T36" fmla="*/ 991 w 1884"/>
                <a:gd name="T37" fmla="*/ 1777 h 1779"/>
                <a:gd name="T38" fmla="*/ 1086 w 1884"/>
                <a:gd name="T39" fmla="*/ 1768 h 1779"/>
                <a:gd name="T40" fmla="*/ 1178 w 1884"/>
                <a:gd name="T41" fmla="*/ 1750 h 1779"/>
                <a:gd name="T42" fmla="*/ 1266 w 1884"/>
                <a:gd name="T43" fmla="*/ 1722 h 1779"/>
                <a:gd name="T44" fmla="*/ 1350 w 1884"/>
                <a:gd name="T45" fmla="*/ 1686 h 1779"/>
                <a:gd name="T46" fmla="*/ 1431 w 1884"/>
                <a:gd name="T47" fmla="*/ 1643 h 1779"/>
                <a:gd name="T48" fmla="*/ 1506 w 1884"/>
                <a:gd name="T49" fmla="*/ 1592 h 1779"/>
                <a:gd name="T50" fmla="*/ 1576 w 1884"/>
                <a:gd name="T51" fmla="*/ 1534 h 1779"/>
                <a:gd name="T52" fmla="*/ 1640 w 1884"/>
                <a:gd name="T53" fmla="*/ 1471 h 1779"/>
                <a:gd name="T54" fmla="*/ 1697 w 1884"/>
                <a:gd name="T55" fmla="*/ 1401 h 1779"/>
                <a:gd name="T56" fmla="*/ 1748 w 1884"/>
                <a:gd name="T57" fmla="*/ 1326 h 1779"/>
                <a:gd name="T58" fmla="*/ 1791 w 1884"/>
                <a:gd name="T59" fmla="*/ 1246 h 1779"/>
                <a:gd name="T60" fmla="*/ 1827 w 1884"/>
                <a:gd name="T61" fmla="*/ 1161 h 1779"/>
                <a:gd name="T62" fmla="*/ 1855 w 1884"/>
                <a:gd name="T63" fmla="*/ 1072 h 1779"/>
                <a:gd name="T64" fmla="*/ 1874 w 1884"/>
                <a:gd name="T65" fmla="*/ 980 h 1779"/>
                <a:gd name="T66" fmla="*/ 1883 w 1884"/>
                <a:gd name="T67" fmla="*/ 886 h 1779"/>
                <a:gd name="T68" fmla="*/ 1884 w 1884"/>
                <a:gd name="T69" fmla="*/ 384 h 1779"/>
                <a:gd name="T70" fmla="*/ 1847 w 1884"/>
                <a:gd name="T71" fmla="*/ 378 h 1779"/>
                <a:gd name="T72" fmla="*/ 1814 w 1884"/>
                <a:gd name="T73" fmla="*/ 368 h 1779"/>
                <a:gd name="T74" fmla="*/ 1782 w 1884"/>
                <a:gd name="T75" fmla="*/ 354 h 1779"/>
                <a:gd name="T76" fmla="*/ 1753 w 1884"/>
                <a:gd name="T77" fmla="*/ 339 h 1779"/>
                <a:gd name="T78" fmla="*/ 1728 w 1884"/>
                <a:gd name="T79" fmla="*/ 318 h 1779"/>
                <a:gd name="T80" fmla="*/ 1706 w 1884"/>
                <a:gd name="T81" fmla="*/ 296 h 1779"/>
                <a:gd name="T82" fmla="*/ 1686 w 1884"/>
                <a:gd name="T83" fmla="*/ 272 h 1779"/>
                <a:gd name="T84" fmla="*/ 1669 w 1884"/>
                <a:gd name="T85" fmla="*/ 246 h 1779"/>
                <a:gd name="T86" fmla="*/ 1655 w 1884"/>
                <a:gd name="T87" fmla="*/ 217 h 1779"/>
                <a:gd name="T88" fmla="*/ 1643 w 1884"/>
                <a:gd name="T89" fmla="*/ 188 h 1779"/>
                <a:gd name="T90" fmla="*/ 1635 w 1884"/>
                <a:gd name="T91" fmla="*/ 158 h 1779"/>
                <a:gd name="T92" fmla="*/ 1630 w 1884"/>
                <a:gd name="T93" fmla="*/ 126 h 1779"/>
                <a:gd name="T94" fmla="*/ 1627 w 1884"/>
                <a:gd name="T95" fmla="*/ 94 h 1779"/>
                <a:gd name="T96" fmla="*/ 1628 w 1884"/>
                <a:gd name="T97" fmla="*/ 63 h 1779"/>
                <a:gd name="T98" fmla="*/ 1632 w 1884"/>
                <a:gd name="T99" fmla="*/ 31 h 1779"/>
                <a:gd name="T100" fmla="*/ 1638 w 1884"/>
                <a:gd name="T101" fmla="*/ 0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84" h="1779">
                  <a:moveTo>
                    <a:pt x="1638" y="0"/>
                  </a:moveTo>
                  <a:lnTo>
                    <a:pt x="1" y="0"/>
                  </a:lnTo>
                  <a:lnTo>
                    <a:pt x="0" y="3"/>
                  </a:lnTo>
                  <a:lnTo>
                    <a:pt x="0" y="8"/>
                  </a:lnTo>
                  <a:lnTo>
                    <a:pt x="0" y="837"/>
                  </a:lnTo>
                  <a:lnTo>
                    <a:pt x="1" y="886"/>
                  </a:lnTo>
                  <a:lnTo>
                    <a:pt x="5" y="934"/>
                  </a:lnTo>
                  <a:lnTo>
                    <a:pt x="12" y="980"/>
                  </a:lnTo>
                  <a:lnTo>
                    <a:pt x="19" y="1027"/>
                  </a:lnTo>
                  <a:lnTo>
                    <a:pt x="30" y="1072"/>
                  </a:lnTo>
                  <a:lnTo>
                    <a:pt x="42" y="1118"/>
                  </a:lnTo>
                  <a:lnTo>
                    <a:pt x="57" y="1161"/>
                  </a:lnTo>
                  <a:lnTo>
                    <a:pt x="74" y="1204"/>
                  </a:lnTo>
                  <a:lnTo>
                    <a:pt x="93" y="1246"/>
                  </a:lnTo>
                  <a:lnTo>
                    <a:pt x="114" y="1286"/>
                  </a:lnTo>
                  <a:lnTo>
                    <a:pt x="136" y="1326"/>
                  </a:lnTo>
                  <a:lnTo>
                    <a:pt x="161" y="1364"/>
                  </a:lnTo>
                  <a:lnTo>
                    <a:pt x="187" y="1401"/>
                  </a:lnTo>
                  <a:lnTo>
                    <a:pt x="216" y="1436"/>
                  </a:lnTo>
                  <a:lnTo>
                    <a:pt x="245" y="1471"/>
                  </a:lnTo>
                  <a:lnTo>
                    <a:pt x="276" y="1503"/>
                  </a:lnTo>
                  <a:lnTo>
                    <a:pt x="309" y="1534"/>
                  </a:lnTo>
                  <a:lnTo>
                    <a:pt x="344" y="1564"/>
                  </a:lnTo>
                  <a:lnTo>
                    <a:pt x="379" y="1592"/>
                  </a:lnTo>
                  <a:lnTo>
                    <a:pt x="416" y="1618"/>
                  </a:lnTo>
                  <a:lnTo>
                    <a:pt x="454" y="1643"/>
                  </a:lnTo>
                  <a:lnTo>
                    <a:pt x="494" y="1665"/>
                  </a:lnTo>
                  <a:lnTo>
                    <a:pt x="534" y="1686"/>
                  </a:lnTo>
                  <a:lnTo>
                    <a:pt x="575" y="1705"/>
                  </a:lnTo>
                  <a:lnTo>
                    <a:pt x="619" y="1722"/>
                  </a:lnTo>
                  <a:lnTo>
                    <a:pt x="662" y="1737"/>
                  </a:lnTo>
                  <a:lnTo>
                    <a:pt x="707" y="1750"/>
                  </a:lnTo>
                  <a:lnTo>
                    <a:pt x="753" y="1759"/>
                  </a:lnTo>
                  <a:lnTo>
                    <a:pt x="798" y="1768"/>
                  </a:lnTo>
                  <a:lnTo>
                    <a:pt x="846" y="1774"/>
                  </a:lnTo>
                  <a:lnTo>
                    <a:pt x="894" y="1777"/>
                  </a:lnTo>
                  <a:lnTo>
                    <a:pt x="942" y="1779"/>
                  </a:lnTo>
                  <a:lnTo>
                    <a:pt x="991" y="1777"/>
                  </a:lnTo>
                  <a:lnTo>
                    <a:pt x="1038" y="1774"/>
                  </a:lnTo>
                  <a:lnTo>
                    <a:pt x="1086" y="1768"/>
                  </a:lnTo>
                  <a:lnTo>
                    <a:pt x="1132" y="1759"/>
                  </a:lnTo>
                  <a:lnTo>
                    <a:pt x="1178" y="1750"/>
                  </a:lnTo>
                  <a:lnTo>
                    <a:pt x="1222" y="1737"/>
                  </a:lnTo>
                  <a:lnTo>
                    <a:pt x="1266" y="1722"/>
                  </a:lnTo>
                  <a:lnTo>
                    <a:pt x="1309" y="1705"/>
                  </a:lnTo>
                  <a:lnTo>
                    <a:pt x="1350" y="1686"/>
                  </a:lnTo>
                  <a:lnTo>
                    <a:pt x="1392" y="1665"/>
                  </a:lnTo>
                  <a:lnTo>
                    <a:pt x="1431" y="1643"/>
                  </a:lnTo>
                  <a:lnTo>
                    <a:pt x="1469" y="1618"/>
                  </a:lnTo>
                  <a:lnTo>
                    <a:pt x="1506" y="1592"/>
                  </a:lnTo>
                  <a:lnTo>
                    <a:pt x="1542" y="1564"/>
                  </a:lnTo>
                  <a:lnTo>
                    <a:pt x="1576" y="1534"/>
                  </a:lnTo>
                  <a:lnTo>
                    <a:pt x="1608" y="1503"/>
                  </a:lnTo>
                  <a:lnTo>
                    <a:pt x="1640" y="1471"/>
                  </a:lnTo>
                  <a:lnTo>
                    <a:pt x="1670" y="1436"/>
                  </a:lnTo>
                  <a:lnTo>
                    <a:pt x="1697" y="1401"/>
                  </a:lnTo>
                  <a:lnTo>
                    <a:pt x="1724" y="1364"/>
                  </a:lnTo>
                  <a:lnTo>
                    <a:pt x="1748" y="1326"/>
                  </a:lnTo>
                  <a:lnTo>
                    <a:pt x="1770" y="1286"/>
                  </a:lnTo>
                  <a:lnTo>
                    <a:pt x="1791" y="1246"/>
                  </a:lnTo>
                  <a:lnTo>
                    <a:pt x="1810" y="1204"/>
                  </a:lnTo>
                  <a:lnTo>
                    <a:pt x="1827" y="1161"/>
                  </a:lnTo>
                  <a:lnTo>
                    <a:pt x="1842" y="1118"/>
                  </a:lnTo>
                  <a:lnTo>
                    <a:pt x="1855" y="1072"/>
                  </a:lnTo>
                  <a:lnTo>
                    <a:pt x="1865" y="1027"/>
                  </a:lnTo>
                  <a:lnTo>
                    <a:pt x="1874" y="980"/>
                  </a:lnTo>
                  <a:lnTo>
                    <a:pt x="1879" y="934"/>
                  </a:lnTo>
                  <a:lnTo>
                    <a:pt x="1883" y="886"/>
                  </a:lnTo>
                  <a:lnTo>
                    <a:pt x="1884" y="837"/>
                  </a:lnTo>
                  <a:lnTo>
                    <a:pt x="1884" y="384"/>
                  </a:lnTo>
                  <a:lnTo>
                    <a:pt x="1865" y="381"/>
                  </a:lnTo>
                  <a:lnTo>
                    <a:pt x="1847" y="378"/>
                  </a:lnTo>
                  <a:lnTo>
                    <a:pt x="1829" y="373"/>
                  </a:lnTo>
                  <a:lnTo>
                    <a:pt x="1814" y="368"/>
                  </a:lnTo>
                  <a:lnTo>
                    <a:pt x="1797" y="362"/>
                  </a:lnTo>
                  <a:lnTo>
                    <a:pt x="1782" y="354"/>
                  </a:lnTo>
                  <a:lnTo>
                    <a:pt x="1767" y="347"/>
                  </a:lnTo>
                  <a:lnTo>
                    <a:pt x="1753" y="339"/>
                  </a:lnTo>
                  <a:lnTo>
                    <a:pt x="1741" y="329"/>
                  </a:lnTo>
                  <a:lnTo>
                    <a:pt x="1728" y="318"/>
                  </a:lnTo>
                  <a:lnTo>
                    <a:pt x="1716" y="308"/>
                  </a:lnTo>
                  <a:lnTo>
                    <a:pt x="1706" y="296"/>
                  </a:lnTo>
                  <a:lnTo>
                    <a:pt x="1695" y="285"/>
                  </a:lnTo>
                  <a:lnTo>
                    <a:pt x="1686" y="272"/>
                  </a:lnTo>
                  <a:lnTo>
                    <a:pt x="1677" y="259"/>
                  </a:lnTo>
                  <a:lnTo>
                    <a:pt x="1669" y="246"/>
                  </a:lnTo>
                  <a:lnTo>
                    <a:pt x="1661" y="232"/>
                  </a:lnTo>
                  <a:lnTo>
                    <a:pt x="1655" y="217"/>
                  </a:lnTo>
                  <a:lnTo>
                    <a:pt x="1649" y="203"/>
                  </a:lnTo>
                  <a:lnTo>
                    <a:pt x="1643" y="188"/>
                  </a:lnTo>
                  <a:lnTo>
                    <a:pt x="1639" y="173"/>
                  </a:lnTo>
                  <a:lnTo>
                    <a:pt x="1635" y="158"/>
                  </a:lnTo>
                  <a:lnTo>
                    <a:pt x="1633" y="142"/>
                  </a:lnTo>
                  <a:lnTo>
                    <a:pt x="1630" y="126"/>
                  </a:lnTo>
                  <a:lnTo>
                    <a:pt x="1628" y="110"/>
                  </a:lnTo>
                  <a:lnTo>
                    <a:pt x="1627" y="94"/>
                  </a:lnTo>
                  <a:lnTo>
                    <a:pt x="1627" y="78"/>
                  </a:lnTo>
                  <a:lnTo>
                    <a:pt x="1628" y="63"/>
                  </a:lnTo>
                  <a:lnTo>
                    <a:pt x="1630" y="47"/>
                  </a:lnTo>
                  <a:lnTo>
                    <a:pt x="1632" y="31"/>
                  </a:lnTo>
                  <a:lnTo>
                    <a:pt x="1634" y="15"/>
                  </a:lnTo>
                  <a:lnTo>
                    <a:pt x="1638" y="0"/>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3" name="Freeform 18">
              <a:extLst>
                <a:ext uri="{FF2B5EF4-FFF2-40B4-BE49-F238E27FC236}">
                  <a16:creationId xmlns:a16="http://schemas.microsoft.com/office/drawing/2014/main" id="{04FE0CA3-336D-4133-9016-0AA3B2EA3920}"/>
                </a:ext>
              </a:extLst>
            </p:cNvPr>
            <p:cNvSpPr>
              <a:spLocks/>
            </p:cNvSpPr>
            <p:nvPr/>
          </p:nvSpPr>
          <p:spPr bwMode="auto">
            <a:xfrm>
              <a:off x="3844925" y="2373313"/>
              <a:ext cx="96838" cy="266700"/>
            </a:xfrm>
            <a:custGeom>
              <a:avLst/>
              <a:gdLst>
                <a:gd name="T0" fmla="*/ 197 w 308"/>
                <a:gd name="T1" fmla="*/ 9 h 838"/>
                <a:gd name="T2" fmla="*/ 179 w 308"/>
                <a:gd name="T3" fmla="*/ 60 h 838"/>
                <a:gd name="T4" fmla="*/ 147 w 308"/>
                <a:gd name="T5" fmla="*/ 152 h 838"/>
                <a:gd name="T6" fmla="*/ 109 w 308"/>
                <a:gd name="T7" fmla="*/ 271 h 838"/>
                <a:gd name="T8" fmla="*/ 70 w 308"/>
                <a:gd name="T9" fmla="*/ 401 h 838"/>
                <a:gd name="T10" fmla="*/ 34 w 308"/>
                <a:gd name="T11" fmla="*/ 530 h 838"/>
                <a:gd name="T12" fmla="*/ 14 w 308"/>
                <a:gd name="T13" fmla="*/ 618 h 838"/>
                <a:gd name="T14" fmla="*/ 5 w 308"/>
                <a:gd name="T15" fmla="*/ 669 h 838"/>
                <a:gd name="T16" fmla="*/ 0 w 308"/>
                <a:gd name="T17" fmla="*/ 713 h 838"/>
                <a:gd name="T18" fmla="*/ 0 w 308"/>
                <a:gd name="T19" fmla="*/ 746 h 838"/>
                <a:gd name="T20" fmla="*/ 5 w 308"/>
                <a:gd name="T21" fmla="*/ 769 h 838"/>
                <a:gd name="T22" fmla="*/ 16 w 308"/>
                <a:gd name="T23" fmla="*/ 785 h 838"/>
                <a:gd name="T24" fmla="*/ 29 w 308"/>
                <a:gd name="T25" fmla="*/ 799 h 838"/>
                <a:gd name="T26" fmla="*/ 47 w 308"/>
                <a:gd name="T27" fmla="*/ 811 h 838"/>
                <a:gd name="T28" fmla="*/ 68 w 308"/>
                <a:gd name="T29" fmla="*/ 820 h 838"/>
                <a:gd name="T30" fmla="*/ 90 w 308"/>
                <a:gd name="T31" fmla="*/ 828 h 838"/>
                <a:gd name="T32" fmla="*/ 126 w 308"/>
                <a:gd name="T33" fmla="*/ 835 h 838"/>
                <a:gd name="T34" fmla="*/ 175 w 308"/>
                <a:gd name="T35" fmla="*/ 838 h 838"/>
                <a:gd name="T36" fmla="*/ 222 w 308"/>
                <a:gd name="T37" fmla="*/ 836 h 838"/>
                <a:gd name="T38" fmla="*/ 260 w 308"/>
                <a:gd name="T39" fmla="*/ 828 h 838"/>
                <a:gd name="T40" fmla="*/ 279 w 308"/>
                <a:gd name="T41" fmla="*/ 819 h 838"/>
                <a:gd name="T42" fmla="*/ 286 w 308"/>
                <a:gd name="T43" fmla="*/ 813 h 838"/>
                <a:gd name="T44" fmla="*/ 293 w 308"/>
                <a:gd name="T45" fmla="*/ 790 h 838"/>
                <a:gd name="T46" fmla="*/ 300 w 308"/>
                <a:gd name="T47" fmla="*/ 745 h 838"/>
                <a:gd name="T48" fmla="*/ 305 w 308"/>
                <a:gd name="T49" fmla="*/ 691 h 838"/>
                <a:gd name="T50" fmla="*/ 308 w 308"/>
                <a:gd name="T51" fmla="*/ 631 h 838"/>
                <a:gd name="T52" fmla="*/ 305 w 308"/>
                <a:gd name="T53" fmla="*/ 533 h 838"/>
                <a:gd name="T54" fmla="*/ 296 w 308"/>
                <a:gd name="T55" fmla="*/ 393 h 838"/>
                <a:gd name="T56" fmla="*/ 280 w 308"/>
                <a:gd name="T57" fmla="*/ 258 h 838"/>
                <a:gd name="T58" fmla="*/ 265 w 308"/>
                <a:gd name="T59" fmla="*/ 166 h 838"/>
                <a:gd name="T60" fmla="*/ 254 w 308"/>
                <a:gd name="T61" fmla="*/ 113 h 838"/>
                <a:gd name="T62" fmla="*/ 242 w 308"/>
                <a:gd name="T63" fmla="*/ 68 h 838"/>
                <a:gd name="T64" fmla="*/ 229 w 308"/>
                <a:gd name="T65" fmla="*/ 33 h 838"/>
                <a:gd name="T66" fmla="*/ 218 w 308"/>
                <a:gd name="T67" fmla="*/ 11 h 838"/>
                <a:gd name="T68" fmla="*/ 205 w 308"/>
                <a:gd name="T69"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8" h="838">
                  <a:moveTo>
                    <a:pt x="200" y="1"/>
                  </a:moveTo>
                  <a:lnTo>
                    <a:pt x="197" y="9"/>
                  </a:lnTo>
                  <a:lnTo>
                    <a:pt x="189" y="29"/>
                  </a:lnTo>
                  <a:lnTo>
                    <a:pt x="179" y="60"/>
                  </a:lnTo>
                  <a:lnTo>
                    <a:pt x="164" y="103"/>
                  </a:lnTo>
                  <a:lnTo>
                    <a:pt x="147" y="152"/>
                  </a:lnTo>
                  <a:lnTo>
                    <a:pt x="129" y="209"/>
                  </a:lnTo>
                  <a:lnTo>
                    <a:pt x="109" y="271"/>
                  </a:lnTo>
                  <a:lnTo>
                    <a:pt x="89" y="335"/>
                  </a:lnTo>
                  <a:lnTo>
                    <a:pt x="70" y="401"/>
                  </a:lnTo>
                  <a:lnTo>
                    <a:pt x="51" y="466"/>
                  </a:lnTo>
                  <a:lnTo>
                    <a:pt x="34" y="530"/>
                  </a:lnTo>
                  <a:lnTo>
                    <a:pt x="20" y="590"/>
                  </a:lnTo>
                  <a:lnTo>
                    <a:pt x="14" y="618"/>
                  </a:lnTo>
                  <a:lnTo>
                    <a:pt x="9" y="645"/>
                  </a:lnTo>
                  <a:lnTo>
                    <a:pt x="5" y="669"/>
                  </a:lnTo>
                  <a:lnTo>
                    <a:pt x="2" y="692"/>
                  </a:lnTo>
                  <a:lnTo>
                    <a:pt x="0" y="713"/>
                  </a:lnTo>
                  <a:lnTo>
                    <a:pt x="0" y="731"/>
                  </a:lnTo>
                  <a:lnTo>
                    <a:pt x="0" y="746"/>
                  </a:lnTo>
                  <a:lnTo>
                    <a:pt x="2" y="759"/>
                  </a:lnTo>
                  <a:lnTo>
                    <a:pt x="5" y="769"/>
                  </a:lnTo>
                  <a:lnTo>
                    <a:pt x="10" y="777"/>
                  </a:lnTo>
                  <a:lnTo>
                    <a:pt x="16" y="785"/>
                  </a:lnTo>
                  <a:lnTo>
                    <a:pt x="22" y="793"/>
                  </a:lnTo>
                  <a:lnTo>
                    <a:pt x="29" y="799"/>
                  </a:lnTo>
                  <a:lnTo>
                    <a:pt x="38" y="806"/>
                  </a:lnTo>
                  <a:lnTo>
                    <a:pt x="47" y="811"/>
                  </a:lnTo>
                  <a:lnTo>
                    <a:pt x="57" y="816"/>
                  </a:lnTo>
                  <a:lnTo>
                    <a:pt x="68" y="820"/>
                  </a:lnTo>
                  <a:lnTo>
                    <a:pt x="78" y="825"/>
                  </a:lnTo>
                  <a:lnTo>
                    <a:pt x="90" y="828"/>
                  </a:lnTo>
                  <a:lnTo>
                    <a:pt x="101" y="831"/>
                  </a:lnTo>
                  <a:lnTo>
                    <a:pt x="126" y="835"/>
                  </a:lnTo>
                  <a:lnTo>
                    <a:pt x="151" y="838"/>
                  </a:lnTo>
                  <a:lnTo>
                    <a:pt x="175" y="838"/>
                  </a:lnTo>
                  <a:lnTo>
                    <a:pt x="200" y="838"/>
                  </a:lnTo>
                  <a:lnTo>
                    <a:pt x="222" y="836"/>
                  </a:lnTo>
                  <a:lnTo>
                    <a:pt x="242" y="833"/>
                  </a:lnTo>
                  <a:lnTo>
                    <a:pt x="260" y="828"/>
                  </a:lnTo>
                  <a:lnTo>
                    <a:pt x="274" y="822"/>
                  </a:lnTo>
                  <a:lnTo>
                    <a:pt x="279" y="819"/>
                  </a:lnTo>
                  <a:lnTo>
                    <a:pt x="283" y="816"/>
                  </a:lnTo>
                  <a:lnTo>
                    <a:pt x="286" y="813"/>
                  </a:lnTo>
                  <a:lnTo>
                    <a:pt x="289" y="809"/>
                  </a:lnTo>
                  <a:lnTo>
                    <a:pt x="293" y="790"/>
                  </a:lnTo>
                  <a:lnTo>
                    <a:pt x="297" y="769"/>
                  </a:lnTo>
                  <a:lnTo>
                    <a:pt x="300" y="745"/>
                  </a:lnTo>
                  <a:lnTo>
                    <a:pt x="303" y="719"/>
                  </a:lnTo>
                  <a:lnTo>
                    <a:pt x="305" y="691"/>
                  </a:lnTo>
                  <a:lnTo>
                    <a:pt x="307" y="662"/>
                  </a:lnTo>
                  <a:lnTo>
                    <a:pt x="308" y="631"/>
                  </a:lnTo>
                  <a:lnTo>
                    <a:pt x="308" y="599"/>
                  </a:lnTo>
                  <a:lnTo>
                    <a:pt x="305" y="533"/>
                  </a:lnTo>
                  <a:lnTo>
                    <a:pt x="301" y="463"/>
                  </a:lnTo>
                  <a:lnTo>
                    <a:pt x="296" y="393"/>
                  </a:lnTo>
                  <a:lnTo>
                    <a:pt x="289" y="325"/>
                  </a:lnTo>
                  <a:lnTo>
                    <a:pt x="280" y="258"/>
                  </a:lnTo>
                  <a:lnTo>
                    <a:pt x="271" y="196"/>
                  </a:lnTo>
                  <a:lnTo>
                    <a:pt x="265" y="166"/>
                  </a:lnTo>
                  <a:lnTo>
                    <a:pt x="259" y="139"/>
                  </a:lnTo>
                  <a:lnTo>
                    <a:pt x="254" y="113"/>
                  </a:lnTo>
                  <a:lnTo>
                    <a:pt x="247" y="90"/>
                  </a:lnTo>
                  <a:lnTo>
                    <a:pt x="242" y="68"/>
                  </a:lnTo>
                  <a:lnTo>
                    <a:pt x="236" y="50"/>
                  </a:lnTo>
                  <a:lnTo>
                    <a:pt x="229" y="33"/>
                  </a:lnTo>
                  <a:lnTo>
                    <a:pt x="224" y="20"/>
                  </a:lnTo>
                  <a:lnTo>
                    <a:pt x="218" y="11"/>
                  </a:lnTo>
                  <a:lnTo>
                    <a:pt x="211" y="3"/>
                  </a:lnTo>
                  <a:lnTo>
                    <a:pt x="205" y="0"/>
                  </a:lnTo>
                  <a:lnTo>
                    <a:pt x="200" y="1"/>
                  </a:lnTo>
                  <a:close/>
                </a:path>
              </a:pathLst>
            </a:custGeom>
            <a:solidFill>
              <a:srgbClr val="E6A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4" name="Freeform 19">
              <a:extLst>
                <a:ext uri="{FF2B5EF4-FFF2-40B4-BE49-F238E27FC236}">
                  <a16:creationId xmlns:a16="http://schemas.microsoft.com/office/drawing/2014/main" id="{4BA72682-B0AF-4D35-8EF6-E55CC5A78FE1}"/>
                </a:ext>
              </a:extLst>
            </p:cNvPr>
            <p:cNvSpPr>
              <a:spLocks/>
            </p:cNvSpPr>
            <p:nvPr/>
          </p:nvSpPr>
          <p:spPr bwMode="auto">
            <a:xfrm>
              <a:off x="4229100" y="2420938"/>
              <a:ext cx="169863" cy="171450"/>
            </a:xfrm>
            <a:custGeom>
              <a:avLst/>
              <a:gdLst>
                <a:gd name="T0" fmla="*/ 1 w 537"/>
                <a:gd name="T1" fmla="*/ 296 h 537"/>
                <a:gd name="T2" fmla="*/ 8 w 537"/>
                <a:gd name="T3" fmla="*/ 335 h 537"/>
                <a:gd name="T4" fmla="*/ 21 w 537"/>
                <a:gd name="T5" fmla="*/ 373 h 537"/>
                <a:gd name="T6" fmla="*/ 39 w 537"/>
                <a:gd name="T7" fmla="*/ 408 h 537"/>
                <a:gd name="T8" fmla="*/ 61 w 537"/>
                <a:gd name="T9" fmla="*/ 439 h 537"/>
                <a:gd name="T10" fmla="*/ 87 w 537"/>
                <a:gd name="T11" fmla="*/ 467 h 537"/>
                <a:gd name="T12" fmla="*/ 118 w 537"/>
                <a:gd name="T13" fmla="*/ 491 h 537"/>
                <a:gd name="T14" fmla="*/ 152 w 537"/>
                <a:gd name="T15" fmla="*/ 511 h 537"/>
                <a:gd name="T16" fmla="*/ 188 w 537"/>
                <a:gd name="T17" fmla="*/ 525 h 537"/>
                <a:gd name="T18" fmla="*/ 227 w 537"/>
                <a:gd name="T19" fmla="*/ 534 h 537"/>
                <a:gd name="T20" fmla="*/ 268 w 537"/>
                <a:gd name="T21" fmla="*/ 537 h 537"/>
                <a:gd name="T22" fmla="*/ 310 w 537"/>
                <a:gd name="T23" fmla="*/ 534 h 537"/>
                <a:gd name="T24" fmla="*/ 349 w 537"/>
                <a:gd name="T25" fmla="*/ 525 h 537"/>
                <a:gd name="T26" fmla="*/ 385 w 537"/>
                <a:gd name="T27" fmla="*/ 511 h 537"/>
                <a:gd name="T28" fmla="*/ 418 w 537"/>
                <a:gd name="T29" fmla="*/ 491 h 537"/>
                <a:gd name="T30" fmla="*/ 449 w 537"/>
                <a:gd name="T31" fmla="*/ 467 h 537"/>
                <a:gd name="T32" fmla="*/ 476 w 537"/>
                <a:gd name="T33" fmla="*/ 439 h 537"/>
                <a:gd name="T34" fmla="*/ 498 w 537"/>
                <a:gd name="T35" fmla="*/ 408 h 537"/>
                <a:gd name="T36" fmla="*/ 516 w 537"/>
                <a:gd name="T37" fmla="*/ 373 h 537"/>
                <a:gd name="T38" fmla="*/ 528 w 537"/>
                <a:gd name="T39" fmla="*/ 335 h 537"/>
                <a:gd name="T40" fmla="*/ 536 w 537"/>
                <a:gd name="T41" fmla="*/ 296 h 537"/>
                <a:gd name="T42" fmla="*/ 537 w 537"/>
                <a:gd name="T43" fmla="*/ 255 h 537"/>
                <a:gd name="T44" fmla="*/ 532 w 537"/>
                <a:gd name="T45" fmla="*/ 215 h 537"/>
                <a:gd name="T46" fmla="*/ 521 w 537"/>
                <a:gd name="T47" fmla="*/ 176 h 537"/>
                <a:gd name="T48" fmla="*/ 504 w 537"/>
                <a:gd name="T49" fmla="*/ 141 h 537"/>
                <a:gd name="T50" fmla="*/ 484 w 537"/>
                <a:gd name="T51" fmla="*/ 108 h 537"/>
                <a:gd name="T52" fmla="*/ 459 w 537"/>
                <a:gd name="T53" fmla="*/ 78 h 537"/>
                <a:gd name="T54" fmla="*/ 429 w 537"/>
                <a:gd name="T55" fmla="*/ 53 h 537"/>
                <a:gd name="T56" fmla="*/ 396 w 537"/>
                <a:gd name="T57" fmla="*/ 32 h 537"/>
                <a:gd name="T58" fmla="*/ 360 w 537"/>
                <a:gd name="T59" fmla="*/ 16 h 537"/>
                <a:gd name="T60" fmla="*/ 322 w 537"/>
                <a:gd name="T61" fmla="*/ 6 h 537"/>
                <a:gd name="T62" fmla="*/ 282 w 537"/>
                <a:gd name="T63" fmla="*/ 0 h 537"/>
                <a:gd name="T64" fmla="*/ 241 w 537"/>
                <a:gd name="T65" fmla="*/ 1 h 537"/>
                <a:gd name="T66" fmla="*/ 201 w 537"/>
                <a:gd name="T67" fmla="*/ 9 h 537"/>
                <a:gd name="T68" fmla="*/ 164 w 537"/>
                <a:gd name="T69" fmla="*/ 21 h 537"/>
                <a:gd name="T70" fmla="*/ 129 w 537"/>
                <a:gd name="T71" fmla="*/ 38 h 537"/>
                <a:gd name="T72" fmla="*/ 97 w 537"/>
                <a:gd name="T73" fmla="*/ 62 h 537"/>
                <a:gd name="T74" fmla="*/ 69 w 537"/>
                <a:gd name="T75" fmla="*/ 88 h 537"/>
                <a:gd name="T76" fmla="*/ 45 w 537"/>
                <a:gd name="T77" fmla="*/ 119 h 537"/>
                <a:gd name="T78" fmla="*/ 26 w 537"/>
                <a:gd name="T79" fmla="*/ 152 h 537"/>
                <a:gd name="T80" fmla="*/ 11 w 537"/>
                <a:gd name="T81" fmla="*/ 188 h 537"/>
                <a:gd name="T82" fmla="*/ 3 w 537"/>
                <a:gd name="T83" fmla="*/ 227 h 537"/>
                <a:gd name="T84" fmla="*/ 0 w 537"/>
                <a:gd name="T85" fmla="*/ 269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7" h="537">
                  <a:moveTo>
                    <a:pt x="0" y="269"/>
                  </a:moveTo>
                  <a:lnTo>
                    <a:pt x="0" y="282"/>
                  </a:lnTo>
                  <a:lnTo>
                    <a:pt x="1" y="296"/>
                  </a:lnTo>
                  <a:lnTo>
                    <a:pt x="3" y="309"/>
                  </a:lnTo>
                  <a:lnTo>
                    <a:pt x="5" y="323"/>
                  </a:lnTo>
                  <a:lnTo>
                    <a:pt x="8" y="335"/>
                  </a:lnTo>
                  <a:lnTo>
                    <a:pt x="11" y="348"/>
                  </a:lnTo>
                  <a:lnTo>
                    <a:pt x="16" y="361"/>
                  </a:lnTo>
                  <a:lnTo>
                    <a:pt x="21" y="373"/>
                  </a:lnTo>
                  <a:lnTo>
                    <a:pt x="26" y="385"/>
                  </a:lnTo>
                  <a:lnTo>
                    <a:pt x="32" y="397"/>
                  </a:lnTo>
                  <a:lnTo>
                    <a:pt x="39" y="408"/>
                  </a:lnTo>
                  <a:lnTo>
                    <a:pt x="45" y="419"/>
                  </a:lnTo>
                  <a:lnTo>
                    <a:pt x="53" y="429"/>
                  </a:lnTo>
                  <a:lnTo>
                    <a:pt x="61" y="439"/>
                  </a:lnTo>
                  <a:lnTo>
                    <a:pt x="69" y="449"/>
                  </a:lnTo>
                  <a:lnTo>
                    <a:pt x="78" y="458"/>
                  </a:lnTo>
                  <a:lnTo>
                    <a:pt x="87" y="467"/>
                  </a:lnTo>
                  <a:lnTo>
                    <a:pt x="97" y="476"/>
                  </a:lnTo>
                  <a:lnTo>
                    <a:pt x="108" y="483"/>
                  </a:lnTo>
                  <a:lnTo>
                    <a:pt x="118" y="491"/>
                  </a:lnTo>
                  <a:lnTo>
                    <a:pt x="129" y="498"/>
                  </a:lnTo>
                  <a:lnTo>
                    <a:pt x="140" y="504"/>
                  </a:lnTo>
                  <a:lnTo>
                    <a:pt x="152" y="511"/>
                  </a:lnTo>
                  <a:lnTo>
                    <a:pt x="164" y="516"/>
                  </a:lnTo>
                  <a:lnTo>
                    <a:pt x="176" y="520"/>
                  </a:lnTo>
                  <a:lnTo>
                    <a:pt x="188" y="525"/>
                  </a:lnTo>
                  <a:lnTo>
                    <a:pt x="201" y="529"/>
                  </a:lnTo>
                  <a:lnTo>
                    <a:pt x="214" y="532"/>
                  </a:lnTo>
                  <a:lnTo>
                    <a:pt x="227" y="534"/>
                  </a:lnTo>
                  <a:lnTo>
                    <a:pt x="241" y="536"/>
                  </a:lnTo>
                  <a:lnTo>
                    <a:pt x="255" y="537"/>
                  </a:lnTo>
                  <a:lnTo>
                    <a:pt x="268" y="537"/>
                  </a:lnTo>
                  <a:lnTo>
                    <a:pt x="282" y="537"/>
                  </a:lnTo>
                  <a:lnTo>
                    <a:pt x="296" y="536"/>
                  </a:lnTo>
                  <a:lnTo>
                    <a:pt x="310" y="534"/>
                  </a:lnTo>
                  <a:lnTo>
                    <a:pt x="322" y="532"/>
                  </a:lnTo>
                  <a:lnTo>
                    <a:pt x="336" y="529"/>
                  </a:lnTo>
                  <a:lnTo>
                    <a:pt x="349" y="525"/>
                  </a:lnTo>
                  <a:lnTo>
                    <a:pt x="360" y="520"/>
                  </a:lnTo>
                  <a:lnTo>
                    <a:pt x="373" y="516"/>
                  </a:lnTo>
                  <a:lnTo>
                    <a:pt x="385" y="511"/>
                  </a:lnTo>
                  <a:lnTo>
                    <a:pt x="396" y="504"/>
                  </a:lnTo>
                  <a:lnTo>
                    <a:pt x="408" y="498"/>
                  </a:lnTo>
                  <a:lnTo>
                    <a:pt x="418" y="491"/>
                  </a:lnTo>
                  <a:lnTo>
                    <a:pt x="429" y="483"/>
                  </a:lnTo>
                  <a:lnTo>
                    <a:pt x="440" y="476"/>
                  </a:lnTo>
                  <a:lnTo>
                    <a:pt x="449" y="467"/>
                  </a:lnTo>
                  <a:lnTo>
                    <a:pt x="459" y="458"/>
                  </a:lnTo>
                  <a:lnTo>
                    <a:pt x="467" y="449"/>
                  </a:lnTo>
                  <a:lnTo>
                    <a:pt x="476" y="439"/>
                  </a:lnTo>
                  <a:lnTo>
                    <a:pt x="484" y="429"/>
                  </a:lnTo>
                  <a:lnTo>
                    <a:pt x="491" y="419"/>
                  </a:lnTo>
                  <a:lnTo>
                    <a:pt x="498" y="408"/>
                  </a:lnTo>
                  <a:lnTo>
                    <a:pt x="504" y="397"/>
                  </a:lnTo>
                  <a:lnTo>
                    <a:pt x="510" y="385"/>
                  </a:lnTo>
                  <a:lnTo>
                    <a:pt x="516" y="373"/>
                  </a:lnTo>
                  <a:lnTo>
                    <a:pt x="521" y="361"/>
                  </a:lnTo>
                  <a:lnTo>
                    <a:pt x="525" y="348"/>
                  </a:lnTo>
                  <a:lnTo>
                    <a:pt x="528" y="335"/>
                  </a:lnTo>
                  <a:lnTo>
                    <a:pt x="532" y="323"/>
                  </a:lnTo>
                  <a:lnTo>
                    <a:pt x="534" y="309"/>
                  </a:lnTo>
                  <a:lnTo>
                    <a:pt x="536" y="296"/>
                  </a:lnTo>
                  <a:lnTo>
                    <a:pt x="537" y="282"/>
                  </a:lnTo>
                  <a:lnTo>
                    <a:pt x="537" y="269"/>
                  </a:lnTo>
                  <a:lnTo>
                    <a:pt x="537" y="255"/>
                  </a:lnTo>
                  <a:lnTo>
                    <a:pt x="536" y="241"/>
                  </a:lnTo>
                  <a:lnTo>
                    <a:pt x="534" y="227"/>
                  </a:lnTo>
                  <a:lnTo>
                    <a:pt x="532" y="215"/>
                  </a:lnTo>
                  <a:lnTo>
                    <a:pt x="528" y="201"/>
                  </a:lnTo>
                  <a:lnTo>
                    <a:pt x="525" y="188"/>
                  </a:lnTo>
                  <a:lnTo>
                    <a:pt x="521" y="176"/>
                  </a:lnTo>
                  <a:lnTo>
                    <a:pt x="516" y="164"/>
                  </a:lnTo>
                  <a:lnTo>
                    <a:pt x="510" y="152"/>
                  </a:lnTo>
                  <a:lnTo>
                    <a:pt x="504" y="141"/>
                  </a:lnTo>
                  <a:lnTo>
                    <a:pt x="498" y="129"/>
                  </a:lnTo>
                  <a:lnTo>
                    <a:pt x="491" y="119"/>
                  </a:lnTo>
                  <a:lnTo>
                    <a:pt x="484" y="108"/>
                  </a:lnTo>
                  <a:lnTo>
                    <a:pt x="476" y="97"/>
                  </a:lnTo>
                  <a:lnTo>
                    <a:pt x="467" y="88"/>
                  </a:lnTo>
                  <a:lnTo>
                    <a:pt x="459" y="78"/>
                  </a:lnTo>
                  <a:lnTo>
                    <a:pt x="449" y="70"/>
                  </a:lnTo>
                  <a:lnTo>
                    <a:pt x="440" y="62"/>
                  </a:lnTo>
                  <a:lnTo>
                    <a:pt x="429" y="53"/>
                  </a:lnTo>
                  <a:lnTo>
                    <a:pt x="418" y="46"/>
                  </a:lnTo>
                  <a:lnTo>
                    <a:pt x="408" y="38"/>
                  </a:lnTo>
                  <a:lnTo>
                    <a:pt x="396" y="32"/>
                  </a:lnTo>
                  <a:lnTo>
                    <a:pt x="385" y="27"/>
                  </a:lnTo>
                  <a:lnTo>
                    <a:pt x="373" y="21"/>
                  </a:lnTo>
                  <a:lnTo>
                    <a:pt x="360" y="16"/>
                  </a:lnTo>
                  <a:lnTo>
                    <a:pt x="349" y="12"/>
                  </a:lnTo>
                  <a:lnTo>
                    <a:pt x="336" y="9"/>
                  </a:lnTo>
                  <a:lnTo>
                    <a:pt x="322" y="6"/>
                  </a:lnTo>
                  <a:lnTo>
                    <a:pt x="310" y="3"/>
                  </a:lnTo>
                  <a:lnTo>
                    <a:pt x="296" y="1"/>
                  </a:lnTo>
                  <a:lnTo>
                    <a:pt x="282" y="0"/>
                  </a:lnTo>
                  <a:lnTo>
                    <a:pt x="268" y="0"/>
                  </a:lnTo>
                  <a:lnTo>
                    <a:pt x="255" y="0"/>
                  </a:lnTo>
                  <a:lnTo>
                    <a:pt x="241" y="1"/>
                  </a:lnTo>
                  <a:lnTo>
                    <a:pt x="227" y="3"/>
                  </a:lnTo>
                  <a:lnTo>
                    <a:pt x="214" y="6"/>
                  </a:lnTo>
                  <a:lnTo>
                    <a:pt x="201" y="9"/>
                  </a:lnTo>
                  <a:lnTo>
                    <a:pt x="188" y="12"/>
                  </a:lnTo>
                  <a:lnTo>
                    <a:pt x="176" y="16"/>
                  </a:lnTo>
                  <a:lnTo>
                    <a:pt x="164" y="21"/>
                  </a:lnTo>
                  <a:lnTo>
                    <a:pt x="152" y="27"/>
                  </a:lnTo>
                  <a:lnTo>
                    <a:pt x="140" y="32"/>
                  </a:lnTo>
                  <a:lnTo>
                    <a:pt x="129" y="38"/>
                  </a:lnTo>
                  <a:lnTo>
                    <a:pt x="118" y="46"/>
                  </a:lnTo>
                  <a:lnTo>
                    <a:pt x="108" y="53"/>
                  </a:lnTo>
                  <a:lnTo>
                    <a:pt x="97" y="62"/>
                  </a:lnTo>
                  <a:lnTo>
                    <a:pt x="87" y="70"/>
                  </a:lnTo>
                  <a:lnTo>
                    <a:pt x="78" y="78"/>
                  </a:lnTo>
                  <a:lnTo>
                    <a:pt x="69" y="88"/>
                  </a:lnTo>
                  <a:lnTo>
                    <a:pt x="61" y="97"/>
                  </a:lnTo>
                  <a:lnTo>
                    <a:pt x="53" y="108"/>
                  </a:lnTo>
                  <a:lnTo>
                    <a:pt x="45" y="119"/>
                  </a:lnTo>
                  <a:lnTo>
                    <a:pt x="39" y="129"/>
                  </a:lnTo>
                  <a:lnTo>
                    <a:pt x="32" y="141"/>
                  </a:lnTo>
                  <a:lnTo>
                    <a:pt x="26" y="152"/>
                  </a:lnTo>
                  <a:lnTo>
                    <a:pt x="21" y="164"/>
                  </a:lnTo>
                  <a:lnTo>
                    <a:pt x="16" y="176"/>
                  </a:lnTo>
                  <a:lnTo>
                    <a:pt x="11" y="188"/>
                  </a:lnTo>
                  <a:lnTo>
                    <a:pt x="8" y="201"/>
                  </a:lnTo>
                  <a:lnTo>
                    <a:pt x="5" y="215"/>
                  </a:lnTo>
                  <a:lnTo>
                    <a:pt x="3" y="227"/>
                  </a:lnTo>
                  <a:lnTo>
                    <a:pt x="1" y="241"/>
                  </a:lnTo>
                  <a:lnTo>
                    <a:pt x="0" y="255"/>
                  </a:lnTo>
                  <a:lnTo>
                    <a:pt x="0" y="269"/>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5" name="Freeform 20">
              <a:extLst>
                <a:ext uri="{FF2B5EF4-FFF2-40B4-BE49-F238E27FC236}">
                  <a16:creationId xmlns:a16="http://schemas.microsoft.com/office/drawing/2014/main" id="{3AA0FF3F-EA1C-40F8-807A-F2031E58FE21}"/>
                </a:ext>
              </a:extLst>
            </p:cNvPr>
            <p:cNvSpPr>
              <a:spLocks/>
            </p:cNvSpPr>
            <p:nvPr/>
          </p:nvSpPr>
          <p:spPr bwMode="auto">
            <a:xfrm>
              <a:off x="3954463" y="2652713"/>
              <a:ext cx="190500" cy="133350"/>
            </a:xfrm>
            <a:custGeom>
              <a:avLst/>
              <a:gdLst>
                <a:gd name="T0" fmla="*/ 8 w 599"/>
                <a:gd name="T1" fmla="*/ 254 h 423"/>
                <a:gd name="T2" fmla="*/ 48 w 599"/>
                <a:gd name="T3" fmla="*/ 280 h 423"/>
                <a:gd name="T4" fmla="*/ 91 w 599"/>
                <a:gd name="T5" fmla="*/ 301 h 423"/>
                <a:gd name="T6" fmla="*/ 130 w 599"/>
                <a:gd name="T7" fmla="*/ 316 h 423"/>
                <a:gd name="T8" fmla="*/ 159 w 599"/>
                <a:gd name="T9" fmla="*/ 323 h 423"/>
                <a:gd name="T10" fmla="*/ 190 w 599"/>
                <a:gd name="T11" fmla="*/ 329 h 423"/>
                <a:gd name="T12" fmla="*/ 223 w 599"/>
                <a:gd name="T13" fmla="*/ 332 h 423"/>
                <a:gd name="T14" fmla="*/ 256 w 599"/>
                <a:gd name="T15" fmla="*/ 332 h 423"/>
                <a:gd name="T16" fmla="*/ 291 w 599"/>
                <a:gd name="T17" fmla="*/ 329 h 423"/>
                <a:gd name="T18" fmla="*/ 326 w 599"/>
                <a:gd name="T19" fmla="*/ 324 h 423"/>
                <a:gd name="T20" fmla="*/ 361 w 599"/>
                <a:gd name="T21" fmla="*/ 316 h 423"/>
                <a:gd name="T22" fmla="*/ 388 w 599"/>
                <a:gd name="T23" fmla="*/ 308 h 423"/>
                <a:gd name="T24" fmla="*/ 390 w 599"/>
                <a:gd name="T25" fmla="*/ 307 h 423"/>
                <a:gd name="T26" fmla="*/ 389 w 599"/>
                <a:gd name="T27" fmla="*/ 308 h 423"/>
                <a:gd name="T28" fmla="*/ 390 w 599"/>
                <a:gd name="T29" fmla="*/ 307 h 423"/>
                <a:gd name="T30" fmla="*/ 405 w 599"/>
                <a:gd name="T31" fmla="*/ 302 h 423"/>
                <a:gd name="T32" fmla="*/ 426 w 599"/>
                <a:gd name="T33" fmla="*/ 292 h 423"/>
                <a:gd name="T34" fmla="*/ 452 w 599"/>
                <a:gd name="T35" fmla="*/ 274 h 423"/>
                <a:gd name="T36" fmla="*/ 476 w 599"/>
                <a:gd name="T37" fmla="*/ 253 h 423"/>
                <a:gd name="T38" fmla="*/ 497 w 599"/>
                <a:gd name="T39" fmla="*/ 229 h 423"/>
                <a:gd name="T40" fmla="*/ 514 w 599"/>
                <a:gd name="T41" fmla="*/ 201 h 423"/>
                <a:gd name="T42" fmla="*/ 535 w 599"/>
                <a:gd name="T43" fmla="*/ 159 h 423"/>
                <a:gd name="T44" fmla="*/ 554 w 599"/>
                <a:gd name="T45" fmla="*/ 105 h 423"/>
                <a:gd name="T46" fmla="*/ 567 w 599"/>
                <a:gd name="T47" fmla="*/ 58 h 423"/>
                <a:gd name="T48" fmla="*/ 574 w 599"/>
                <a:gd name="T49" fmla="*/ 23 h 423"/>
                <a:gd name="T50" fmla="*/ 578 w 599"/>
                <a:gd name="T51" fmla="*/ 4 h 423"/>
                <a:gd name="T52" fmla="*/ 579 w 599"/>
                <a:gd name="T53" fmla="*/ 4 h 423"/>
                <a:gd name="T54" fmla="*/ 586 w 599"/>
                <a:gd name="T55" fmla="*/ 22 h 423"/>
                <a:gd name="T56" fmla="*/ 593 w 599"/>
                <a:gd name="T57" fmla="*/ 59 h 423"/>
                <a:gd name="T58" fmla="*/ 598 w 599"/>
                <a:gd name="T59" fmla="*/ 96 h 423"/>
                <a:gd name="T60" fmla="*/ 599 w 599"/>
                <a:gd name="T61" fmla="*/ 125 h 423"/>
                <a:gd name="T62" fmla="*/ 597 w 599"/>
                <a:gd name="T63" fmla="*/ 158 h 423"/>
                <a:gd name="T64" fmla="*/ 592 w 599"/>
                <a:gd name="T65" fmla="*/ 194 h 423"/>
                <a:gd name="T66" fmla="*/ 582 w 599"/>
                <a:gd name="T67" fmla="*/ 231 h 423"/>
                <a:gd name="T68" fmla="*/ 567 w 599"/>
                <a:gd name="T69" fmla="*/ 270 h 423"/>
                <a:gd name="T70" fmla="*/ 550 w 599"/>
                <a:gd name="T71" fmla="*/ 299 h 423"/>
                <a:gd name="T72" fmla="*/ 536 w 599"/>
                <a:gd name="T73" fmla="*/ 318 h 423"/>
                <a:gd name="T74" fmla="*/ 520 w 599"/>
                <a:gd name="T75" fmla="*/ 336 h 423"/>
                <a:gd name="T76" fmla="*/ 503 w 599"/>
                <a:gd name="T77" fmla="*/ 351 h 423"/>
                <a:gd name="T78" fmla="*/ 483 w 599"/>
                <a:gd name="T79" fmla="*/ 366 h 423"/>
                <a:gd name="T80" fmla="*/ 463 w 599"/>
                <a:gd name="T81" fmla="*/ 379 h 423"/>
                <a:gd name="T82" fmla="*/ 440 w 599"/>
                <a:gd name="T83" fmla="*/ 391 h 423"/>
                <a:gd name="T84" fmla="*/ 425 w 599"/>
                <a:gd name="T85" fmla="*/ 397 h 423"/>
                <a:gd name="T86" fmla="*/ 419 w 599"/>
                <a:gd name="T87" fmla="*/ 399 h 423"/>
                <a:gd name="T88" fmla="*/ 387 w 599"/>
                <a:gd name="T89" fmla="*/ 409 h 423"/>
                <a:gd name="T90" fmla="*/ 342 w 599"/>
                <a:gd name="T91" fmla="*/ 418 h 423"/>
                <a:gd name="T92" fmla="*/ 298 w 599"/>
                <a:gd name="T93" fmla="*/ 422 h 423"/>
                <a:gd name="T94" fmla="*/ 254 w 599"/>
                <a:gd name="T95" fmla="*/ 422 h 423"/>
                <a:gd name="T96" fmla="*/ 210 w 599"/>
                <a:gd name="T97" fmla="*/ 416 h 423"/>
                <a:gd name="T98" fmla="*/ 171 w 599"/>
                <a:gd name="T99" fmla="*/ 404 h 423"/>
                <a:gd name="T100" fmla="*/ 134 w 599"/>
                <a:gd name="T101" fmla="*/ 389 h 423"/>
                <a:gd name="T102" fmla="*/ 103 w 599"/>
                <a:gd name="T103" fmla="*/ 370 h 423"/>
                <a:gd name="T104" fmla="*/ 76 w 599"/>
                <a:gd name="T105" fmla="*/ 350 h 423"/>
                <a:gd name="T106" fmla="*/ 54 w 599"/>
                <a:gd name="T107" fmla="*/ 330 h 423"/>
                <a:gd name="T108" fmla="*/ 28 w 599"/>
                <a:gd name="T109" fmla="*/ 301 h 423"/>
                <a:gd name="T110" fmla="*/ 8 w 599"/>
                <a:gd name="T111" fmla="*/ 269 h 423"/>
                <a:gd name="T112" fmla="*/ 1 w 599"/>
                <a:gd name="T113"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9" h="423">
                  <a:moveTo>
                    <a:pt x="0" y="248"/>
                  </a:moveTo>
                  <a:lnTo>
                    <a:pt x="8" y="254"/>
                  </a:lnTo>
                  <a:lnTo>
                    <a:pt x="32" y="269"/>
                  </a:lnTo>
                  <a:lnTo>
                    <a:pt x="48" y="280"/>
                  </a:lnTo>
                  <a:lnTo>
                    <a:pt x="69" y="290"/>
                  </a:lnTo>
                  <a:lnTo>
                    <a:pt x="91" y="301"/>
                  </a:lnTo>
                  <a:lnTo>
                    <a:pt x="116" y="310"/>
                  </a:lnTo>
                  <a:lnTo>
                    <a:pt x="130" y="316"/>
                  </a:lnTo>
                  <a:lnTo>
                    <a:pt x="145" y="320"/>
                  </a:lnTo>
                  <a:lnTo>
                    <a:pt x="159" y="323"/>
                  </a:lnTo>
                  <a:lnTo>
                    <a:pt x="174" y="326"/>
                  </a:lnTo>
                  <a:lnTo>
                    <a:pt x="190" y="329"/>
                  </a:lnTo>
                  <a:lnTo>
                    <a:pt x="206" y="330"/>
                  </a:lnTo>
                  <a:lnTo>
                    <a:pt x="223" y="332"/>
                  </a:lnTo>
                  <a:lnTo>
                    <a:pt x="239" y="332"/>
                  </a:lnTo>
                  <a:lnTo>
                    <a:pt x="256" y="332"/>
                  </a:lnTo>
                  <a:lnTo>
                    <a:pt x="274" y="331"/>
                  </a:lnTo>
                  <a:lnTo>
                    <a:pt x="291" y="329"/>
                  </a:lnTo>
                  <a:lnTo>
                    <a:pt x="309" y="327"/>
                  </a:lnTo>
                  <a:lnTo>
                    <a:pt x="326" y="324"/>
                  </a:lnTo>
                  <a:lnTo>
                    <a:pt x="343" y="321"/>
                  </a:lnTo>
                  <a:lnTo>
                    <a:pt x="361" y="316"/>
                  </a:lnTo>
                  <a:lnTo>
                    <a:pt x="378" y="310"/>
                  </a:lnTo>
                  <a:lnTo>
                    <a:pt x="388" y="308"/>
                  </a:lnTo>
                  <a:lnTo>
                    <a:pt x="390" y="307"/>
                  </a:lnTo>
                  <a:lnTo>
                    <a:pt x="390" y="307"/>
                  </a:lnTo>
                  <a:lnTo>
                    <a:pt x="390" y="307"/>
                  </a:lnTo>
                  <a:lnTo>
                    <a:pt x="389" y="308"/>
                  </a:lnTo>
                  <a:lnTo>
                    <a:pt x="389" y="308"/>
                  </a:lnTo>
                  <a:lnTo>
                    <a:pt x="390" y="307"/>
                  </a:lnTo>
                  <a:lnTo>
                    <a:pt x="395" y="305"/>
                  </a:lnTo>
                  <a:lnTo>
                    <a:pt x="405" y="302"/>
                  </a:lnTo>
                  <a:lnTo>
                    <a:pt x="412" y="299"/>
                  </a:lnTo>
                  <a:lnTo>
                    <a:pt x="426" y="292"/>
                  </a:lnTo>
                  <a:lnTo>
                    <a:pt x="440" y="284"/>
                  </a:lnTo>
                  <a:lnTo>
                    <a:pt x="452" y="274"/>
                  </a:lnTo>
                  <a:lnTo>
                    <a:pt x="465" y="265"/>
                  </a:lnTo>
                  <a:lnTo>
                    <a:pt x="476" y="253"/>
                  </a:lnTo>
                  <a:lnTo>
                    <a:pt x="486" y="242"/>
                  </a:lnTo>
                  <a:lnTo>
                    <a:pt x="497" y="229"/>
                  </a:lnTo>
                  <a:lnTo>
                    <a:pt x="505" y="215"/>
                  </a:lnTo>
                  <a:lnTo>
                    <a:pt x="514" y="201"/>
                  </a:lnTo>
                  <a:lnTo>
                    <a:pt x="521" y="188"/>
                  </a:lnTo>
                  <a:lnTo>
                    <a:pt x="535" y="159"/>
                  </a:lnTo>
                  <a:lnTo>
                    <a:pt x="545" y="132"/>
                  </a:lnTo>
                  <a:lnTo>
                    <a:pt x="554" y="105"/>
                  </a:lnTo>
                  <a:lnTo>
                    <a:pt x="561" y="80"/>
                  </a:lnTo>
                  <a:lnTo>
                    <a:pt x="567" y="58"/>
                  </a:lnTo>
                  <a:lnTo>
                    <a:pt x="571" y="39"/>
                  </a:lnTo>
                  <a:lnTo>
                    <a:pt x="574" y="23"/>
                  </a:lnTo>
                  <a:lnTo>
                    <a:pt x="576" y="11"/>
                  </a:lnTo>
                  <a:lnTo>
                    <a:pt x="578" y="4"/>
                  </a:lnTo>
                  <a:lnTo>
                    <a:pt x="578" y="0"/>
                  </a:lnTo>
                  <a:lnTo>
                    <a:pt x="579" y="4"/>
                  </a:lnTo>
                  <a:lnTo>
                    <a:pt x="581" y="10"/>
                  </a:lnTo>
                  <a:lnTo>
                    <a:pt x="586" y="22"/>
                  </a:lnTo>
                  <a:lnTo>
                    <a:pt x="590" y="39"/>
                  </a:lnTo>
                  <a:lnTo>
                    <a:pt x="593" y="59"/>
                  </a:lnTo>
                  <a:lnTo>
                    <a:pt x="597" y="83"/>
                  </a:lnTo>
                  <a:lnTo>
                    <a:pt x="598" y="96"/>
                  </a:lnTo>
                  <a:lnTo>
                    <a:pt x="598" y="110"/>
                  </a:lnTo>
                  <a:lnTo>
                    <a:pt x="599" y="125"/>
                  </a:lnTo>
                  <a:lnTo>
                    <a:pt x="598" y="141"/>
                  </a:lnTo>
                  <a:lnTo>
                    <a:pt x="597" y="158"/>
                  </a:lnTo>
                  <a:lnTo>
                    <a:pt x="595" y="176"/>
                  </a:lnTo>
                  <a:lnTo>
                    <a:pt x="592" y="194"/>
                  </a:lnTo>
                  <a:lnTo>
                    <a:pt x="588" y="212"/>
                  </a:lnTo>
                  <a:lnTo>
                    <a:pt x="582" y="231"/>
                  </a:lnTo>
                  <a:lnTo>
                    <a:pt x="575" y="251"/>
                  </a:lnTo>
                  <a:lnTo>
                    <a:pt x="567" y="270"/>
                  </a:lnTo>
                  <a:lnTo>
                    <a:pt x="556" y="289"/>
                  </a:lnTo>
                  <a:lnTo>
                    <a:pt x="550" y="299"/>
                  </a:lnTo>
                  <a:lnTo>
                    <a:pt x="543" y="308"/>
                  </a:lnTo>
                  <a:lnTo>
                    <a:pt x="536" y="318"/>
                  </a:lnTo>
                  <a:lnTo>
                    <a:pt x="529" y="326"/>
                  </a:lnTo>
                  <a:lnTo>
                    <a:pt x="520" y="336"/>
                  </a:lnTo>
                  <a:lnTo>
                    <a:pt x="512" y="343"/>
                  </a:lnTo>
                  <a:lnTo>
                    <a:pt x="503" y="351"/>
                  </a:lnTo>
                  <a:lnTo>
                    <a:pt x="494" y="359"/>
                  </a:lnTo>
                  <a:lnTo>
                    <a:pt x="483" y="366"/>
                  </a:lnTo>
                  <a:lnTo>
                    <a:pt x="474" y="373"/>
                  </a:lnTo>
                  <a:lnTo>
                    <a:pt x="463" y="379"/>
                  </a:lnTo>
                  <a:lnTo>
                    <a:pt x="451" y="385"/>
                  </a:lnTo>
                  <a:lnTo>
                    <a:pt x="440" y="391"/>
                  </a:lnTo>
                  <a:lnTo>
                    <a:pt x="430" y="395"/>
                  </a:lnTo>
                  <a:lnTo>
                    <a:pt x="425" y="397"/>
                  </a:lnTo>
                  <a:lnTo>
                    <a:pt x="421" y="398"/>
                  </a:lnTo>
                  <a:lnTo>
                    <a:pt x="419" y="399"/>
                  </a:lnTo>
                  <a:lnTo>
                    <a:pt x="408" y="402"/>
                  </a:lnTo>
                  <a:lnTo>
                    <a:pt x="387" y="409"/>
                  </a:lnTo>
                  <a:lnTo>
                    <a:pt x="365" y="414"/>
                  </a:lnTo>
                  <a:lnTo>
                    <a:pt x="342" y="418"/>
                  </a:lnTo>
                  <a:lnTo>
                    <a:pt x="320" y="421"/>
                  </a:lnTo>
                  <a:lnTo>
                    <a:pt x="298" y="422"/>
                  </a:lnTo>
                  <a:lnTo>
                    <a:pt x="276" y="423"/>
                  </a:lnTo>
                  <a:lnTo>
                    <a:pt x="254" y="422"/>
                  </a:lnTo>
                  <a:lnTo>
                    <a:pt x="231" y="419"/>
                  </a:lnTo>
                  <a:lnTo>
                    <a:pt x="210" y="416"/>
                  </a:lnTo>
                  <a:lnTo>
                    <a:pt x="190" y="411"/>
                  </a:lnTo>
                  <a:lnTo>
                    <a:pt x="171" y="404"/>
                  </a:lnTo>
                  <a:lnTo>
                    <a:pt x="152" y="397"/>
                  </a:lnTo>
                  <a:lnTo>
                    <a:pt x="134" y="389"/>
                  </a:lnTo>
                  <a:lnTo>
                    <a:pt x="118" y="380"/>
                  </a:lnTo>
                  <a:lnTo>
                    <a:pt x="103" y="370"/>
                  </a:lnTo>
                  <a:lnTo>
                    <a:pt x="89" y="361"/>
                  </a:lnTo>
                  <a:lnTo>
                    <a:pt x="76" y="350"/>
                  </a:lnTo>
                  <a:lnTo>
                    <a:pt x="64" y="341"/>
                  </a:lnTo>
                  <a:lnTo>
                    <a:pt x="54" y="330"/>
                  </a:lnTo>
                  <a:lnTo>
                    <a:pt x="44" y="320"/>
                  </a:lnTo>
                  <a:lnTo>
                    <a:pt x="28" y="301"/>
                  </a:lnTo>
                  <a:lnTo>
                    <a:pt x="17" y="284"/>
                  </a:lnTo>
                  <a:lnTo>
                    <a:pt x="8" y="269"/>
                  </a:lnTo>
                  <a:lnTo>
                    <a:pt x="3" y="257"/>
                  </a:lnTo>
                  <a:lnTo>
                    <a:pt x="1" y="251"/>
                  </a:lnTo>
                  <a:lnTo>
                    <a:pt x="0" y="248"/>
                  </a:lnTo>
                  <a:close/>
                </a:path>
              </a:pathLst>
            </a:custGeom>
            <a:solidFill>
              <a:srgbClr val="7738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6" name="Freeform 21">
              <a:extLst>
                <a:ext uri="{FF2B5EF4-FFF2-40B4-BE49-F238E27FC236}">
                  <a16:creationId xmlns:a16="http://schemas.microsoft.com/office/drawing/2014/main" id="{9D79B757-7706-4A38-A963-FAEB78C603A9}"/>
                </a:ext>
              </a:extLst>
            </p:cNvPr>
            <p:cNvSpPr>
              <a:spLocks/>
            </p:cNvSpPr>
            <p:nvPr/>
          </p:nvSpPr>
          <p:spPr bwMode="auto">
            <a:xfrm>
              <a:off x="4013200" y="2406650"/>
              <a:ext cx="84138" cy="90488"/>
            </a:xfrm>
            <a:custGeom>
              <a:avLst/>
              <a:gdLst>
                <a:gd name="T0" fmla="*/ 117 w 263"/>
                <a:gd name="T1" fmla="*/ 0 h 286"/>
                <a:gd name="T2" fmla="*/ 92 w 263"/>
                <a:gd name="T3" fmla="*/ 5 h 286"/>
                <a:gd name="T4" fmla="*/ 69 w 263"/>
                <a:gd name="T5" fmla="*/ 16 h 286"/>
                <a:gd name="T6" fmla="*/ 47 w 263"/>
                <a:gd name="T7" fmla="*/ 29 h 286"/>
                <a:gd name="T8" fmla="*/ 29 w 263"/>
                <a:gd name="T9" fmla="*/ 47 h 286"/>
                <a:gd name="T10" fmla="*/ 16 w 263"/>
                <a:gd name="T11" fmla="*/ 68 h 286"/>
                <a:gd name="T12" fmla="*/ 5 w 263"/>
                <a:gd name="T13" fmla="*/ 92 h 286"/>
                <a:gd name="T14" fmla="*/ 0 w 263"/>
                <a:gd name="T15" fmla="*/ 117 h 286"/>
                <a:gd name="T16" fmla="*/ 0 w 263"/>
                <a:gd name="T17" fmla="*/ 189 h 286"/>
                <a:gd name="T18" fmla="*/ 2 w 263"/>
                <a:gd name="T19" fmla="*/ 218 h 286"/>
                <a:gd name="T20" fmla="*/ 12 w 263"/>
                <a:gd name="T21" fmla="*/ 243 h 286"/>
                <a:gd name="T22" fmla="*/ 24 w 263"/>
                <a:gd name="T23" fmla="*/ 266 h 286"/>
                <a:gd name="T24" fmla="*/ 42 w 263"/>
                <a:gd name="T25" fmla="*/ 286 h 286"/>
                <a:gd name="T26" fmla="*/ 61 w 263"/>
                <a:gd name="T27" fmla="*/ 271 h 286"/>
                <a:gd name="T28" fmla="*/ 82 w 263"/>
                <a:gd name="T29" fmla="*/ 261 h 286"/>
                <a:gd name="T30" fmla="*/ 106 w 263"/>
                <a:gd name="T31" fmla="*/ 255 h 286"/>
                <a:gd name="T32" fmla="*/ 131 w 263"/>
                <a:gd name="T33" fmla="*/ 251 h 286"/>
                <a:gd name="T34" fmla="*/ 156 w 263"/>
                <a:gd name="T35" fmla="*/ 255 h 286"/>
                <a:gd name="T36" fmla="*/ 180 w 263"/>
                <a:gd name="T37" fmla="*/ 261 h 286"/>
                <a:gd name="T38" fmla="*/ 201 w 263"/>
                <a:gd name="T39" fmla="*/ 271 h 286"/>
                <a:gd name="T40" fmla="*/ 220 w 263"/>
                <a:gd name="T41" fmla="*/ 286 h 286"/>
                <a:gd name="T42" fmla="*/ 238 w 263"/>
                <a:gd name="T43" fmla="*/ 266 h 286"/>
                <a:gd name="T44" fmla="*/ 252 w 263"/>
                <a:gd name="T45" fmla="*/ 243 h 286"/>
                <a:gd name="T46" fmla="*/ 260 w 263"/>
                <a:gd name="T47" fmla="*/ 218 h 286"/>
                <a:gd name="T48" fmla="*/ 263 w 263"/>
                <a:gd name="T49" fmla="*/ 189 h 286"/>
                <a:gd name="T50" fmla="*/ 262 w 263"/>
                <a:gd name="T51" fmla="*/ 117 h 286"/>
                <a:gd name="T52" fmla="*/ 257 w 263"/>
                <a:gd name="T53" fmla="*/ 92 h 286"/>
                <a:gd name="T54" fmla="*/ 247 w 263"/>
                <a:gd name="T55" fmla="*/ 68 h 286"/>
                <a:gd name="T56" fmla="*/ 233 w 263"/>
                <a:gd name="T57" fmla="*/ 47 h 286"/>
                <a:gd name="T58" fmla="*/ 215 w 263"/>
                <a:gd name="T59" fmla="*/ 29 h 286"/>
                <a:gd name="T60" fmla="*/ 193 w 263"/>
                <a:gd name="T61" fmla="*/ 16 h 286"/>
                <a:gd name="T62" fmla="*/ 170 w 263"/>
                <a:gd name="T63" fmla="*/ 5 h 286"/>
                <a:gd name="T64" fmla="*/ 145 w 263"/>
                <a:gd name="T65"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3" h="286">
                  <a:moveTo>
                    <a:pt x="131" y="0"/>
                  </a:moveTo>
                  <a:lnTo>
                    <a:pt x="117" y="0"/>
                  </a:lnTo>
                  <a:lnTo>
                    <a:pt x="105" y="2"/>
                  </a:lnTo>
                  <a:lnTo>
                    <a:pt x="92" y="5"/>
                  </a:lnTo>
                  <a:lnTo>
                    <a:pt x="80" y="9"/>
                  </a:lnTo>
                  <a:lnTo>
                    <a:pt x="69" y="16"/>
                  </a:lnTo>
                  <a:lnTo>
                    <a:pt x="58" y="22"/>
                  </a:lnTo>
                  <a:lnTo>
                    <a:pt x="47" y="29"/>
                  </a:lnTo>
                  <a:lnTo>
                    <a:pt x="38" y="38"/>
                  </a:lnTo>
                  <a:lnTo>
                    <a:pt x="29" y="47"/>
                  </a:lnTo>
                  <a:lnTo>
                    <a:pt x="22" y="58"/>
                  </a:lnTo>
                  <a:lnTo>
                    <a:pt x="16" y="68"/>
                  </a:lnTo>
                  <a:lnTo>
                    <a:pt x="9" y="80"/>
                  </a:lnTo>
                  <a:lnTo>
                    <a:pt x="5" y="92"/>
                  </a:lnTo>
                  <a:lnTo>
                    <a:pt x="2" y="104"/>
                  </a:lnTo>
                  <a:lnTo>
                    <a:pt x="0" y="117"/>
                  </a:lnTo>
                  <a:lnTo>
                    <a:pt x="0" y="131"/>
                  </a:lnTo>
                  <a:lnTo>
                    <a:pt x="0" y="189"/>
                  </a:lnTo>
                  <a:lnTo>
                    <a:pt x="0" y="204"/>
                  </a:lnTo>
                  <a:lnTo>
                    <a:pt x="2" y="218"/>
                  </a:lnTo>
                  <a:lnTo>
                    <a:pt x="6" y="230"/>
                  </a:lnTo>
                  <a:lnTo>
                    <a:pt x="12" y="243"/>
                  </a:lnTo>
                  <a:lnTo>
                    <a:pt x="17" y="256"/>
                  </a:lnTo>
                  <a:lnTo>
                    <a:pt x="24" y="266"/>
                  </a:lnTo>
                  <a:lnTo>
                    <a:pt x="33" y="277"/>
                  </a:lnTo>
                  <a:lnTo>
                    <a:pt x="42" y="286"/>
                  </a:lnTo>
                  <a:lnTo>
                    <a:pt x="52" y="279"/>
                  </a:lnTo>
                  <a:lnTo>
                    <a:pt x="61" y="271"/>
                  </a:lnTo>
                  <a:lnTo>
                    <a:pt x="72" y="266"/>
                  </a:lnTo>
                  <a:lnTo>
                    <a:pt x="82" y="261"/>
                  </a:lnTo>
                  <a:lnTo>
                    <a:pt x="94" y="257"/>
                  </a:lnTo>
                  <a:lnTo>
                    <a:pt x="106" y="255"/>
                  </a:lnTo>
                  <a:lnTo>
                    <a:pt x="118" y="252"/>
                  </a:lnTo>
                  <a:lnTo>
                    <a:pt x="131" y="251"/>
                  </a:lnTo>
                  <a:lnTo>
                    <a:pt x="144" y="252"/>
                  </a:lnTo>
                  <a:lnTo>
                    <a:pt x="156" y="255"/>
                  </a:lnTo>
                  <a:lnTo>
                    <a:pt x="168" y="257"/>
                  </a:lnTo>
                  <a:lnTo>
                    <a:pt x="180" y="261"/>
                  </a:lnTo>
                  <a:lnTo>
                    <a:pt x="190" y="266"/>
                  </a:lnTo>
                  <a:lnTo>
                    <a:pt x="201" y="271"/>
                  </a:lnTo>
                  <a:lnTo>
                    <a:pt x="210" y="279"/>
                  </a:lnTo>
                  <a:lnTo>
                    <a:pt x="220" y="286"/>
                  </a:lnTo>
                  <a:lnTo>
                    <a:pt x="229" y="277"/>
                  </a:lnTo>
                  <a:lnTo>
                    <a:pt x="238" y="266"/>
                  </a:lnTo>
                  <a:lnTo>
                    <a:pt x="245" y="256"/>
                  </a:lnTo>
                  <a:lnTo>
                    <a:pt x="252" y="243"/>
                  </a:lnTo>
                  <a:lnTo>
                    <a:pt x="256" y="230"/>
                  </a:lnTo>
                  <a:lnTo>
                    <a:pt x="260" y="218"/>
                  </a:lnTo>
                  <a:lnTo>
                    <a:pt x="262" y="204"/>
                  </a:lnTo>
                  <a:lnTo>
                    <a:pt x="263" y="189"/>
                  </a:lnTo>
                  <a:lnTo>
                    <a:pt x="263" y="131"/>
                  </a:lnTo>
                  <a:lnTo>
                    <a:pt x="262" y="117"/>
                  </a:lnTo>
                  <a:lnTo>
                    <a:pt x="260" y="104"/>
                  </a:lnTo>
                  <a:lnTo>
                    <a:pt x="257" y="92"/>
                  </a:lnTo>
                  <a:lnTo>
                    <a:pt x="253" y="80"/>
                  </a:lnTo>
                  <a:lnTo>
                    <a:pt x="247" y="68"/>
                  </a:lnTo>
                  <a:lnTo>
                    <a:pt x="240" y="58"/>
                  </a:lnTo>
                  <a:lnTo>
                    <a:pt x="233" y="47"/>
                  </a:lnTo>
                  <a:lnTo>
                    <a:pt x="224" y="38"/>
                  </a:lnTo>
                  <a:lnTo>
                    <a:pt x="215" y="29"/>
                  </a:lnTo>
                  <a:lnTo>
                    <a:pt x="205" y="22"/>
                  </a:lnTo>
                  <a:lnTo>
                    <a:pt x="193" y="16"/>
                  </a:lnTo>
                  <a:lnTo>
                    <a:pt x="183" y="9"/>
                  </a:lnTo>
                  <a:lnTo>
                    <a:pt x="170" y="5"/>
                  </a:lnTo>
                  <a:lnTo>
                    <a:pt x="157" y="2"/>
                  </a:lnTo>
                  <a:lnTo>
                    <a:pt x="145" y="0"/>
                  </a:lnTo>
                  <a:lnTo>
                    <a:pt x="131" y="0"/>
                  </a:lnTo>
                  <a:close/>
                </a:path>
              </a:pathLst>
            </a:custGeom>
            <a:solidFill>
              <a:srgbClr val="7738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7" name="Freeform 22">
              <a:extLst>
                <a:ext uri="{FF2B5EF4-FFF2-40B4-BE49-F238E27FC236}">
                  <a16:creationId xmlns:a16="http://schemas.microsoft.com/office/drawing/2014/main" id="{1B3BEA61-A6DA-4A65-99CD-E6E1929D8116}"/>
                </a:ext>
              </a:extLst>
            </p:cNvPr>
            <p:cNvSpPr>
              <a:spLocks/>
            </p:cNvSpPr>
            <p:nvPr/>
          </p:nvSpPr>
          <p:spPr bwMode="auto">
            <a:xfrm>
              <a:off x="3759200" y="2416175"/>
              <a:ext cx="63500" cy="71438"/>
            </a:xfrm>
            <a:custGeom>
              <a:avLst/>
              <a:gdLst>
                <a:gd name="T0" fmla="*/ 92 w 204"/>
                <a:gd name="T1" fmla="*/ 2 h 222"/>
                <a:gd name="T2" fmla="*/ 72 w 204"/>
                <a:gd name="T3" fmla="*/ 6 h 222"/>
                <a:gd name="T4" fmla="*/ 53 w 204"/>
                <a:gd name="T5" fmla="*/ 13 h 222"/>
                <a:gd name="T6" fmla="*/ 37 w 204"/>
                <a:gd name="T7" fmla="*/ 24 h 222"/>
                <a:gd name="T8" fmla="*/ 23 w 204"/>
                <a:gd name="T9" fmla="*/ 39 h 222"/>
                <a:gd name="T10" fmla="*/ 13 w 204"/>
                <a:gd name="T11" fmla="*/ 54 h 222"/>
                <a:gd name="T12" fmla="*/ 4 w 204"/>
                <a:gd name="T13" fmla="*/ 72 h 222"/>
                <a:gd name="T14" fmla="*/ 1 w 204"/>
                <a:gd name="T15" fmla="*/ 92 h 222"/>
                <a:gd name="T16" fmla="*/ 0 w 204"/>
                <a:gd name="T17" fmla="*/ 147 h 222"/>
                <a:gd name="T18" fmla="*/ 2 w 204"/>
                <a:gd name="T19" fmla="*/ 170 h 222"/>
                <a:gd name="T20" fmla="*/ 10 w 204"/>
                <a:gd name="T21" fmla="*/ 190 h 222"/>
                <a:gd name="T22" fmla="*/ 19 w 204"/>
                <a:gd name="T23" fmla="*/ 208 h 222"/>
                <a:gd name="T24" fmla="*/ 33 w 204"/>
                <a:gd name="T25" fmla="*/ 222 h 222"/>
                <a:gd name="T26" fmla="*/ 48 w 204"/>
                <a:gd name="T27" fmla="*/ 212 h 222"/>
                <a:gd name="T28" fmla="*/ 65 w 204"/>
                <a:gd name="T29" fmla="*/ 203 h 222"/>
                <a:gd name="T30" fmla="*/ 83 w 204"/>
                <a:gd name="T31" fmla="*/ 198 h 222"/>
                <a:gd name="T32" fmla="*/ 102 w 204"/>
                <a:gd name="T33" fmla="*/ 196 h 222"/>
                <a:gd name="T34" fmla="*/ 122 w 204"/>
                <a:gd name="T35" fmla="*/ 198 h 222"/>
                <a:gd name="T36" fmla="*/ 140 w 204"/>
                <a:gd name="T37" fmla="*/ 203 h 222"/>
                <a:gd name="T38" fmla="*/ 156 w 204"/>
                <a:gd name="T39" fmla="*/ 212 h 222"/>
                <a:gd name="T40" fmla="*/ 170 w 204"/>
                <a:gd name="T41" fmla="*/ 222 h 222"/>
                <a:gd name="T42" fmla="*/ 184 w 204"/>
                <a:gd name="T43" fmla="*/ 208 h 222"/>
                <a:gd name="T44" fmla="*/ 195 w 204"/>
                <a:gd name="T45" fmla="*/ 190 h 222"/>
                <a:gd name="T46" fmla="*/ 201 w 204"/>
                <a:gd name="T47" fmla="*/ 170 h 222"/>
                <a:gd name="T48" fmla="*/ 204 w 204"/>
                <a:gd name="T49" fmla="*/ 147 h 222"/>
                <a:gd name="T50" fmla="*/ 203 w 204"/>
                <a:gd name="T51" fmla="*/ 92 h 222"/>
                <a:gd name="T52" fmla="*/ 199 w 204"/>
                <a:gd name="T53" fmla="*/ 72 h 222"/>
                <a:gd name="T54" fmla="*/ 192 w 204"/>
                <a:gd name="T55" fmla="*/ 54 h 222"/>
                <a:gd name="T56" fmla="*/ 181 w 204"/>
                <a:gd name="T57" fmla="*/ 39 h 222"/>
                <a:gd name="T58" fmla="*/ 167 w 204"/>
                <a:gd name="T59" fmla="*/ 24 h 222"/>
                <a:gd name="T60" fmla="*/ 150 w 204"/>
                <a:gd name="T61" fmla="*/ 13 h 222"/>
                <a:gd name="T62" fmla="*/ 132 w 204"/>
                <a:gd name="T63" fmla="*/ 6 h 222"/>
                <a:gd name="T64" fmla="*/ 112 w 204"/>
                <a:gd name="T65" fmla="*/ 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222">
                  <a:moveTo>
                    <a:pt x="102" y="0"/>
                  </a:moveTo>
                  <a:lnTo>
                    <a:pt x="92" y="2"/>
                  </a:lnTo>
                  <a:lnTo>
                    <a:pt x="82" y="3"/>
                  </a:lnTo>
                  <a:lnTo>
                    <a:pt x="72" y="6"/>
                  </a:lnTo>
                  <a:lnTo>
                    <a:pt x="63" y="9"/>
                  </a:lnTo>
                  <a:lnTo>
                    <a:pt x="53" y="13"/>
                  </a:lnTo>
                  <a:lnTo>
                    <a:pt x="46" y="18"/>
                  </a:lnTo>
                  <a:lnTo>
                    <a:pt x="37" y="24"/>
                  </a:lnTo>
                  <a:lnTo>
                    <a:pt x="30" y="31"/>
                  </a:lnTo>
                  <a:lnTo>
                    <a:pt x="23" y="39"/>
                  </a:lnTo>
                  <a:lnTo>
                    <a:pt x="18" y="46"/>
                  </a:lnTo>
                  <a:lnTo>
                    <a:pt x="13" y="54"/>
                  </a:lnTo>
                  <a:lnTo>
                    <a:pt x="9" y="63"/>
                  </a:lnTo>
                  <a:lnTo>
                    <a:pt x="4" y="72"/>
                  </a:lnTo>
                  <a:lnTo>
                    <a:pt x="2" y="82"/>
                  </a:lnTo>
                  <a:lnTo>
                    <a:pt x="1" y="92"/>
                  </a:lnTo>
                  <a:lnTo>
                    <a:pt x="0" y="103"/>
                  </a:lnTo>
                  <a:lnTo>
                    <a:pt x="0" y="147"/>
                  </a:lnTo>
                  <a:lnTo>
                    <a:pt x="1" y="159"/>
                  </a:lnTo>
                  <a:lnTo>
                    <a:pt x="2" y="170"/>
                  </a:lnTo>
                  <a:lnTo>
                    <a:pt x="5" y="179"/>
                  </a:lnTo>
                  <a:lnTo>
                    <a:pt x="10" y="190"/>
                  </a:lnTo>
                  <a:lnTo>
                    <a:pt x="14" y="198"/>
                  </a:lnTo>
                  <a:lnTo>
                    <a:pt x="19" y="208"/>
                  </a:lnTo>
                  <a:lnTo>
                    <a:pt x="27" y="215"/>
                  </a:lnTo>
                  <a:lnTo>
                    <a:pt x="33" y="222"/>
                  </a:lnTo>
                  <a:lnTo>
                    <a:pt x="40" y="217"/>
                  </a:lnTo>
                  <a:lnTo>
                    <a:pt x="48" y="212"/>
                  </a:lnTo>
                  <a:lnTo>
                    <a:pt x="56" y="207"/>
                  </a:lnTo>
                  <a:lnTo>
                    <a:pt x="65" y="203"/>
                  </a:lnTo>
                  <a:lnTo>
                    <a:pt x="73" y="200"/>
                  </a:lnTo>
                  <a:lnTo>
                    <a:pt x="83" y="198"/>
                  </a:lnTo>
                  <a:lnTo>
                    <a:pt x="92" y="196"/>
                  </a:lnTo>
                  <a:lnTo>
                    <a:pt x="102" y="196"/>
                  </a:lnTo>
                  <a:lnTo>
                    <a:pt x="112" y="196"/>
                  </a:lnTo>
                  <a:lnTo>
                    <a:pt x="122" y="198"/>
                  </a:lnTo>
                  <a:lnTo>
                    <a:pt x="130" y="200"/>
                  </a:lnTo>
                  <a:lnTo>
                    <a:pt x="140" y="203"/>
                  </a:lnTo>
                  <a:lnTo>
                    <a:pt x="148" y="207"/>
                  </a:lnTo>
                  <a:lnTo>
                    <a:pt x="156" y="212"/>
                  </a:lnTo>
                  <a:lnTo>
                    <a:pt x="164" y="217"/>
                  </a:lnTo>
                  <a:lnTo>
                    <a:pt x="170" y="222"/>
                  </a:lnTo>
                  <a:lnTo>
                    <a:pt x="178" y="215"/>
                  </a:lnTo>
                  <a:lnTo>
                    <a:pt x="184" y="208"/>
                  </a:lnTo>
                  <a:lnTo>
                    <a:pt x="191" y="198"/>
                  </a:lnTo>
                  <a:lnTo>
                    <a:pt x="195" y="190"/>
                  </a:lnTo>
                  <a:lnTo>
                    <a:pt x="199" y="179"/>
                  </a:lnTo>
                  <a:lnTo>
                    <a:pt x="201" y="170"/>
                  </a:lnTo>
                  <a:lnTo>
                    <a:pt x="203" y="159"/>
                  </a:lnTo>
                  <a:lnTo>
                    <a:pt x="204" y="147"/>
                  </a:lnTo>
                  <a:lnTo>
                    <a:pt x="204" y="103"/>
                  </a:lnTo>
                  <a:lnTo>
                    <a:pt x="203" y="92"/>
                  </a:lnTo>
                  <a:lnTo>
                    <a:pt x="202" y="82"/>
                  </a:lnTo>
                  <a:lnTo>
                    <a:pt x="199" y="72"/>
                  </a:lnTo>
                  <a:lnTo>
                    <a:pt x="196" y="63"/>
                  </a:lnTo>
                  <a:lnTo>
                    <a:pt x="192" y="54"/>
                  </a:lnTo>
                  <a:lnTo>
                    <a:pt x="186" y="46"/>
                  </a:lnTo>
                  <a:lnTo>
                    <a:pt x="181" y="39"/>
                  </a:lnTo>
                  <a:lnTo>
                    <a:pt x="174" y="31"/>
                  </a:lnTo>
                  <a:lnTo>
                    <a:pt x="167" y="24"/>
                  </a:lnTo>
                  <a:lnTo>
                    <a:pt x="159" y="18"/>
                  </a:lnTo>
                  <a:lnTo>
                    <a:pt x="150" y="13"/>
                  </a:lnTo>
                  <a:lnTo>
                    <a:pt x="142" y="9"/>
                  </a:lnTo>
                  <a:lnTo>
                    <a:pt x="132" y="6"/>
                  </a:lnTo>
                  <a:lnTo>
                    <a:pt x="123" y="3"/>
                  </a:lnTo>
                  <a:lnTo>
                    <a:pt x="112" y="2"/>
                  </a:lnTo>
                  <a:lnTo>
                    <a:pt x="102" y="0"/>
                  </a:lnTo>
                  <a:close/>
                </a:path>
              </a:pathLst>
            </a:custGeom>
            <a:solidFill>
              <a:srgbClr val="7738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8" name="Freeform 23">
              <a:extLst>
                <a:ext uri="{FF2B5EF4-FFF2-40B4-BE49-F238E27FC236}">
                  <a16:creationId xmlns:a16="http://schemas.microsoft.com/office/drawing/2014/main" id="{0ED7237E-9979-4EDE-98AA-223BF8D47F4D}"/>
                </a:ext>
              </a:extLst>
            </p:cNvPr>
            <p:cNvSpPr>
              <a:spLocks/>
            </p:cNvSpPr>
            <p:nvPr/>
          </p:nvSpPr>
          <p:spPr bwMode="auto">
            <a:xfrm>
              <a:off x="4211638" y="2271713"/>
              <a:ext cx="90488" cy="295275"/>
            </a:xfrm>
            <a:custGeom>
              <a:avLst/>
              <a:gdLst>
                <a:gd name="T0" fmla="*/ 286 w 287"/>
                <a:gd name="T1" fmla="*/ 802 h 931"/>
                <a:gd name="T2" fmla="*/ 281 w 287"/>
                <a:gd name="T3" fmla="*/ 830 h 931"/>
                <a:gd name="T4" fmla="*/ 269 w 287"/>
                <a:gd name="T5" fmla="*/ 856 h 931"/>
                <a:gd name="T6" fmla="*/ 255 w 287"/>
                <a:gd name="T7" fmla="*/ 878 h 931"/>
                <a:gd name="T8" fmla="*/ 234 w 287"/>
                <a:gd name="T9" fmla="*/ 898 h 931"/>
                <a:gd name="T10" fmla="*/ 212 w 287"/>
                <a:gd name="T11" fmla="*/ 914 h 931"/>
                <a:gd name="T12" fmla="*/ 186 w 287"/>
                <a:gd name="T13" fmla="*/ 925 h 931"/>
                <a:gd name="T14" fmla="*/ 158 w 287"/>
                <a:gd name="T15" fmla="*/ 930 h 931"/>
                <a:gd name="T16" fmla="*/ 129 w 287"/>
                <a:gd name="T17" fmla="*/ 930 h 931"/>
                <a:gd name="T18" fmla="*/ 100 w 287"/>
                <a:gd name="T19" fmla="*/ 925 h 931"/>
                <a:gd name="T20" fmla="*/ 75 w 287"/>
                <a:gd name="T21" fmla="*/ 914 h 931"/>
                <a:gd name="T22" fmla="*/ 52 w 287"/>
                <a:gd name="T23" fmla="*/ 898 h 931"/>
                <a:gd name="T24" fmla="*/ 32 w 287"/>
                <a:gd name="T25" fmla="*/ 878 h 931"/>
                <a:gd name="T26" fmla="*/ 17 w 287"/>
                <a:gd name="T27" fmla="*/ 856 h 931"/>
                <a:gd name="T28" fmla="*/ 6 w 287"/>
                <a:gd name="T29" fmla="*/ 830 h 931"/>
                <a:gd name="T30" fmla="*/ 1 w 287"/>
                <a:gd name="T31" fmla="*/ 802 h 931"/>
                <a:gd name="T32" fmla="*/ 0 w 287"/>
                <a:gd name="T33" fmla="*/ 143 h 931"/>
                <a:gd name="T34" fmla="*/ 3 w 287"/>
                <a:gd name="T35" fmla="*/ 114 h 931"/>
                <a:gd name="T36" fmla="*/ 11 w 287"/>
                <a:gd name="T37" fmla="*/ 87 h 931"/>
                <a:gd name="T38" fmla="*/ 24 w 287"/>
                <a:gd name="T39" fmla="*/ 63 h 931"/>
                <a:gd name="T40" fmla="*/ 42 w 287"/>
                <a:gd name="T41" fmla="*/ 42 h 931"/>
                <a:gd name="T42" fmla="*/ 63 w 287"/>
                <a:gd name="T43" fmla="*/ 24 h 931"/>
                <a:gd name="T44" fmla="*/ 87 w 287"/>
                <a:gd name="T45" fmla="*/ 10 h 931"/>
                <a:gd name="T46" fmla="*/ 114 w 287"/>
                <a:gd name="T47" fmla="*/ 3 h 931"/>
                <a:gd name="T48" fmla="*/ 144 w 287"/>
                <a:gd name="T49" fmla="*/ 0 h 931"/>
                <a:gd name="T50" fmla="*/ 172 w 287"/>
                <a:gd name="T51" fmla="*/ 3 h 931"/>
                <a:gd name="T52" fmla="*/ 200 w 287"/>
                <a:gd name="T53" fmla="*/ 10 h 931"/>
                <a:gd name="T54" fmla="*/ 224 w 287"/>
                <a:gd name="T55" fmla="*/ 24 h 931"/>
                <a:gd name="T56" fmla="*/ 245 w 287"/>
                <a:gd name="T57" fmla="*/ 42 h 931"/>
                <a:gd name="T58" fmla="*/ 263 w 287"/>
                <a:gd name="T59" fmla="*/ 63 h 931"/>
                <a:gd name="T60" fmla="*/ 276 w 287"/>
                <a:gd name="T61" fmla="*/ 87 h 931"/>
                <a:gd name="T62" fmla="*/ 284 w 287"/>
                <a:gd name="T63" fmla="*/ 114 h 931"/>
                <a:gd name="T64" fmla="*/ 287 w 287"/>
                <a:gd name="T65" fmla="*/ 143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931">
                  <a:moveTo>
                    <a:pt x="287" y="787"/>
                  </a:moveTo>
                  <a:lnTo>
                    <a:pt x="286" y="802"/>
                  </a:lnTo>
                  <a:lnTo>
                    <a:pt x="284" y="816"/>
                  </a:lnTo>
                  <a:lnTo>
                    <a:pt x="281" y="830"/>
                  </a:lnTo>
                  <a:lnTo>
                    <a:pt x="276" y="843"/>
                  </a:lnTo>
                  <a:lnTo>
                    <a:pt x="269" y="856"/>
                  </a:lnTo>
                  <a:lnTo>
                    <a:pt x="263" y="868"/>
                  </a:lnTo>
                  <a:lnTo>
                    <a:pt x="255" y="878"/>
                  </a:lnTo>
                  <a:lnTo>
                    <a:pt x="245" y="889"/>
                  </a:lnTo>
                  <a:lnTo>
                    <a:pt x="234" y="898"/>
                  </a:lnTo>
                  <a:lnTo>
                    <a:pt x="224" y="907"/>
                  </a:lnTo>
                  <a:lnTo>
                    <a:pt x="212" y="914"/>
                  </a:lnTo>
                  <a:lnTo>
                    <a:pt x="200" y="919"/>
                  </a:lnTo>
                  <a:lnTo>
                    <a:pt x="186" y="925"/>
                  </a:lnTo>
                  <a:lnTo>
                    <a:pt x="172" y="928"/>
                  </a:lnTo>
                  <a:lnTo>
                    <a:pt x="158" y="930"/>
                  </a:lnTo>
                  <a:lnTo>
                    <a:pt x="144" y="931"/>
                  </a:lnTo>
                  <a:lnTo>
                    <a:pt x="129" y="930"/>
                  </a:lnTo>
                  <a:lnTo>
                    <a:pt x="114" y="928"/>
                  </a:lnTo>
                  <a:lnTo>
                    <a:pt x="100" y="925"/>
                  </a:lnTo>
                  <a:lnTo>
                    <a:pt x="87" y="919"/>
                  </a:lnTo>
                  <a:lnTo>
                    <a:pt x="75" y="914"/>
                  </a:lnTo>
                  <a:lnTo>
                    <a:pt x="63" y="907"/>
                  </a:lnTo>
                  <a:lnTo>
                    <a:pt x="52" y="898"/>
                  </a:lnTo>
                  <a:lnTo>
                    <a:pt x="42" y="889"/>
                  </a:lnTo>
                  <a:lnTo>
                    <a:pt x="32" y="878"/>
                  </a:lnTo>
                  <a:lnTo>
                    <a:pt x="24" y="868"/>
                  </a:lnTo>
                  <a:lnTo>
                    <a:pt x="17" y="856"/>
                  </a:lnTo>
                  <a:lnTo>
                    <a:pt x="11" y="843"/>
                  </a:lnTo>
                  <a:lnTo>
                    <a:pt x="6" y="830"/>
                  </a:lnTo>
                  <a:lnTo>
                    <a:pt x="3" y="816"/>
                  </a:lnTo>
                  <a:lnTo>
                    <a:pt x="1" y="802"/>
                  </a:lnTo>
                  <a:lnTo>
                    <a:pt x="0" y="787"/>
                  </a:lnTo>
                  <a:lnTo>
                    <a:pt x="0" y="143"/>
                  </a:lnTo>
                  <a:lnTo>
                    <a:pt x="1" y="129"/>
                  </a:lnTo>
                  <a:lnTo>
                    <a:pt x="3" y="114"/>
                  </a:lnTo>
                  <a:lnTo>
                    <a:pt x="6" y="100"/>
                  </a:lnTo>
                  <a:lnTo>
                    <a:pt x="11" y="87"/>
                  </a:lnTo>
                  <a:lnTo>
                    <a:pt x="17" y="75"/>
                  </a:lnTo>
                  <a:lnTo>
                    <a:pt x="24" y="63"/>
                  </a:lnTo>
                  <a:lnTo>
                    <a:pt x="32" y="52"/>
                  </a:lnTo>
                  <a:lnTo>
                    <a:pt x="42" y="42"/>
                  </a:lnTo>
                  <a:lnTo>
                    <a:pt x="52" y="32"/>
                  </a:lnTo>
                  <a:lnTo>
                    <a:pt x="63" y="24"/>
                  </a:lnTo>
                  <a:lnTo>
                    <a:pt x="75" y="17"/>
                  </a:lnTo>
                  <a:lnTo>
                    <a:pt x="87" y="10"/>
                  </a:lnTo>
                  <a:lnTo>
                    <a:pt x="100" y="6"/>
                  </a:lnTo>
                  <a:lnTo>
                    <a:pt x="114" y="3"/>
                  </a:lnTo>
                  <a:lnTo>
                    <a:pt x="129" y="0"/>
                  </a:lnTo>
                  <a:lnTo>
                    <a:pt x="144" y="0"/>
                  </a:lnTo>
                  <a:lnTo>
                    <a:pt x="158" y="0"/>
                  </a:lnTo>
                  <a:lnTo>
                    <a:pt x="172" y="3"/>
                  </a:lnTo>
                  <a:lnTo>
                    <a:pt x="186" y="6"/>
                  </a:lnTo>
                  <a:lnTo>
                    <a:pt x="200" y="10"/>
                  </a:lnTo>
                  <a:lnTo>
                    <a:pt x="212" y="17"/>
                  </a:lnTo>
                  <a:lnTo>
                    <a:pt x="224" y="24"/>
                  </a:lnTo>
                  <a:lnTo>
                    <a:pt x="234" y="32"/>
                  </a:lnTo>
                  <a:lnTo>
                    <a:pt x="245" y="42"/>
                  </a:lnTo>
                  <a:lnTo>
                    <a:pt x="255" y="52"/>
                  </a:lnTo>
                  <a:lnTo>
                    <a:pt x="263" y="63"/>
                  </a:lnTo>
                  <a:lnTo>
                    <a:pt x="269" y="75"/>
                  </a:lnTo>
                  <a:lnTo>
                    <a:pt x="276" y="87"/>
                  </a:lnTo>
                  <a:lnTo>
                    <a:pt x="281" y="100"/>
                  </a:lnTo>
                  <a:lnTo>
                    <a:pt x="284" y="114"/>
                  </a:lnTo>
                  <a:lnTo>
                    <a:pt x="286" y="129"/>
                  </a:lnTo>
                  <a:lnTo>
                    <a:pt x="287" y="143"/>
                  </a:lnTo>
                  <a:lnTo>
                    <a:pt x="287" y="787"/>
                  </a:lnTo>
                  <a:close/>
                </a:path>
              </a:pathLst>
            </a:custGeom>
            <a:solidFill>
              <a:srgbClr val="8E5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9" name="Freeform 24">
              <a:extLst>
                <a:ext uri="{FF2B5EF4-FFF2-40B4-BE49-F238E27FC236}">
                  <a16:creationId xmlns:a16="http://schemas.microsoft.com/office/drawing/2014/main" id="{ECB676BC-CE3F-4528-875C-371F0FB385C5}"/>
                </a:ext>
              </a:extLst>
            </p:cNvPr>
            <p:cNvSpPr>
              <a:spLocks/>
            </p:cNvSpPr>
            <p:nvPr/>
          </p:nvSpPr>
          <p:spPr bwMode="auto">
            <a:xfrm>
              <a:off x="3705225" y="2957513"/>
              <a:ext cx="708025" cy="1420813"/>
            </a:xfrm>
            <a:custGeom>
              <a:avLst/>
              <a:gdLst>
                <a:gd name="T0" fmla="*/ 165 w 2234"/>
                <a:gd name="T1" fmla="*/ 1204 h 4477"/>
                <a:gd name="T2" fmla="*/ 207 w 2234"/>
                <a:gd name="T3" fmla="*/ 881 h 4477"/>
                <a:gd name="T4" fmla="*/ 227 w 2234"/>
                <a:gd name="T5" fmla="*/ 741 h 4477"/>
                <a:gd name="T6" fmla="*/ 247 w 2234"/>
                <a:gd name="T7" fmla="*/ 617 h 4477"/>
                <a:gd name="T8" fmla="*/ 267 w 2234"/>
                <a:gd name="T9" fmla="*/ 506 h 4477"/>
                <a:gd name="T10" fmla="*/ 291 w 2234"/>
                <a:gd name="T11" fmla="*/ 407 h 4477"/>
                <a:gd name="T12" fmla="*/ 316 w 2234"/>
                <a:gd name="T13" fmla="*/ 322 h 4477"/>
                <a:gd name="T14" fmla="*/ 346 w 2234"/>
                <a:gd name="T15" fmla="*/ 248 h 4477"/>
                <a:gd name="T16" fmla="*/ 381 w 2234"/>
                <a:gd name="T17" fmla="*/ 184 h 4477"/>
                <a:gd name="T18" fmla="*/ 421 w 2234"/>
                <a:gd name="T19" fmla="*/ 132 h 4477"/>
                <a:gd name="T20" fmla="*/ 467 w 2234"/>
                <a:gd name="T21" fmla="*/ 89 h 4477"/>
                <a:gd name="T22" fmla="*/ 521 w 2234"/>
                <a:gd name="T23" fmla="*/ 55 h 4477"/>
                <a:gd name="T24" fmla="*/ 584 w 2234"/>
                <a:gd name="T25" fmla="*/ 30 h 4477"/>
                <a:gd name="T26" fmla="*/ 656 w 2234"/>
                <a:gd name="T27" fmla="*/ 13 h 4477"/>
                <a:gd name="T28" fmla="*/ 737 w 2234"/>
                <a:gd name="T29" fmla="*/ 3 h 4477"/>
                <a:gd name="T30" fmla="*/ 830 w 2234"/>
                <a:gd name="T31" fmla="*/ 0 h 4477"/>
                <a:gd name="T32" fmla="*/ 1417 w 2234"/>
                <a:gd name="T33" fmla="*/ 1 h 4477"/>
                <a:gd name="T34" fmla="*/ 1570 w 2234"/>
                <a:gd name="T35" fmla="*/ 13 h 4477"/>
                <a:gd name="T36" fmla="*/ 1704 w 2234"/>
                <a:gd name="T37" fmla="*/ 35 h 4477"/>
                <a:gd name="T38" fmla="*/ 1819 w 2234"/>
                <a:gd name="T39" fmla="*/ 69 h 4477"/>
                <a:gd name="T40" fmla="*/ 1916 w 2234"/>
                <a:gd name="T41" fmla="*/ 111 h 4477"/>
                <a:gd name="T42" fmla="*/ 1998 w 2234"/>
                <a:gd name="T43" fmla="*/ 163 h 4477"/>
                <a:gd name="T44" fmla="*/ 2064 w 2234"/>
                <a:gd name="T45" fmla="*/ 223 h 4477"/>
                <a:gd name="T46" fmla="*/ 2118 w 2234"/>
                <a:gd name="T47" fmla="*/ 292 h 4477"/>
                <a:gd name="T48" fmla="*/ 2159 w 2234"/>
                <a:gd name="T49" fmla="*/ 368 h 4477"/>
                <a:gd name="T50" fmla="*/ 2190 w 2234"/>
                <a:gd name="T51" fmla="*/ 450 h 4477"/>
                <a:gd name="T52" fmla="*/ 2212 w 2234"/>
                <a:gd name="T53" fmla="*/ 538 h 4477"/>
                <a:gd name="T54" fmla="*/ 2226 w 2234"/>
                <a:gd name="T55" fmla="*/ 633 h 4477"/>
                <a:gd name="T56" fmla="*/ 2232 w 2234"/>
                <a:gd name="T57" fmla="*/ 731 h 4477"/>
                <a:gd name="T58" fmla="*/ 2234 w 2234"/>
                <a:gd name="T59" fmla="*/ 833 h 4477"/>
                <a:gd name="T60" fmla="*/ 2229 w 2234"/>
                <a:gd name="T61" fmla="*/ 994 h 4477"/>
                <a:gd name="T62" fmla="*/ 2088 w 2234"/>
                <a:gd name="T63" fmla="*/ 4476 h 4477"/>
                <a:gd name="T64" fmla="*/ 558 w 2234"/>
                <a:gd name="T65" fmla="*/ 4396 h 4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34" h="4477">
                  <a:moveTo>
                    <a:pt x="0" y="4451"/>
                  </a:moveTo>
                  <a:lnTo>
                    <a:pt x="165" y="1204"/>
                  </a:lnTo>
                  <a:lnTo>
                    <a:pt x="187" y="1035"/>
                  </a:lnTo>
                  <a:lnTo>
                    <a:pt x="207" y="881"/>
                  </a:lnTo>
                  <a:lnTo>
                    <a:pt x="217" y="810"/>
                  </a:lnTo>
                  <a:lnTo>
                    <a:pt x="227" y="741"/>
                  </a:lnTo>
                  <a:lnTo>
                    <a:pt x="237" y="678"/>
                  </a:lnTo>
                  <a:lnTo>
                    <a:pt x="247" y="617"/>
                  </a:lnTo>
                  <a:lnTo>
                    <a:pt x="257" y="560"/>
                  </a:lnTo>
                  <a:lnTo>
                    <a:pt x="267" y="506"/>
                  </a:lnTo>
                  <a:lnTo>
                    <a:pt x="279" y="455"/>
                  </a:lnTo>
                  <a:lnTo>
                    <a:pt x="291" y="407"/>
                  </a:lnTo>
                  <a:lnTo>
                    <a:pt x="303" y="363"/>
                  </a:lnTo>
                  <a:lnTo>
                    <a:pt x="316" y="322"/>
                  </a:lnTo>
                  <a:lnTo>
                    <a:pt x="331" y="283"/>
                  </a:lnTo>
                  <a:lnTo>
                    <a:pt x="346" y="248"/>
                  </a:lnTo>
                  <a:lnTo>
                    <a:pt x="363" y="215"/>
                  </a:lnTo>
                  <a:lnTo>
                    <a:pt x="381" y="184"/>
                  </a:lnTo>
                  <a:lnTo>
                    <a:pt x="400" y="157"/>
                  </a:lnTo>
                  <a:lnTo>
                    <a:pt x="421" y="132"/>
                  </a:lnTo>
                  <a:lnTo>
                    <a:pt x="443" y="109"/>
                  </a:lnTo>
                  <a:lnTo>
                    <a:pt x="467" y="89"/>
                  </a:lnTo>
                  <a:lnTo>
                    <a:pt x="493" y="71"/>
                  </a:lnTo>
                  <a:lnTo>
                    <a:pt x="521" y="55"/>
                  </a:lnTo>
                  <a:lnTo>
                    <a:pt x="551" y="42"/>
                  </a:lnTo>
                  <a:lnTo>
                    <a:pt x="584" y="30"/>
                  </a:lnTo>
                  <a:lnTo>
                    <a:pt x="619" y="21"/>
                  </a:lnTo>
                  <a:lnTo>
                    <a:pt x="656" y="13"/>
                  </a:lnTo>
                  <a:lnTo>
                    <a:pt x="695" y="7"/>
                  </a:lnTo>
                  <a:lnTo>
                    <a:pt x="737" y="3"/>
                  </a:lnTo>
                  <a:lnTo>
                    <a:pt x="782" y="0"/>
                  </a:lnTo>
                  <a:lnTo>
                    <a:pt x="830" y="0"/>
                  </a:lnTo>
                  <a:lnTo>
                    <a:pt x="1333" y="0"/>
                  </a:lnTo>
                  <a:lnTo>
                    <a:pt x="1417" y="1"/>
                  </a:lnTo>
                  <a:lnTo>
                    <a:pt x="1496" y="6"/>
                  </a:lnTo>
                  <a:lnTo>
                    <a:pt x="1570" y="13"/>
                  </a:lnTo>
                  <a:lnTo>
                    <a:pt x="1640" y="23"/>
                  </a:lnTo>
                  <a:lnTo>
                    <a:pt x="1704" y="35"/>
                  </a:lnTo>
                  <a:lnTo>
                    <a:pt x="1764" y="51"/>
                  </a:lnTo>
                  <a:lnTo>
                    <a:pt x="1819" y="69"/>
                  </a:lnTo>
                  <a:lnTo>
                    <a:pt x="1870" y="89"/>
                  </a:lnTo>
                  <a:lnTo>
                    <a:pt x="1916" y="111"/>
                  </a:lnTo>
                  <a:lnTo>
                    <a:pt x="1958" y="137"/>
                  </a:lnTo>
                  <a:lnTo>
                    <a:pt x="1998" y="163"/>
                  </a:lnTo>
                  <a:lnTo>
                    <a:pt x="2032" y="193"/>
                  </a:lnTo>
                  <a:lnTo>
                    <a:pt x="2064" y="223"/>
                  </a:lnTo>
                  <a:lnTo>
                    <a:pt x="2093" y="257"/>
                  </a:lnTo>
                  <a:lnTo>
                    <a:pt x="2118" y="292"/>
                  </a:lnTo>
                  <a:lnTo>
                    <a:pt x="2140" y="329"/>
                  </a:lnTo>
                  <a:lnTo>
                    <a:pt x="2159" y="368"/>
                  </a:lnTo>
                  <a:lnTo>
                    <a:pt x="2176" y="408"/>
                  </a:lnTo>
                  <a:lnTo>
                    <a:pt x="2190" y="450"/>
                  </a:lnTo>
                  <a:lnTo>
                    <a:pt x="2203" y="494"/>
                  </a:lnTo>
                  <a:lnTo>
                    <a:pt x="2212" y="538"/>
                  </a:lnTo>
                  <a:lnTo>
                    <a:pt x="2220" y="585"/>
                  </a:lnTo>
                  <a:lnTo>
                    <a:pt x="2226" y="633"/>
                  </a:lnTo>
                  <a:lnTo>
                    <a:pt x="2230" y="681"/>
                  </a:lnTo>
                  <a:lnTo>
                    <a:pt x="2232" y="731"/>
                  </a:lnTo>
                  <a:lnTo>
                    <a:pt x="2234" y="782"/>
                  </a:lnTo>
                  <a:lnTo>
                    <a:pt x="2234" y="833"/>
                  </a:lnTo>
                  <a:lnTo>
                    <a:pt x="2233" y="886"/>
                  </a:lnTo>
                  <a:lnTo>
                    <a:pt x="2229" y="994"/>
                  </a:lnTo>
                  <a:lnTo>
                    <a:pt x="2223" y="1105"/>
                  </a:lnTo>
                  <a:lnTo>
                    <a:pt x="2088" y="4476"/>
                  </a:lnTo>
                  <a:lnTo>
                    <a:pt x="624" y="4477"/>
                  </a:lnTo>
                  <a:lnTo>
                    <a:pt x="558" y="4396"/>
                  </a:lnTo>
                  <a:lnTo>
                    <a:pt x="0" y="4451"/>
                  </a:lnTo>
                  <a:close/>
                </a:path>
              </a:pathLst>
            </a:custGeom>
            <a:solidFill>
              <a:srgbClr val="665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60" name="Freeform 25">
              <a:extLst>
                <a:ext uri="{FF2B5EF4-FFF2-40B4-BE49-F238E27FC236}">
                  <a16:creationId xmlns:a16="http://schemas.microsoft.com/office/drawing/2014/main" id="{87A47018-0B36-485C-B9E8-EFE8311C4AA8}"/>
                </a:ext>
              </a:extLst>
            </p:cNvPr>
            <p:cNvSpPr>
              <a:spLocks/>
            </p:cNvSpPr>
            <p:nvPr/>
          </p:nvSpPr>
          <p:spPr bwMode="auto">
            <a:xfrm>
              <a:off x="3436938" y="5524500"/>
              <a:ext cx="519113" cy="174625"/>
            </a:xfrm>
            <a:custGeom>
              <a:avLst/>
              <a:gdLst>
                <a:gd name="T0" fmla="*/ 967 w 1633"/>
                <a:gd name="T1" fmla="*/ 2 h 546"/>
                <a:gd name="T2" fmla="*/ 916 w 1633"/>
                <a:gd name="T3" fmla="*/ 15 h 546"/>
                <a:gd name="T4" fmla="*/ 824 w 1633"/>
                <a:gd name="T5" fmla="*/ 36 h 546"/>
                <a:gd name="T6" fmla="*/ 700 w 1633"/>
                <a:gd name="T7" fmla="*/ 58 h 546"/>
                <a:gd name="T8" fmla="*/ 578 w 1633"/>
                <a:gd name="T9" fmla="*/ 74 h 546"/>
                <a:gd name="T10" fmla="*/ 479 w 1633"/>
                <a:gd name="T11" fmla="*/ 87 h 546"/>
                <a:gd name="T12" fmla="*/ 390 w 1633"/>
                <a:gd name="T13" fmla="*/ 102 h 546"/>
                <a:gd name="T14" fmla="*/ 311 w 1633"/>
                <a:gd name="T15" fmla="*/ 118 h 546"/>
                <a:gd name="T16" fmla="*/ 256 w 1633"/>
                <a:gd name="T17" fmla="*/ 135 h 546"/>
                <a:gd name="T18" fmla="*/ 223 w 1633"/>
                <a:gd name="T19" fmla="*/ 148 h 546"/>
                <a:gd name="T20" fmla="*/ 192 w 1633"/>
                <a:gd name="T21" fmla="*/ 162 h 546"/>
                <a:gd name="T22" fmla="*/ 162 w 1633"/>
                <a:gd name="T23" fmla="*/ 178 h 546"/>
                <a:gd name="T24" fmla="*/ 134 w 1633"/>
                <a:gd name="T25" fmla="*/ 196 h 546"/>
                <a:gd name="T26" fmla="*/ 108 w 1633"/>
                <a:gd name="T27" fmla="*/ 216 h 546"/>
                <a:gd name="T28" fmla="*/ 85 w 1633"/>
                <a:gd name="T29" fmla="*/ 238 h 546"/>
                <a:gd name="T30" fmla="*/ 61 w 1633"/>
                <a:gd name="T31" fmla="*/ 263 h 546"/>
                <a:gd name="T32" fmla="*/ 42 w 1633"/>
                <a:gd name="T33" fmla="*/ 290 h 546"/>
                <a:gd name="T34" fmla="*/ 27 w 1633"/>
                <a:gd name="T35" fmla="*/ 314 h 546"/>
                <a:gd name="T36" fmla="*/ 15 w 1633"/>
                <a:gd name="T37" fmla="*/ 337 h 546"/>
                <a:gd name="T38" fmla="*/ 8 w 1633"/>
                <a:gd name="T39" fmla="*/ 358 h 546"/>
                <a:gd name="T40" fmla="*/ 2 w 1633"/>
                <a:gd name="T41" fmla="*/ 378 h 546"/>
                <a:gd name="T42" fmla="*/ 0 w 1633"/>
                <a:gd name="T43" fmla="*/ 396 h 546"/>
                <a:gd name="T44" fmla="*/ 0 w 1633"/>
                <a:gd name="T45" fmla="*/ 414 h 546"/>
                <a:gd name="T46" fmla="*/ 3 w 1633"/>
                <a:gd name="T47" fmla="*/ 430 h 546"/>
                <a:gd name="T48" fmla="*/ 11 w 1633"/>
                <a:gd name="T49" fmla="*/ 451 h 546"/>
                <a:gd name="T50" fmla="*/ 26 w 1633"/>
                <a:gd name="T51" fmla="*/ 476 h 546"/>
                <a:gd name="T52" fmla="*/ 46 w 1633"/>
                <a:gd name="T53" fmla="*/ 496 h 546"/>
                <a:gd name="T54" fmla="*/ 66 w 1633"/>
                <a:gd name="T55" fmla="*/ 511 h 546"/>
                <a:gd name="T56" fmla="*/ 94 w 1633"/>
                <a:gd name="T57" fmla="*/ 525 h 546"/>
                <a:gd name="T58" fmla="*/ 151 w 1633"/>
                <a:gd name="T59" fmla="*/ 537 h 546"/>
                <a:gd name="T60" fmla="*/ 230 w 1633"/>
                <a:gd name="T61" fmla="*/ 543 h 546"/>
                <a:gd name="T62" fmla="*/ 328 w 1633"/>
                <a:gd name="T63" fmla="*/ 546 h 546"/>
                <a:gd name="T64" fmla="*/ 440 w 1633"/>
                <a:gd name="T65" fmla="*/ 543 h 546"/>
                <a:gd name="T66" fmla="*/ 565 w 1633"/>
                <a:gd name="T67" fmla="*/ 538 h 546"/>
                <a:gd name="T68" fmla="*/ 764 w 1633"/>
                <a:gd name="T69" fmla="*/ 526 h 546"/>
                <a:gd name="T70" fmla="*/ 1032 w 1633"/>
                <a:gd name="T71" fmla="*/ 504 h 546"/>
                <a:gd name="T72" fmla="*/ 1280 w 1633"/>
                <a:gd name="T73" fmla="*/ 480 h 546"/>
                <a:gd name="T74" fmla="*/ 1473 w 1633"/>
                <a:gd name="T75" fmla="*/ 460 h 546"/>
                <a:gd name="T76" fmla="*/ 1585 w 1633"/>
                <a:gd name="T77" fmla="*/ 446 h 546"/>
                <a:gd name="T78" fmla="*/ 1633 w 1633"/>
                <a:gd name="T79"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3" h="546">
                  <a:moveTo>
                    <a:pt x="974" y="0"/>
                  </a:moveTo>
                  <a:lnTo>
                    <a:pt x="967" y="2"/>
                  </a:lnTo>
                  <a:lnTo>
                    <a:pt x="948" y="7"/>
                  </a:lnTo>
                  <a:lnTo>
                    <a:pt x="916" y="15"/>
                  </a:lnTo>
                  <a:lnTo>
                    <a:pt x="875" y="25"/>
                  </a:lnTo>
                  <a:lnTo>
                    <a:pt x="824" y="36"/>
                  </a:lnTo>
                  <a:lnTo>
                    <a:pt x="765" y="48"/>
                  </a:lnTo>
                  <a:lnTo>
                    <a:pt x="700" y="58"/>
                  </a:lnTo>
                  <a:lnTo>
                    <a:pt x="630" y="68"/>
                  </a:lnTo>
                  <a:lnTo>
                    <a:pt x="578" y="74"/>
                  </a:lnTo>
                  <a:lnTo>
                    <a:pt x="528" y="80"/>
                  </a:lnTo>
                  <a:lnTo>
                    <a:pt x="479" y="87"/>
                  </a:lnTo>
                  <a:lnTo>
                    <a:pt x="434" y="93"/>
                  </a:lnTo>
                  <a:lnTo>
                    <a:pt x="390" y="102"/>
                  </a:lnTo>
                  <a:lnTo>
                    <a:pt x="349" y="110"/>
                  </a:lnTo>
                  <a:lnTo>
                    <a:pt x="311" y="118"/>
                  </a:lnTo>
                  <a:lnTo>
                    <a:pt x="274" y="129"/>
                  </a:lnTo>
                  <a:lnTo>
                    <a:pt x="256" y="135"/>
                  </a:lnTo>
                  <a:lnTo>
                    <a:pt x="239" y="142"/>
                  </a:lnTo>
                  <a:lnTo>
                    <a:pt x="223" y="148"/>
                  </a:lnTo>
                  <a:lnTo>
                    <a:pt x="207" y="154"/>
                  </a:lnTo>
                  <a:lnTo>
                    <a:pt x="192" y="162"/>
                  </a:lnTo>
                  <a:lnTo>
                    <a:pt x="177" y="169"/>
                  </a:lnTo>
                  <a:lnTo>
                    <a:pt x="162" y="178"/>
                  </a:lnTo>
                  <a:lnTo>
                    <a:pt x="148" y="186"/>
                  </a:lnTo>
                  <a:lnTo>
                    <a:pt x="134" y="196"/>
                  </a:lnTo>
                  <a:lnTo>
                    <a:pt x="121" y="205"/>
                  </a:lnTo>
                  <a:lnTo>
                    <a:pt x="108" y="216"/>
                  </a:lnTo>
                  <a:lnTo>
                    <a:pt x="96" y="226"/>
                  </a:lnTo>
                  <a:lnTo>
                    <a:pt x="85" y="238"/>
                  </a:lnTo>
                  <a:lnTo>
                    <a:pt x="73" y="251"/>
                  </a:lnTo>
                  <a:lnTo>
                    <a:pt x="61" y="263"/>
                  </a:lnTo>
                  <a:lnTo>
                    <a:pt x="52" y="277"/>
                  </a:lnTo>
                  <a:lnTo>
                    <a:pt x="42" y="290"/>
                  </a:lnTo>
                  <a:lnTo>
                    <a:pt x="34" y="302"/>
                  </a:lnTo>
                  <a:lnTo>
                    <a:pt x="27" y="314"/>
                  </a:lnTo>
                  <a:lnTo>
                    <a:pt x="21" y="326"/>
                  </a:lnTo>
                  <a:lnTo>
                    <a:pt x="15" y="337"/>
                  </a:lnTo>
                  <a:lnTo>
                    <a:pt x="11" y="348"/>
                  </a:lnTo>
                  <a:lnTo>
                    <a:pt x="8" y="358"/>
                  </a:lnTo>
                  <a:lnTo>
                    <a:pt x="4" y="368"/>
                  </a:lnTo>
                  <a:lnTo>
                    <a:pt x="2" y="378"/>
                  </a:lnTo>
                  <a:lnTo>
                    <a:pt x="1" y="388"/>
                  </a:lnTo>
                  <a:lnTo>
                    <a:pt x="0" y="396"/>
                  </a:lnTo>
                  <a:lnTo>
                    <a:pt x="0" y="406"/>
                  </a:lnTo>
                  <a:lnTo>
                    <a:pt x="0" y="414"/>
                  </a:lnTo>
                  <a:lnTo>
                    <a:pt x="1" y="422"/>
                  </a:lnTo>
                  <a:lnTo>
                    <a:pt x="3" y="430"/>
                  </a:lnTo>
                  <a:lnTo>
                    <a:pt x="5" y="438"/>
                  </a:lnTo>
                  <a:lnTo>
                    <a:pt x="11" y="451"/>
                  </a:lnTo>
                  <a:lnTo>
                    <a:pt x="18" y="464"/>
                  </a:lnTo>
                  <a:lnTo>
                    <a:pt x="26" y="476"/>
                  </a:lnTo>
                  <a:lnTo>
                    <a:pt x="35" y="486"/>
                  </a:lnTo>
                  <a:lnTo>
                    <a:pt x="46" y="496"/>
                  </a:lnTo>
                  <a:lnTo>
                    <a:pt x="55" y="504"/>
                  </a:lnTo>
                  <a:lnTo>
                    <a:pt x="66" y="511"/>
                  </a:lnTo>
                  <a:lnTo>
                    <a:pt x="75" y="517"/>
                  </a:lnTo>
                  <a:lnTo>
                    <a:pt x="94" y="525"/>
                  </a:lnTo>
                  <a:lnTo>
                    <a:pt x="120" y="532"/>
                  </a:lnTo>
                  <a:lnTo>
                    <a:pt x="151" y="537"/>
                  </a:lnTo>
                  <a:lnTo>
                    <a:pt x="187" y="540"/>
                  </a:lnTo>
                  <a:lnTo>
                    <a:pt x="230" y="543"/>
                  </a:lnTo>
                  <a:lnTo>
                    <a:pt x="276" y="544"/>
                  </a:lnTo>
                  <a:lnTo>
                    <a:pt x="328" y="546"/>
                  </a:lnTo>
                  <a:lnTo>
                    <a:pt x="382" y="544"/>
                  </a:lnTo>
                  <a:lnTo>
                    <a:pt x="440" y="543"/>
                  </a:lnTo>
                  <a:lnTo>
                    <a:pt x="501" y="541"/>
                  </a:lnTo>
                  <a:lnTo>
                    <a:pt x="565" y="538"/>
                  </a:lnTo>
                  <a:lnTo>
                    <a:pt x="629" y="535"/>
                  </a:lnTo>
                  <a:lnTo>
                    <a:pt x="764" y="526"/>
                  </a:lnTo>
                  <a:lnTo>
                    <a:pt x="899" y="516"/>
                  </a:lnTo>
                  <a:lnTo>
                    <a:pt x="1032" y="504"/>
                  </a:lnTo>
                  <a:lnTo>
                    <a:pt x="1160" y="492"/>
                  </a:lnTo>
                  <a:lnTo>
                    <a:pt x="1280" y="480"/>
                  </a:lnTo>
                  <a:lnTo>
                    <a:pt x="1384" y="469"/>
                  </a:lnTo>
                  <a:lnTo>
                    <a:pt x="1473" y="460"/>
                  </a:lnTo>
                  <a:lnTo>
                    <a:pt x="1541" y="451"/>
                  </a:lnTo>
                  <a:lnTo>
                    <a:pt x="1585" y="446"/>
                  </a:lnTo>
                  <a:lnTo>
                    <a:pt x="1600" y="445"/>
                  </a:lnTo>
                  <a:lnTo>
                    <a:pt x="1633" y="0"/>
                  </a:lnTo>
                  <a:lnTo>
                    <a:pt x="974" y="0"/>
                  </a:lnTo>
                  <a:close/>
                </a:path>
              </a:pathLst>
            </a:custGeom>
            <a:solidFill>
              <a:srgbClr val="21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61" name="Freeform 26">
              <a:extLst>
                <a:ext uri="{FF2B5EF4-FFF2-40B4-BE49-F238E27FC236}">
                  <a16:creationId xmlns:a16="http://schemas.microsoft.com/office/drawing/2014/main" id="{AE52C0A1-1552-472D-9CC9-CA59CFC8A2D7}"/>
                </a:ext>
              </a:extLst>
            </p:cNvPr>
            <p:cNvSpPr>
              <a:spLocks/>
            </p:cNvSpPr>
            <p:nvPr/>
          </p:nvSpPr>
          <p:spPr bwMode="auto">
            <a:xfrm>
              <a:off x="3787775" y="5524500"/>
              <a:ext cx="533400" cy="212725"/>
            </a:xfrm>
            <a:custGeom>
              <a:avLst/>
              <a:gdLst>
                <a:gd name="T0" fmla="*/ 891 w 1680"/>
                <a:gd name="T1" fmla="*/ 4 h 667"/>
                <a:gd name="T2" fmla="*/ 838 w 1680"/>
                <a:gd name="T3" fmla="*/ 36 h 667"/>
                <a:gd name="T4" fmla="*/ 771 w 1680"/>
                <a:gd name="T5" fmla="*/ 73 h 667"/>
                <a:gd name="T6" fmla="*/ 715 w 1680"/>
                <a:gd name="T7" fmla="*/ 99 h 667"/>
                <a:gd name="T8" fmla="*/ 654 w 1680"/>
                <a:gd name="T9" fmla="*/ 127 h 667"/>
                <a:gd name="T10" fmla="*/ 586 w 1680"/>
                <a:gd name="T11" fmla="*/ 152 h 667"/>
                <a:gd name="T12" fmla="*/ 468 w 1680"/>
                <a:gd name="T13" fmla="*/ 189 h 667"/>
                <a:gd name="T14" fmla="*/ 351 w 1680"/>
                <a:gd name="T15" fmla="*/ 221 h 667"/>
                <a:gd name="T16" fmla="*/ 280 w 1680"/>
                <a:gd name="T17" fmla="*/ 243 h 667"/>
                <a:gd name="T18" fmla="*/ 217 w 1680"/>
                <a:gd name="T19" fmla="*/ 266 h 667"/>
                <a:gd name="T20" fmla="*/ 174 w 1680"/>
                <a:gd name="T21" fmla="*/ 288 h 667"/>
                <a:gd name="T22" fmla="*/ 147 w 1680"/>
                <a:gd name="T23" fmla="*/ 303 h 667"/>
                <a:gd name="T24" fmla="*/ 123 w 1680"/>
                <a:gd name="T25" fmla="*/ 321 h 667"/>
                <a:gd name="T26" fmla="*/ 100 w 1680"/>
                <a:gd name="T27" fmla="*/ 340 h 667"/>
                <a:gd name="T28" fmla="*/ 80 w 1680"/>
                <a:gd name="T29" fmla="*/ 363 h 667"/>
                <a:gd name="T30" fmla="*/ 61 w 1680"/>
                <a:gd name="T31" fmla="*/ 388 h 667"/>
                <a:gd name="T32" fmla="*/ 37 w 1680"/>
                <a:gd name="T33" fmla="*/ 427 h 667"/>
                <a:gd name="T34" fmla="*/ 16 w 1680"/>
                <a:gd name="T35" fmla="*/ 474 h 667"/>
                <a:gd name="T36" fmla="*/ 4 w 1680"/>
                <a:gd name="T37" fmla="*/ 514 h 667"/>
                <a:gd name="T38" fmla="*/ 0 w 1680"/>
                <a:gd name="T39" fmla="*/ 548 h 667"/>
                <a:gd name="T40" fmla="*/ 3 w 1680"/>
                <a:gd name="T41" fmla="*/ 576 h 667"/>
                <a:gd name="T42" fmla="*/ 13 w 1680"/>
                <a:gd name="T43" fmla="*/ 599 h 667"/>
                <a:gd name="T44" fmla="*/ 27 w 1680"/>
                <a:gd name="T45" fmla="*/ 620 h 667"/>
                <a:gd name="T46" fmla="*/ 43 w 1680"/>
                <a:gd name="T47" fmla="*/ 635 h 667"/>
                <a:gd name="T48" fmla="*/ 65 w 1680"/>
                <a:gd name="T49" fmla="*/ 647 h 667"/>
                <a:gd name="T50" fmla="*/ 110 w 1680"/>
                <a:gd name="T51" fmla="*/ 657 h 667"/>
                <a:gd name="T52" fmla="*/ 177 w 1680"/>
                <a:gd name="T53" fmla="*/ 663 h 667"/>
                <a:gd name="T54" fmla="*/ 264 w 1680"/>
                <a:gd name="T55" fmla="*/ 666 h 667"/>
                <a:gd name="T56" fmla="*/ 367 w 1680"/>
                <a:gd name="T57" fmla="*/ 666 h 667"/>
                <a:gd name="T58" fmla="*/ 482 w 1680"/>
                <a:gd name="T59" fmla="*/ 664 h 667"/>
                <a:gd name="T60" fmla="*/ 606 w 1680"/>
                <a:gd name="T61" fmla="*/ 659 h 667"/>
                <a:gd name="T62" fmla="*/ 737 w 1680"/>
                <a:gd name="T63" fmla="*/ 650 h 667"/>
                <a:gd name="T64" fmla="*/ 871 w 1680"/>
                <a:gd name="T65" fmla="*/ 641 h 667"/>
                <a:gd name="T66" fmla="*/ 1004 w 1680"/>
                <a:gd name="T67" fmla="*/ 627 h 667"/>
                <a:gd name="T68" fmla="*/ 1132 w 1680"/>
                <a:gd name="T69" fmla="*/ 612 h 667"/>
                <a:gd name="T70" fmla="*/ 1254 w 1680"/>
                <a:gd name="T71" fmla="*/ 595 h 667"/>
                <a:gd name="T72" fmla="*/ 1365 w 1680"/>
                <a:gd name="T73" fmla="*/ 576 h 667"/>
                <a:gd name="T74" fmla="*/ 1463 w 1680"/>
                <a:gd name="T75" fmla="*/ 555 h 667"/>
                <a:gd name="T76" fmla="*/ 1543 w 1680"/>
                <a:gd name="T77" fmla="*/ 532 h 667"/>
                <a:gd name="T78" fmla="*/ 1603 w 1680"/>
                <a:gd name="T79" fmla="*/ 507 h 667"/>
                <a:gd name="T80" fmla="*/ 1633 w 1680"/>
                <a:gd name="T81" fmla="*/ 486 h 667"/>
                <a:gd name="T82" fmla="*/ 1648 w 1680"/>
                <a:gd name="T83" fmla="*/ 466 h 667"/>
                <a:gd name="T84" fmla="*/ 1661 w 1680"/>
                <a:gd name="T85" fmla="*/ 438 h 667"/>
                <a:gd name="T86" fmla="*/ 1669 w 1680"/>
                <a:gd name="T87" fmla="*/ 405 h 667"/>
                <a:gd name="T88" fmla="*/ 1674 w 1680"/>
                <a:gd name="T89" fmla="*/ 368 h 667"/>
                <a:gd name="T90" fmla="*/ 1678 w 1680"/>
                <a:gd name="T91" fmla="*/ 328 h 667"/>
                <a:gd name="T92" fmla="*/ 1680 w 1680"/>
                <a:gd name="T93" fmla="*/ 263 h 667"/>
                <a:gd name="T94" fmla="*/ 1676 w 1680"/>
                <a:gd name="T95" fmla="*/ 178 h 667"/>
                <a:gd name="T96" fmla="*/ 1670 w 1680"/>
                <a:gd name="T97" fmla="*/ 100 h 667"/>
                <a:gd name="T98" fmla="*/ 1659 w 1680"/>
                <a:gd name="T99" fmla="*/ 18 h 667"/>
                <a:gd name="T100" fmla="*/ 898 w 1680"/>
                <a:gd name="T101"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0" h="667">
                  <a:moveTo>
                    <a:pt x="898" y="0"/>
                  </a:moveTo>
                  <a:lnTo>
                    <a:pt x="891" y="4"/>
                  </a:lnTo>
                  <a:lnTo>
                    <a:pt x="871" y="17"/>
                  </a:lnTo>
                  <a:lnTo>
                    <a:pt x="838" y="36"/>
                  </a:lnTo>
                  <a:lnTo>
                    <a:pt x="795" y="59"/>
                  </a:lnTo>
                  <a:lnTo>
                    <a:pt x="771" y="73"/>
                  </a:lnTo>
                  <a:lnTo>
                    <a:pt x="744" y="86"/>
                  </a:lnTo>
                  <a:lnTo>
                    <a:pt x="715" y="99"/>
                  </a:lnTo>
                  <a:lnTo>
                    <a:pt x="685" y="113"/>
                  </a:lnTo>
                  <a:lnTo>
                    <a:pt x="654" y="127"/>
                  </a:lnTo>
                  <a:lnTo>
                    <a:pt x="621" y="140"/>
                  </a:lnTo>
                  <a:lnTo>
                    <a:pt x="586" y="152"/>
                  </a:lnTo>
                  <a:lnTo>
                    <a:pt x="551" y="164"/>
                  </a:lnTo>
                  <a:lnTo>
                    <a:pt x="468" y="189"/>
                  </a:lnTo>
                  <a:lnTo>
                    <a:pt x="388" y="210"/>
                  </a:lnTo>
                  <a:lnTo>
                    <a:pt x="351" y="221"/>
                  </a:lnTo>
                  <a:lnTo>
                    <a:pt x="315" y="232"/>
                  </a:lnTo>
                  <a:lnTo>
                    <a:pt x="280" y="243"/>
                  </a:lnTo>
                  <a:lnTo>
                    <a:pt x="248" y="254"/>
                  </a:lnTo>
                  <a:lnTo>
                    <a:pt x="217" y="266"/>
                  </a:lnTo>
                  <a:lnTo>
                    <a:pt x="187" y="280"/>
                  </a:lnTo>
                  <a:lnTo>
                    <a:pt x="174" y="288"/>
                  </a:lnTo>
                  <a:lnTo>
                    <a:pt x="160" y="295"/>
                  </a:lnTo>
                  <a:lnTo>
                    <a:pt x="147" y="303"/>
                  </a:lnTo>
                  <a:lnTo>
                    <a:pt x="135" y="312"/>
                  </a:lnTo>
                  <a:lnTo>
                    <a:pt x="123" y="321"/>
                  </a:lnTo>
                  <a:lnTo>
                    <a:pt x="111" y="331"/>
                  </a:lnTo>
                  <a:lnTo>
                    <a:pt x="100" y="340"/>
                  </a:lnTo>
                  <a:lnTo>
                    <a:pt x="89" y="351"/>
                  </a:lnTo>
                  <a:lnTo>
                    <a:pt x="80" y="363"/>
                  </a:lnTo>
                  <a:lnTo>
                    <a:pt x="70" y="375"/>
                  </a:lnTo>
                  <a:lnTo>
                    <a:pt x="61" y="388"/>
                  </a:lnTo>
                  <a:lnTo>
                    <a:pt x="52" y="401"/>
                  </a:lnTo>
                  <a:lnTo>
                    <a:pt x="37" y="427"/>
                  </a:lnTo>
                  <a:lnTo>
                    <a:pt x="26" y="451"/>
                  </a:lnTo>
                  <a:lnTo>
                    <a:pt x="16" y="474"/>
                  </a:lnTo>
                  <a:lnTo>
                    <a:pt x="10" y="495"/>
                  </a:lnTo>
                  <a:lnTo>
                    <a:pt x="4" y="514"/>
                  </a:lnTo>
                  <a:lnTo>
                    <a:pt x="1" y="532"/>
                  </a:lnTo>
                  <a:lnTo>
                    <a:pt x="0" y="548"/>
                  </a:lnTo>
                  <a:lnTo>
                    <a:pt x="1" y="562"/>
                  </a:lnTo>
                  <a:lnTo>
                    <a:pt x="3" y="576"/>
                  </a:lnTo>
                  <a:lnTo>
                    <a:pt x="8" y="589"/>
                  </a:lnTo>
                  <a:lnTo>
                    <a:pt x="13" y="599"/>
                  </a:lnTo>
                  <a:lnTo>
                    <a:pt x="19" y="610"/>
                  </a:lnTo>
                  <a:lnTo>
                    <a:pt x="27" y="620"/>
                  </a:lnTo>
                  <a:lnTo>
                    <a:pt x="34" y="628"/>
                  </a:lnTo>
                  <a:lnTo>
                    <a:pt x="43" y="635"/>
                  </a:lnTo>
                  <a:lnTo>
                    <a:pt x="52" y="642"/>
                  </a:lnTo>
                  <a:lnTo>
                    <a:pt x="65" y="647"/>
                  </a:lnTo>
                  <a:lnTo>
                    <a:pt x="85" y="652"/>
                  </a:lnTo>
                  <a:lnTo>
                    <a:pt x="110" y="657"/>
                  </a:lnTo>
                  <a:lnTo>
                    <a:pt x="141" y="661"/>
                  </a:lnTo>
                  <a:lnTo>
                    <a:pt x="177" y="663"/>
                  </a:lnTo>
                  <a:lnTo>
                    <a:pt x="218" y="665"/>
                  </a:lnTo>
                  <a:lnTo>
                    <a:pt x="264" y="666"/>
                  </a:lnTo>
                  <a:lnTo>
                    <a:pt x="313" y="667"/>
                  </a:lnTo>
                  <a:lnTo>
                    <a:pt x="367" y="666"/>
                  </a:lnTo>
                  <a:lnTo>
                    <a:pt x="423" y="666"/>
                  </a:lnTo>
                  <a:lnTo>
                    <a:pt x="482" y="664"/>
                  </a:lnTo>
                  <a:lnTo>
                    <a:pt x="544" y="662"/>
                  </a:lnTo>
                  <a:lnTo>
                    <a:pt x="606" y="659"/>
                  </a:lnTo>
                  <a:lnTo>
                    <a:pt x="672" y="654"/>
                  </a:lnTo>
                  <a:lnTo>
                    <a:pt x="737" y="650"/>
                  </a:lnTo>
                  <a:lnTo>
                    <a:pt x="804" y="646"/>
                  </a:lnTo>
                  <a:lnTo>
                    <a:pt x="871" y="641"/>
                  </a:lnTo>
                  <a:lnTo>
                    <a:pt x="937" y="634"/>
                  </a:lnTo>
                  <a:lnTo>
                    <a:pt x="1004" y="627"/>
                  </a:lnTo>
                  <a:lnTo>
                    <a:pt x="1068" y="621"/>
                  </a:lnTo>
                  <a:lnTo>
                    <a:pt x="1132" y="612"/>
                  </a:lnTo>
                  <a:lnTo>
                    <a:pt x="1194" y="604"/>
                  </a:lnTo>
                  <a:lnTo>
                    <a:pt x="1254" y="595"/>
                  </a:lnTo>
                  <a:lnTo>
                    <a:pt x="1312" y="586"/>
                  </a:lnTo>
                  <a:lnTo>
                    <a:pt x="1365" y="576"/>
                  </a:lnTo>
                  <a:lnTo>
                    <a:pt x="1416" y="566"/>
                  </a:lnTo>
                  <a:lnTo>
                    <a:pt x="1463" y="555"/>
                  </a:lnTo>
                  <a:lnTo>
                    <a:pt x="1505" y="543"/>
                  </a:lnTo>
                  <a:lnTo>
                    <a:pt x="1543" y="532"/>
                  </a:lnTo>
                  <a:lnTo>
                    <a:pt x="1576" y="520"/>
                  </a:lnTo>
                  <a:lnTo>
                    <a:pt x="1603" y="507"/>
                  </a:lnTo>
                  <a:lnTo>
                    <a:pt x="1625" y="495"/>
                  </a:lnTo>
                  <a:lnTo>
                    <a:pt x="1633" y="486"/>
                  </a:lnTo>
                  <a:lnTo>
                    <a:pt x="1641" y="477"/>
                  </a:lnTo>
                  <a:lnTo>
                    <a:pt x="1648" y="466"/>
                  </a:lnTo>
                  <a:lnTo>
                    <a:pt x="1654" y="452"/>
                  </a:lnTo>
                  <a:lnTo>
                    <a:pt x="1661" y="438"/>
                  </a:lnTo>
                  <a:lnTo>
                    <a:pt x="1665" y="422"/>
                  </a:lnTo>
                  <a:lnTo>
                    <a:pt x="1669" y="405"/>
                  </a:lnTo>
                  <a:lnTo>
                    <a:pt x="1672" y="387"/>
                  </a:lnTo>
                  <a:lnTo>
                    <a:pt x="1674" y="368"/>
                  </a:lnTo>
                  <a:lnTo>
                    <a:pt x="1676" y="348"/>
                  </a:lnTo>
                  <a:lnTo>
                    <a:pt x="1678" y="328"/>
                  </a:lnTo>
                  <a:lnTo>
                    <a:pt x="1678" y="307"/>
                  </a:lnTo>
                  <a:lnTo>
                    <a:pt x="1680" y="263"/>
                  </a:lnTo>
                  <a:lnTo>
                    <a:pt x="1678" y="220"/>
                  </a:lnTo>
                  <a:lnTo>
                    <a:pt x="1676" y="178"/>
                  </a:lnTo>
                  <a:lnTo>
                    <a:pt x="1673" y="137"/>
                  </a:lnTo>
                  <a:lnTo>
                    <a:pt x="1670" y="100"/>
                  </a:lnTo>
                  <a:lnTo>
                    <a:pt x="1666" y="67"/>
                  </a:lnTo>
                  <a:lnTo>
                    <a:pt x="1659" y="18"/>
                  </a:lnTo>
                  <a:lnTo>
                    <a:pt x="1657" y="0"/>
                  </a:lnTo>
                  <a:lnTo>
                    <a:pt x="898" y="0"/>
                  </a:lnTo>
                  <a:close/>
                </a:path>
              </a:pathLst>
            </a:custGeom>
            <a:solidFill>
              <a:srgbClr val="3324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62" name="Freeform 27">
              <a:extLst>
                <a:ext uri="{FF2B5EF4-FFF2-40B4-BE49-F238E27FC236}">
                  <a16:creationId xmlns:a16="http://schemas.microsoft.com/office/drawing/2014/main" id="{4864FC50-55EE-460B-9961-26D4428281EE}"/>
                </a:ext>
              </a:extLst>
            </p:cNvPr>
            <p:cNvSpPr>
              <a:spLocks/>
            </p:cNvSpPr>
            <p:nvPr/>
          </p:nvSpPr>
          <p:spPr bwMode="auto">
            <a:xfrm>
              <a:off x="3875088" y="2949575"/>
              <a:ext cx="241300" cy="652463"/>
            </a:xfrm>
            <a:custGeom>
              <a:avLst/>
              <a:gdLst>
                <a:gd name="T0" fmla="*/ 758 w 758"/>
                <a:gd name="T1" fmla="*/ 19 h 2054"/>
                <a:gd name="T2" fmla="*/ 0 w 758"/>
                <a:gd name="T3" fmla="*/ 2054 h 2054"/>
                <a:gd name="T4" fmla="*/ 48 w 758"/>
                <a:gd name="T5" fmla="*/ 479 h 2054"/>
                <a:gd name="T6" fmla="*/ 110 w 758"/>
                <a:gd name="T7" fmla="*/ 0 h 2054"/>
                <a:gd name="T8" fmla="*/ 758 w 758"/>
                <a:gd name="T9" fmla="*/ 19 h 2054"/>
              </a:gdLst>
              <a:ahLst/>
              <a:cxnLst>
                <a:cxn ang="0">
                  <a:pos x="T0" y="T1"/>
                </a:cxn>
                <a:cxn ang="0">
                  <a:pos x="T2" y="T3"/>
                </a:cxn>
                <a:cxn ang="0">
                  <a:pos x="T4" y="T5"/>
                </a:cxn>
                <a:cxn ang="0">
                  <a:pos x="T6" y="T7"/>
                </a:cxn>
                <a:cxn ang="0">
                  <a:pos x="T8" y="T9"/>
                </a:cxn>
              </a:cxnLst>
              <a:rect l="0" t="0" r="r" b="b"/>
              <a:pathLst>
                <a:path w="758" h="2054">
                  <a:moveTo>
                    <a:pt x="758" y="19"/>
                  </a:moveTo>
                  <a:lnTo>
                    <a:pt x="0" y="2054"/>
                  </a:lnTo>
                  <a:lnTo>
                    <a:pt x="48" y="479"/>
                  </a:lnTo>
                  <a:lnTo>
                    <a:pt x="110" y="0"/>
                  </a:lnTo>
                  <a:lnTo>
                    <a:pt x="758" y="1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63" name="Freeform 28">
              <a:extLst>
                <a:ext uri="{FF2B5EF4-FFF2-40B4-BE49-F238E27FC236}">
                  <a16:creationId xmlns:a16="http://schemas.microsoft.com/office/drawing/2014/main" id="{08B4B287-482D-476B-9EAE-FFC43C7DBB9A}"/>
                </a:ext>
              </a:extLst>
            </p:cNvPr>
            <p:cNvSpPr>
              <a:spLocks/>
            </p:cNvSpPr>
            <p:nvPr/>
          </p:nvSpPr>
          <p:spPr bwMode="auto">
            <a:xfrm>
              <a:off x="3927475" y="2978150"/>
              <a:ext cx="88900" cy="107950"/>
            </a:xfrm>
            <a:custGeom>
              <a:avLst/>
              <a:gdLst>
                <a:gd name="T0" fmla="*/ 0 w 278"/>
                <a:gd name="T1" fmla="*/ 205 h 341"/>
                <a:gd name="T2" fmla="*/ 2 w 278"/>
                <a:gd name="T3" fmla="*/ 231 h 341"/>
                <a:gd name="T4" fmla="*/ 10 w 278"/>
                <a:gd name="T5" fmla="*/ 257 h 341"/>
                <a:gd name="T6" fmla="*/ 21 w 278"/>
                <a:gd name="T7" fmla="*/ 280 h 341"/>
                <a:gd name="T8" fmla="*/ 37 w 278"/>
                <a:gd name="T9" fmla="*/ 300 h 341"/>
                <a:gd name="T10" fmla="*/ 57 w 278"/>
                <a:gd name="T11" fmla="*/ 317 h 341"/>
                <a:gd name="T12" fmla="*/ 80 w 278"/>
                <a:gd name="T13" fmla="*/ 330 h 341"/>
                <a:gd name="T14" fmla="*/ 106 w 278"/>
                <a:gd name="T15" fmla="*/ 338 h 341"/>
                <a:gd name="T16" fmla="*/ 133 w 278"/>
                <a:gd name="T17" fmla="*/ 341 h 341"/>
                <a:gd name="T18" fmla="*/ 160 w 278"/>
                <a:gd name="T19" fmla="*/ 339 h 341"/>
                <a:gd name="T20" fmla="*/ 185 w 278"/>
                <a:gd name="T21" fmla="*/ 332 h 341"/>
                <a:gd name="T22" fmla="*/ 207 w 278"/>
                <a:gd name="T23" fmla="*/ 320 h 341"/>
                <a:gd name="T24" fmla="*/ 229 w 278"/>
                <a:gd name="T25" fmla="*/ 304 h 341"/>
                <a:gd name="T26" fmla="*/ 245 w 278"/>
                <a:gd name="T27" fmla="*/ 284 h 341"/>
                <a:gd name="T28" fmla="*/ 258 w 278"/>
                <a:gd name="T29" fmla="*/ 262 h 341"/>
                <a:gd name="T30" fmla="*/ 267 w 278"/>
                <a:gd name="T31" fmla="*/ 237 h 341"/>
                <a:gd name="T32" fmla="*/ 277 w 278"/>
                <a:gd name="T33" fmla="*/ 151 h 341"/>
                <a:gd name="T34" fmla="*/ 277 w 278"/>
                <a:gd name="T35" fmla="*/ 123 h 341"/>
                <a:gd name="T36" fmla="*/ 273 w 278"/>
                <a:gd name="T37" fmla="*/ 97 h 341"/>
                <a:gd name="T38" fmla="*/ 263 w 278"/>
                <a:gd name="T39" fmla="*/ 73 h 341"/>
                <a:gd name="T40" fmla="*/ 249 w 278"/>
                <a:gd name="T41" fmla="*/ 52 h 341"/>
                <a:gd name="T42" fmla="*/ 231 w 278"/>
                <a:gd name="T43" fmla="*/ 33 h 341"/>
                <a:gd name="T44" fmla="*/ 209 w 278"/>
                <a:gd name="T45" fmla="*/ 18 h 341"/>
                <a:gd name="T46" fmla="*/ 185 w 278"/>
                <a:gd name="T47" fmla="*/ 7 h 341"/>
                <a:gd name="T48" fmla="*/ 159 w 278"/>
                <a:gd name="T49" fmla="*/ 1 h 341"/>
                <a:gd name="T50" fmla="*/ 131 w 278"/>
                <a:gd name="T51" fmla="*/ 1 h 341"/>
                <a:gd name="T52" fmla="*/ 106 w 278"/>
                <a:gd name="T53" fmla="*/ 5 h 341"/>
                <a:gd name="T54" fmla="*/ 82 w 278"/>
                <a:gd name="T55" fmla="*/ 16 h 341"/>
                <a:gd name="T56" fmla="*/ 59 w 278"/>
                <a:gd name="T57" fmla="*/ 29 h 341"/>
                <a:gd name="T58" fmla="*/ 41 w 278"/>
                <a:gd name="T59" fmla="*/ 47 h 341"/>
                <a:gd name="T60" fmla="*/ 27 w 278"/>
                <a:gd name="T61" fmla="*/ 69 h 341"/>
                <a:gd name="T62" fmla="*/ 15 w 278"/>
                <a:gd name="T63" fmla="*/ 93 h 341"/>
                <a:gd name="T64" fmla="*/ 10 w 278"/>
                <a:gd name="T65" fmla="*/ 11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341">
                  <a:moveTo>
                    <a:pt x="1" y="191"/>
                  </a:moveTo>
                  <a:lnTo>
                    <a:pt x="0" y="205"/>
                  </a:lnTo>
                  <a:lnTo>
                    <a:pt x="0" y="219"/>
                  </a:lnTo>
                  <a:lnTo>
                    <a:pt x="2" y="231"/>
                  </a:lnTo>
                  <a:lnTo>
                    <a:pt x="5" y="244"/>
                  </a:lnTo>
                  <a:lnTo>
                    <a:pt x="10" y="257"/>
                  </a:lnTo>
                  <a:lnTo>
                    <a:pt x="15" y="268"/>
                  </a:lnTo>
                  <a:lnTo>
                    <a:pt x="21" y="280"/>
                  </a:lnTo>
                  <a:lnTo>
                    <a:pt x="29" y="290"/>
                  </a:lnTo>
                  <a:lnTo>
                    <a:pt x="37" y="300"/>
                  </a:lnTo>
                  <a:lnTo>
                    <a:pt x="47" y="308"/>
                  </a:lnTo>
                  <a:lnTo>
                    <a:pt x="57" y="317"/>
                  </a:lnTo>
                  <a:lnTo>
                    <a:pt x="68" y="324"/>
                  </a:lnTo>
                  <a:lnTo>
                    <a:pt x="80" y="330"/>
                  </a:lnTo>
                  <a:lnTo>
                    <a:pt x="92" y="335"/>
                  </a:lnTo>
                  <a:lnTo>
                    <a:pt x="106" y="338"/>
                  </a:lnTo>
                  <a:lnTo>
                    <a:pt x="120" y="340"/>
                  </a:lnTo>
                  <a:lnTo>
                    <a:pt x="133" y="341"/>
                  </a:lnTo>
                  <a:lnTo>
                    <a:pt x="146" y="341"/>
                  </a:lnTo>
                  <a:lnTo>
                    <a:pt x="160" y="339"/>
                  </a:lnTo>
                  <a:lnTo>
                    <a:pt x="172" y="336"/>
                  </a:lnTo>
                  <a:lnTo>
                    <a:pt x="185" y="332"/>
                  </a:lnTo>
                  <a:lnTo>
                    <a:pt x="197" y="326"/>
                  </a:lnTo>
                  <a:lnTo>
                    <a:pt x="207" y="320"/>
                  </a:lnTo>
                  <a:lnTo>
                    <a:pt x="218" y="313"/>
                  </a:lnTo>
                  <a:lnTo>
                    <a:pt x="229" y="304"/>
                  </a:lnTo>
                  <a:lnTo>
                    <a:pt x="237" y="295"/>
                  </a:lnTo>
                  <a:lnTo>
                    <a:pt x="245" y="284"/>
                  </a:lnTo>
                  <a:lnTo>
                    <a:pt x="252" y="274"/>
                  </a:lnTo>
                  <a:lnTo>
                    <a:pt x="258" y="262"/>
                  </a:lnTo>
                  <a:lnTo>
                    <a:pt x="262" y="249"/>
                  </a:lnTo>
                  <a:lnTo>
                    <a:pt x="267" y="237"/>
                  </a:lnTo>
                  <a:lnTo>
                    <a:pt x="269" y="223"/>
                  </a:lnTo>
                  <a:lnTo>
                    <a:pt x="277" y="151"/>
                  </a:lnTo>
                  <a:lnTo>
                    <a:pt x="278" y="137"/>
                  </a:lnTo>
                  <a:lnTo>
                    <a:pt x="277" y="123"/>
                  </a:lnTo>
                  <a:lnTo>
                    <a:pt x="276" y="110"/>
                  </a:lnTo>
                  <a:lnTo>
                    <a:pt x="273" y="97"/>
                  </a:lnTo>
                  <a:lnTo>
                    <a:pt x="269" y="84"/>
                  </a:lnTo>
                  <a:lnTo>
                    <a:pt x="263" y="73"/>
                  </a:lnTo>
                  <a:lnTo>
                    <a:pt x="256" y="62"/>
                  </a:lnTo>
                  <a:lnTo>
                    <a:pt x="249" y="52"/>
                  </a:lnTo>
                  <a:lnTo>
                    <a:pt x="240" y="42"/>
                  </a:lnTo>
                  <a:lnTo>
                    <a:pt x="231" y="33"/>
                  </a:lnTo>
                  <a:lnTo>
                    <a:pt x="221" y="25"/>
                  </a:lnTo>
                  <a:lnTo>
                    <a:pt x="209" y="18"/>
                  </a:lnTo>
                  <a:lnTo>
                    <a:pt x="198" y="11"/>
                  </a:lnTo>
                  <a:lnTo>
                    <a:pt x="185" y="7"/>
                  </a:lnTo>
                  <a:lnTo>
                    <a:pt x="172" y="3"/>
                  </a:lnTo>
                  <a:lnTo>
                    <a:pt x="159" y="1"/>
                  </a:lnTo>
                  <a:lnTo>
                    <a:pt x="145" y="0"/>
                  </a:lnTo>
                  <a:lnTo>
                    <a:pt x="131" y="1"/>
                  </a:lnTo>
                  <a:lnTo>
                    <a:pt x="119" y="2"/>
                  </a:lnTo>
                  <a:lnTo>
                    <a:pt x="106" y="5"/>
                  </a:lnTo>
                  <a:lnTo>
                    <a:pt x="93" y="9"/>
                  </a:lnTo>
                  <a:lnTo>
                    <a:pt x="82" y="16"/>
                  </a:lnTo>
                  <a:lnTo>
                    <a:pt x="70" y="22"/>
                  </a:lnTo>
                  <a:lnTo>
                    <a:pt x="59" y="29"/>
                  </a:lnTo>
                  <a:lnTo>
                    <a:pt x="50" y="38"/>
                  </a:lnTo>
                  <a:lnTo>
                    <a:pt x="41" y="47"/>
                  </a:lnTo>
                  <a:lnTo>
                    <a:pt x="33" y="57"/>
                  </a:lnTo>
                  <a:lnTo>
                    <a:pt x="27" y="69"/>
                  </a:lnTo>
                  <a:lnTo>
                    <a:pt x="20" y="80"/>
                  </a:lnTo>
                  <a:lnTo>
                    <a:pt x="15" y="93"/>
                  </a:lnTo>
                  <a:lnTo>
                    <a:pt x="12" y="106"/>
                  </a:lnTo>
                  <a:lnTo>
                    <a:pt x="10" y="119"/>
                  </a:lnTo>
                  <a:lnTo>
                    <a:pt x="1" y="191"/>
                  </a:lnTo>
                  <a:close/>
                </a:path>
              </a:pathLst>
            </a:custGeom>
            <a:solidFill>
              <a:srgbClr val="8936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64" name="Freeform 29">
              <a:extLst>
                <a:ext uri="{FF2B5EF4-FFF2-40B4-BE49-F238E27FC236}">
                  <a16:creationId xmlns:a16="http://schemas.microsoft.com/office/drawing/2014/main" id="{1A3AD010-EF2F-4F56-BC85-54C994945906}"/>
                </a:ext>
              </a:extLst>
            </p:cNvPr>
            <p:cNvSpPr>
              <a:spLocks/>
            </p:cNvSpPr>
            <p:nvPr/>
          </p:nvSpPr>
          <p:spPr bwMode="auto">
            <a:xfrm>
              <a:off x="3875088" y="3040063"/>
              <a:ext cx="104775" cy="561975"/>
            </a:xfrm>
            <a:custGeom>
              <a:avLst/>
              <a:gdLst>
                <a:gd name="T0" fmla="*/ 328 w 328"/>
                <a:gd name="T1" fmla="*/ 12 h 1771"/>
                <a:gd name="T2" fmla="*/ 264 w 328"/>
                <a:gd name="T3" fmla="*/ 1063 h 1771"/>
                <a:gd name="T4" fmla="*/ 0 w 328"/>
                <a:gd name="T5" fmla="*/ 1771 h 1771"/>
                <a:gd name="T6" fmla="*/ 17 w 328"/>
                <a:gd name="T7" fmla="*/ 1027 h 1771"/>
                <a:gd name="T8" fmla="*/ 246 w 328"/>
                <a:gd name="T9" fmla="*/ 0 h 1771"/>
                <a:gd name="T10" fmla="*/ 328 w 328"/>
                <a:gd name="T11" fmla="*/ 12 h 1771"/>
              </a:gdLst>
              <a:ahLst/>
              <a:cxnLst>
                <a:cxn ang="0">
                  <a:pos x="T0" y="T1"/>
                </a:cxn>
                <a:cxn ang="0">
                  <a:pos x="T2" y="T3"/>
                </a:cxn>
                <a:cxn ang="0">
                  <a:pos x="T4" y="T5"/>
                </a:cxn>
                <a:cxn ang="0">
                  <a:pos x="T6" y="T7"/>
                </a:cxn>
                <a:cxn ang="0">
                  <a:pos x="T8" y="T9"/>
                </a:cxn>
                <a:cxn ang="0">
                  <a:pos x="T10" y="T11"/>
                </a:cxn>
              </a:cxnLst>
              <a:rect l="0" t="0" r="r" b="b"/>
              <a:pathLst>
                <a:path w="328" h="1771">
                  <a:moveTo>
                    <a:pt x="328" y="12"/>
                  </a:moveTo>
                  <a:lnTo>
                    <a:pt x="264" y="1063"/>
                  </a:lnTo>
                  <a:lnTo>
                    <a:pt x="0" y="1771"/>
                  </a:lnTo>
                  <a:lnTo>
                    <a:pt x="17" y="1027"/>
                  </a:lnTo>
                  <a:lnTo>
                    <a:pt x="246" y="0"/>
                  </a:lnTo>
                  <a:lnTo>
                    <a:pt x="328" y="12"/>
                  </a:lnTo>
                  <a:close/>
                </a:path>
              </a:pathLst>
            </a:custGeom>
            <a:solidFill>
              <a:srgbClr val="8936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65" name="Freeform 30">
              <a:extLst>
                <a:ext uri="{FF2B5EF4-FFF2-40B4-BE49-F238E27FC236}">
                  <a16:creationId xmlns:a16="http://schemas.microsoft.com/office/drawing/2014/main" id="{756B7C0D-2058-495C-99D7-ACDB2B53EC36}"/>
                </a:ext>
              </a:extLst>
            </p:cNvPr>
            <p:cNvSpPr>
              <a:spLocks/>
            </p:cNvSpPr>
            <p:nvPr/>
          </p:nvSpPr>
          <p:spPr bwMode="auto">
            <a:xfrm>
              <a:off x="3871913" y="3013075"/>
              <a:ext cx="266700" cy="619125"/>
            </a:xfrm>
            <a:custGeom>
              <a:avLst/>
              <a:gdLst>
                <a:gd name="T0" fmla="*/ 840 w 840"/>
                <a:gd name="T1" fmla="*/ 0 h 1947"/>
                <a:gd name="T2" fmla="*/ 668 w 840"/>
                <a:gd name="T3" fmla="*/ 968 h 1947"/>
                <a:gd name="T4" fmla="*/ 415 w 840"/>
                <a:gd name="T5" fmla="*/ 1065 h 1947"/>
                <a:gd name="T6" fmla="*/ 441 w 840"/>
                <a:gd name="T7" fmla="*/ 1401 h 1947"/>
                <a:gd name="T8" fmla="*/ 0 w 840"/>
                <a:gd name="T9" fmla="*/ 1947 h 1947"/>
                <a:gd name="T10" fmla="*/ 681 w 840"/>
                <a:gd name="T11" fmla="*/ 58 h 1947"/>
                <a:gd name="T12" fmla="*/ 840 w 840"/>
                <a:gd name="T13" fmla="*/ 0 h 1947"/>
              </a:gdLst>
              <a:ahLst/>
              <a:cxnLst>
                <a:cxn ang="0">
                  <a:pos x="T0" y="T1"/>
                </a:cxn>
                <a:cxn ang="0">
                  <a:pos x="T2" y="T3"/>
                </a:cxn>
                <a:cxn ang="0">
                  <a:pos x="T4" y="T5"/>
                </a:cxn>
                <a:cxn ang="0">
                  <a:pos x="T6" y="T7"/>
                </a:cxn>
                <a:cxn ang="0">
                  <a:pos x="T8" y="T9"/>
                </a:cxn>
                <a:cxn ang="0">
                  <a:pos x="T10" y="T11"/>
                </a:cxn>
                <a:cxn ang="0">
                  <a:pos x="T12" y="T13"/>
                </a:cxn>
              </a:cxnLst>
              <a:rect l="0" t="0" r="r" b="b"/>
              <a:pathLst>
                <a:path w="840" h="1947">
                  <a:moveTo>
                    <a:pt x="840" y="0"/>
                  </a:moveTo>
                  <a:lnTo>
                    <a:pt x="668" y="968"/>
                  </a:lnTo>
                  <a:lnTo>
                    <a:pt x="415" y="1065"/>
                  </a:lnTo>
                  <a:lnTo>
                    <a:pt x="441" y="1401"/>
                  </a:lnTo>
                  <a:lnTo>
                    <a:pt x="0" y="1947"/>
                  </a:lnTo>
                  <a:lnTo>
                    <a:pt x="681" y="58"/>
                  </a:lnTo>
                  <a:lnTo>
                    <a:pt x="840" y="0"/>
                  </a:lnTo>
                  <a:close/>
                </a:path>
              </a:pathLst>
            </a:custGeom>
            <a:solidFill>
              <a:srgbClr val="5140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66" name="Freeform 31">
              <a:extLst>
                <a:ext uri="{FF2B5EF4-FFF2-40B4-BE49-F238E27FC236}">
                  <a16:creationId xmlns:a16="http://schemas.microsoft.com/office/drawing/2014/main" id="{DED4928F-BFA9-42E6-8749-6F5BC5F18EBC}"/>
                </a:ext>
              </a:extLst>
            </p:cNvPr>
            <p:cNvSpPr>
              <a:spLocks/>
            </p:cNvSpPr>
            <p:nvPr/>
          </p:nvSpPr>
          <p:spPr bwMode="auto">
            <a:xfrm>
              <a:off x="4011613" y="2862263"/>
              <a:ext cx="209550" cy="233363"/>
            </a:xfrm>
            <a:custGeom>
              <a:avLst/>
              <a:gdLst>
                <a:gd name="T0" fmla="*/ 74 w 657"/>
                <a:gd name="T1" fmla="*/ 735 h 735"/>
                <a:gd name="T2" fmla="*/ 657 w 657"/>
                <a:gd name="T3" fmla="*/ 268 h 735"/>
                <a:gd name="T4" fmla="*/ 484 w 657"/>
                <a:gd name="T5" fmla="*/ 0 h 735"/>
                <a:gd name="T6" fmla="*/ 0 w 657"/>
                <a:gd name="T7" fmla="*/ 294 h 735"/>
                <a:gd name="T8" fmla="*/ 74 w 657"/>
                <a:gd name="T9" fmla="*/ 735 h 735"/>
              </a:gdLst>
              <a:ahLst/>
              <a:cxnLst>
                <a:cxn ang="0">
                  <a:pos x="T0" y="T1"/>
                </a:cxn>
                <a:cxn ang="0">
                  <a:pos x="T2" y="T3"/>
                </a:cxn>
                <a:cxn ang="0">
                  <a:pos x="T4" y="T5"/>
                </a:cxn>
                <a:cxn ang="0">
                  <a:pos x="T6" y="T7"/>
                </a:cxn>
                <a:cxn ang="0">
                  <a:pos x="T8" y="T9"/>
                </a:cxn>
              </a:cxnLst>
              <a:rect l="0" t="0" r="r" b="b"/>
              <a:pathLst>
                <a:path w="657" h="735">
                  <a:moveTo>
                    <a:pt x="74" y="735"/>
                  </a:moveTo>
                  <a:lnTo>
                    <a:pt x="657" y="268"/>
                  </a:lnTo>
                  <a:lnTo>
                    <a:pt x="484" y="0"/>
                  </a:lnTo>
                  <a:lnTo>
                    <a:pt x="0" y="294"/>
                  </a:lnTo>
                  <a:lnTo>
                    <a:pt x="74" y="7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67" name="Freeform 32">
              <a:extLst>
                <a:ext uri="{FF2B5EF4-FFF2-40B4-BE49-F238E27FC236}">
                  <a16:creationId xmlns:a16="http://schemas.microsoft.com/office/drawing/2014/main" id="{4A608EF4-266B-4675-B0F9-56F14A2C6D6D}"/>
                </a:ext>
              </a:extLst>
            </p:cNvPr>
            <p:cNvSpPr>
              <a:spLocks/>
            </p:cNvSpPr>
            <p:nvPr/>
          </p:nvSpPr>
          <p:spPr bwMode="auto">
            <a:xfrm>
              <a:off x="3825875" y="2976563"/>
              <a:ext cx="66675" cy="630238"/>
            </a:xfrm>
            <a:custGeom>
              <a:avLst/>
              <a:gdLst>
                <a:gd name="T0" fmla="*/ 174 w 213"/>
                <a:gd name="T1" fmla="*/ 1986 h 1986"/>
                <a:gd name="T2" fmla="*/ 188 w 213"/>
                <a:gd name="T3" fmla="*/ 982 h 1986"/>
                <a:gd name="T4" fmla="*/ 213 w 213"/>
                <a:gd name="T5" fmla="*/ 334 h 1986"/>
                <a:gd name="T6" fmla="*/ 213 w 213"/>
                <a:gd name="T7" fmla="*/ 48 h 1986"/>
                <a:gd name="T8" fmla="*/ 162 w 213"/>
                <a:gd name="T9" fmla="*/ 0 h 1986"/>
                <a:gd name="T10" fmla="*/ 0 w 213"/>
                <a:gd name="T11" fmla="*/ 1009 h 1986"/>
                <a:gd name="T12" fmla="*/ 94 w 213"/>
                <a:gd name="T13" fmla="*/ 1144 h 1986"/>
                <a:gd name="T14" fmla="*/ 0 w 213"/>
                <a:gd name="T15" fmla="*/ 1397 h 1986"/>
                <a:gd name="T16" fmla="*/ 174 w 213"/>
                <a:gd name="T17" fmla="*/ 1986 h 1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1986">
                  <a:moveTo>
                    <a:pt x="174" y="1986"/>
                  </a:moveTo>
                  <a:lnTo>
                    <a:pt x="188" y="982"/>
                  </a:lnTo>
                  <a:lnTo>
                    <a:pt x="213" y="334"/>
                  </a:lnTo>
                  <a:lnTo>
                    <a:pt x="213" y="48"/>
                  </a:lnTo>
                  <a:lnTo>
                    <a:pt x="162" y="0"/>
                  </a:lnTo>
                  <a:lnTo>
                    <a:pt x="0" y="1009"/>
                  </a:lnTo>
                  <a:lnTo>
                    <a:pt x="94" y="1144"/>
                  </a:lnTo>
                  <a:lnTo>
                    <a:pt x="0" y="1397"/>
                  </a:lnTo>
                  <a:lnTo>
                    <a:pt x="174" y="1986"/>
                  </a:lnTo>
                  <a:close/>
                </a:path>
              </a:pathLst>
            </a:custGeom>
            <a:solidFill>
              <a:srgbClr val="5140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68" name="Freeform 33">
              <a:extLst>
                <a:ext uri="{FF2B5EF4-FFF2-40B4-BE49-F238E27FC236}">
                  <a16:creationId xmlns:a16="http://schemas.microsoft.com/office/drawing/2014/main" id="{68F62FC1-D83B-426F-88B3-C855F03F13AE}"/>
                </a:ext>
              </a:extLst>
            </p:cNvPr>
            <p:cNvSpPr>
              <a:spLocks/>
            </p:cNvSpPr>
            <p:nvPr/>
          </p:nvSpPr>
          <p:spPr bwMode="auto">
            <a:xfrm>
              <a:off x="4095750" y="3033713"/>
              <a:ext cx="358775" cy="1344613"/>
            </a:xfrm>
            <a:custGeom>
              <a:avLst/>
              <a:gdLst>
                <a:gd name="T0" fmla="*/ 1129 w 1129"/>
                <a:gd name="T1" fmla="*/ 1571 h 4237"/>
                <a:gd name="T2" fmla="*/ 1092 w 1129"/>
                <a:gd name="T3" fmla="*/ 1390 h 4237"/>
                <a:gd name="T4" fmla="*/ 1053 w 1129"/>
                <a:gd name="T5" fmla="*/ 1215 h 4237"/>
                <a:gd name="T6" fmla="*/ 1011 w 1129"/>
                <a:gd name="T7" fmla="*/ 1045 h 4237"/>
                <a:gd name="T8" fmla="*/ 967 w 1129"/>
                <a:gd name="T9" fmla="*/ 881 h 4237"/>
                <a:gd name="T10" fmla="*/ 919 w 1129"/>
                <a:gd name="T11" fmla="*/ 724 h 4237"/>
                <a:gd name="T12" fmla="*/ 870 w 1129"/>
                <a:gd name="T13" fmla="*/ 575 h 4237"/>
                <a:gd name="T14" fmla="*/ 820 w 1129"/>
                <a:gd name="T15" fmla="*/ 436 h 4237"/>
                <a:gd name="T16" fmla="*/ 767 w 1129"/>
                <a:gd name="T17" fmla="*/ 307 h 4237"/>
                <a:gd name="T18" fmla="*/ 743 w 1129"/>
                <a:gd name="T19" fmla="*/ 264 h 4237"/>
                <a:gd name="T20" fmla="*/ 705 w 1129"/>
                <a:gd name="T21" fmla="*/ 210 h 4237"/>
                <a:gd name="T22" fmla="*/ 656 w 1129"/>
                <a:gd name="T23" fmla="*/ 153 h 4237"/>
                <a:gd name="T24" fmla="*/ 626 w 1129"/>
                <a:gd name="T25" fmla="*/ 124 h 4237"/>
                <a:gd name="T26" fmla="*/ 593 w 1129"/>
                <a:gd name="T27" fmla="*/ 97 h 4237"/>
                <a:gd name="T28" fmla="*/ 559 w 1129"/>
                <a:gd name="T29" fmla="*/ 72 h 4237"/>
                <a:gd name="T30" fmla="*/ 522 w 1129"/>
                <a:gd name="T31" fmla="*/ 49 h 4237"/>
                <a:gd name="T32" fmla="*/ 483 w 1129"/>
                <a:gd name="T33" fmla="*/ 30 h 4237"/>
                <a:gd name="T34" fmla="*/ 443 w 1129"/>
                <a:gd name="T35" fmla="*/ 15 h 4237"/>
                <a:gd name="T36" fmla="*/ 401 w 1129"/>
                <a:gd name="T37" fmla="*/ 6 h 4237"/>
                <a:gd name="T38" fmla="*/ 357 w 1129"/>
                <a:gd name="T39" fmla="*/ 0 h 4237"/>
                <a:gd name="T40" fmla="*/ 313 w 1129"/>
                <a:gd name="T41" fmla="*/ 2 h 4237"/>
                <a:gd name="T42" fmla="*/ 268 w 1129"/>
                <a:gd name="T43" fmla="*/ 12 h 4237"/>
                <a:gd name="T44" fmla="*/ 204 w 1129"/>
                <a:gd name="T45" fmla="*/ 33 h 4237"/>
                <a:gd name="T46" fmla="*/ 151 w 1129"/>
                <a:gd name="T47" fmla="*/ 58 h 4237"/>
                <a:gd name="T48" fmla="*/ 108 w 1129"/>
                <a:gd name="T49" fmla="*/ 87 h 4237"/>
                <a:gd name="T50" fmla="*/ 74 w 1129"/>
                <a:gd name="T51" fmla="*/ 119 h 4237"/>
                <a:gd name="T52" fmla="*/ 47 w 1129"/>
                <a:gd name="T53" fmla="*/ 151 h 4237"/>
                <a:gd name="T54" fmla="*/ 28 w 1129"/>
                <a:gd name="T55" fmla="*/ 185 h 4237"/>
                <a:gd name="T56" fmla="*/ 14 w 1129"/>
                <a:gd name="T57" fmla="*/ 220 h 4237"/>
                <a:gd name="T58" fmla="*/ 5 w 1129"/>
                <a:gd name="T59" fmla="*/ 254 h 4237"/>
                <a:gd name="T60" fmla="*/ 1 w 1129"/>
                <a:gd name="T61" fmla="*/ 287 h 4237"/>
                <a:gd name="T62" fmla="*/ 0 w 1129"/>
                <a:gd name="T63" fmla="*/ 317 h 4237"/>
                <a:gd name="T64" fmla="*/ 5 w 1129"/>
                <a:gd name="T65" fmla="*/ 370 h 4237"/>
                <a:gd name="T66" fmla="*/ 17 w 1129"/>
                <a:gd name="T67" fmla="*/ 420 h 4237"/>
                <a:gd name="T68" fmla="*/ 32 w 1129"/>
                <a:gd name="T69" fmla="*/ 508 h 4237"/>
                <a:gd name="T70" fmla="*/ 50 w 1129"/>
                <a:gd name="T71" fmla="*/ 594 h 4237"/>
                <a:gd name="T72" fmla="*/ 70 w 1129"/>
                <a:gd name="T73" fmla="*/ 680 h 4237"/>
                <a:gd name="T74" fmla="*/ 93 w 1129"/>
                <a:gd name="T75" fmla="*/ 767 h 4237"/>
                <a:gd name="T76" fmla="*/ 144 w 1129"/>
                <a:gd name="T77" fmla="*/ 939 h 4237"/>
                <a:gd name="T78" fmla="*/ 200 w 1129"/>
                <a:gd name="T79" fmla="*/ 1116 h 4237"/>
                <a:gd name="T80" fmla="*/ 258 w 1129"/>
                <a:gd name="T81" fmla="*/ 1296 h 4237"/>
                <a:gd name="T82" fmla="*/ 316 w 1129"/>
                <a:gd name="T83" fmla="*/ 1487 h 4237"/>
                <a:gd name="T84" fmla="*/ 372 w 1129"/>
                <a:gd name="T85" fmla="*/ 1686 h 4237"/>
                <a:gd name="T86" fmla="*/ 399 w 1129"/>
                <a:gd name="T87" fmla="*/ 1791 h 4237"/>
                <a:gd name="T88" fmla="*/ 423 w 1129"/>
                <a:gd name="T89" fmla="*/ 1899 h 4237"/>
                <a:gd name="T90" fmla="*/ 444 w 1129"/>
                <a:gd name="T91" fmla="*/ 2002 h 4237"/>
                <a:gd name="T92" fmla="*/ 463 w 1129"/>
                <a:gd name="T93" fmla="*/ 2110 h 4237"/>
                <a:gd name="T94" fmla="*/ 480 w 1129"/>
                <a:gd name="T95" fmla="*/ 2221 h 4237"/>
                <a:gd name="T96" fmla="*/ 495 w 1129"/>
                <a:gd name="T97" fmla="*/ 2335 h 4237"/>
                <a:gd name="T98" fmla="*/ 509 w 1129"/>
                <a:gd name="T99" fmla="*/ 2456 h 4237"/>
                <a:gd name="T100" fmla="*/ 519 w 1129"/>
                <a:gd name="T101" fmla="*/ 2581 h 4237"/>
                <a:gd name="T102" fmla="*/ 529 w 1129"/>
                <a:gd name="T103" fmla="*/ 2712 h 4237"/>
                <a:gd name="T104" fmla="*/ 536 w 1129"/>
                <a:gd name="T105" fmla="*/ 2849 h 4237"/>
                <a:gd name="T106" fmla="*/ 545 w 1129"/>
                <a:gd name="T107" fmla="*/ 3144 h 4237"/>
                <a:gd name="T108" fmla="*/ 547 w 1129"/>
                <a:gd name="T109" fmla="*/ 3472 h 4237"/>
                <a:gd name="T110" fmla="*/ 541 w 1129"/>
                <a:gd name="T111" fmla="*/ 3834 h 4237"/>
                <a:gd name="T112" fmla="*/ 529 w 1129"/>
                <a:gd name="T113" fmla="*/ 4237 h 4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9" h="4237">
                  <a:moveTo>
                    <a:pt x="1024" y="4237"/>
                  </a:moveTo>
                  <a:lnTo>
                    <a:pt x="1129" y="1571"/>
                  </a:lnTo>
                  <a:lnTo>
                    <a:pt x="1111" y="1480"/>
                  </a:lnTo>
                  <a:lnTo>
                    <a:pt x="1092" y="1390"/>
                  </a:lnTo>
                  <a:lnTo>
                    <a:pt x="1073" y="1302"/>
                  </a:lnTo>
                  <a:lnTo>
                    <a:pt x="1053" y="1215"/>
                  </a:lnTo>
                  <a:lnTo>
                    <a:pt x="1032" y="1128"/>
                  </a:lnTo>
                  <a:lnTo>
                    <a:pt x="1011" y="1045"/>
                  </a:lnTo>
                  <a:lnTo>
                    <a:pt x="989" y="961"/>
                  </a:lnTo>
                  <a:lnTo>
                    <a:pt x="967" y="881"/>
                  </a:lnTo>
                  <a:lnTo>
                    <a:pt x="943" y="802"/>
                  </a:lnTo>
                  <a:lnTo>
                    <a:pt x="919" y="724"/>
                  </a:lnTo>
                  <a:lnTo>
                    <a:pt x="896" y="648"/>
                  </a:lnTo>
                  <a:lnTo>
                    <a:pt x="870" y="575"/>
                  </a:lnTo>
                  <a:lnTo>
                    <a:pt x="845" y="505"/>
                  </a:lnTo>
                  <a:lnTo>
                    <a:pt x="820" y="436"/>
                  </a:lnTo>
                  <a:lnTo>
                    <a:pt x="793" y="370"/>
                  </a:lnTo>
                  <a:lnTo>
                    <a:pt x="767" y="307"/>
                  </a:lnTo>
                  <a:lnTo>
                    <a:pt x="757" y="287"/>
                  </a:lnTo>
                  <a:lnTo>
                    <a:pt x="743" y="264"/>
                  </a:lnTo>
                  <a:lnTo>
                    <a:pt x="727" y="237"/>
                  </a:lnTo>
                  <a:lnTo>
                    <a:pt x="705" y="210"/>
                  </a:lnTo>
                  <a:lnTo>
                    <a:pt x="682" y="181"/>
                  </a:lnTo>
                  <a:lnTo>
                    <a:pt x="656" y="153"/>
                  </a:lnTo>
                  <a:lnTo>
                    <a:pt x="641" y="138"/>
                  </a:lnTo>
                  <a:lnTo>
                    <a:pt x="626" y="124"/>
                  </a:lnTo>
                  <a:lnTo>
                    <a:pt x="610" y="110"/>
                  </a:lnTo>
                  <a:lnTo>
                    <a:pt x="593" y="97"/>
                  </a:lnTo>
                  <a:lnTo>
                    <a:pt x="576" y="84"/>
                  </a:lnTo>
                  <a:lnTo>
                    <a:pt x="559" y="72"/>
                  </a:lnTo>
                  <a:lnTo>
                    <a:pt x="540" y="61"/>
                  </a:lnTo>
                  <a:lnTo>
                    <a:pt x="522" y="49"/>
                  </a:lnTo>
                  <a:lnTo>
                    <a:pt x="503" y="39"/>
                  </a:lnTo>
                  <a:lnTo>
                    <a:pt x="483" y="30"/>
                  </a:lnTo>
                  <a:lnTo>
                    <a:pt x="463" y="23"/>
                  </a:lnTo>
                  <a:lnTo>
                    <a:pt x="443" y="15"/>
                  </a:lnTo>
                  <a:lnTo>
                    <a:pt x="422" y="10"/>
                  </a:lnTo>
                  <a:lnTo>
                    <a:pt x="401" y="6"/>
                  </a:lnTo>
                  <a:lnTo>
                    <a:pt x="380" y="2"/>
                  </a:lnTo>
                  <a:lnTo>
                    <a:pt x="357" y="0"/>
                  </a:lnTo>
                  <a:lnTo>
                    <a:pt x="335" y="1"/>
                  </a:lnTo>
                  <a:lnTo>
                    <a:pt x="313" y="2"/>
                  </a:lnTo>
                  <a:lnTo>
                    <a:pt x="290" y="7"/>
                  </a:lnTo>
                  <a:lnTo>
                    <a:pt x="268" y="12"/>
                  </a:lnTo>
                  <a:lnTo>
                    <a:pt x="235" y="21"/>
                  </a:lnTo>
                  <a:lnTo>
                    <a:pt x="204" y="33"/>
                  </a:lnTo>
                  <a:lnTo>
                    <a:pt x="177" y="46"/>
                  </a:lnTo>
                  <a:lnTo>
                    <a:pt x="151" y="58"/>
                  </a:lnTo>
                  <a:lnTo>
                    <a:pt x="129" y="72"/>
                  </a:lnTo>
                  <a:lnTo>
                    <a:pt x="108" y="87"/>
                  </a:lnTo>
                  <a:lnTo>
                    <a:pt x="90" y="103"/>
                  </a:lnTo>
                  <a:lnTo>
                    <a:pt x="74" y="119"/>
                  </a:lnTo>
                  <a:lnTo>
                    <a:pt x="59" y="135"/>
                  </a:lnTo>
                  <a:lnTo>
                    <a:pt x="47" y="151"/>
                  </a:lnTo>
                  <a:lnTo>
                    <a:pt x="36" y="168"/>
                  </a:lnTo>
                  <a:lnTo>
                    <a:pt x="28" y="185"/>
                  </a:lnTo>
                  <a:lnTo>
                    <a:pt x="20" y="203"/>
                  </a:lnTo>
                  <a:lnTo>
                    <a:pt x="14" y="220"/>
                  </a:lnTo>
                  <a:lnTo>
                    <a:pt x="8" y="237"/>
                  </a:lnTo>
                  <a:lnTo>
                    <a:pt x="5" y="254"/>
                  </a:lnTo>
                  <a:lnTo>
                    <a:pt x="2" y="271"/>
                  </a:lnTo>
                  <a:lnTo>
                    <a:pt x="1" y="287"/>
                  </a:lnTo>
                  <a:lnTo>
                    <a:pt x="0" y="303"/>
                  </a:lnTo>
                  <a:lnTo>
                    <a:pt x="0" y="317"/>
                  </a:lnTo>
                  <a:lnTo>
                    <a:pt x="1" y="346"/>
                  </a:lnTo>
                  <a:lnTo>
                    <a:pt x="5" y="370"/>
                  </a:lnTo>
                  <a:lnTo>
                    <a:pt x="13" y="406"/>
                  </a:lnTo>
                  <a:lnTo>
                    <a:pt x="17" y="420"/>
                  </a:lnTo>
                  <a:lnTo>
                    <a:pt x="24" y="463"/>
                  </a:lnTo>
                  <a:lnTo>
                    <a:pt x="32" y="508"/>
                  </a:lnTo>
                  <a:lnTo>
                    <a:pt x="40" y="551"/>
                  </a:lnTo>
                  <a:lnTo>
                    <a:pt x="50" y="594"/>
                  </a:lnTo>
                  <a:lnTo>
                    <a:pt x="59" y="638"/>
                  </a:lnTo>
                  <a:lnTo>
                    <a:pt x="70" y="680"/>
                  </a:lnTo>
                  <a:lnTo>
                    <a:pt x="81" y="723"/>
                  </a:lnTo>
                  <a:lnTo>
                    <a:pt x="93" y="767"/>
                  </a:lnTo>
                  <a:lnTo>
                    <a:pt x="117" y="852"/>
                  </a:lnTo>
                  <a:lnTo>
                    <a:pt x="144" y="939"/>
                  </a:lnTo>
                  <a:lnTo>
                    <a:pt x="171" y="1027"/>
                  </a:lnTo>
                  <a:lnTo>
                    <a:pt x="200" y="1116"/>
                  </a:lnTo>
                  <a:lnTo>
                    <a:pt x="228" y="1205"/>
                  </a:lnTo>
                  <a:lnTo>
                    <a:pt x="258" y="1296"/>
                  </a:lnTo>
                  <a:lnTo>
                    <a:pt x="288" y="1390"/>
                  </a:lnTo>
                  <a:lnTo>
                    <a:pt x="316" y="1487"/>
                  </a:lnTo>
                  <a:lnTo>
                    <a:pt x="345" y="1585"/>
                  </a:lnTo>
                  <a:lnTo>
                    <a:pt x="372" y="1686"/>
                  </a:lnTo>
                  <a:lnTo>
                    <a:pt x="386" y="1738"/>
                  </a:lnTo>
                  <a:lnTo>
                    <a:pt x="399" y="1791"/>
                  </a:lnTo>
                  <a:lnTo>
                    <a:pt x="411" y="1844"/>
                  </a:lnTo>
                  <a:lnTo>
                    <a:pt x="423" y="1899"/>
                  </a:lnTo>
                  <a:lnTo>
                    <a:pt x="434" y="1951"/>
                  </a:lnTo>
                  <a:lnTo>
                    <a:pt x="444" y="2002"/>
                  </a:lnTo>
                  <a:lnTo>
                    <a:pt x="454" y="2056"/>
                  </a:lnTo>
                  <a:lnTo>
                    <a:pt x="463" y="2110"/>
                  </a:lnTo>
                  <a:lnTo>
                    <a:pt x="472" y="2165"/>
                  </a:lnTo>
                  <a:lnTo>
                    <a:pt x="480" y="2221"/>
                  </a:lnTo>
                  <a:lnTo>
                    <a:pt x="489" y="2277"/>
                  </a:lnTo>
                  <a:lnTo>
                    <a:pt x="495" y="2335"/>
                  </a:lnTo>
                  <a:lnTo>
                    <a:pt x="502" y="2396"/>
                  </a:lnTo>
                  <a:lnTo>
                    <a:pt x="509" y="2456"/>
                  </a:lnTo>
                  <a:lnTo>
                    <a:pt x="514" y="2517"/>
                  </a:lnTo>
                  <a:lnTo>
                    <a:pt x="519" y="2581"/>
                  </a:lnTo>
                  <a:lnTo>
                    <a:pt x="525" y="2645"/>
                  </a:lnTo>
                  <a:lnTo>
                    <a:pt x="529" y="2712"/>
                  </a:lnTo>
                  <a:lnTo>
                    <a:pt x="533" y="2779"/>
                  </a:lnTo>
                  <a:lnTo>
                    <a:pt x="536" y="2849"/>
                  </a:lnTo>
                  <a:lnTo>
                    <a:pt x="541" y="2993"/>
                  </a:lnTo>
                  <a:lnTo>
                    <a:pt x="545" y="3144"/>
                  </a:lnTo>
                  <a:lnTo>
                    <a:pt x="547" y="3304"/>
                  </a:lnTo>
                  <a:lnTo>
                    <a:pt x="547" y="3472"/>
                  </a:lnTo>
                  <a:lnTo>
                    <a:pt x="545" y="3648"/>
                  </a:lnTo>
                  <a:lnTo>
                    <a:pt x="541" y="3834"/>
                  </a:lnTo>
                  <a:lnTo>
                    <a:pt x="536" y="4031"/>
                  </a:lnTo>
                  <a:lnTo>
                    <a:pt x="529" y="4237"/>
                  </a:lnTo>
                  <a:lnTo>
                    <a:pt x="1024" y="4237"/>
                  </a:lnTo>
                  <a:close/>
                </a:path>
              </a:pathLst>
            </a:custGeom>
            <a:solidFill>
              <a:srgbClr val="5140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69" name="Freeform 34">
              <a:extLst>
                <a:ext uri="{FF2B5EF4-FFF2-40B4-BE49-F238E27FC236}">
                  <a16:creationId xmlns:a16="http://schemas.microsoft.com/office/drawing/2014/main" id="{A33D3A32-F54D-408F-9CC7-AACB04A516A5}"/>
                </a:ext>
              </a:extLst>
            </p:cNvPr>
            <p:cNvSpPr>
              <a:spLocks/>
            </p:cNvSpPr>
            <p:nvPr/>
          </p:nvSpPr>
          <p:spPr bwMode="auto">
            <a:xfrm>
              <a:off x="3875088" y="2895600"/>
              <a:ext cx="69850" cy="196850"/>
            </a:xfrm>
            <a:custGeom>
              <a:avLst/>
              <a:gdLst>
                <a:gd name="T0" fmla="*/ 175 w 220"/>
                <a:gd name="T1" fmla="*/ 0 h 624"/>
                <a:gd name="T2" fmla="*/ 0 w 220"/>
                <a:gd name="T3" fmla="*/ 197 h 624"/>
                <a:gd name="T4" fmla="*/ 41 w 220"/>
                <a:gd name="T5" fmla="*/ 624 h 624"/>
                <a:gd name="T6" fmla="*/ 220 w 220"/>
                <a:gd name="T7" fmla="*/ 201 h 624"/>
                <a:gd name="T8" fmla="*/ 175 w 220"/>
                <a:gd name="T9" fmla="*/ 0 h 624"/>
              </a:gdLst>
              <a:ahLst/>
              <a:cxnLst>
                <a:cxn ang="0">
                  <a:pos x="T0" y="T1"/>
                </a:cxn>
                <a:cxn ang="0">
                  <a:pos x="T2" y="T3"/>
                </a:cxn>
                <a:cxn ang="0">
                  <a:pos x="T4" y="T5"/>
                </a:cxn>
                <a:cxn ang="0">
                  <a:pos x="T6" y="T7"/>
                </a:cxn>
                <a:cxn ang="0">
                  <a:pos x="T8" y="T9"/>
                </a:cxn>
              </a:cxnLst>
              <a:rect l="0" t="0" r="r" b="b"/>
              <a:pathLst>
                <a:path w="220" h="624">
                  <a:moveTo>
                    <a:pt x="175" y="0"/>
                  </a:moveTo>
                  <a:lnTo>
                    <a:pt x="0" y="197"/>
                  </a:lnTo>
                  <a:lnTo>
                    <a:pt x="41" y="624"/>
                  </a:lnTo>
                  <a:lnTo>
                    <a:pt x="220" y="201"/>
                  </a:lnTo>
                  <a:lnTo>
                    <a:pt x="1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70" name="Freeform 35">
              <a:extLst>
                <a:ext uri="{FF2B5EF4-FFF2-40B4-BE49-F238E27FC236}">
                  <a16:creationId xmlns:a16="http://schemas.microsoft.com/office/drawing/2014/main" id="{E2618BF1-44B3-4C40-827E-774DD06B96E7}"/>
                </a:ext>
              </a:extLst>
            </p:cNvPr>
            <p:cNvSpPr>
              <a:spLocks/>
            </p:cNvSpPr>
            <p:nvPr/>
          </p:nvSpPr>
          <p:spPr bwMode="auto">
            <a:xfrm>
              <a:off x="4376738" y="4454525"/>
              <a:ext cx="57150" cy="142875"/>
            </a:xfrm>
            <a:custGeom>
              <a:avLst/>
              <a:gdLst>
                <a:gd name="T0" fmla="*/ 57 w 181"/>
                <a:gd name="T1" fmla="*/ 452 h 453"/>
                <a:gd name="T2" fmla="*/ 43 w 181"/>
                <a:gd name="T3" fmla="*/ 447 h 453"/>
                <a:gd name="T4" fmla="*/ 32 w 181"/>
                <a:gd name="T5" fmla="*/ 439 h 453"/>
                <a:gd name="T6" fmla="*/ 21 w 181"/>
                <a:gd name="T7" fmla="*/ 428 h 453"/>
                <a:gd name="T8" fmla="*/ 13 w 181"/>
                <a:gd name="T9" fmla="*/ 416 h 453"/>
                <a:gd name="T10" fmla="*/ 6 w 181"/>
                <a:gd name="T11" fmla="*/ 404 h 453"/>
                <a:gd name="T12" fmla="*/ 2 w 181"/>
                <a:gd name="T13" fmla="*/ 391 h 453"/>
                <a:gd name="T14" fmla="*/ 0 w 181"/>
                <a:gd name="T15" fmla="*/ 378 h 453"/>
                <a:gd name="T16" fmla="*/ 12 w 181"/>
                <a:gd name="T17" fmla="*/ 46 h 453"/>
                <a:gd name="T18" fmla="*/ 16 w 181"/>
                <a:gd name="T19" fmla="*/ 36 h 453"/>
                <a:gd name="T20" fmla="*/ 23 w 181"/>
                <a:gd name="T21" fmla="*/ 26 h 453"/>
                <a:gd name="T22" fmla="*/ 34 w 181"/>
                <a:gd name="T23" fmla="*/ 18 h 453"/>
                <a:gd name="T24" fmla="*/ 46 w 181"/>
                <a:gd name="T25" fmla="*/ 10 h 453"/>
                <a:gd name="T26" fmla="*/ 77 w 181"/>
                <a:gd name="T27" fmla="*/ 2 h 453"/>
                <a:gd name="T28" fmla="*/ 93 w 181"/>
                <a:gd name="T29" fmla="*/ 0 h 453"/>
                <a:gd name="T30" fmla="*/ 108 w 181"/>
                <a:gd name="T31" fmla="*/ 0 h 453"/>
                <a:gd name="T32" fmla="*/ 122 w 181"/>
                <a:gd name="T33" fmla="*/ 3 h 453"/>
                <a:gd name="T34" fmla="*/ 134 w 181"/>
                <a:gd name="T35" fmla="*/ 7 h 453"/>
                <a:gd name="T36" fmla="*/ 154 w 181"/>
                <a:gd name="T37" fmla="*/ 21 h 453"/>
                <a:gd name="T38" fmla="*/ 162 w 181"/>
                <a:gd name="T39" fmla="*/ 29 h 453"/>
                <a:gd name="T40" fmla="*/ 167 w 181"/>
                <a:gd name="T41" fmla="*/ 40 h 453"/>
                <a:gd name="T42" fmla="*/ 170 w 181"/>
                <a:gd name="T43" fmla="*/ 51 h 453"/>
                <a:gd name="T44" fmla="*/ 170 w 181"/>
                <a:gd name="T45" fmla="*/ 61 h 453"/>
                <a:gd name="T46" fmla="*/ 175 w 181"/>
                <a:gd name="T47" fmla="*/ 77 h 453"/>
                <a:gd name="T48" fmla="*/ 180 w 181"/>
                <a:gd name="T49" fmla="*/ 99 h 453"/>
                <a:gd name="T50" fmla="*/ 181 w 181"/>
                <a:gd name="T51" fmla="*/ 132 h 453"/>
                <a:gd name="T52" fmla="*/ 178 w 181"/>
                <a:gd name="T53" fmla="*/ 176 h 453"/>
                <a:gd name="T54" fmla="*/ 168 w 181"/>
                <a:gd name="T55" fmla="*/ 235 h 453"/>
                <a:gd name="T56" fmla="*/ 150 w 181"/>
                <a:gd name="T57" fmla="*/ 306 h 453"/>
                <a:gd name="T58" fmla="*/ 120 w 181"/>
                <a:gd name="T59" fmla="*/ 394 h 453"/>
                <a:gd name="T60" fmla="*/ 112 w 181"/>
                <a:gd name="T61" fmla="*/ 416 h 453"/>
                <a:gd name="T62" fmla="*/ 102 w 181"/>
                <a:gd name="T63" fmla="*/ 435 h 453"/>
                <a:gd name="T64" fmla="*/ 96 w 181"/>
                <a:gd name="T65" fmla="*/ 444 h 453"/>
                <a:gd name="T66" fmla="*/ 88 w 181"/>
                <a:gd name="T67" fmla="*/ 450 h 453"/>
                <a:gd name="T68" fmla="*/ 77 w 181"/>
                <a:gd name="T69" fmla="*/ 453 h 453"/>
                <a:gd name="T70" fmla="*/ 64 w 181"/>
                <a:gd name="T71"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453">
                  <a:moveTo>
                    <a:pt x="64" y="453"/>
                  </a:moveTo>
                  <a:lnTo>
                    <a:pt x="57" y="452"/>
                  </a:lnTo>
                  <a:lnTo>
                    <a:pt x="51" y="450"/>
                  </a:lnTo>
                  <a:lnTo>
                    <a:pt x="43" y="447"/>
                  </a:lnTo>
                  <a:lnTo>
                    <a:pt x="38" y="443"/>
                  </a:lnTo>
                  <a:lnTo>
                    <a:pt x="32" y="439"/>
                  </a:lnTo>
                  <a:lnTo>
                    <a:pt x="26" y="433"/>
                  </a:lnTo>
                  <a:lnTo>
                    <a:pt x="21" y="428"/>
                  </a:lnTo>
                  <a:lnTo>
                    <a:pt x="17" y="423"/>
                  </a:lnTo>
                  <a:lnTo>
                    <a:pt x="13" y="416"/>
                  </a:lnTo>
                  <a:lnTo>
                    <a:pt x="9" y="410"/>
                  </a:lnTo>
                  <a:lnTo>
                    <a:pt x="6" y="404"/>
                  </a:lnTo>
                  <a:lnTo>
                    <a:pt x="3" y="397"/>
                  </a:lnTo>
                  <a:lnTo>
                    <a:pt x="2" y="391"/>
                  </a:lnTo>
                  <a:lnTo>
                    <a:pt x="1" y="385"/>
                  </a:lnTo>
                  <a:lnTo>
                    <a:pt x="0" y="378"/>
                  </a:lnTo>
                  <a:lnTo>
                    <a:pt x="0" y="373"/>
                  </a:lnTo>
                  <a:lnTo>
                    <a:pt x="12" y="46"/>
                  </a:lnTo>
                  <a:lnTo>
                    <a:pt x="13" y="41"/>
                  </a:lnTo>
                  <a:lnTo>
                    <a:pt x="16" y="36"/>
                  </a:lnTo>
                  <a:lnTo>
                    <a:pt x="19" y="32"/>
                  </a:lnTo>
                  <a:lnTo>
                    <a:pt x="23" y="26"/>
                  </a:lnTo>
                  <a:lnTo>
                    <a:pt x="28" y="22"/>
                  </a:lnTo>
                  <a:lnTo>
                    <a:pt x="34" y="18"/>
                  </a:lnTo>
                  <a:lnTo>
                    <a:pt x="40" y="15"/>
                  </a:lnTo>
                  <a:lnTo>
                    <a:pt x="46" y="10"/>
                  </a:lnTo>
                  <a:lnTo>
                    <a:pt x="61" y="5"/>
                  </a:lnTo>
                  <a:lnTo>
                    <a:pt x="77" y="2"/>
                  </a:lnTo>
                  <a:lnTo>
                    <a:pt x="86" y="0"/>
                  </a:lnTo>
                  <a:lnTo>
                    <a:pt x="93" y="0"/>
                  </a:lnTo>
                  <a:lnTo>
                    <a:pt x="100" y="0"/>
                  </a:lnTo>
                  <a:lnTo>
                    <a:pt x="108" y="0"/>
                  </a:lnTo>
                  <a:lnTo>
                    <a:pt x="114" y="1"/>
                  </a:lnTo>
                  <a:lnTo>
                    <a:pt x="122" y="3"/>
                  </a:lnTo>
                  <a:lnTo>
                    <a:pt x="128" y="5"/>
                  </a:lnTo>
                  <a:lnTo>
                    <a:pt x="134" y="7"/>
                  </a:lnTo>
                  <a:lnTo>
                    <a:pt x="145" y="14"/>
                  </a:lnTo>
                  <a:lnTo>
                    <a:pt x="154" y="21"/>
                  </a:lnTo>
                  <a:lnTo>
                    <a:pt x="159" y="25"/>
                  </a:lnTo>
                  <a:lnTo>
                    <a:pt x="162" y="29"/>
                  </a:lnTo>
                  <a:lnTo>
                    <a:pt x="165" y="35"/>
                  </a:lnTo>
                  <a:lnTo>
                    <a:pt x="167" y="40"/>
                  </a:lnTo>
                  <a:lnTo>
                    <a:pt x="169" y="45"/>
                  </a:lnTo>
                  <a:lnTo>
                    <a:pt x="170" y="51"/>
                  </a:lnTo>
                  <a:lnTo>
                    <a:pt x="170" y="56"/>
                  </a:lnTo>
                  <a:lnTo>
                    <a:pt x="170" y="61"/>
                  </a:lnTo>
                  <a:lnTo>
                    <a:pt x="172" y="64"/>
                  </a:lnTo>
                  <a:lnTo>
                    <a:pt x="175" y="77"/>
                  </a:lnTo>
                  <a:lnTo>
                    <a:pt x="178" y="87"/>
                  </a:lnTo>
                  <a:lnTo>
                    <a:pt x="180" y="99"/>
                  </a:lnTo>
                  <a:lnTo>
                    <a:pt x="181" y="114"/>
                  </a:lnTo>
                  <a:lnTo>
                    <a:pt x="181" y="132"/>
                  </a:lnTo>
                  <a:lnTo>
                    <a:pt x="180" y="152"/>
                  </a:lnTo>
                  <a:lnTo>
                    <a:pt x="178" y="176"/>
                  </a:lnTo>
                  <a:lnTo>
                    <a:pt x="174" y="204"/>
                  </a:lnTo>
                  <a:lnTo>
                    <a:pt x="168" y="235"/>
                  </a:lnTo>
                  <a:lnTo>
                    <a:pt x="161" y="268"/>
                  </a:lnTo>
                  <a:lnTo>
                    <a:pt x="150" y="306"/>
                  </a:lnTo>
                  <a:lnTo>
                    <a:pt x="136" y="349"/>
                  </a:lnTo>
                  <a:lnTo>
                    <a:pt x="120" y="394"/>
                  </a:lnTo>
                  <a:lnTo>
                    <a:pt x="116" y="405"/>
                  </a:lnTo>
                  <a:lnTo>
                    <a:pt x="112" y="416"/>
                  </a:lnTo>
                  <a:lnTo>
                    <a:pt x="108" y="426"/>
                  </a:lnTo>
                  <a:lnTo>
                    <a:pt x="102" y="435"/>
                  </a:lnTo>
                  <a:lnTo>
                    <a:pt x="99" y="440"/>
                  </a:lnTo>
                  <a:lnTo>
                    <a:pt x="96" y="444"/>
                  </a:lnTo>
                  <a:lnTo>
                    <a:pt x="92" y="447"/>
                  </a:lnTo>
                  <a:lnTo>
                    <a:pt x="88" y="450"/>
                  </a:lnTo>
                  <a:lnTo>
                    <a:pt x="82" y="452"/>
                  </a:lnTo>
                  <a:lnTo>
                    <a:pt x="77" y="453"/>
                  </a:lnTo>
                  <a:lnTo>
                    <a:pt x="71" y="453"/>
                  </a:lnTo>
                  <a:lnTo>
                    <a:pt x="64" y="453"/>
                  </a:lnTo>
                  <a:close/>
                </a:path>
              </a:pathLst>
            </a:custGeom>
            <a:solidFill>
              <a:srgbClr val="F2C6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71" name="Freeform 36">
              <a:extLst>
                <a:ext uri="{FF2B5EF4-FFF2-40B4-BE49-F238E27FC236}">
                  <a16:creationId xmlns:a16="http://schemas.microsoft.com/office/drawing/2014/main" id="{42E4F7CC-9E33-407C-B0FD-589E170A3155}"/>
                </a:ext>
              </a:extLst>
            </p:cNvPr>
            <p:cNvSpPr>
              <a:spLocks/>
            </p:cNvSpPr>
            <p:nvPr/>
          </p:nvSpPr>
          <p:spPr bwMode="auto">
            <a:xfrm>
              <a:off x="4357688" y="4510088"/>
              <a:ext cx="69850" cy="134938"/>
            </a:xfrm>
            <a:custGeom>
              <a:avLst/>
              <a:gdLst>
                <a:gd name="T0" fmla="*/ 44 w 219"/>
                <a:gd name="T1" fmla="*/ 421 h 425"/>
                <a:gd name="T2" fmla="*/ 31 w 219"/>
                <a:gd name="T3" fmla="*/ 416 h 425"/>
                <a:gd name="T4" fmla="*/ 21 w 219"/>
                <a:gd name="T5" fmla="*/ 408 h 425"/>
                <a:gd name="T6" fmla="*/ 12 w 219"/>
                <a:gd name="T7" fmla="*/ 400 h 425"/>
                <a:gd name="T8" fmla="*/ 6 w 219"/>
                <a:gd name="T9" fmla="*/ 392 h 425"/>
                <a:gd name="T10" fmla="*/ 2 w 219"/>
                <a:gd name="T11" fmla="*/ 381 h 425"/>
                <a:gd name="T12" fmla="*/ 0 w 219"/>
                <a:gd name="T13" fmla="*/ 370 h 425"/>
                <a:gd name="T14" fmla="*/ 0 w 219"/>
                <a:gd name="T15" fmla="*/ 360 h 425"/>
                <a:gd name="T16" fmla="*/ 63 w 219"/>
                <a:gd name="T17" fmla="*/ 38 h 425"/>
                <a:gd name="T18" fmla="*/ 68 w 219"/>
                <a:gd name="T19" fmla="*/ 28 h 425"/>
                <a:gd name="T20" fmla="*/ 78 w 219"/>
                <a:gd name="T21" fmla="*/ 19 h 425"/>
                <a:gd name="T22" fmla="*/ 90 w 219"/>
                <a:gd name="T23" fmla="*/ 12 h 425"/>
                <a:gd name="T24" fmla="*/ 103 w 219"/>
                <a:gd name="T25" fmla="*/ 6 h 425"/>
                <a:gd name="T26" fmla="*/ 135 w 219"/>
                <a:gd name="T27" fmla="*/ 0 h 425"/>
                <a:gd name="T28" fmla="*/ 151 w 219"/>
                <a:gd name="T29" fmla="*/ 0 h 425"/>
                <a:gd name="T30" fmla="*/ 166 w 219"/>
                <a:gd name="T31" fmla="*/ 4 h 425"/>
                <a:gd name="T32" fmla="*/ 178 w 219"/>
                <a:gd name="T33" fmla="*/ 8 h 425"/>
                <a:gd name="T34" fmla="*/ 190 w 219"/>
                <a:gd name="T35" fmla="*/ 14 h 425"/>
                <a:gd name="T36" fmla="*/ 208 w 219"/>
                <a:gd name="T37" fmla="*/ 31 h 425"/>
                <a:gd name="T38" fmla="*/ 214 w 219"/>
                <a:gd name="T39" fmla="*/ 42 h 425"/>
                <a:gd name="T40" fmla="*/ 218 w 219"/>
                <a:gd name="T41" fmla="*/ 52 h 425"/>
                <a:gd name="T42" fmla="*/ 219 w 219"/>
                <a:gd name="T43" fmla="*/ 63 h 425"/>
                <a:gd name="T44" fmla="*/ 218 w 219"/>
                <a:gd name="T45" fmla="*/ 73 h 425"/>
                <a:gd name="T46" fmla="*/ 217 w 219"/>
                <a:gd name="T47" fmla="*/ 90 h 425"/>
                <a:gd name="T48" fmla="*/ 207 w 219"/>
                <a:gd name="T49" fmla="*/ 142 h 425"/>
                <a:gd name="T50" fmla="*/ 182 w 219"/>
                <a:gd name="T51" fmla="*/ 234 h 425"/>
                <a:gd name="T52" fmla="*/ 160 w 219"/>
                <a:gd name="T53" fmla="*/ 296 h 425"/>
                <a:gd name="T54" fmla="*/ 133 w 219"/>
                <a:gd name="T55" fmla="*/ 370 h 425"/>
                <a:gd name="T56" fmla="*/ 120 w 219"/>
                <a:gd name="T57" fmla="*/ 392 h 425"/>
                <a:gd name="T58" fmla="*/ 101 w 219"/>
                <a:gd name="T59" fmla="*/ 411 h 425"/>
                <a:gd name="T60" fmla="*/ 90 w 219"/>
                <a:gd name="T61" fmla="*/ 418 h 425"/>
                <a:gd name="T62" fmla="*/ 77 w 219"/>
                <a:gd name="T63" fmla="*/ 423 h 425"/>
                <a:gd name="T64" fmla="*/ 64 w 219"/>
                <a:gd name="T65" fmla="*/ 425 h 425"/>
                <a:gd name="T66" fmla="*/ 51 w 219"/>
                <a:gd name="T67" fmla="*/ 42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9" h="425">
                  <a:moveTo>
                    <a:pt x="51" y="423"/>
                  </a:moveTo>
                  <a:lnTo>
                    <a:pt x="44" y="421"/>
                  </a:lnTo>
                  <a:lnTo>
                    <a:pt x="38" y="419"/>
                  </a:lnTo>
                  <a:lnTo>
                    <a:pt x="31" y="416"/>
                  </a:lnTo>
                  <a:lnTo>
                    <a:pt x="26" y="413"/>
                  </a:lnTo>
                  <a:lnTo>
                    <a:pt x="21" y="408"/>
                  </a:lnTo>
                  <a:lnTo>
                    <a:pt x="17" y="404"/>
                  </a:lnTo>
                  <a:lnTo>
                    <a:pt x="12" y="400"/>
                  </a:lnTo>
                  <a:lnTo>
                    <a:pt x="9" y="396"/>
                  </a:lnTo>
                  <a:lnTo>
                    <a:pt x="6" y="392"/>
                  </a:lnTo>
                  <a:lnTo>
                    <a:pt x="4" y="386"/>
                  </a:lnTo>
                  <a:lnTo>
                    <a:pt x="2" y="381"/>
                  </a:lnTo>
                  <a:lnTo>
                    <a:pt x="1" y="376"/>
                  </a:lnTo>
                  <a:lnTo>
                    <a:pt x="0" y="370"/>
                  </a:lnTo>
                  <a:lnTo>
                    <a:pt x="0" y="365"/>
                  </a:lnTo>
                  <a:lnTo>
                    <a:pt x="0" y="360"/>
                  </a:lnTo>
                  <a:lnTo>
                    <a:pt x="2" y="355"/>
                  </a:lnTo>
                  <a:lnTo>
                    <a:pt x="63" y="38"/>
                  </a:lnTo>
                  <a:lnTo>
                    <a:pt x="65" y="33"/>
                  </a:lnTo>
                  <a:lnTo>
                    <a:pt x="68" y="28"/>
                  </a:lnTo>
                  <a:lnTo>
                    <a:pt x="73" y="24"/>
                  </a:lnTo>
                  <a:lnTo>
                    <a:pt x="78" y="19"/>
                  </a:lnTo>
                  <a:lnTo>
                    <a:pt x="83" y="15"/>
                  </a:lnTo>
                  <a:lnTo>
                    <a:pt x="90" y="12"/>
                  </a:lnTo>
                  <a:lnTo>
                    <a:pt x="96" y="9"/>
                  </a:lnTo>
                  <a:lnTo>
                    <a:pt x="103" y="6"/>
                  </a:lnTo>
                  <a:lnTo>
                    <a:pt x="119" y="3"/>
                  </a:lnTo>
                  <a:lnTo>
                    <a:pt x="135" y="0"/>
                  </a:lnTo>
                  <a:lnTo>
                    <a:pt x="143" y="0"/>
                  </a:lnTo>
                  <a:lnTo>
                    <a:pt x="151" y="0"/>
                  </a:lnTo>
                  <a:lnTo>
                    <a:pt x="158" y="1"/>
                  </a:lnTo>
                  <a:lnTo>
                    <a:pt x="166" y="4"/>
                  </a:lnTo>
                  <a:lnTo>
                    <a:pt x="172" y="6"/>
                  </a:lnTo>
                  <a:lnTo>
                    <a:pt x="178" y="8"/>
                  </a:lnTo>
                  <a:lnTo>
                    <a:pt x="185" y="11"/>
                  </a:lnTo>
                  <a:lnTo>
                    <a:pt x="190" y="14"/>
                  </a:lnTo>
                  <a:lnTo>
                    <a:pt x="200" y="23"/>
                  </a:lnTo>
                  <a:lnTo>
                    <a:pt x="208" y="31"/>
                  </a:lnTo>
                  <a:lnTo>
                    <a:pt x="211" y="36"/>
                  </a:lnTo>
                  <a:lnTo>
                    <a:pt x="214" y="42"/>
                  </a:lnTo>
                  <a:lnTo>
                    <a:pt x="217" y="47"/>
                  </a:lnTo>
                  <a:lnTo>
                    <a:pt x="218" y="52"/>
                  </a:lnTo>
                  <a:lnTo>
                    <a:pt x="219" y="57"/>
                  </a:lnTo>
                  <a:lnTo>
                    <a:pt x="219" y="63"/>
                  </a:lnTo>
                  <a:lnTo>
                    <a:pt x="219" y="68"/>
                  </a:lnTo>
                  <a:lnTo>
                    <a:pt x="218" y="73"/>
                  </a:lnTo>
                  <a:lnTo>
                    <a:pt x="218" y="78"/>
                  </a:lnTo>
                  <a:lnTo>
                    <a:pt x="217" y="90"/>
                  </a:lnTo>
                  <a:lnTo>
                    <a:pt x="213" y="111"/>
                  </a:lnTo>
                  <a:lnTo>
                    <a:pt x="207" y="142"/>
                  </a:lnTo>
                  <a:lnTo>
                    <a:pt x="196" y="183"/>
                  </a:lnTo>
                  <a:lnTo>
                    <a:pt x="182" y="234"/>
                  </a:lnTo>
                  <a:lnTo>
                    <a:pt x="172" y="264"/>
                  </a:lnTo>
                  <a:lnTo>
                    <a:pt x="160" y="296"/>
                  </a:lnTo>
                  <a:lnTo>
                    <a:pt x="148" y="332"/>
                  </a:lnTo>
                  <a:lnTo>
                    <a:pt x="133" y="370"/>
                  </a:lnTo>
                  <a:lnTo>
                    <a:pt x="128" y="381"/>
                  </a:lnTo>
                  <a:lnTo>
                    <a:pt x="120" y="392"/>
                  </a:lnTo>
                  <a:lnTo>
                    <a:pt x="112" y="402"/>
                  </a:lnTo>
                  <a:lnTo>
                    <a:pt x="101" y="411"/>
                  </a:lnTo>
                  <a:lnTo>
                    <a:pt x="96" y="415"/>
                  </a:lnTo>
                  <a:lnTo>
                    <a:pt x="90" y="418"/>
                  </a:lnTo>
                  <a:lnTo>
                    <a:pt x="83" y="421"/>
                  </a:lnTo>
                  <a:lnTo>
                    <a:pt x="77" y="423"/>
                  </a:lnTo>
                  <a:lnTo>
                    <a:pt x="71" y="424"/>
                  </a:lnTo>
                  <a:lnTo>
                    <a:pt x="64" y="425"/>
                  </a:lnTo>
                  <a:lnTo>
                    <a:pt x="57" y="424"/>
                  </a:lnTo>
                  <a:lnTo>
                    <a:pt x="51" y="423"/>
                  </a:lnTo>
                  <a:close/>
                </a:path>
              </a:pathLst>
            </a:custGeom>
            <a:solidFill>
              <a:srgbClr val="F2C6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72" name="Freeform 37">
              <a:extLst>
                <a:ext uri="{FF2B5EF4-FFF2-40B4-BE49-F238E27FC236}">
                  <a16:creationId xmlns:a16="http://schemas.microsoft.com/office/drawing/2014/main" id="{80C31107-BF6C-437B-B091-4642A8BA31AA}"/>
                </a:ext>
              </a:extLst>
            </p:cNvPr>
            <p:cNvSpPr>
              <a:spLocks/>
            </p:cNvSpPr>
            <p:nvPr/>
          </p:nvSpPr>
          <p:spPr bwMode="auto">
            <a:xfrm>
              <a:off x="4427538" y="4484688"/>
              <a:ext cx="61913" cy="144463"/>
            </a:xfrm>
            <a:custGeom>
              <a:avLst/>
              <a:gdLst>
                <a:gd name="T0" fmla="*/ 53 w 193"/>
                <a:gd name="T1" fmla="*/ 450 h 453"/>
                <a:gd name="T2" fmla="*/ 40 w 193"/>
                <a:gd name="T3" fmla="*/ 445 h 453"/>
                <a:gd name="T4" fmla="*/ 28 w 193"/>
                <a:gd name="T5" fmla="*/ 436 h 453"/>
                <a:gd name="T6" fmla="*/ 19 w 193"/>
                <a:gd name="T7" fmla="*/ 425 h 453"/>
                <a:gd name="T8" fmla="*/ 10 w 193"/>
                <a:gd name="T9" fmla="*/ 412 h 453"/>
                <a:gd name="T10" fmla="*/ 4 w 193"/>
                <a:gd name="T11" fmla="*/ 400 h 453"/>
                <a:gd name="T12" fmla="*/ 1 w 193"/>
                <a:gd name="T13" fmla="*/ 386 h 453"/>
                <a:gd name="T14" fmla="*/ 0 w 193"/>
                <a:gd name="T15" fmla="*/ 374 h 453"/>
                <a:gd name="T16" fmla="*/ 28 w 193"/>
                <a:gd name="T17" fmla="*/ 43 h 453"/>
                <a:gd name="T18" fmla="*/ 32 w 193"/>
                <a:gd name="T19" fmla="*/ 33 h 453"/>
                <a:gd name="T20" fmla="*/ 40 w 193"/>
                <a:gd name="T21" fmla="*/ 23 h 453"/>
                <a:gd name="T22" fmla="*/ 52 w 193"/>
                <a:gd name="T23" fmla="*/ 16 h 453"/>
                <a:gd name="T24" fmla="*/ 65 w 193"/>
                <a:gd name="T25" fmla="*/ 10 h 453"/>
                <a:gd name="T26" fmla="*/ 96 w 193"/>
                <a:gd name="T27" fmla="*/ 1 h 453"/>
                <a:gd name="T28" fmla="*/ 112 w 193"/>
                <a:gd name="T29" fmla="*/ 0 h 453"/>
                <a:gd name="T30" fmla="*/ 127 w 193"/>
                <a:gd name="T31" fmla="*/ 2 h 453"/>
                <a:gd name="T32" fmla="*/ 140 w 193"/>
                <a:gd name="T33" fmla="*/ 5 h 453"/>
                <a:gd name="T34" fmla="*/ 152 w 193"/>
                <a:gd name="T35" fmla="*/ 11 h 453"/>
                <a:gd name="T36" fmla="*/ 172 w 193"/>
                <a:gd name="T37" fmla="*/ 25 h 453"/>
                <a:gd name="T38" fmla="*/ 178 w 193"/>
                <a:gd name="T39" fmla="*/ 34 h 453"/>
                <a:gd name="T40" fmla="*/ 184 w 193"/>
                <a:gd name="T41" fmla="*/ 45 h 453"/>
                <a:gd name="T42" fmla="*/ 186 w 193"/>
                <a:gd name="T43" fmla="*/ 55 h 453"/>
                <a:gd name="T44" fmla="*/ 186 w 193"/>
                <a:gd name="T45" fmla="*/ 66 h 453"/>
                <a:gd name="T46" fmla="*/ 190 w 193"/>
                <a:gd name="T47" fmla="*/ 82 h 453"/>
                <a:gd name="T48" fmla="*/ 193 w 193"/>
                <a:gd name="T49" fmla="*/ 104 h 453"/>
                <a:gd name="T50" fmla="*/ 193 w 193"/>
                <a:gd name="T51" fmla="*/ 136 h 453"/>
                <a:gd name="T52" fmla="*/ 188 w 193"/>
                <a:gd name="T53" fmla="*/ 181 h 453"/>
                <a:gd name="T54" fmla="*/ 175 w 193"/>
                <a:gd name="T55" fmla="*/ 239 h 453"/>
                <a:gd name="T56" fmla="*/ 153 w 193"/>
                <a:gd name="T57" fmla="*/ 310 h 453"/>
                <a:gd name="T58" fmla="*/ 119 w 193"/>
                <a:gd name="T59" fmla="*/ 397 h 453"/>
                <a:gd name="T60" fmla="*/ 111 w 193"/>
                <a:gd name="T61" fmla="*/ 418 h 453"/>
                <a:gd name="T62" fmla="*/ 99 w 193"/>
                <a:gd name="T63" fmla="*/ 437 h 453"/>
                <a:gd name="T64" fmla="*/ 92 w 193"/>
                <a:gd name="T65" fmla="*/ 444 h 453"/>
                <a:gd name="T66" fmla="*/ 83 w 193"/>
                <a:gd name="T67" fmla="*/ 449 h 453"/>
                <a:gd name="T68" fmla="*/ 73 w 193"/>
                <a:gd name="T69" fmla="*/ 453 h 453"/>
                <a:gd name="T70" fmla="*/ 60 w 193"/>
                <a:gd name="T71"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53">
                  <a:moveTo>
                    <a:pt x="60" y="453"/>
                  </a:moveTo>
                  <a:lnTo>
                    <a:pt x="53" y="450"/>
                  </a:lnTo>
                  <a:lnTo>
                    <a:pt x="46" y="448"/>
                  </a:lnTo>
                  <a:lnTo>
                    <a:pt x="40" y="445"/>
                  </a:lnTo>
                  <a:lnTo>
                    <a:pt x="35" y="441"/>
                  </a:lnTo>
                  <a:lnTo>
                    <a:pt x="28" y="436"/>
                  </a:lnTo>
                  <a:lnTo>
                    <a:pt x="23" y="430"/>
                  </a:lnTo>
                  <a:lnTo>
                    <a:pt x="19" y="425"/>
                  </a:lnTo>
                  <a:lnTo>
                    <a:pt x="15" y="419"/>
                  </a:lnTo>
                  <a:lnTo>
                    <a:pt x="10" y="412"/>
                  </a:lnTo>
                  <a:lnTo>
                    <a:pt x="7" y="406"/>
                  </a:lnTo>
                  <a:lnTo>
                    <a:pt x="4" y="400"/>
                  </a:lnTo>
                  <a:lnTo>
                    <a:pt x="2" y="392"/>
                  </a:lnTo>
                  <a:lnTo>
                    <a:pt x="1" y="386"/>
                  </a:lnTo>
                  <a:lnTo>
                    <a:pt x="0" y="380"/>
                  </a:lnTo>
                  <a:lnTo>
                    <a:pt x="0" y="374"/>
                  </a:lnTo>
                  <a:lnTo>
                    <a:pt x="1" y="368"/>
                  </a:lnTo>
                  <a:lnTo>
                    <a:pt x="28" y="43"/>
                  </a:lnTo>
                  <a:lnTo>
                    <a:pt x="29" y="38"/>
                  </a:lnTo>
                  <a:lnTo>
                    <a:pt x="32" y="33"/>
                  </a:lnTo>
                  <a:lnTo>
                    <a:pt x="36" y="29"/>
                  </a:lnTo>
                  <a:lnTo>
                    <a:pt x="40" y="23"/>
                  </a:lnTo>
                  <a:lnTo>
                    <a:pt x="45" y="19"/>
                  </a:lnTo>
                  <a:lnTo>
                    <a:pt x="52" y="16"/>
                  </a:lnTo>
                  <a:lnTo>
                    <a:pt x="58" y="13"/>
                  </a:lnTo>
                  <a:lnTo>
                    <a:pt x="65" y="10"/>
                  </a:lnTo>
                  <a:lnTo>
                    <a:pt x="80" y="4"/>
                  </a:lnTo>
                  <a:lnTo>
                    <a:pt x="96" y="1"/>
                  </a:lnTo>
                  <a:lnTo>
                    <a:pt x="103" y="1"/>
                  </a:lnTo>
                  <a:lnTo>
                    <a:pt x="112" y="0"/>
                  </a:lnTo>
                  <a:lnTo>
                    <a:pt x="119" y="1"/>
                  </a:lnTo>
                  <a:lnTo>
                    <a:pt x="127" y="2"/>
                  </a:lnTo>
                  <a:lnTo>
                    <a:pt x="133" y="3"/>
                  </a:lnTo>
                  <a:lnTo>
                    <a:pt x="140" y="5"/>
                  </a:lnTo>
                  <a:lnTo>
                    <a:pt x="146" y="8"/>
                  </a:lnTo>
                  <a:lnTo>
                    <a:pt x="152" y="11"/>
                  </a:lnTo>
                  <a:lnTo>
                    <a:pt x="163" y="17"/>
                  </a:lnTo>
                  <a:lnTo>
                    <a:pt x="172" y="25"/>
                  </a:lnTo>
                  <a:lnTo>
                    <a:pt x="175" y="30"/>
                  </a:lnTo>
                  <a:lnTo>
                    <a:pt x="178" y="34"/>
                  </a:lnTo>
                  <a:lnTo>
                    <a:pt x="182" y="39"/>
                  </a:lnTo>
                  <a:lnTo>
                    <a:pt x="184" y="45"/>
                  </a:lnTo>
                  <a:lnTo>
                    <a:pt x="185" y="50"/>
                  </a:lnTo>
                  <a:lnTo>
                    <a:pt x="186" y="55"/>
                  </a:lnTo>
                  <a:lnTo>
                    <a:pt x="186" y="60"/>
                  </a:lnTo>
                  <a:lnTo>
                    <a:pt x="186" y="66"/>
                  </a:lnTo>
                  <a:lnTo>
                    <a:pt x="187" y="70"/>
                  </a:lnTo>
                  <a:lnTo>
                    <a:pt x="190" y="82"/>
                  </a:lnTo>
                  <a:lnTo>
                    <a:pt x="192" y="92"/>
                  </a:lnTo>
                  <a:lnTo>
                    <a:pt x="193" y="104"/>
                  </a:lnTo>
                  <a:lnTo>
                    <a:pt x="193" y="119"/>
                  </a:lnTo>
                  <a:lnTo>
                    <a:pt x="193" y="136"/>
                  </a:lnTo>
                  <a:lnTo>
                    <a:pt x="191" y="158"/>
                  </a:lnTo>
                  <a:lnTo>
                    <a:pt x="188" y="181"/>
                  </a:lnTo>
                  <a:lnTo>
                    <a:pt x="183" y="208"/>
                  </a:lnTo>
                  <a:lnTo>
                    <a:pt x="175" y="239"/>
                  </a:lnTo>
                  <a:lnTo>
                    <a:pt x="166" y="273"/>
                  </a:lnTo>
                  <a:lnTo>
                    <a:pt x="153" y="310"/>
                  </a:lnTo>
                  <a:lnTo>
                    <a:pt x="138" y="351"/>
                  </a:lnTo>
                  <a:lnTo>
                    <a:pt x="119" y="397"/>
                  </a:lnTo>
                  <a:lnTo>
                    <a:pt x="115" y="406"/>
                  </a:lnTo>
                  <a:lnTo>
                    <a:pt x="111" y="418"/>
                  </a:lnTo>
                  <a:lnTo>
                    <a:pt x="105" y="427"/>
                  </a:lnTo>
                  <a:lnTo>
                    <a:pt x="99" y="437"/>
                  </a:lnTo>
                  <a:lnTo>
                    <a:pt x="96" y="441"/>
                  </a:lnTo>
                  <a:lnTo>
                    <a:pt x="92" y="444"/>
                  </a:lnTo>
                  <a:lnTo>
                    <a:pt x="87" y="447"/>
                  </a:lnTo>
                  <a:lnTo>
                    <a:pt x="83" y="449"/>
                  </a:lnTo>
                  <a:lnTo>
                    <a:pt x="78" y="451"/>
                  </a:lnTo>
                  <a:lnTo>
                    <a:pt x="73" y="453"/>
                  </a:lnTo>
                  <a:lnTo>
                    <a:pt x="66" y="453"/>
                  </a:lnTo>
                  <a:lnTo>
                    <a:pt x="60" y="453"/>
                  </a:lnTo>
                  <a:close/>
                </a:path>
              </a:pathLst>
            </a:custGeom>
            <a:solidFill>
              <a:srgbClr val="F2C6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83" name="Freeform 38">
              <a:extLst>
                <a:ext uri="{FF2B5EF4-FFF2-40B4-BE49-F238E27FC236}">
                  <a16:creationId xmlns:a16="http://schemas.microsoft.com/office/drawing/2014/main" id="{EF2C19BC-5662-4028-8D72-AEA8197386BD}"/>
                </a:ext>
              </a:extLst>
            </p:cNvPr>
            <p:cNvSpPr>
              <a:spLocks/>
            </p:cNvSpPr>
            <p:nvPr/>
          </p:nvSpPr>
          <p:spPr bwMode="auto">
            <a:xfrm>
              <a:off x="4406900" y="4540250"/>
              <a:ext cx="74613" cy="133350"/>
            </a:xfrm>
            <a:custGeom>
              <a:avLst/>
              <a:gdLst>
                <a:gd name="T0" fmla="*/ 41 w 235"/>
                <a:gd name="T1" fmla="*/ 415 h 419"/>
                <a:gd name="T2" fmla="*/ 30 w 235"/>
                <a:gd name="T3" fmla="*/ 409 h 419"/>
                <a:gd name="T4" fmla="*/ 19 w 235"/>
                <a:gd name="T5" fmla="*/ 401 h 419"/>
                <a:gd name="T6" fmla="*/ 12 w 235"/>
                <a:gd name="T7" fmla="*/ 393 h 419"/>
                <a:gd name="T8" fmla="*/ 5 w 235"/>
                <a:gd name="T9" fmla="*/ 383 h 419"/>
                <a:gd name="T10" fmla="*/ 2 w 235"/>
                <a:gd name="T11" fmla="*/ 373 h 419"/>
                <a:gd name="T12" fmla="*/ 0 w 235"/>
                <a:gd name="T13" fmla="*/ 362 h 419"/>
                <a:gd name="T14" fmla="*/ 1 w 235"/>
                <a:gd name="T15" fmla="*/ 352 h 419"/>
                <a:gd name="T16" fmla="*/ 80 w 235"/>
                <a:gd name="T17" fmla="*/ 33 h 419"/>
                <a:gd name="T18" fmla="*/ 86 w 235"/>
                <a:gd name="T19" fmla="*/ 23 h 419"/>
                <a:gd name="T20" fmla="*/ 95 w 235"/>
                <a:gd name="T21" fmla="*/ 16 h 419"/>
                <a:gd name="T22" fmla="*/ 108 w 235"/>
                <a:gd name="T23" fmla="*/ 8 h 419"/>
                <a:gd name="T24" fmla="*/ 122 w 235"/>
                <a:gd name="T25" fmla="*/ 4 h 419"/>
                <a:gd name="T26" fmla="*/ 153 w 235"/>
                <a:gd name="T27" fmla="*/ 0 h 419"/>
                <a:gd name="T28" fmla="*/ 169 w 235"/>
                <a:gd name="T29" fmla="*/ 1 h 419"/>
                <a:gd name="T30" fmla="*/ 184 w 235"/>
                <a:gd name="T31" fmla="*/ 4 h 419"/>
                <a:gd name="T32" fmla="*/ 197 w 235"/>
                <a:gd name="T33" fmla="*/ 9 h 419"/>
                <a:gd name="T34" fmla="*/ 208 w 235"/>
                <a:gd name="T35" fmla="*/ 17 h 419"/>
                <a:gd name="T36" fmla="*/ 225 w 235"/>
                <a:gd name="T37" fmla="*/ 33 h 419"/>
                <a:gd name="T38" fmla="*/ 231 w 235"/>
                <a:gd name="T39" fmla="*/ 44 h 419"/>
                <a:gd name="T40" fmla="*/ 234 w 235"/>
                <a:gd name="T41" fmla="*/ 55 h 419"/>
                <a:gd name="T42" fmla="*/ 235 w 235"/>
                <a:gd name="T43" fmla="*/ 65 h 419"/>
                <a:gd name="T44" fmla="*/ 233 w 235"/>
                <a:gd name="T45" fmla="*/ 76 h 419"/>
                <a:gd name="T46" fmla="*/ 231 w 235"/>
                <a:gd name="T47" fmla="*/ 93 h 419"/>
                <a:gd name="T48" fmla="*/ 218 w 235"/>
                <a:gd name="T49" fmla="*/ 144 h 419"/>
                <a:gd name="T50" fmla="*/ 188 w 235"/>
                <a:gd name="T51" fmla="*/ 235 h 419"/>
                <a:gd name="T52" fmla="*/ 165 w 235"/>
                <a:gd name="T53" fmla="*/ 297 h 419"/>
                <a:gd name="T54" fmla="*/ 133 w 235"/>
                <a:gd name="T55" fmla="*/ 369 h 419"/>
                <a:gd name="T56" fmla="*/ 120 w 235"/>
                <a:gd name="T57" fmla="*/ 389 h 419"/>
                <a:gd name="T58" fmla="*/ 99 w 235"/>
                <a:gd name="T59" fmla="*/ 408 h 419"/>
                <a:gd name="T60" fmla="*/ 88 w 235"/>
                <a:gd name="T61" fmla="*/ 414 h 419"/>
                <a:gd name="T62" fmla="*/ 75 w 235"/>
                <a:gd name="T63" fmla="*/ 418 h 419"/>
                <a:gd name="T64" fmla="*/ 61 w 235"/>
                <a:gd name="T65" fmla="*/ 419 h 419"/>
                <a:gd name="T66" fmla="*/ 48 w 235"/>
                <a:gd name="T67" fmla="*/ 417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5" h="419">
                  <a:moveTo>
                    <a:pt x="48" y="417"/>
                  </a:moveTo>
                  <a:lnTo>
                    <a:pt x="41" y="415"/>
                  </a:lnTo>
                  <a:lnTo>
                    <a:pt x="35" y="412"/>
                  </a:lnTo>
                  <a:lnTo>
                    <a:pt x="30" y="409"/>
                  </a:lnTo>
                  <a:lnTo>
                    <a:pt x="24" y="406"/>
                  </a:lnTo>
                  <a:lnTo>
                    <a:pt x="19" y="401"/>
                  </a:lnTo>
                  <a:lnTo>
                    <a:pt x="15" y="397"/>
                  </a:lnTo>
                  <a:lnTo>
                    <a:pt x="12" y="393"/>
                  </a:lnTo>
                  <a:lnTo>
                    <a:pt x="9" y="388"/>
                  </a:lnTo>
                  <a:lnTo>
                    <a:pt x="5" y="383"/>
                  </a:lnTo>
                  <a:lnTo>
                    <a:pt x="3" y="378"/>
                  </a:lnTo>
                  <a:lnTo>
                    <a:pt x="2" y="373"/>
                  </a:lnTo>
                  <a:lnTo>
                    <a:pt x="1" y="368"/>
                  </a:lnTo>
                  <a:lnTo>
                    <a:pt x="0" y="362"/>
                  </a:lnTo>
                  <a:lnTo>
                    <a:pt x="0" y="357"/>
                  </a:lnTo>
                  <a:lnTo>
                    <a:pt x="1" y="352"/>
                  </a:lnTo>
                  <a:lnTo>
                    <a:pt x="2" y="346"/>
                  </a:lnTo>
                  <a:lnTo>
                    <a:pt x="80" y="33"/>
                  </a:lnTo>
                  <a:lnTo>
                    <a:pt x="83" y="28"/>
                  </a:lnTo>
                  <a:lnTo>
                    <a:pt x="86" y="23"/>
                  </a:lnTo>
                  <a:lnTo>
                    <a:pt x="90" y="19"/>
                  </a:lnTo>
                  <a:lnTo>
                    <a:pt x="95" y="16"/>
                  </a:lnTo>
                  <a:lnTo>
                    <a:pt x="102" y="11"/>
                  </a:lnTo>
                  <a:lnTo>
                    <a:pt x="108" y="8"/>
                  </a:lnTo>
                  <a:lnTo>
                    <a:pt x="114" y="6"/>
                  </a:lnTo>
                  <a:lnTo>
                    <a:pt x="122" y="4"/>
                  </a:lnTo>
                  <a:lnTo>
                    <a:pt x="138" y="1"/>
                  </a:lnTo>
                  <a:lnTo>
                    <a:pt x="153" y="0"/>
                  </a:lnTo>
                  <a:lnTo>
                    <a:pt x="162" y="0"/>
                  </a:lnTo>
                  <a:lnTo>
                    <a:pt x="169" y="1"/>
                  </a:lnTo>
                  <a:lnTo>
                    <a:pt x="177" y="2"/>
                  </a:lnTo>
                  <a:lnTo>
                    <a:pt x="184" y="4"/>
                  </a:lnTo>
                  <a:lnTo>
                    <a:pt x="190" y="6"/>
                  </a:lnTo>
                  <a:lnTo>
                    <a:pt x="197" y="9"/>
                  </a:lnTo>
                  <a:lnTo>
                    <a:pt x="203" y="12"/>
                  </a:lnTo>
                  <a:lnTo>
                    <a:pt x="208" y="17"/>
                  </a:lnTo>
                  <a:lnTo>
                    <a:pt x="218" y="24"/>
                  </a:lnTo>
                  <a:lnTo>
                    <a:pt x="225" y="33"/>
                  </a:lnTo>
                  <a:lnTo>
                    <a:pt x="229" y="39"/>
                  </a:lnTo>
                  <a:lnTo>
                    <a:pt x="231" y="44"/>
                  </a:lnTo>
                  <a:lnTo>
                    <a:pt x="233" y="49"/>
                  </a:lnTo>
                  <a:lnTo>
                    <a:pt x="234" y="55"/>
                  </a:lnTo>
                  <a:lnTo>
                    <a:pt x="235" y="60"/>
                  </a:lnTo>
                  <a:lnTo>
                    <a:pt x="235" y="65"/>
                  </a:lnTo>
                  <a:lnTo>
                    <a:pt x="234" y="70"/>
                  </a:lnTo>
                  <a:lnTo>
                    <a:pt x="233" y="76"/>
                  </a:lnTo>
                  <a:lnTo>
                    <a:pt x="233" y="80"/>
                  </a:lnTo>
                  <a:lnTo>
                    <a:pt x="231" y="93"/>
                  </a:lnTo>
                  <a:lnTo>
                    <a:pt x="226" y="114"/>
                  </a:lnTo>
                  <a:lnTo>
                    <a:pt x="218" y="144"/>
                  </a:lnTo>
                  <a:lnTo>
                    <a:pt x="206" y="185"/>
                  </a:lnTo>
                  <a:lnTo>
                    <a:pt x="188" y="235"/>
                  </a:lnTo>
                  <a:lnTo>
                    <a:pt x="178" y="264"/>
                  </a:lnTo>
                  <a:lnTo>
                    <a:pt x="165" y="297"/>
                  </a:lnTo>
                  <a:lnTo>
                    <a:pt x="150" y="331"/>
                  </a:lnTo>
                  <a:lnTo>
                    <a:pt x="133" y="369"/>
                  </a:lnTo>
                  <a:lnTo>
                    <a:pt x="127" y="378"/>
                  </a:lnTo>
                  <a:lnTo>
                    <a:pt x="120" y="389"/>
                  </a:lnTo>
                  <a:lnTo>
                    <a:pt x="110" y="399"/>
                  </a:lnTo>
                  <a:lnTo>
                    <a:pt x="99" y="408"/>
                  </a:lnTo>
                  <a:lnTo>
                    <a:pt x="93" y="411"/>
                  </a:lnTo>
                  <a:lnTo>
                    <a:pt x="88" y="414"/>
                  </a:lnTo>
                  <a:lnTo>
                    <a:pt x="82" y="416"/>
                  </a:lnTo>
                  <a:lnTo>
                    <a:pt x="75" y="418"/>
                  </a:lnTo>
                  <a:lnTo>
                    <a:pt x="68" y="419"/>
                  </a:lnTo>
                  <a:lnTo>
                    <a:pt x="61" y="419"/>
                  </a:lnTo>
                  <a:lnTo>
                    <a:pt x="55" y="419"/>
                  </a:lnTo>
                  <a:lnTo>
                    <a:pt x="48" y="417"/>
                  </a:lnTo>
                  <a:close/>
                </a:path>
              </a:pathLst>
            </a:custGeom>
            <a:solidFill>
              <a:srgbClr val="F2C6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87" name="Freeform 39">
              <a:extLst>
                <a:ext uri="{FF2B5EF4-FFF2-40B4-BE49-F238E27FC236}">
                  <a16:creationId xmlns:a16="http://schemas.microsoft.com/office/drawing/2014/main" id="{4EA4A292-FF74-4102-8C81-1A3E0E35662F}"/>
                </a:ext>
              </a:extLst>
            </p:cNvPr>
            <p:cNvSpPr>
              <a:spLocks/>
            </p:cNvSpPr>
            <p:nvPr/>
          </p:nvSpPr>
          <p:spPr bwMode="auto">
            <a:xfrm>
              <a:off x="4525963" y="4379913"/>
              <a:ext cx="52388" cy="182563"/>
            </a:xfrm>
            <a:custGeom>
              <a:avLst/>
              <a:gdLst>
                <a:gd name="T0" fmla="*/ 93 w 167"/>
                <a:gd name="T1" fmla="*/ 575 h 575"/>
                <a:gd name="T2" fmla="*/ 80 w 167"/>
                <a:gd name="T3" fmla="*/ 572 h 575"/>
                <a:gd name="T4" fmla="*/ 68 w 167"/>
                <a:gd name="T5" fmla="*/ 567 h 575"/>
                <a:gd name="T6" fmla="*/ 57 w 167"/>
                <a:gd name="T7" fmla="*/ 558 h 575"/>
                <a:gd name="T8" fmla="*/ 43 w 167"/>
                <a:gd name="T9" fmla="*/ 544 h 575"/>
                <a:gd name="T10" fmla="*/ 33 w 167"/>
                <a:gd name="T11" fmla="*/ 527 h 575"/>
                <a:gd name="T12" fmla="*/ 30 w 167"/>
                <a:gd name="T13" fmla="*/ 516 h 575"/>
                <a:gd name="T14" fmla="*/ 0 w 167"/>
                <a:gd name="T15" fmla="*/ 56 h 575"/>
                <a:gd name="T16" fmla="*/ 1 w 167"/>
                <a:gd name="T17" fmla="*/ 46 h 575"/>
                <a:gd name="T18" fmla="*/ 7 w 167"/>
                <a:gd name="T19" fmla="*/ 36 h 575"/>
                <a:gd name="T20" fmla="*/ 15 w 167"/>
                <a:gd name="T21" fmla="*/ 27 h 575"/>
                <a:gd name="T22" fmla="*/ 26 w 167"/>
                <a:gd name="T23" fmla="*/ 18 h 575"/>
                <a:gd name="T24" fmla="*/ 52 w 167"/>
                <a:gd name="T25" fmla="*/ 6 h 575"/>
                <a:gd name="T26" fmla="*/ 81 w 167"/>
                <a:gd name="T27" fmla="*/ 0 h 575"/>
                <a:gd name="T28" fmla="*/ 105 w 167"/>
                <a:gd name="T29" fmla="*/ 2 h 575"/>
                <a:gd name="T30" fmla="*/ 126 w 167"/>
                <a:gd name="T31" fmla="*/ 13 h 575"/>
                <a:gd name="T32" fmla="*/ 135 w 167"/>
                <a:gd name="T33" fmla="*/ 19 h 575"/>
                <a:gd name="T34" fmla="*/ 140 w 167"/>
                <a:gd name="T35" fmla="*/ 28 h 575"/>
                <a:gd name="T36" fmla="*/ 144 w 167"/>
                <a:gd name="T37" fmla="*/ 37 h 575"/>
                <a:gd name="T38" fmla="*/ 146 w 167"/>
                <a:gd name="T39" fmla="*/ 47 h 575"/>
                <a:gd name="T40" fmla="*/ 153 w 167"/>
                <a:gd name="T41" fmla="*/ 85 h 575"/>
                <a:gd name="T42" fmla="*/ 159 w 167"/>
                <a:gd name="T43" fmla="*/ 129 h 575"/>
                <a:gd name="T44" fmla="*/ 164 w 167"/>
                <a:gd name="T45" fmla="*/ 187 h 575"/>
                <a:gd name="T46" fmla="*/ 167 w 167"/>
                <a:gd name="T47" fmla="*/ 257 h 575"/>
                <a:gd name="T48" fmla="*/ 166 w 167"/>
                <a:gd name="T49" fmla="*/ 336 h 575"/>
                <a:gd name="T50" fmla="*/ 158 w 167"/>
                <a:gd name="T51" fmla="*/ 422 h 575"/>
                <a:gd name="T52" fmla="*/ 143 w 167"/>
                <a:gd name="T53" fmla="*/ 514 h 575"/>
                <a:gd name="T54" fmla="*/ 139 w 167"/>
                <a:gd name="T55" fmla="*/ 534 h 575"/>
                <a:gd name="T56" fmla="*/ 133 w 167"/>
                <a:gd name="T57" fmla="*/ 554 h 575"/>
                <a:gd name="T58" fmla="*/ 127 w 167"/>
                <a:gd name="T59" fmla="*/ 563 h 575"/>
                <a:gd name="T60" fmla="*/ 120 w 167"/>
                <a:gd name="T61" fmla="*/ 569 h 575"/>
                <a:gd name="T62" fmla="*/ 112 w 167"/>
                <a:gd name="T63" fmla="*/ 573 h 575"/>
                <a:gd name="T64" fmla="*/ 100 w 167"/>
                <a:gd name="T65" fmla="*/ 57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575">
                  <a:moveTo>
                    <a:pt x="100" y="575"/>
                  </a:moveTo>
                  <a:lnTo>
                    <a:pt x="93" y="575"/>
                  </a:lnTo>
                  <a:lnTo>
                    <a:pt x="86" y="574"/>
                  </a:lnTo>
                  <a:lnTo>
                    <a:pt x="80" y="572"/>
                  </a:lnTo>
                  <a:lnTo>
                    <a:pt x="74" y="570"/>
                  </a:lnTo>
                  <a:lnTo>
                    <a:pt x="68" y="567"/>
                  </a:lnTo>
                  <a:lnTo>
                    <a:pt x="62" y="563"/>
                  </a:lnTo>
                  <a:lnTo>
                    <a:pt x="57" y="558"/>
                  </a:lnTo>
                  <a:lnTo>
                    <a:pt x="51" y="554"/>
                  </a:lnTo>
                  <a:lnTo>
                    <a:pt x="43" y="544"/>
                  </a:lnTo>
                  <a:lnTo>
                    <a:pt x="37" y="532"/>
                  </a:lnTo>
                  <a:lnTo>
                    <a:pt x="33" y="527"/>
                  </a:lnTo>
                  <a:lnTo>
                    <a:pt x="31" y="521"/>
                  </a:lnTo>
                  <a:lnTo>
                    <a:pt x="30" y="516"/>
                  </a:lnTo>
                  <a:lnTo>
                    <a:pt x="30" y="511"/>
                  </a:lnTo>
                  <a:lnTo>
                    <a:pt x="0" y="56"/>
                  </a:lnTo>
                  <a:lnTo>
                    <a:pt x="0" y="51"/>
                  </a:lnTo>
                  <a:lnTo>
                    <a:pt x="1" y="46"/>
                  </a:lnTo>
                  <a:lnTo>
                    <a:pt x="4" y="40"/>
                  </a:lnTo>
                  <a:lnTo>
                    <a:pt x="7" y="36"/>
                  </a:lnTo>
                  <a:lnTo>
                    <a:pt x="11" y="31"/>
                  </a:lnTo>
                  <a:lnTo>
                    <a:pt x="15" y="27"/>
                  </a:lnTo>
                  <a:lnTo>
                    <a:pt x="21" y="22"/>
                  </a:lnTo>
                  <a:lnTo>
                    <a:pt x="26" y="18"/>
                  </a:lnTo>
                  <a:lnTo>
                    <a:pt x="39" y="11"/>
                  </a:lnTo>
                  <a:lnTo>
                    <a:pt x="52" y="6"/>
                  </a:lnTo>
                  <a:lnTo>
                    <a:pt x="67" y="1"/>
                  </a:lnTo>
                  <a:lnTo>
                    <a:pt x="81" y="0"/>
                  </a:lnTo>
                  <a:lnTo>
                    <a:pt x="94" y="0"/>
                  </a:lnTo>
                  <a:lnTo>
                    <a:pt x="105" y="2"/>
                  </a:lnTo>
                  <a:lnTo>
                    <a:pt x="117" y="7"/>
                  </a:lnTo>
                  <a:lnTo>
                    <a:pt x="126" y="13"/>
                  </a:lnTo>
                  <a:lnTo>
                    <a:pt x="131" y="16"/>
                  </a:lnTo>
                  <a:lnTo>
                    <a:pt x="135" y="19"/>
                  </a:lnTo>
                  <a:lnTo>
                    <a:pt x="138" y="24"/>
                  </a:lnTo>
                  <a:lnTo>
                    <a:pt x="140" y="28"/>
                  </a:lnTo>
                  <a:lnTo>
                    <a:pt x="143" y="32"/>
                  </a:lnTo>
                  <a:lnTo>
                    <a:pt x="144" y="37"/>
                  </a:lnTo>
                  <a:lnTo>
                    <a:pt x="145" y="41"/>
                  </a:lnTo>
                  <a:lnTo>
                    <a:pt x="146" y="47"/>
                  </a:lnTo>
                  <a:lnTo>
                    <a:pt x="149" y="56"/>
                  </a:lnTo>
                  <a:lnTo>
                    <a:pt x="153" y="85"/>
                  </a:lnTo>
                  <a:lnTo>
                    <a:pt x="156" y="105"/>
                  </a:lnTo>
                  <a:lnTo>
                    <a:pt x="159" y="129"/>
                  </a:lnTo>
                  <a:lnTo>
                    <a:pt x="161" y="157"/>
                  </a:lnTo>
                  <a:lnTo>
                    <a:pt x="164" y="187"/>
                  </a:lnTo>
                  <a:lnTo>
                    <a:pt x="166" y="221"/>
                  </a:lnTo>
                  <a:lnTo>
                    <a:pt x="167" y="257"/>
                  </a:lnTo>
                  <a:lnTo>
                    <a:pt x="167" y="295"/>
                  </a:lnTo>
                  <a:lnTo>
                    <a:pt x="166" y="336"/>
                  </a:lnTo>
                  <a:lnTo>
                    <a:pt x="162" y="379"/>
                  </a:lnTo>
                  <a:lnTo>
                    <a:pt x="158" y="422"/>
                  </a:lnTo>
                  <a:lnTo>
                    <a:pt x="152" y="467"/>
                  </a:lnTo>
                  <a:lnTo>
                    <a:pt x="143" y="514"/>
                  </a:lnTo>
                  <a:lnTo>
                    <a:pt x="141" y="524"/>
                  </a:lnTo>
                  <a:lnTo>
                    <a:pt x="139" y="534"/>
                  </a:lnTo>
                  <a:lnTo>
                    <a:pt x="136" y="545"/>
                  </a:lnTo>
                  <a:lnTo>
                    <a:pt x="133" y="554"/>
                  </a:lnTo>
                  <a:lnTo>
                    <a:pt x="130" y="558"/>
                  </a:lnTo>
                  <a:lnTo>
                    <a:pt x="127" y="563"/>
                  </a:lnTo>
                  <a:lnTo>
                    <a:pt x="124" y="566"/>
                  </a:lnTo>
                  <a:lnTo>
                    <a:pt x="120" y="569"/>
                  </a:lnTo>
                  <a:lnTo>
                    <a:pt x="116" y="572"/>
                  </a:lnTo>
                  <a:lnTo>
                    <a:pt x="112" y="573"/>
                  </a:lnTo>
                  <a:lnTo>
                    <a:pt x="105" y="575"/>
                  </a:lnTo>
                  <a:lnTo>
                    <a:pt x="100" y="575"/>
                  </a:lnTo>
                  <a:close/>
                </a:path>
              </a:pathLst>
            </a:custGeom>
            <a:solidFill>
              <a:srgbClr val="EBC1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91" name="Freeform 40">
              <a:extLst>
                <a:ext uri="{FF2B5EF4-FFF2-40B4-BE49-F238E27FC236}">
                  <a16:creationId xmlns:a16="http://schemas.microsoft.com/office/drawing/2014/main" id="{1130F75D-F639-42FC-AEF1-51598CE04FDA}"/>
                </a:ext>
              </a:extLst>
            </p:cNvPr>
            <p:cNvSpPr>
              <a:spLocks/>
            </p:cNvSpPr>
            <p:nvPr/>
          </p:nvSpPr>
          <p:spPr bwMode="auto">
            <a:xfrm>
              <a:off x="4484688" y="4454525"/>
              <a:ext cx="53975" cy="160338"/>
            </a:xfrm>
            <a:custGeom>
              <a:avLst/>
              <a:gdLst>
                <a:gd name="T0" fmla="*/ 50 w 170"/>
                <a:gd name="T1" fmla="*/ 505 h 506"/>
                <a:gd name="T2" fmla="*/ 39 w 170"/>
                <a:gd name="T3" fmla="*/ 500 h 506"/>
                <a:gd name="T4" fmla="*/ 27 w 170"/>
                <a:gd name="T5" fmla="*/ 492 h 506"/>
                <a:gd name="T6" fmla="*/ 18 w 170"/>
                <a:gd name="T7" fmla="*/ 482 h 506"/>
                <a:gd name="T8" fmla="*/ 8 w 170"/>
                <a:gd name="T9" fmla="*/ 465 h 506"/>
                <a:gd name="T10" fmla="*/ 1 w 170"/>
                <a:gd name="T11" fmla="*/ 448 h 506"/>
                <a:gd name="T12" fmla="*/ 0 w 170"/>
                <a:gd name="T13" fmla="*/ 436 h 506"/>
                <a:gd name="T14" fmla="*/ 17 w 170"/>
                <a:gd name="T15" fmla="*/ 40 h 506"/>
                <a:gd name="T16" fmla="*/ 21 w 170"/>
                <a:gd name="T17" fmla="*/ 31 h 506"/>
                <a:gd name="T18" fmla="*/ 28 w 170"/>
                <a:gd name="T19" fmla="*/ 22 h 506"/>
                <a:gd name="T20" fmla="*/ 37 w 170"/>
                <a:gd name="T21" fmla="*/ 15 h 506"/>
                <a:gd name="T22" fmla="*/ 50 w 170"/>
                <a:gd name="T23" fmla="*/ 8 h 506"/>
                <a:gd name="T24" fmla="*/ 78 w 170"/>
                <a:gd name="T25" fmla="*/ 1 h 506"/>
                <a:gd name="T26" fmla="*/ 105 w 170"/>
                <a:gd name="T27" fmla="*/ 0 h 506"/>
                <a:gd name="T28" fmla="*/ 128 w 170"/>
                <a:gd name="T29" fmla="*/ 7 h 506"/>
                <a:gd name="T30" fmla="*/ 147 w 170"/>
                <a:gd name="T31" fmla="*/ 21 h 506"/>
                <a:gd name="T32" fmla="*/ 158 w 170"/>
                <a:gd name="T33" fmla="*/ 38 h 506"/>
                <a:gd name="T34" fmla="*/ 160 w 170"/>
                <a:gd name="T35" fmla="*/ 47 h 506"/>
                <a:gd name="T36" fmla="*/ 160 w 170"/>
                <a:gd name="T37" fmla="*/ 57 h 506"/>
                <a:gd name="T38" fmla="*/ 165 w 170"/>
                <a:gd name="T39" fmla="*/ 87 h 506"/>
                <a:gd name="T40" fmla="*/ 169 w 170"/>
                <a:gd name="T41" fmla="*/ 122 h 506"/>
                <a:gd name="T42" fmla="*/ 170 w 170"/>
                <a:gd name="T43" fmla="*/ 169 h 506"/>
                <a:gd name="T44" fmla="*/ 166 w 170"/>
                <a:gd name="T45" fmla="*/ 227 h 506"/>
                <a:gd name="T46" fmla="*/ 156 w 170"/>
                <a:gd name="T47" fmla="*/ 295 h 506"/>
                <a:gd name="T48" fmla="*/ 138 w 170"/>
                <a:gd name="T49" fmla="*/ 371 h 506"/>
                <a:gd name="T50" fmla="*/ 125 w 170"/>
                <a:gd name="T51" fmla="*/ 412 h 506"/>
                <a:gd name="T52" fmla="*/ 109 w 170"/>
                <a:gd name="T53" fmla="*/ 454 h 506"/>
                <a:gd name="T54" fmla="*/ 101 w 170"/>
                <a:gd name="T55" fmla="*/ 473 h 506"/>
                <a:gd name="T56" fmla="*/ 91 w 170"/>
                <a:gd name="T57" fmla="*/ 491 h 506"/>
                <a:gd name="T58" fmla="*/ 85 w 170"/>
                <a:gd name="T59" fmla="*/ 499 h 506"/>
                <a:gd name="T60" fmla="*/ 78 w 170"/>
                <a:gd name="T61" fmla="*/ 504 h 506"/>
                <a:gd name="T62" fmla="*/ 68 w 170"/>
                <a:gd name="T63" fmla="*/ 506 h 506"/>
                <a:gd name="T64" fmla="*/ 56 w 170"/>
                <a:gd name="T65" fmla="*/ 506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506">
                  <a:moveTo>
                    <a:pt x="56" y="506"/>
                  </a:moveTo>
                  <a:lnTo>
                    <a:pt x="50" y="505"/>
                  </a:lnTo>
                  <a:lnTo>
                    <a:pt x="44" y="503"/>
                  </a:lnTo>
                  <a:lnTo>
                    <a:pt x="39" y="500"/>
                  </a:lnTo>
                  <a:lnTo>
                    <a:pt x="32" y="497"/>
                  </a:lnTo>
                  <a:lnTo>
                    <a:pt x="27" y="492"/>
                  </a:lnTo>
                  <a:lnTo>
                    <a:pt x="23" y="487"/>
                  </a:lnTo>
                  <a:lnTo>
                    <a:pt x="18" y="482"/>
                  </a:lnTo>
                  <a:lnTo>
                    <a:pt x="14" y="477"/>
                  </a:lnTo>
                  <a:lnTo>
                    <a:pt x="8" y="465"/>
                  </a:lnTo>
                  <a:lnTo>
                    <a:pt x="3" y="453"/>
                  </a:lnTo>
                  <a:lnTo>
                    <a:pt x="1" y="448"/>
                  </a:lnTo>
                  <a:lnTo>
                    <a:pt x="0" y="442"/>
                  </a:lnTo>
                  <a:lnTo>
                    <a:pt x="0" y="436"/>
                  </a:lnTo>
                  <a:lnTo>
                    <a:pt x="0" y="431"/>
                  </a:lnTo>
                  <a:lnTo>
                    <a:pt x="17" y="40"/>
                  </a:lnTo>
                  <a:lnTo>
                    <a:pt x="18" y="36"/>
                  </a:lnTo>
                  <a:lnTo>
                    <a:pt x="21" y="31"/>
                  </a:lnTo>
                  <a:lnTo>
                    <a:pt x="24" y="26"/>
                  </a:lnTo>
                  <a:lnTo>
                    <a:pt x="28" y="22"/>
                  </a:lnTo>
                  <a:lnTo>
                    <a:pt x="32" y="18"/>
                  </a:lnTo>
                  <a:lnTo>
                    <a:pt x="37" y="15"/>
                  </a:lnTo>
                  <a:lnTo>
                    <a:pt x="44" y="12"/>
                  </a:lnTo>
                  <a:lnTo>
                    <a:pt x="50" y="8"/>
                  </a:lnTo>
                  <a:lnTo>
                    <a:pt x="64" y="4"/>
                  </a:lnTo>
                  <a:lnTo>
                    <a:pt x="78" y="1"/>
                  </a:lnTo>
                  <a:lnTo>
                    <a:pt x="91" y="0"/>
                  </a:lnTo>
                  <a:lnTo>
                    <a:pt x="105" y="0"/>
                  </a:lnTo>
                  <a:lnTo>
                    <a:pt x="118" y="3"/>
                  </a:lnTo>
                  <a:lnTo>
                    <a:pt x="128" y="7"/>
                  </a:lnTo>
                  <a:lnTo>
                    <a:pt x="139" y="14"/>
                  </a:lnTo>
                  <a:lnTo>
                    <a:pt x="147" y="21"/>
                  </a:lnTo>
                  <a:lnTo>
                    <a:pt x="154" y="28"/>
                  </a:lnTo>
                  <a:lnTo>
                    <a:pt x="158" y="38"/>
                  </a:lnTo>
                  <a:lnTo>
                    <a:pt x="159" y="42"/>
                  </a:lnTo>
                  <a:lnTo>
                    <a:pt x="160" y="47"/>
                  </a:lnTo>
                  <a:lnTo>
                    <a:pt x="161" y="53"/>
                  </a:lnTo>
                  <a:lnTo>
                    <a:pt x="160" y="57"/>
                  </a:lnTo>
                  <a:lnTo>
                    <a:pt x="162" y="64"/>
                  </a:lnTo>
                  <a:lnTo>
                    <a:pt x="165" y="87"/>
                  </a:lnTo>
                  <a:lnTo>
                    <a:pt x="168" y="103"/>
                  </a:lnTo>
                  <a:lnTo>
                    <a:pt x="169" y="122"/>
                  </a:lnTo>
                  <a:lnTo>
                    <a:pt x="170" y="145"/>
                  </a:lnTo>
                  <a:lnTo>
                    <a:pt x="170" y="169"/>
                  </a:lnTo>
                  <a:lnTo>
                    <a:pt x="169" y="198"/>
                  </a:lnTo>
                  <a:lnTo>
                    <a:pt x="166" y="227"/>
                  </a:lnTo>
                  <a:lnTo>
                    <a:pt x="162" y="260"/>
                  </a:lnTo>
                  <a:lnTo>
                    <a:pt x="156" y="295"/>
                  </a:lnTo>
                  <a:lnTo>
                    <a:pt x="148" y="332"/>
                  </a:lnTo>
                  <a:lnTo>
                    <a:pt x="138" y="371"/>
                  </a:lnTo>
                  <a:lnTo>
                    <a:pt x="132" y="391"/>
                  </a:lnTo>
                  <a:lnTo>
                    <a:pt x="125" y="412"/>
                  </a:lnTo>
                  <a:lnTo>
                    <a:pt x="117" y="432"/>
                  </a:lnTo>
                  <a:lnTo>
                    <a:pt x="109" y="454"/>
                  </a:lnTo>
                  <a:lnTo>
                    <a:pt x="105" y="464"/>
                  </a:lnTo>
                  <a:lnTo>
                    <a:pt x="101" y="473"/>
                  </a:lnTo>
                  <a:lnTo>
                    <a:pt x="97" y="483"/>
                  </a:lnTo>
                  <a:lnTo>
                    <a:pt x="91" y="491"/>
                  </a:lnTo>
                  <a:lnTo>
                    <a:pt x="88" y="495"/>
                  </a:lnTo>
                  <a:lnTo>
                    <a:pt x="85" y="499"/>
                  </a:lnTo>
                  <a:lnTo>
                    <a:pt x="82" y="501"/>
                  </a:lnTo>
                  <a:lnTo>
                    <a:pt x="78" y="504"/>
                  </a:lnTo>
                  <a:lnTo>
                    <a:pt x="73" y="505"/>
                  </a:lnTo>
                  <a:lnTo>
                    <a:pt x="68" y="506"/>
                  </a:lnTo>
                  <a:lnTo>
                    <a:pt x="63" y="506"/>
                  </a:lnTo>
                  <a:lnTo>
                    <a:pt x="56" y="506"/>
                  </a:lnTo>
                  <a:close/>
                </a:path>
              </a:pathLst>
            </a:custGeom>
            <a:solidFill>
              <a:srgbClr val="F2C6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7" name="Freeform 41">
              <a:extLst>
                <a:ext uri="{FF2B5EF4-FFF2-40B4-BE49-F238E27FC236}">
                  <a16:creationId xmlns:a16="http://schemas.microsoft.com/office/drawing/2014/main" id="{DF2739F3-E113-4A33-BF90-9BE96CDC1189}"/>
                </a:ext>
              </a:extLst>
            </p:cNvPr>
            <p:cNvSpPr>
              <a:spLocks/>
            </p:cNvSpPr>
            <p:nvPr/>
          </p:nvSpPr>
          <p:spPr bwMode="auto">
            <a:xfrm>
              <a:off x="4465638" y="4535488"/>
              <a:ext cx="66675" cy="120650"/>
            </a:xfrm>
            <a:custGeom>
              <a:avLst/>
              <a:gdLst>
                <a:gd name="T0" fmla="*/ 33 w 207"/>
                <a:gd name="T1" fmla="*/ 376 h 382"/>
                <a:gd name="T2" fmla="*/ 14 w 207"/>
                <a:gd name="T3" fmla="*/ 363 h 382"/>
                <a:gd name="T4" fmla="*/ 3 w 207"/>
                <a:gd name="T5" fmla="*/ 346 h 382"/>
                <a:gd name="T6" fmla="*/ 0 w 207"/>
                <a:gd name="T7" fmla="*/ 332 h 382"/>
                <a:gd name="T8" fmla="*/ 0 w 207"/>
                <a:gd name="T9" fmla="*/ 322 h 382"/>
                <a:gd name="T10" fmla="*/ 5 w 207"/>
                <a:gd name="T11" fmla="*/ 309 h 382"/>
                <a:gd name="T12" fmla="*/ 20 w 207"/>
                <a:gd name="T13" fmla="*/ 253 h 382"/>
                <a:gd name="T14" fmla="*/ 43 w 207"/>
                <a:gd name="T15" fmla="*/ 166 h 382"/>
                <a:gd name="T16" fmla="*/ 57 w 207"/>
                <a:gd name="T17" fmla="*/ 95 h 382"/>
                <a:gd name="T18" fmla="*/ 64 w 207"/>
                <a:gd name="T19" fmla="*/ 51 h 382"/>
                <a:gd name="T20" fmla="*/ 67 w 207"/>
                <a:gd name="T21" fmla="*/ 27 h 382"/>
                <a:gd name="T22" fmla="*/ 73 w 207"/>
                <a:gd name="T23" fmla="*/ 18 h 382"/>
                <a:gd name="T24" fmla="*/ 83 w 207"/>
                <a:gd name="T25" fmla="*/ 11 h 382"/>
                <a:gd name="T26" fmla="*/ 94 w 207"/>
                <a:gd name="T27" fmla="*/ 5 h 382"/>
                <a:gd name="T28" fmla="*/ 117 w 207"/>
                <a:gd name="T29" fmla="*/ 1 h 382"/>
                <a:gd name="T30" fmla="*/ 139 w 207"/>
                <a:gd name="T31" fmla="*/ 0 h 382"/>
                <a:gd name="T32" fmla="*/ 153 w 207"/>
                <a:gd name="T33" fmla="*/ 1 h 382"/>
                <a:gd name="T34" fmla="*/ 172 w 207"/>
                <a:gd name="T35" fmla="*/ 7 h 382"/>
                <a:gd name="T36" fmla="*/ 191 w 207"/>
                <a:gd name="T37" fmla="*/ 21 h 382"/>
                <a:gd name="T38" fmla="*/ 203 w 207"/>
                <a:gd name="T39" fmla="*/ 39 h 382"/>
                <a:gd name="T40" fmla="*/ 207 w 207"/>
                <a:gd name="T41" fmla="*/ 53 h 382"/>
                <a:gd name="T42" fmla="*/ 207 w 207"/>
                <a:gd name="T43" fmla="*/ 62 h 382"/>
                <a:gd name="T44" fmla="*/ 204 w 207"/>
                <a:gd name="T45" fmla="*/ 72 h 382"/>
                <a:gd name="T46" fmla="*/ 200 w 207"/>
                <a:gd name="T47" fmla="*/ 102 h 382"/>
                <a:gd name="T48" fmla="*/ 183 w 207"/>
                <a:gd name="T49" fmla="*/ 167 h 382"/>
                <a:gd name="T50" fmla="*/ 159 w 207"/>
                <a:gd name="T51" fmla="*/ 240 h 382"/>
                <a:gd name="T52" fmla="*/ 135 w 207"/>
                <a:gd name="T53" fmla="*/ 300 h 382"/>
                <a:gd name="T54" fmla="*/ 116 w 207"/>
                <a:gd name="T55" fmla="*/ 344 h 382"/>
                <a:gd name="T56" fmla="*/ 101 w 207"/>
                <a:gd name="T57" fmla="*/ 362 h 382"/>
                <a:gd name="T58" fmla="*/ 86 w 207"/>
                <a:gd name="T59" fmla="*/ 374 h 382"/>
                <a:gd name="T60" fmla="*/ 74 w 207"/>
                <a:gd name="T61" fmla="*/ 379 h 382"/>
                <a:gd name="T62" fmla="*/ 63 w 207"/>
                <a:gd name="T63" fmla="*/ 382 h 382"/>
                <a:gd name="T64" fmla="*/ 51 w 207"/>
                <a:gd name="T65"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382">
                  <a:moveTo>
                    <a:pt x="45" y="380"/>
                  </a:moveTo>
                  <a:lnTo>
                    <a:pt x="33" y="376"/>
                  </a:lnTo>
                  <a:lnTo>
                    <a:pt x="23" y="370"/>
                  </a:lnTo>
                  <a:lnTo>
                    <a:pt x="14" y="363"/>
                  </a:lnTo>
                  <a:lnTo>
                    <a:pt x="8" y="355"/>
                  </a:lnTo>
                  <a:lnTo>
                    <a:pt x="3" y="346"/>
                  </a:lnTo>
                  <a:lnTo>
                    <a:pt x="0" y="337"/>
                  </a:lnTo>
                  <a:lnTo>
                    <a:pt x="0" y="332"/>
                  </a:lnTo>
                  <a:lnTo>
                    <a:pt x="0" y="327"/>
                  </a:lnTo>
                  <a:lnTo>
                    <a:pt x="0" y="322"/>
                  </a:lnTo>
                  <a:lnTo>
                    <a:pt x="1" y="317"/>
                  </a:lnTo>
                  <a:lnTo>
                    <a:pt x="5" y="309"/>
                  </a:lnTo>
                  <a:lnTo>
                    <a:pt x="11" y="286"/>
                  </a:lnTo>
                  <a:lnTo>
                    <a:pt x="20" y="253"/>
                  </a:lnTo>
                  <a:lnTo>
                    <a:pt x="31" y="211"/>
                  </a:lnTo>
                  <a:lnTo>
                    <a:pt x="43" y="166"/>
                  </a:lnTo>
                  <a:lnTo>
                    <a:pt x="52" y="118"/>
                  </a:lnTo>
                  <a:lnTo>
                    <a:pt x="57" y="95"/>
                  </a:lnTo>
                  <a:lnTo>
                    <a:pt x="61" y="73"/>
                  </a:lnTo>
                  <a:lnTo>
                    <a:pt x="64" y="51"/>
                  </a:lnTo>
                  <a:lnTo>
                    <a:pt x="66" y="31"/>
                  </a:lnTo>
                  <a:lnTo>
                    <a:pt x="67" y="27"/>
                  </a:lnTo>
                  <a:lnTo>
                    <a:pt x="69" y="22"/>
                  </a:lnTo>
                  <a:lnTo>
                    <a:pt x="73" y="18"/>
                  </a:lnTo>
                  <a:lnTo>
                    <a:pt x="78" y="14"/>
                  </a:lnTo>
                  <a:lnTo>
                    <a:pt x="83" y="11"/>
                  </a:lnTo>
                  <a:lnTo>
                    <a:pt x="88" y="8"/>
                  </a:lnTo>
                  <a:lnTo>
                    <a:pt x="94" y="5"/>
                  </a:lnTo>
                  <a:lnTo>
                    <a:pt x="102" y="3"/>
                  </a:lnTo>
                  <a:lnTo>
                    <a:pt x="117" y="1"/>
                  </a:lnTo>
                  <a:lnTo>
                    <a:pt x="131" y="0"/>
                  </a:lnTo>
                  <a:lnTo>
                    <a:pt x="139" y="0"/>
                  </a:lnTo>
                  <a:lnTo>
                    <a:pt x="146" y="0"/>
                  </a:lnTo>
                  <a:lnTo>
                    <a:pt x="153" y="1"/>
                  </a:lnTo>
                  <a:lnTo>
                    <a:pt x="160" y="3"/>
                  </a:lnTo>
                  <a:lnTo>
                    <a:pt x="172" y="7"/>
                  </a:lnTo>
                  <a:lnTo>
                    <a:pt x="182" y="13"/>
                  </a:lnTo>
                  <a:lnTo>
                    <a:pt x="191" y="21"/>
                  </a:lnTo>
                  <a:lnTo>
                    <a:pt x="198" y="29"/>
                  </a:lnTo>
                  <a:lnTo>
                    <a:pt x="203" y="39"/>
                  </a:lnTo>
                  <a:lnTo>
                    <a:pt x="205" y="48"/>
                  </a:lnTo>
                  <a:lnTo>
                    <a:pt x="207" y="53"/>
                  </a:lnTo>
                  <a:lnTo>
                    <a:pt x="207" y="58"/>
                  </a:lnTo>
                  <a:lnTo>
                    <a:pt x="207" y="62"/>
                  </a:lnTo>
                  <a:lnTo>
                    <a:pt x="205" y="67"/>
                  </a:lnTo>
                  <a:lnTo>
                    <a:pt x="204" y="72"/>
                  </a:lnTo>
                  <a:lnTo>
                    <a:pt x="203" y="82"/>
                  </a:lnTo>
                  <a:lnTo>
                    <a:pt x="200" y="102"/>
                  </a:lnTo>
                  <a:lnTo>
                    <a:pt x="194" y="130"/>
                  </a:lnTo>
                  <a:lnTo>
                    <a:pt x="183" y="167"/>
                  </a:lnTo>
                  <a:lnTo>
                    <a:pt x="168" y="213"/>
                  </a:lnTo>
                  <a:lnTo>
                    <a:pt x="159" y="240"/>
                  </a:lnTo>
                  <a:lnTo>
                    <a:pt x="147" y="268"/>
                  </a:lnTo>
                  <a:lnTo>
                    <a:pt x="135" y="300"/>
                  </a:lnTo>
                  <a:lnTo>
                    <a:pt x="121" y="335"/>
                  </a:lnTo>
                  <a:lnTo>
                    <a:pt x="116" y="344"/>
                  </a:lnTo>
                  <a:lnTo>
                    <a:pt x="109" y="354"/>
                  </a:lnTo>
                  <a:lnTo>
                    <a:pt x="101" y="362"/>
                  </a:lnTo>
                  <a:lnTo>
                    <a:pt x="91" y="371"/>
                  </a:lnTo>
                  <a:lnTo>
                    <a:pt x="86" y="374"/>
                  </a:lnTo>
                  <a:lnTo>
                    <a:pt x="81" y="377"/>
                  </a:lnTo>
                  <a:lnTo>
                    <a:pt x="74" y="379"/>
                  </a:lnTo>
                  <a:lnTo>
                    <a:pt x="69" y="381"/>
                  </a:lnTo>
                  <a:lnTo>
                    <a:pt x="63" y="382"/>
                  </a:lnTo>
                  <a:lnTo>
                    <a:pt x="56" y="382"/>
                  </a:lnTo>
                  <a:lnTo>
                    <a:pt x="51" y="382"/>
                  </a:lnTo>
                  <a:lnTo>
                    <a:pt x="45" y="380"/>
                  </a:lnTo>
                  <a:close/>
                </a:path>
              </a:pathLst>
            </a:custGeom>
            <a:solidFill>
              <a:srgbClr val="F2C6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8" name="Freeform 42">
              <a:extLst>
                <a:ext uri="{FF2B5EF4-FFF2-40B4-BE49-F238E27FC236}">
                  <a16:creationId xmlns:a16="http://schemas.microsoft.com/office/drawing/2014/main" id="{E45BD989-6E37-4387-BB7B-876131DB1298}"/>
                </a:ext>
              </a:extLst>
            </p:cNvPr>
            <p:cNvSpPr>
              <a:spLocks/>
            </p:cNvSpPr>
            <p:nvPr/>
          </p:nvSpPr>
          <p:spPr bwMode="auto">
            <a:xfrm>
              <a:off x="4351338" y="4294188"/>
              <a:ext cx="209550" cy="220663"/>
            </a:xfrm>
            <a:custGeom>
              <a:avLst/>
              <a:gdLst>
                <a:gd name="T0" fmla="*/ 463 w 662"/>
                <a:gd name="T1" fmla="*/ 0 h 695"/>
                <a:gd name="T2" fmla="*/ 527 w 662"/>
                <a:gd name="T3" fmla="*/ 16 h 695"/>
                <a:gd name="T4" fmla="*/ 555 w 662"/>
                <a:gd name="T5" fmla="*/ 24 h 695"/>
                <a:gd name="T6" fmla="*/ 579 w 662"/>
                <a:gd name="T7" fmla="*/ 34 h 695"/>
                <a:gd name="T8" fmla="*/ 602 w 662"/>
                <a:gd name="T9" fmla="*/ 47 h 695"/>
                <a:gd name="T10" fmla="*/ 623 w 662"/>
                <a:gd name="T11" fmla="*/ 65 h 695"/>
                <a:gd name="T12" fmla="*/ 643 w 662"/>
                <a:gd name="T13" fmla="*/ 88 h 695"/>
                <a:gd name="T14" fmla="*/ 662 w 662"/>
                <a:gd name="T15" fmla="*/ 120 h 695"/>
                <a:gd name="T16" fmla="*/ 581 w 662"/>
                <a:gd name="T17" fmla="*/ 252 h 695"/>
                <a:gd name="T18" fmla="*/ 571 w 662"/>
                <a:gd name="T19" fmla="*/ 314 h 695"/>
                <a:gd name="T20" fmla="*/ 566 w 662"/>
                <a:gd name="T21" fmla="*/ 353 h 695"/>
                <a:gd name="T22" fmla="*/ 564 w 662"/>
                <a:gd name="T23" fmla="*/ 392 h 695"/>
                <a:gd name="T24" fmla="*/ 565 w 662"/>
                <a:gd name="T25" fmla="*/ 433 h 695"/>
                <a:gd name="T26" fmla="*/ 568 w 662"/>
                <a:gd name="T27" fmla="*/ 480 h 695"/>
                <a:gd name="T28" fmla="*/ 576 w 662"/>
                <a:gd name="T29" fmla="*/ 531 h 695"/>
                <a:gd name="T30" fmla="*/ 582 w 662"/>
                <a:gd name="T31" fmla="*/ 581 h 695"/>
                <a:gd name="T32" fmla="*/ 579 w 662"/>
                <a:gd name="T33" fmla="*/ 618 h 695"/>
                <a:gd name="T34" fmla="*/ 564 w 662"/>
                <a:gd name="T35" fmla="*/ 647 h 695"/>
                <a:gd name="T36" fmla="*/ 541 w 662"/>
                <a:gd name="T37" fmla="*/ 669 h 695"/>
                <a:gd name="T38" fmla="*/ 510 w 662"/>
                <a:gd name="T39" fmla="*/ 684 h 695"/>
                <a:gd name="T40" fmla="*/ 473 w 662"/>
                <a:gd name="T41" fmla="*/ 692 h 695"/>
                <a:gd name="T42" fmla="*/ 431 w 662"/>
                <a:gd name="T43" fmla="*/ 695 h 695"/>
                <a:gd name="T44" fmla="*/ 386 w 662"/>
                <a:gd name="T45" fmla="*/ 693 h 695"/>
                <a:gd name="T46" fmla="*/ 339 w 662"/>
                <a:gd name="T47" fmla="*/ 687 h 695"/>
                <a:gd name="T48" fmla="*/ 291 w 662"/>
                <a:gd name="T49" fmla="*/ 675 h 695"/>
                <a:gd name="T50" fmla="*/ 244 w 662"/>
                <a:gd name="T51" fmla="*/ 660 h 695"/>
                <a:gd name="T52" fmla="*/ 199 w 662"/>
                <a:gd name="T53" fmla="*/ 642 h 695"/>
                <a:gd name="T54" fmla="*/ 158 w 662"/>
                <a:gd name="T55" fmla="*/ 621 h 695"/>
                <a:gd name="T56" fmla="*/ 122 w 662"/>
                <a:gd name="T57" fmla="*/ 598 h 695"/>
                <a:gd name="T58" fmla="*/ 92 w 662"/>
                <a:gd name="T59" fmla="*/ 573 h 695"/>
                <a:gd name="T60" fmla="*/ 69 w 662"/>
                <a:gd name="T61" fmla="*/ 546 h 695"/>
                <a:gd name="T62" fmla="*/ 23 w 662"/>
                <a:gd name="T63" fmla="*/ 458 h 695"/>
                <a:gd name="T64" fmla="*/ 8 w 662"/>
                <a:gd name="T65" fmla="*/ 426 h 695"/>
                <a:gd name="T66" fmla="*/ 1 w 662"/>
                <a:gd name="T67" fmla="*/ 398 h 695"/>
                <a:gd name="T68" fmla="*/ 0 w 662"/>
                <a:gd name="T69" fmla="*/ 374 h 695"/>
                <a:gd name="T70" fmla="*/ 3 w 662"/>
                <a:gd name="T71" fmla="*/ 352 h 695"/>
                <a:gd name="T72" fmla="*/ 21 w 662"/>
                <a:gd name="T73" fmla="*/ 305 h 695"/>
                <a:gd name="T74" fmla="*/ 46 w 662"/>
                <a:gd name="T75" fmla="*/ 24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2" h="695">
                  <a:moveTo>
                    <a:pt x="46" y="246"/>
                  </a:moveTo>
                  <a:lnTo>
                    <a:pt x="463" y="0"/>
                  </a:lnTo>
                  <a:lnTo>
                    <a:pt x="497" y="8"/>
                  </a:lnTo>
                  <a:lnTo>
                    <a:pt x="527" y="16"/>
                  </a:lnTo>
                  <a:lnTo>
                    <a:pt x="541" y="20"/>
                  </a:lnTo>
                  <a:lnTo>
                    <a:pt x="555" y="24"/>
                  </a:lnTo>
                  <a:lnTo>
                    <a:pt x="567" y="28"/>
                  </a:lnTo>
                  <a:lnTo>
                    <a:pt x="579" y="34"/>
                  </a:lnTo>
                  <a:lnTo>
                    <a:pt x="591" y="40"/>
                  </a:lnTo>
                  <a:lnTo>
                    <a:pt x="602" y="47"/>
                  </a:lnTo>
                  <a:lnTo>
                    <a:pt x="613" y="56"/>
                  </a:lnTo>
                  <a:lnTo>
                    <a:pt x="623" y="65"/>
                  </a:lnTo>
                  <a:lnTo>
                    <a:pt x="633" y="76"/>
                  </a:lnTo>
                  <a:lnTo>
                    <a:pt x="643" y="88"/>
                  </a:lnTo>
                  <a:lnTo>
                    <a:pt x="652" y="103"/>
                  </a:lnTo>
                  <a:lnTo>
                    <a:pt x="662" y="120"/>
                  </a:lnTo>
                  <a:lnTo>
                    <a:pt x="590" y="206"/>
                  </a:lnTo>
                  <a:lnTo>
                    <a:pt x="581" y="252"/>
                  </a:lnTo>
                  <a:lnTo>
                    <a:pt x="574" y="295"/>
                  </a:lnTo>
                  <a:lnTo>
                    <a:pt x="571" y="314"/>
                  </a:lnTo>
                  <a:lnTo>
                    <a:pt x="568" y="334"/>
                  </a:lnTo>
                  <a:lnTo>
                    <a:pt x="566" y="353"/>
                  </a:lnTo>
                  <a:lnTo>
                    <a:pt x="565" y="372"/>
                  </a:lnTo>
                  <a:lnTo>
                    <a:pt x="564" y="392"/>
                  </a:lnTo>
                  <a:lnTo>
                    <a:pt x="564" y="412"/>
                  </a:lnTo>
                  <a:lnTo>
                    <a:pt x="565" y="433"/>
                  </a:lnTo>
                  <a:lnTo>
                    <a:pt x="566" y="455"/>
                  </a:lnTo>
                  <a:lnTo>
                    <a:pt x="568" y="480"/>
                  </a:lnTo>
                  <a:lnTo>
                    <a:pt x="572" y="504"/>
                  </a:lnTo>
                  <a:lnTo>
                    <a:pt x="576" y="531"/>
                  </a:lnTo>
                  <a:lnTo>
                    <a:pt x="580" y="560"/>
                  </a:lnTo>
                  <a:lnTo>
                    <a:pt x="582" y="581"/>
                  </a:lnTo>
                  <a:lnTo>
                    <a:pt x="582" y="601"/>
                  </a:lnTo>
                  <a:lnTo>
                    <a:pt x="579" y="618"/>
                  </a:lnTo>
                  <a:lnTo>
                    <a:pt x="573" y="633"/>
                  </a:lnTo>
                  <a:lnTo>
                    <a:pt x="564" y="647"/>
                  </a:lnTo>
                  <a:lnTo>
                    <a:pt x="554" y="658"/>
                  </a:lnTo>
                  <a:lnTo>
                    <a:pt x="541" y="669"/>
                  </a:lnTo>
                  <a:lnTo>
                    <a:pt x="526" y="677"/>
                  </a:lnTo>
                  <a:lnTo>
                    <a:pt x="510" y="684"/>
                  </a:lnTo>
                  <a:lnTo>
                    <a:pt x="492" y="689"/>
                  </a:lnTo>
                  <a:lnTo>
                    <a:pt x="473" y="692"/>
                  </a:lnTo>
                  <a:lnTo>
                    <a:pt x="452" y="694"/>
                  </a:lnTo>
                  <a:lnTo>
                    <a:pt x="431" y="695"/>
                  </a:lnTo>
                  <a:lnTo>
                    <a:pt x="409" y="695"/>
                  </a:lnTo>
                  <a:lnTo>
                    <a:pt x="386" y="693"/>
                  </a:lnTo>
                  <a:lnTo>
                    <a:pt x="362" y="691"/>
                  </a:lnTo>
                  <a:lnTo>
                    <a:pt x="339" y="687"/>
                  </a:lnTo>
                  <a:lnTo>
                    <a:pt x="315" y="682"/>
                  </a:lnTo>
                  <a:lnTo>
                    <a:pt x="291" y="675"/>
                  </a:lnTo>
                  <a:lnTo>
                    <a:pt x="267" y="669"/>
                  </a:lnTo>
                  <a:lnTo>
                    <a:pt x="244" y="660"/>
                  </a:lnTo>
                  <a:lnTo>
                    <a:pt x="222" y="652"/>
                  </a:lnTo>
                  <a:lnTo>
                    <a:pt x="199" y="642"/>
                  </a:lnTo>
                  <a:lnTo>
                    <a:pt x="178" y="632"/>
                  </a:lnTo>
                  <a:lnTo>
                    <a:pt x="158" y="621"/>
                  </a:lnTo>
                  <a:lnTo>
                    <a:pt x="139" y="610"/>
                  </a:lnTo>
                  <a:lnTo>
                    <a:pt x="122" y="598"/>
                  </a:lnTo>
                  <a:lnTo>
                    <a:pt x="106" y="585"/>
                  </a:lnTo>
                  <a:lnTo>
                    <a:pt x="92" y="573"/>
                  </a:lnTo>
                  <a:lnTo>
                    <a:pt x="80" y="560"/>
                  </a:lnTo>
                  <a:lnTo>
                    <a:pt x="69" y="546"/>
                  </a:lnTo>
                  <a:lnTo>
                    <a:pt x="62" y="532"/>
                  </a:lnTo>
                  <a:lnTo>
                    <a:pt x="23" y="458"/>
                  </a:lnTo>
                  <a:lnTo>
                    <a:pt x="14" y="442"/>
                  </a:lnTo>
                  <a:lnTo>
                    <a:pt x="8" y="426"/>
                  </a:lnTo>
                  <a:lnTo>
                    <a:pt x="4" y="412"/>
                  </a:lnTo>
                  <a:lnTo>
                    <a:pt x="1" y="398"/>
                  </a:lnTo>
                  <a:lnTo>
                    <a:pt x="0" y="387"/>
                  </a:lnTo>
                  <a:lnTo>
                    <a:pt x="0" y="374"/>
                  </a:lnTo>
                  <a:lnTo>
                    <a:pt x="1" y="363"/>
                  </a:lnTo>
                  <a:lnTo>
                    <a:pt x="3" y="352"/>
                  </a:lnTo>
                  <a:lnTo>
                    <a:pt x="10" y="330"/>
                  </a:lnTo>
                  <a:lnTo>
                    <a:pt x="21" y="305"/>
                  </a:lnTo>
                  <a:lnTo>
                    <a:pt x="32" y="278"/>
                  </a:lnTo>
                  <a:lnTo>
                    <a:pt x="46" y="246"/>
                  </a:lnTo>
                  <a:close/>
                </a:path>
              </a:pathLst>
            </a:custGeom>
            <a:solidFill>
              <a:srgbClr val="F2C6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9" name="Freeform 43">
              <a:extLst>
                <a:ext uri="{FF2B5EF4-FFF2-40B4-BE49-F238E27FC236}">
                  <a16:creationId xmlns:a16="http://schemas.microsoft.com/office/drawing/2014/main" id="{5ACA7072-4DB9-4FB0-8909-5900852F80C8}"/>
                </a:ext>
              </a:extLst>
            </p:cNvPr>
            <p:cNvSpPr>
              <a:spLocks/>
            </p:cNvSpPr>
            <p:nvPr/>
          </p:nvSpPr>
          <p:spPr bwMode="auto">
            <a:xfrm>
              <a:off x="4319588" y="4397375"/>
              <a:ext cx="79375" cy="128588"/>
            </a:xfrm>
            <a:custGeom>
              <a:avLst/>
              <a:gdLst>
                <a:gd name="T0" fmla="*/ 39 w 246"/>
                <a:gd name="T1" fmla="*/ 399 h 404"/>
                <a:gd name="T2" fmla="*/ 28 w 246"/>
                <a:gd name="T3" fmla="*/ 390 h 404"/>
                <a:gd name="T4" fmla="*/ 17 w 246"/>
                <a:gd name="T5" fmla="*/ 379 h 404"/>
                <a:gd name="T6" fmla="*/ 10 w 246"/>
                <a:gd name="T7" fmla="*/ 366 h 404"/>
                <a:gd name="T8" fmla="*/ 5 w 246"/>
                <a:gd name="T9" fmla="*/ 351 h 404"/>
                <a:gd name="T10" fmla="*/ 1 w 246"/>
                <a:gd name="T11" fmla="*/ 336 h 404"/>
                <a:gd name="T12" fmla="*/ 0 w 246"/>
                <a:gd name="T13" fmla="*/ 323 h 404"/>
                <a:gd name="T14" fmla="*/ 2 w 246"/>
                <a:gd name="T15" fmla="*/ 309 h 404"/>
                <a:gd name="T16" fmla="*/ 98 w 246"/>
                <a:gd name="T17" fmla="*/ 38 h 404"/>
                <a:gd name="T18" fmla="*/ 102 w 246"/>
                <a:gd name="T19" fmla="*/ 27 h 404"/>
                <a:gd name="T20" fmla="*/ 110 w 246"/>
                <a:gd name="T21" fmla="*/ 18 h 404"/>
                <a:gd name="T22" fmla="*/ 120 w 246"/>
                <a:gd name="T23" fmla="*/ 10 h 404"/>
                <a:gd name="T24" fmla="*/ 132 w 246"/>
                <a:gd name="T25" fmla="*/ 5 h 404"/>
                <a:gd name="T26" fmla="*/ 144 w 246"/>
                <a:gd name="T27" fmla="*/ 1 h 404"/>
                <a:gd name="T28" fmla="*/ 158 w 246"/>
                <a:gd name="T29" fmla="*/ 0 h 404"/>
                <a:gd name="T30" fmla="*/ 173 w 246"/>
                <a:gd name="T31" fmla="*/ 0 h 404"/>
                <a:gd name="T32" fmla="*/ 189 w 246"/>
                <a:gd name="T33" fmla="*/ 5 h 404"/>
                <a:gd name="T34" fmla="*/ 202 w 246"/>
                <a:gd name="T35" fmla="*/ 10 h 404"/>
                <a:gd name="T36" fmla="*/ 215 w 246"/>
                <a:gd name="T37" fmla="*/ 17 h 404"/>
                <a:gd name="T38" fmla="*/ 226 w 246"/>
                <a:gd name="T39" fmla="*/ 27 h 404"/>
                <a:gd name="T40" fmla="*/ 235 w 246"/>
                <a:gd name="T41" fmla="*/ 37 h 404"/>
                <a:gd name="T42" fmla="*/ 241 w 246"/>
                <a:gd name="T43" fmla="*/ 48 h 404"/>
                <a:gd name="T44" fmla="*/ 245 w 246"/>
                <a:gd name="T45" fmla="*/ 59 h 404"/>
                <a:gd name="T46" fmla="*/ 246 w 246"/>
                <a:gd name="T47" fmla="*/ 72 h 404"/>
                <a:gd name="T48" fmla="*/ 244 w 246"/>
                <a:gd name="T49" fmla="*/ 84 h 404"/>
                <a:gd name="T50" fmla="*/ 148 w 246"/>
                <a:gd name="T51" fmla="*/ 354 h 404"/>
                <a:gd name="T52" fmla="*/ 141 w 246"/>
                <a:gd name="T53" fmla="*/ 366 h 404"/>
                <a:gd name="T54" fmla="*/ 130 w 246"/>
                <a:gd name="T55" fmla="*/ 378 h 404"/>
                <a:gd name="T56" fmla="*/ 118 w 246"/>
                <a:gd name="T57" fmla="*/ 387 h 404"/>
                <a:gd name="T58" fmla="*/ 103 w 246"/>
                <a:gd name="T59" fmla="*/ 396 h 404"/>
                <a:gd name="T60" fmla="*/ 87 w 246"/>
                <a:gd name="T61" fmla="*/ 401 h 404"/>
                <a:gd name="T62" fmla="*/ 71 w 246"/>
                <a:gd name="T63" fmla="*/ 404 h 404"/>
                <a:gd name="T64" fmla="*/ 55 w 246"/>
                <a:gd name="T65" fmla="*/ 40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 h="404">
                  <a:moveTo>
                    <a:pt x="47" y="401"/>
                  </a:moveTo>
                  <a:lnTo>
                    <a:pt x="39" y="399"/>
                  </a:lnTo>
                  <a:lnTo>
                    <a:pt x="33" y="395"/>
                  </a:lnTo>
                  <a:lnTo>
                    <a:pt x="28" y="390"/>
                  </a:lnTo>
                  <a:lnTo>
                    <a:pt x="22" y="385"/>
                  </a:lnTo>
                  <a:lnTo>
                    <a:pt x="17" y="379"/>
                  </a:lnTo>
                  <a:lnTo>
                    <a:pt x="13" y="372"/>
                  </a:lnTo>
                  <a:lnTo>
                    <a:pt x="10" y="366"/>
                  </a:lnTo>
                  <a:lnTo>
                    <a:pt x="7" y="359"/>
                  </a:lnTo>
                  <a:lnTo>
                    <a:pt x="5" y="351"/>
                  </a:lnTo>
                  <a:lnTo>
                    <a:pt x="2" y="344"/>
                  </a:lnTo>
                  <a:lnTo>
                    <a:pt x="1" y="336"/>
                  </a:lnTo>
                  <a:lnTo>
                    <a:pt x="1" y="329"/>
                  </a:lnTo>
                  <a:lnTo>
                    <a:pt x="0" y="323"/>
                  </a:lnTo>
                  <a:lnTo>
                    <a:pt x="1" y="315"/>
                  </a:lnTo>
                  <a:lnTo>
                    <a:pt x="2" y="309"/>
                  </a:lnTo>
                  <a:lnTo>
                    <a:pt x="4" y="303"/>
                  </a:lnTo>
                  <a:lnTo>
                    <a:pt x="98" y="38"/>
                  </a:lnTo>
                  <a:lnTo>
                    <a:pt x="100" y="32"/>
                  </a:lnTo>
                  <a:lnTo>
                    <a:pt x="102" y="27"/>
                  </a:lnTo>
                  <a:lnTo>
                    <a:pt x="106" y="22"/>
                  </a:lnTo>
                  <a:lnTo>
                    <a:pt x="110" y="18"/>
                  </a:lnTo>
                  <a:lnTo>
                    <a:pt x="115" y="14"/>
                  </a:lnTo>
                  <a:lnTo>
                    <a:pt x="120" y="10"/>
                  </a:lnTo>
                  <a:lnTo>
                    <a:pt x="125" y="8"/>
                  </a:lnTo>
                  <a:lnTo>
                    <a:pt x="132" y="5"/>
                  </a:lnTo>
                  <a:lnTo>
                    <a:pt x="138" y="2"/>
                  </a:lnTo>
                  <a:lnTo>
                    <a:pt x="144" y="1"/>
                  </a:lnTo>
                  <a:lnTo>
                    <a:pt x="152" y="0"/>
                  </a:lnTo>
                  <a:lnTo>
                    <a:pt x="158" y="0"/>
                  </a:lnTo>
                  <a:lnTo>
                    <a:pt x="165" y="0"/>
                  </a:lnTo>
                  <a:lnTo>
                    <a:pt x="173" y="0"/>
                  </a:lnTo>
                  <a:lnTo>
                    <a:pt x="180" y="2"/>
                  </a:lnTo>
                  <a:lnTo>
                    <a:pt x="189" y="5"/>
                  </a:lnTo>
                  <a:lnTo>
                    <a:pt x="196" y="7"/>
                  </a:lnTo>
                  <a:lnTo>
                    <a:pt x="202" y="10"/>
                  </a:lnTo>
                  <a:lnTo>
                    <a:pt x="209" y="14"/>
                  </a:lnTo>
                  <a:lnTo>
                    <a:pt x="215" y="17"/>
                  </a:lnTo>
                  <a:lnTo>
                    <a:pt x="221" y="22"/>
                  </a:lnTo>
                  <a:lnTo>
                    <a:pt x="226" y="27"/>
                  </a:lnTo>
                  <a:lnTo>
                    <a:pt x="231" y="32"/>
                  </a:lnTo>
                  <a:lnTo>
                    <a:pt x="235" y="37"/>
                  </a:lnTo>
                  <a:lnTo>
                    <a:pt x="238" y="43"/>
                  </a:lnTo>
                  <a:lnTo>
                    <a:pt x="241" y="48"/>
                  </a:lnTo>
                  <a:lnTo>
                    <a:pt x="244" y="54"/>
                  </a:lnTo>
                  <a:lnTo>
                    <a:pt x="245" y="59"/>
                  </a:lnTo>
                  <a:lnTo>
                    <a:pt x="246" y="66"/>
                  </a:lnTo>
                  <a:lnTo>
                    <a:pt x="246" y="72"/>
                  </a:lnTo>
                  <a:lnTo>
                    <a:pt x="245" y="77"/>
                  </a:lnTo>
                  <a:lnTo>
                    <a:pt x="244" y="84"/>
                  </a:lnTo>
                  <a:lnTo>
                    <a:pt x="151" y="348"/>
                  </a:lnTo>
                  <a:lnTo>
                    <a:pt x="148" y="354"/>
                  </a:lnTo>
                  <a:lnTo>
                    <a:pt x="144" y="361"/>
                  </a:lnTo>
                  <a:lnTo>
                    <a:pt x="141" y="366"/>
                  </a:lnTo>
                  <a:lnTo>
                    <a:pt x="136" y="371"/>
                  </a:lnTo>
                  <a:lnTo>
                    <a:pt x="130" y="378"/>
                  </a:lnTo>
                  <a:lnTo>
                    <a:pt x="124" y="382"/>
                  </a:lnTo>
                  <a:lnTo>
                    <a:pt x="118" y="387"/>
                  </a:lnTo>
                  <a:lnTo>
                    <a:pt x="110" y="391"/>
                  </a:lnTo>
                  <a:lnTo>
                    <a:pt x="103" y="396"/>
                  </a:lnTo>
                  <a:lnTo>
                    <a:pt x="94" y="399"/>
                  </a:lnTo>
                  <a:lnTo>
                    <a:pt x="87" y="401"/>
                  </a:lnTo>
                  <a:lnTo>
                    <a:pt x="79" y="403"/>
                  </a:lnTo>
                  <a:lnTo>
                    <a:pt x="71" y="404"/>
                  </a:lnTo>
                  <a:lnTo>
                    <a:pt x="63" y="404"/>
                  </a:lnTo>
                  <a:lnTo>
                    <a:pt x="55" y="403"/>
                  </a:lnTo>
                  <a:lnTo>
                    <a:pt x="47" y="401"/>
                  </a:lnTo>
                  <a:close/>
                </a:path>
              </a:pathLst>
            </a:custGeom>
            <a:solidFill>
              <a:srgbClr val="F2C6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0" name="Freeform 44">
              <a:extLst>
                <a:ext uri="{FF2B5EF4-FFF2-40B4-BE49-F238E27FC236}">
                  <a16:creationId xmlns:a16="http://schemas.microsoft.com/office/drawing/2014/main" id="{85EF8BE3-F266-4F10-B687-95CA285ADC17}"/>
                </a:ext>
              </a:extLst>
            </p:cNvPr>
            <p:cNvSpPr>
              <a:spLocks/>
            </p:cNvSpPr>
            <p:nvPr/>
          </p:nvSpPr>
          <p:spPr bwMode="auto">
            <a:xfrm>
              <a:off x="4178300" y="3033713"/>
              <a:ext cx="423863" cy="1368425"/>
            </a:xfrm>
            <a:custGeom>
              <a:avLst/>
              <a:gdLst>
                <a:gd name="T0" fmla="*/ 399 w 1334"/>
                <a:gd name="T1" fmla="*/ 1791 h 4313"/>
                <a:gd name="T2" fmla="*/ 345 w 1334"/>
                <a:gd name="T3" fmla="*/ 1585 h 4313"/>
                <a:gd name="T4" fmla="*/ 258 w 1334"/>
                <a:gd name="T5" fmla="*/ 1296 h 4313"/>
                <a:gd name="T6" fmla="*/ 171 w 1334"/>
                <a:gd name="T7" fmla="*/ 1027 h 4313"/>
                <a:gd name="T8" fmla="*/ 93 w 1334"/>
                <a:gd name="T9" fmla="*/ 767 h 4313"/>
                <a:gd name="T10" fmla="*/ 60 w 1334"/>
                <a:gd name="T11" fmla="*/ 638 h 4313"/>
                <a:gd name="T12" fmla="*/ 32 w 1334"/>
                <a:gd name="T13" fmla="*/ 508 h 4313"/>
                <a:gd name="T14" fmla="*/ 13 w 1334"/>
                <a:gd name="T15" fmla="*/ 406 h 4313"/>
                <a:gd name="T16" fmla="*/ 0 w 1334"/>
                <a:gd name="T17" fmla="*/ 317 h 4313"/>
                <a:gd name="T18" fmla="*/ 2 w 1334"/>
                <a:gd name="T19" fmla="*/ 271 h 4313"/>
                <a:gd name="T20" fmla="*/ 14 w 1334"/>
                <a:gd name="T21" fmla="*/ 220 h 4313"/>
                <a:gd name="T22" fmla="*/ 36 w 1334"/>
                <a:gd name="T23" fmla="*/ 168 h 4313"/>
                <a:gd name="T24" fmla="*/ 74 w 1334"/>
                <a:gd name="T25" fmla="*/ 119 h 4313"/>
                <a:gd name="T26" fmla="*/ 129 w 1334"/>
                <a:gd name="T27" fmla="*/ 72 h 4313"/>
                <a:gd name="T28" fmla="*/ 204 w 1334"/>
                <a:gd name="T29" fmla="*/ 33 h 4313"/>
                <a:gd name="T30" fmla="*/ 291 w 1334"/>
                <a:gd name="T31" fmla="*/ 7 h 4313"/>
                <a:gd name="T32" fmla="*/ 358 w 1334"/>
                <a:gd name="T33" fmla="*/ 0 h 4313"/>
                <a:gd name="T34" fmla="*/ 422 w 1334"/>
                <a:gd name="T35" fmla="*/ 10 h 4313"/>
                <a:gd name="T36" fmla="*/ 483 w 1334"/>
                <a:gd name="T37" fmla="*/ 30 h 4313"/>
                <a:gd name="T38" fmla="*/ 542 w 1334"/>
                <a:gd name="T39" fmla="*/ 61 h 4313"/>
                <a:gd name="T40" fmla="*/ 593 w 1334"/>
                <a:gd name="T41" fmla="*/ 97 h 4313"/>
                <a:gd name="T42" fmla="*/ 641 w 1334"/>
                <a:gd name="T43" fmla="*/ 138 h 4313"/>
                <a:gd name="T44" fmla="*/ 707 w 1334"/>
                <a:gd name="T45" fmla="*/ 210 h 4313"/>
                <a:gd name="T46" fmla="*/ 757 w 1334"/>
                <a:gd name="T47" fmla="*/ 287 h 4313"/>
                <a:gd name="T48" fmla="*/ 845 w 1334"/>
                <a:gd name="T49" fmla="*/ 503 h 4313"/>
                <a:gd name="T50" fmla="*/ 954 w 1334"/>
                <a:gd name="T51" fmla="*/ 832 h 4313"/>
                <a:gd name="T52" fmla="*/ 1050 w 1334"/>
                <a:gd name="T53" fmla="*/ 1194 h 4313"/>
                <a:gd name="T54" fmla="*/ 1134 w 1334"/>
                <a:gd name="T55" fmla="*/ 1582 h 4313"/>
                <a:gd name="T56" fmla="*/ 1205 w 1334"/>
                <a:gd name="T57" fmla="*/ 1987 h 4313"/>
                <a:gd name="T58" fmla="*/ 1261 w 1334"/>
                <a:gd name="T59" fmla="*/ 2400 h 4313"/>
                <a:gd name="T60" fmla="*/ 1302 w 1334"/>
                <a:gd name="T61" fmla="*/ 2813 h 4313"/>
                <a:gd name="T62" fmla="*/ 1326 w 1334"/>
                <a:gd name="T63" fmla="*/ 3220 h 4313"/>
                <a:gd name="T64" fmla="*/ 1334 w 1334"/>
                <a:gd name="T65" fmla="*/ 3611 h 4313"/>
                <a:gd name="T66" fmla="*/ 1323 w 1334"/>
                <a:gd name="T67" fmla="*/ 3978 h 4313"/>
                <a:gd name="T68" fmla="*/ 1293 w 1334"/>
                <a:gd name="T69" fmla="*/ 4313 h 4313"/>
                <a:gd name="T70" fmla="*/ 1097 w 1334"/>
                <a:gd name="T71" fmla="*/ 4303 h 4313"/>
                <a:gd name="T72" fmla="*/ 921 w 1334"/>
                <a:gd name="T73" fmla="*/ 4302 h 4313"/>
                <a:gd name="T74" fmla="*/ 768 w 1334"/>
                <a:gd name="T75" fmla="*/ 4307 h 4313"/>
                <a:gd name="T76" fmla="*/ 639 w 1334"/>
                <a:gd name="T77" fmla="*/ 4312 h 4313"/>
                <a:gd name="T78" fmla="*/ 534 w 1334"/>
                <a:gd name="T79" fmla="*/ 4312 h 4313"/>
                <a:gd name="T80" fmla="*/ 522 w 1334"/>
                <a:gd name="T81" fmla="*/ 3871 h 4313"/>
                <a:gd name="T82" fmla="*/ 534 w 1334"/>
                <a:gd name="T83" fmla="*/ 3312 h 4313"/>
                <a:gd name="T84" fmla="*/ 534 w 1334"/>
                <a:gd name="T85" fmla="*/ 2996 h 4313"/>
                <a:gd name="T86" fmla="*/ 528 w 1334"/>
                <a:gd name="T87" fmla="*/ 2783 h 4313"/>
                <a:gd name="T88" fmla="*/ 517 w 1334"/>
                <a:gd name="T89" fmla="*/ 2586 h 4313"/>
                <a:gd name="T90" fmla="*/ 502 w 1334"/>
                <a:gd name="T91" fmla="*/ 2402 h 4313"/>
                <a:gd name="T92" fmla="*/ 481 w 1334"/>
                <a:gd name="T93" fmla="*/ 2229 h 4313"/>
                <a:gd name="T94" fmla="*/ 456 w 1334"/>
                <a:gd name="T95" fmla="*/ 2062 h 4313"/>
                <a:gd name="T96" fmla="*/ 423 w 1334"/>
                <a:gd name="T97" fmla="*/ 1899 h 4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34" h="4313">
                  <a:moveTo>
                    <a:pt x="423" y="1899"/>
                  </a:moveTo>
                  <a:lnTo>
                    <a:pt x="412" y="1844"/>
                  </a:lnTo>
                  <a:lnTo>
                    <a:pt x="399" y="1791"/>
                  </a:lnTo>
                  <a:lnTo>
                    <a:pt x="386" y="1738"/>
                  </a:lnTo>
                  <a:lnTo>
                    <a:pt x="372" y="1686"/>
                  </a:lnTo>
                  <a:lnTo>
                    <a:pt x="345" y="1585"/>
                  </a:lnTo>
                  <a:lnTo>
                    <a:pt x="316" y="1487"/>
                  </a:lnTo>
                  <a:lnTo>
                    <a:pt x="288" y="1390"/>
                  </a:lnTo>
                  <a:lnTo>
                    <a:pt x="258" y="1296"/>
                  </a:lnTo>
                  <a:lnTo>
                    <a:pt x="229" y="1205"/>
                  </a:lnTo>
                  <a:lnTo>
                    <a:pt x="200" y="1116"/>
                  </a:lnTo>
                  <a:lnTo>
                    <a:pt x="171" y="1027"/>
                  </a:lnTo>
                  <a:lnTo>
                    <a:pt x="144" y="939"/>
                  </a:lnTo>
                  <a:lnTo>
                    <a:pt x="118" y="852"/>
                  </a:lnTo>
                  <a:lnTo>
                    <a:pt x="93" y="767"/>
                  </a:lnTo>
                  <a:lnTo>
                    <a:pt x="82" y="723"/>
                  </a:lnTo>
                  <a:lnTo>
                    <a:pt x="70" y="680"/>
                  </a:lnTo>
                  <a:lnTo>
                    <a:pt x="60" y="638"/>
                  </a:lnTo>
                  <a:lnTo>
                    <a:pt x="50" y="594"/>
                  </a:lnTo>
                  <a:lnTo>
                    <a:pt x="41" y="551"/>
                  </a:lnTo>
                  <a:lnTo>
                    <a:pt x="32" y="508"/>
                  </a:lnTo>
                  <a:lnTo>
                    <a:pt x="24" y="463"/>
                  </a:lnTo>
                  <a:lnTo>
                    <a:pt x="17" y="420"/>
                  </a:lnTo>
                  <a:lnTo>
                    <a:pt x="13" y="406"/>
                  </a:lnTo>
                  <a:lnTo>
                    <a:pt x="5" y="370"/>
                  </a:lnTo>
                  <a:lnTo>
                    <a:pt x="2" y="346"/>
                  </a:lnTo>
                  <a:lnTo>
                    <a:pt x="0" y="317"/>
                  </a:lnTo>
                  <a:lnTo>
                    <a:pt x="0" y="303"/>
                  </a:lnTo>
                  <a:lnTo>
                    <a:pt x="1" y="287"/>
                  </a:lnTo>
                  <a:lnTo>
                    <a:pt x="2" y="271"/>
                  </a:lnTo>
                  <a:lnTo>
                    <a:pt x="5" y="254"/>
                  </a:lnTo>
                  <a:lnTo>
                    <a:pt x="9" y="237"/>
                  </a:lnTo>
                  <a:lnTo>
                    <a:pt x="14" y="220"/>
                  </a:lnTo>
                  <a:lnTo>
                    <a:pt x="20" y="203"/>
                  </a:lnTo>
                  <a:lnTo>
                    <a:pt x="28" y="185"/>
                  </a:lnTo>
                  <a:lnTo>
                    <a:pt x="36" y="168"/>
                  </a:lnTo>
                  <a:lnTo>
                    <a:pt x="48" y="151"/>
                  </a:lnTo>
                  <a:lnTo>
                    <a:pt x="59" y="135"/>
                  </a:lnTo>
                  <a:lnTo>
                    <a:pt x="74" y="119"/>
                  </a:lnTo>
                  <a:lnTo>
                    <a:pt x="90" y="103"/>
                  </a:lnTo>
                  <a:lnTo>
                    <a:pt x="108" y="87"/>
                  </a:lnTo>
                  <a:lnTo>
                    <a:pt x="129" y="72"/>
                  </a:lnTo>
                  <a:lnTo>
                    <a:pt x="151" y="58"/>
                  </a:lnTo>
                  <a:lnTo>
                    <a:pt x="177" y="46"/>
                  </a:lnTo>
                  <a:lnTo>
                    <a:pt x="204" y="33"/>
                  </a:lnTo>
                  <a:lnTo>
                    <a:pt x="235" y="21"/>
                  </a:lnTo>
                  <a:lnTo>
                    <a:pt x="268" y="12"/>
                  </a:lnTo>
                  <a:lnTo>
                    <a:pt x="291" y="7"/>
                  </a:lnTo>
                  <a:lnTo>
                    <a:pt x="313" y="2"/>
                  </a:lnTo>
                  <a:lnTo>
                    <a:pt x="335" y="1"/>
                  </a:lnTo>
                  <a:lnTo>
                    <a:pt x="358" y="0"/>
                  </a:lnTo>
                  <a:lnTo>
                    <a:pt x="380" y="2"/>
                  </a:lnTo>
                  <a:lnTo>
                    <a:pt x="401" y="6"/>
                  </a:lnTo>
                  <a:lnTo>
                    <a:pt x="422" y="10"/>
                  </a:lnTo>
                  <a:lnTo>
                    <a:pt x="443" y="15"/>
                  </a:lnTo>
                  <a:lnTo>
                    <a:pt x="463" y="23"/>
                  </a:lnTo>
                  <a:lnTo>
                    <a:pt x="483" y="30"/>
                  </a:lnTo>
                  <a:lnTo>
                    <a:pt x="504" y="39"/>
                  </a:lnTo>
                  <a:lnTo>
                    <a:pt x="523" y="49"/>
                  </a:lnTo>
                  <a:lnTo>
                    <a:pt x="542" y="61"/>
                  </a:lnTo>
                  <a:lnTo>
                    <a:pt x="560" y="72"/>
                  </a:lnTo>
                  <a:lnTo>
                    <a:pt x="577" y="84"/>
                  </a:lnTo>
                  <a:lnTo>
                    <a:pt x="593" y="97"/>
                  </a:lnTo>
                  <a:lnTo>
                    <a:pt x="610" y="110"/>
                  </a:lnTo>
                  <a:lnTo>
                    <a:pt x="626" y="124"/>
                  </a:lnTo>
                  <a:lnTo>
                    <a:pt x="641" y="138"/>
                  </a:lnTo>
                  <a:lnTo>
                    <a:pt x="656" y="153"/>
                  </a:lnTo>
                  <a:lnTo>
                    <a:pt x="682" y="181"/>
                  </a:lnTo>
                  <a:lnTo>
                    <a:pt x="707" y="210"/>
                  </a:lnTo>
                  <a:lnTo>
                    <a:pt x="727" y="237"/>
                  </a:lnTo>
                  <a:lnTo>
                    <a:pt x="744" y="264"/>
                  </a:lnTo>
                  <a:lnTo>
                    <a:pt x="757" y="287"/>
                  </a:lnTo>
                  <a:lnTo>
                    <a:pt x="767" y="307"/>
                  </a:lnTo>
                  <a:lnTo>
                    <a:pt x="807" y="402"/>
                  </a:lnTo>
                  <a:lnTo>
                    <a:pt x="845" y="503"/>
                  </a:lnTo>
                  <a:lnTo>
                    <a:pt x="883" y="608"/>
                  </a:lnTo>
                  <a:lnTo>
                    <a:pt x="919" y="718"/>
                  </a:lnTo>
                  <a:lnTo>
                    <a:pt x="954" y="832"/>
                  </a:lnTo>
                  <a:lnTo>
                    <a:pt x="987" y="950"/>
                  </a:lnTo>
                  <a:lnTo>
                    <a:pt x="1020" y="1070"/>
                  </a:lnTo>
                  <a:lnTo>
                    <a:pt x="1050" y="1194"/>
                  </a:lnTo>
                  <a:lnTo>
                    <a:pt x="1080" y="1321"/>
                  </a:lnTo>
                  <a:lnTo>
                    <a:pt x="1107" y="1451"/>
                  </a:lnTo>
                  <a:lnTo>
                    <a:pt x="1134" y="1582"/>
                  </a:lnTo>
                  <a:lnTo>
                    <a:pt x="1159" y="1715"/>
                  </a:lnTo>
                  <a:lnTo>
                    <a:pt x="1182" y="1850"/>
                  </a:lnTo>
                  <a:lnTo>
                    <a:pt x="1205" y="1987"/>
                  </a:lnTo>
                  <a:lnTo>
                    <a:pt x="1225" y="2123"/>
                  </a:lnTo>
                  <a:lnTo>
                    <a:pt x="1244" y="2261"/>
                  </a:lnTo>
                  <a:lnTo>
                    <a:pt x="1261" y="2400"/>
                  </a:lnTo>
                  <a:lnTo>
                    <a:pt x="1277" y="2538"/>
                  </a:lnTo>
                  <a:lnTo>
                    <a:pt x="1290" y="2676"/>
                  </a:lnTo>
                  <a:lnTo>
                    <a:pt x="1302" y="2813"/>
                  </a:lnTo>
                  <a:lnTo>
                    <a:pt x="1313" y="2951"/>
                  </a:lnTo>
                  <a:lnTo>
                    <a:pt x="1320" y="3086"/>
                  </a:lnTo>
                  <a:lnTo>
                    <a:pt x="1326" y="3220"/>
                  </a:lnTo>
                  <a:lnTo>
                    <a:pt x="1332" y="3352"/>
                  </a:lnTo>
                  <a:lnTo>
                    <a:pt x="1334" y="3483"/>
                  </a:lnTo>
                  <a:lnTo>
                    <a:pt x="1334" y="3611"/>
                  </a:lnTo>
                  <a:lnTo>
                    <a:pt x="1333" y="3736"/>
                  </a:lnTo>
                  <a:lnTo>
                    <a:pt x="1329" y="3859"/>
                  </a:lnTo>
                  <a:lnTo>
                    <a:pt x="1323" y="3978"/>
                  </a:lnTo>
                  <a:lnTo>
                    <a:pt x="1316" y="4093"/>
                  </a:lnTo>
                  <a:lnTo>
                    <a:pt x="1306" y="4205"/>
                  </a:lnTo>
                  <a:lnTo>
                    <a:pt x="1293" y="4313"/>
                  </a:lnTo>
                  <a:lnTo>
                    <a:pt x="1226" y="4308"/>
                  </a:lnTo>
                  <a:lnTo>
                    <a:pt x="1160" y="4305"/>
                  </a:lnTo>
                  <a:lnTo>
                    <a:pt x="1097" y="4303"/>
                  </a:lnTo>
                  <a:lnTo>
                    <a:pt x="1035" y="4302"/>
                  </a:lnTo>
                  <a:lnTo>
                    <a:pt x="977" y="4302"/>
                  </a:lnTo>
                  <a:lnTo>
                    <a:pt x="921" y="4302"/>
                  </a:lnTo>
                  <a:lnTo>
                    <a:pt x="867" y="4304"/>
                  </a:lnTo>
                  <a:lnTo>
                    <a:pt x="817" y="4305"/>
                  </a:lnTo>
                  <a:lnTo>
                    <a:pt x="768" y="4307"/>
                  </a:lnTo>
                  <a:lnTo>
                    <a:pt x="722" y="4309"/>
                  </a:lnTo>
                  <a:lnTo>
                    <a:pt x="679" y="4310"/>
                  </a:lnTo>
                  <a:lnTo>
                    <a:pt x="639" y="4312"/>
                  </a:lnTo>
                  <a:lnTo>
                    <a:pt x="601" y="4313"/>
                  </a:lnTo>
                  <a:lnTo>
                    <a:pt x="566" y="4313"/>
                  </a:lnTo>
                  <a:lnTo>
                    <a:pt x="534" y="4312"/>
                  </a:lnTo>
                  <a:lnTo>
                    <a:pt x="505" y="4311"/>
                  </a:lnTo>
                  <a:lnTo>
                    <a:pt x="514" y="4084"/>
                  </a:lnTo>
                  <a:lnTo>
                    <a:pt x="522" y="3871"/>
                  </a:lnTo>
                  <a:lnTo>
                    <a:pt x="528" y="3673"/>
                  </a:lnTo>
                  <a:lnTo>
                    <a:pt x="532" y="3487"/>
                  </a:lnTo>
                  <a:lnTo>
                    <a:pt x="534" y="3312"/>
                  </a:lnTo>
                  <a:lnTo>
                    <a:pt x="535" y="3149"/>
                  </a:lnTo>
                  <a:lnTo>
                    <a:pt x="534" y="3071"/>
                  </a:lnTo>
                  <a:lnTo>
                    <a:pt x="534" y="2996"/>
                  </a:lnTo>
                  <a:lnTo>
                    <a:pt x="532" y="2923"/>
                  </a:lnTo>
                  <a:lnTo>
                    <a:pt x="530" y="2851"/>
                  </a:lnTo>
                  <a:lnTo>
                    <a:pt x="528" y="2783"/>
                  </a:lnTo>
                  <a:lnTo>
                    <a:pt x="525" y="2715"/>
                  </a:lnTo>
                  <a:lnTo>
                    <a:pt x="522" y="2649"/>
                  </a:lnTo>
                  <a:lnTo>
                    <a:pt x="517" y="2586"/>
                  </a:lnTo>
                  <a:lnTo>
                    <a:pt x="513" y="2524"/>
                  </a:lnTo>
                  <a:lnTo>
                    <a:pt x="508" y="2462"/>
                  </a:lnTo>
                  <a:lnTo>
                    <a:pt x="502" y="2402"/>
                  </a:lnTo>
                  <a:lnTo>
                    <a:pt x="496" y="2343"/>
                  </a:lnTo>
                  <a:lnTo>
                    <a:pt x="489" y="2286"/>
                  </a:lnTo>
                  <a:lnTo>
                    <a:pt x="481" y="2229"/>
                  </a:lnTo>
                  <a:lnTo>
                    <a:pt x="474" y="2173"/>
                  </a:lnTo>
                  <a:lnTo>
                    <a:pt x="465" y="2117"/>
                  </a:lnTo>
                  <a:lnTo>
                    <a:pt x="456" y="2062"/>
                  </a:lnTo>
                  <a:lnTo>
                    <a:pt x="445" y="2008"/>
                  </a:lnTo>
                  <a:lnTo>
                    <a:pt x="435" y="1953"/>
                  </a:lnTo>
                  <a:lnTo>
                    <a:pt x="423" y="1899"/>
                  </a:lnTo>
                  <a:close/>
                </a:path>
              </a:pathLst>
            </a:custGeom>
            <a:solidFill>
              <a:srgbClr val="7E64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1" name="Freeform 45">
              <a:extLst>
                <a:ext uri="{FF2B5EF4-FFF2-40B4-BE49-F238E27FC236}">
                  <a16:creationId xmlns:a16="http://schemas.microsoft.com/office/drawing/2014/main" id="{14999B05-FCD5-41EA-AA51-B33D7B857126}"/>
                </a:ext>
              </a:extLst>
            </p:cNvPr>
            <p:cNvSpPr>
              <a:spLocks/>
            </p:cNvSpPr>
            <p:nvPr/>
          </p:nvSpPr>
          <p:spPr bwMode="auto">
            <a:xfrm>
              <a:off x="2427288" y="4198938"/>
              <a:ext cx="249238" cy="223838"/>
            </a:xfrm>
            <a:custGeom>
              <a:avLst/>
              <a:gdLst>
                <a:gd name="T0" fmla="*/ 87 w 783"/>
                <a:gd name="T1" fmla="*/ 81 h 705"/>
                <a:gd name="T2" fmla="*/ 46 w 783"/>
                <a:gd name="T3" fmla="*/ 138 h 705"/>
                <a:gd name="T4" fmla="*/ 29 w 783"/>
                <a:gd name="T5" fmla="*/ 163 h 705"/>
                <a:gd name="T6" fmla="*/ 15 w 783"/>
                <a:gd name="T7" fmla="*/ 188 h 705"/>
                <a:gd name="T8" fmla="*/ 6 w 783"/>
                <a:gd name="T9" fmla="*/ 214 h 705"/>
                <a:gd name="T10" fmla="*/ 1 w 783"/>
                <a:gd name="T11" fmla="*/ 243 h 705"/>
                <a:gd name="T12" fmla="*/ 1 w 783"/>
                <a:gd name="T13" fmla="*/ 275 h 705"/>
                <a:gd name="T14" fmla="*/ 7 w 783"/>
                <a:gd name="T15" fmla="*/ 314 h 705"/>
                <a:gd name="T16" fmla="*/ 30 w 783"/>
                <a:gd name="T17" fmla="*/ 420 h 705"/>
                <a:gd name="T18" fmla="*/ 41 w 783"/>
                <a:gd name="T19" fmla="*/ 457 h 705"/>
                <a:gd name="T20" fmla="*/ 56 w 783"/>
                <a:gd name="T21" fmla="*/ 492 h 705"/>
                <a:gd name="T22" fmla="*/ 75 w 783"/>
                <a:gd name="T23" fmla="*/ 525 h 705"/>
                <a:gd name="T24" fmla="*/ 96 w 783"/>
                <a:gd name="T25" fmla="*/ 556 h 705"/>
                <a:gd name="T26" fmla="*/ 120 w 783"/>
                <a:gd name="T27" fmla="*/ 584 h 705"/>
                <a:gd name="T28" fmla="*/ 146 w 783"/>
                <a:gd name="T29" fmla="*/ 609 h 705"/>
                <a:gd name="T30" fmla="*/ 176 w 783"/>
                <a:gd name="T31" fmla="*/ 633 h 705"/>
                <a:gd name="T32" fmla="*/ 206 w 783"/>
                <a:gd name="T33" fmla="*/ 653 h 705"/>
                <a:gd name="T34" fmla="*/ 238 w 783"/>
                <a:gd name="T35" fmla="*/ 670 h 705"/>
                <a:gd name="T36" fmla="*/ 273 w 783"/>
                <a:gd name="T37" fmla="*/ 683 h 705"/>
                <a:gd name="T38" fmla="*/ 308 w 783"/>
                <a:gd name="T39" fmla="*/ 694 h 705"/>
                <a:gd name="T40" fmla="*/ 345 w 783"/>
                <a:gd name="T41" fmla="*/ 701 h 705"/>
                <a:gd name="T42" fmla="*/ 382 w 783"/>
                <a:gd name="T43" fmla="*/ 705 h 705"/>
                <a:gd name="T44" fmla="*/ 420 w 783"/>
                <a:gd name="T45" fmla="*/ 705 h 705"/>
                <a:gd name="T46" fmla="*/ 459 w 783"/>
                <a:gd name="T47" fmla="*/ 700 h 705"/>
                <a:gd name="T48" fmla="*/ 497 w 783"/>
                <a:gd name="T49" fmla="*/ 692 h 705"/>
                <a:gd name="T50" fmla="*/ 534 w 783"/>
                <a:gd name="T51" fmla="*/ 680 h 705"/>
                <a:gd name="T52" fmla="*/ 569 w 783"/>
                <a:gd name="T53" fmla="*/ 666 h 705"/>
                <a:gd name="T54" fmla="*/ 602 w 783"/>
                <a:gd name="T55" fmla="*/ 648 h 705"/>
                <a:gd name="T56" fmla="*/ 633 w 783"/>
                <a:gd name="T57" fmla="*/ 625 h 705"/>
                <a:gd name="T58" fmla="*/ 661 w 783"/>
                <a:gd name="T59" fmla="*/ 602 h 705"/>
                <a:gd name="T60" fmla="*/ 687 w 783"/>
                <a:gd name="T61" fmla="*/ 576 h 705"/>
                <a:gd name="T62" fmla="*/ 710 w 783"/>
                <a:gd name="T63" fmla="*/ 547 h 705"/>
                <a:gd name="T64" fmla="*/ 730 w 783"/>
                <a:gd name="T65" fmla="*/ 516 h 705"/>
                <a:gd name="T66" fmla="*/ 747 w 783"/>
                <a:gd name="T67" fmla="*/ 484 h 705"/>
                <a:gd name="T68" fmla="*/ 761 w 783"/>
                <a:gd name="T69" fmla="*/ 450 h 705"/>
                <a:gd name="T70" fmla="*/ 771 w 783"/>
                <a:gd name="T71" fmla="*/ 414 h 705"/>
                <a:gd name="T72" fmla="*/ 779 w 783"/>
                <a:gd name="T73" fmla="*/ 377 h 705"/>
                <a:gd name="T74" fmla="*/ 782 w 783"/>
                <a:gd name="T75" fmla="*/ 340 h 705"/>
                <a:gd name="T76" fmla="*/ 782 w 783"/>
                <a:gd name="T77" fmla="*/ 302 h 705"/>
                <a:gd name="T78" fmla="*/ 778 w 783"/>
                <a:gd name="T79" fmla="*/ 263 h 705"/>
                <a:gd name="T80" fmla="*/ 771 w 783"/>
                <a:gd name="T81" fmla="*/ 234 h 705"/>
                <a:gd name="T82" fmla="*/ 757 w 783"/>
                <a:gd name="T83" fmla="*/ 192 h 705"/>
                <a:gd name="T84" fmla="*/ 740 w 783"/>
                <a:gd name="T85" fmla="*/ 153 h 705"/>
                <a:gd name="T86" fmla="*/ 718 w 783"/>
                <a:gd name="T87" fmla="*/ 109 h 705"/>
                <a:gd name="T88" fmla="*/ 691 w 783"/>
                <a:gd name="T89" fmla="*/ 67 h 705"/>
                <a:gd name="T90" fmla="*/ 665 w 783"/>
                <a:gd name="T91" fmla="*/ 40 h 705"/>
                <a:gd name="T92" fmla="*/ 646 w 783"/>
                <a:gd name="T93" fmla="*/ 24 h 705"/>
                <a:gd name="T94" fmla="*/ 627 w 783"/>
                <a:gd name="T95" fmla="*/ 12 h 705"/>
                <a:gd name="T96" fmla="*/ 605 w 783"/>
                <a:gd name="T97" fmla="*/ 3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3" h="705">
                  <a:moveTo>
                    <a:pt x="595" y="0"/>
                  </a:moveTo>
                  <a:lnTo>
                    <a:pt x="87" y="81"/>
                  </a:lnTo>
                  <a:lnTo>
                    <a:pt x="65" y="112"/>
                  </a:lnTo>
                  <a:lnTo>
                    <a:pt x="46" y="138"/>
                  </a:lnTo>
                  <a:lnTo>
                    <a:pt x="37" y="151"/>
                  </a:lnTo>
                  <a:lnTo>
                    <a:pt x="29" y="163"/>
                  </a:lnTo>
                  <a:lnTo>
                    <a:pt x="21" y="175"/>
                  </a:lnTo>
                  <a:lnTo>
                    <a:pt x="15" y="188"/>
                  </a:lnTo>
                  <a:lnTo>
                    <a:pt x="10" y="200"/>
                  </a:lnTo>
                  <a:lnTo>
                    <a:pt x="6" y="214"/>
                  </a:lnTo>
                  <a:lnTo>
                    <a:pt x="3" y="228"/>
                  </a:lnTo>
                  <a:lnTo>
                    <a:pt x="1" y="243"/>
                  </a:lnTo>
                  <a:lnTo>
                    <a:pt x="0" y="259"/>
                  </a:lnTo>
                  <a:lnTo>
                    <a:pt x="1" y="275"/>
                  </a:lnTo>
                  <a:lnTo>
                    <a:pt x="3" y="294"/>
                  </a:lnTo>
                  <a:lnTo>
                    <a:pt x="7" y="314"/>
                  </a:lnTo>
                  <a:lnTo>
                    <a:pt x="26" y="401"/>
                  </a:lnTo>
                  <a:lnTo>
                    <a:pt x="30" y="420"/>
                  </a:lnTo>
                  <a:lnTo>
                    <a:pt x="35" y="439"/>
                  </a:lnTo>
                  <a:lnTo>
                    <a:pt x="41" y="457"/>
                  </a:lnTo>
                  <a:lnTo>
                    <a:pt x="49" y="475"/>
                  </a:lnTo>
                  <a:lnTo>
                    <a:pt x="56" y="492"/>
                  </a:lnTo>
                  <a:lnTo>
                    <a:pt x="66" y="509"/>
                  </a:lnTo>
                  <a:lnTo>
                    <a:pt x="75" y="525"/>
                  </a:lnTo>
                  <a:lnTo>
                    <a:pt x="85" y="541"/>
                  </a:lnTo>
                  <a:lnTo>
                    <a:pt x="96" y="556"/>
                  </a:lnTo>
                  <a:lnTo>
                    <a:pt x="108" y="570"/>
                  </a:lnTo>
                  <a:lnTo>
                    <a:pt x="120" y="584"/>
                  </a:lnTo>
                  <a:lnTo>
                    <a:pt x="133" y="597"/>
                  </a:lnTo>
                  <a:lnTo>
                    <a:pt x="146" y="609"/>
                  </a:lnTo>
                  <a:lnTo>
                    <a:pt x="161" y="621"/>
                  </a:lnTo>
                  <a:lnTo>
                    <a:pt x="176" y="633"/>
                  </a:lnTo>
                  <a:lnTo>
                    <a:pt x="191" y="642"/>
                  </a:lnTo>
                  <a:lnTo>
                    <a:pt x="206" y="653"/>
                  </a:lnTo>
                  <a:lnTo>
                    <a:pt x="222" y="661"/>
                  </a:lnTo>
                  <a:lnTo>
                    <a:pt x="238" y="670"/>
                  </a:lnTo>
                  <a:lnTo>
                    <a:pt x="255" y="677"/>
                  </a:lnTo>
                  <a:lnTo>
                    <a:pt x="273" y="683"/>
                  </a:lnTo>
                  <a:lnTo>
                    <a:pt x="290" y="689"/>
                  </a:lnTo>
                  <a:lnTo>
                    <a:pt x="308" y="694"/>
                  </a:lnTo>
                  <a:lnTo>
                    <a:pt x="326" y="698"/>
                  </a:lnTo>
                  <a:lnTo>
                    <a:pt x="345" y="701"/>
                  </a:lnTo>
                  <a:lnTo>
                    <a:pt x="363" y="704"/>
                  </a:lnTo>
                  <a:lnTo>
                    <a:pt x="382" y="705"/>
                  </a:lnTo>
                  <a:lnTo>
                    <a:pt x="401" y="705"/>
                  </a:lnTo>
                  <a:lnTo>
                    <a:pt x="420" y="705"/>
                  </a:lnTo>
                  <a:lnTo>
                    <a:pt x="440" y="703"/>
                  </a:lnTo>
                  <a:lnTo>
                    <a:pt x="459" y="700"/>
                  </a:lnTo>
                  <a:lnTo>
                    <a:pt x="478" y="697"/>
                  </a:lnTo>
                  <a:lnTo>
                    <a:pt x="497" y="692"/>
                  </a:lnTo>
                  <a:lnTo>
                    <a:pt x="516" y="687"/>
                  </a:lnTo>
                  <a:lnTo>
                    <a:pt x="534" y="680"/>
                  </a:lnTo>
                  <a:lnTo>
                    <a:pt x="552" y="673"/>
                  </a:lnTo>
                  <a:lnTo>
                    <a:pt x="569" y="666"/>
                  </a:lnTo>
                  <a:lnTo>
                    <a:pt x="586" y="657"/>
                  </a:lnTo>
                  <a:lnTo>
                    <a:pt x="602" y="648"/>
                  </a:lnTo>
                  <a:lnTo>
                    <a:pt x="618" y="637"/>
                  </a:lnTo>
                  <a:lnTo>
                    <a:pt x="633" y="625"/>
                  </a:lnTo>
                  <a:lnTo>
                    <a:pt x="647" y="614"/>
                  </a:lnTo>
                  <a:lnTo>
                    <a:pt x="661" y="602"/>
                  </a:lnTo>
                  <a:lnTo>
                    <a:pt x="674" y="589"/>
                  </a:lnTo>
                  <a:lnTo>
                    <a:pt x="687" y="576"/>
                  </a:lnTo>
                  <a:lnTo>
                    <a:pt x="698" y="561"/>
                  </a:lnTo>
                  <a:lnTo>
                    <a:pt x="710" y="547"/>
                  </a:lnTo>
                  <a:lnTo>
                    <a:pt x="720" y="531"/>
                  </a:lnTo>
                  <a:lnTo>
                    <a:pt x="730" y="516"/>
                  </a:lnTo>
                  <a:lnTo>
                    <a:pt x="738" y="500"/>
                  </a:lnTo>
                  <a:lnTo>
                    <a:pt x="747" y="484"/>
                  </a:lnTo>
                  <a:lnTo>
                    <a:pt x="754" y="467"/>
                  </a:lnTo>
                  <a:lnTo>
                    <a:pt x="761" y="450"/>
                  </a:lnTo>
                  <a:lnTo>
                    <a:pt x="767" y="432"/>
                  </a:lnTo>
                  <a:lnTo>
                    <a:pt x="771" y="414"/>
                  </a:lnTo>
                  <a:lnTo>
                    <a:pt x="775" y="396"/>
                  </a:lnTo>
                  <a:lnTo>
                    <a:pt x="779" y="377"/>
                  </a:lnTo>
                  <a:lnTo>
                    <a:pt x="781" y="359"/>
                  </a:lnTo>
                  <a:lnTo>
                    <a:pt x="782" y="340"/>
                  </a:lnTo>
                  <a:lnTo>
                    <a:pt x="783" y="321"/>
                  </a:lnTo>
                  <a:lnTo>
                    <a:pt x="782" y="302"/>
                  </a:lnTo>
                  <a:lnTo>
                    <a:pt x="781" y="283"/>
                  </a:lnTo>
                  <a:lnTo>
                    <a:pt x="778" y="263"/>
                  </a:lnTo>
                  <a:lnTo>
                    <a:pt x="774" y="244"/>
                  </a:lnTo>
                  <a:lnTo>
                    <a:pt x="771" y="234"/>
                  </a:lnTo>
                  <a:lnTo>
                    <a:pt x="764" y="209"/>
                  </a:lnTo>
                  <a:lnTo>
                    <a:pt x="757" y="192"/>
                  </a:lnTo>
                  <a:lnTo>
                    <a:pt x="750" y="173"/>
                  </a:lnTo>
                  <a:lnTo>
                    <a:pt x="740" y="153"/>
                  </a:lnTo>
                  <a:lnTo>
                    <a:pt x="730" y="132"/>
                  </a:lnTo>
                  <a:lnTo>
                    <a:pt x="718" y="109"/>
                  </a:lnTo>
                  <a:lnTo>
                    <a:pt x="706" y="88"/>
                  </a:lnTo>
                  <a:lnTo>
                    <a:pt x="691" y="67"/>
                  </a:lnTo>
                  <a:lnTo>
                    <a:pt x="674" y="48"/>
                  </a:lnTo>
                  <a:lnTo>
                    <a:pt x="665" y="40"/>
                  </a:lnTo>
                  <a:lnTo>
                    <a:pt x="656" y="31"/>
                  </a:lnTo>
                  <a:lnTo>
                    <a:pt x="646" y="24"/>
                  </a:lnTo>
                  <a:lnTo>
                    <a:pt x="637" y="18"/>
                  </a:lnTo>
                  <a:lnTo>
                    <a:pt x="627" y="12"/>
                  </a:lnTo>
                  <a:lnTo>
                    <a:pt x="617" y="7"/>
                  </a:lnTo>
                  <a:lnTo>
                    <a:pt x="605" y="3"/>
                  </a:lnTo>
                  <a:lnTo>
                    <a:pt x="595" y="0"/>
                  </a:lnTo>
                  <a:close/>
                </a:path>
              </a:pathLst>
            </a:custGeom>
            <a:solidFill>
              <a:srgbClr val="EDC8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2" name="Freeform 46">
              <a:extLst>
                <a:ext uri="{FF2B5EF4-FFF2-40B4-BE49-F238E27FC236}">
                  <a16:creationId xmlns:a16="http://schemas.microsoft.com/office/drawing/2014/main" id="{A67C5550-B7C2-4064-AB80-038AFD8608CD}"/>
                </a:ext>
              </a:extLst>
            </p:cNvPr>
            <p:cNvSpPr>
              <a:spLocks noEditPoints="1"/>
            </p:cNvSpPr>
            <p:nvPr/>
          </p:nvSpPr>
          <p:spPr bwMode="auto">
            <a:xfrm>
              <a:off x="2427288" y="4289425"/>
              <a:ext cx="306388" cy="225425"/>
            </a:xfrm>
            <a:custGeom>
              <a:avLst/>
              <a:gdLst>
                <a:gd name="T0" fmla="*/ 223 w 964"/>
                <a:gd name="T1" fmla="*/ 82 h 708"/>
                <a:gd name="T2" fmla="*/ 165 w 964"/>
                <a:gd name="T3" fmla="*/ 108 h 708"/>
                <a:gd name="T4" fmla="*/ 113 w 964"/>
                <a:gd name="T5" fmla="*/ 143 h 708"/>
                <a:gd name="T6" fmla="*/ 71 w 964"/>
                <a:gd name="T7" fmla="*/ 187 h 708"/>
                <a:gd name="T8" fmla="*/ 37 w 964"/>
                <a:gd name="T9" fmla="*/ 239 h 708"/>
                <a:gd name="T10" fmla="*/ 14 w 964"/>
                <a:gd name="T11" fmla="*/ 296 h 708"/>
                <a:gd name="T12" fmla="*/ 2 w 964"/>
                <a:gd name="T13" fmla="*/ 357 h 708"/>
                <a:gd name="T14" fmla="*/ 2 w 964"/>
                <a:gd name="T15" fmla="*/ 421 h 708"/>
                <a:gd name="T16" fmla="*/ 16 w 964"/>
                <a:gd name="T17" fmla="*/ 485 h 708"/>
                <a:gd name="T18" fmla="*/ 41 w 964"/>
                <a:gd name="T19" fmla="*/ 543 h 708"/>
                <a:gd name="T20" fmla="*/ 76 w 964"/>
                <a:gd name="T21" fmla="*/ 595 h 708"/>
                <a:gd name="T22" fmla="*/ 121 w 964"/>
                <a:gd name="T23" fmla="*/ 638 h 708"/>
                <a:gd name="T24" fmla="*/ 173 w 964"/>
                <a:gd name="T25" fmla="*/ 671 h 708"/>
                <a:gd name="T26" fmla="*/ 230 w 964"/>
                <a:gd name="T27" fmla="*/ 694 h 708"/>
                <a:gd name="T28" fmla="*/ 291 w 964"/>
                <a:gd name="T29" fmla="*/ 707 h 708"/>
                <a:gd name="T30" fmla="*/ 354 w 964"/>
                <a:gd name="T31" fmla="*/ 706 h 708"/>
                <a:gd name="T32" fmla="*/ 725 w 964"/>
                <a:gd name="T33" fmla="*/ 630 h 708"/>
                <a:gd name="T34" fmla="*/ 785 w 964"/>
                <a:gd name="T35" fmla="*/ 608 h 708"/>
                <a:gd name="T36" fmla="*/ 838 w 964"/>
                <a:gd name="T37" fmla="*/ 575 h 708"/>
                <a:gd name="T38" fmla="*/ 883 w 964"/>
                <a:gd name="T39" fmla="*/ 533 h 708"/>
                <a:gd name="T40" fmla="*/ 919 w 964"/>
                <a:gd name="T41" fmla="*/ 482 h 708"/>
                <a:gd name="T42" fmla="*/ 946 w 964"/>
                <a:gd name="T43" fmla="*/ 427 h 708"/>
                <a:gd name="T44" fmla="*/ 960 w 964"/>
                <a:gd name="T45" fmla="*/ 367 h 708"/>
                <a:gd name="T46" fmla="*/ 962 w 964"/>
                <a:gd name="T47" fmla="*/ 303 h 708"/>
                <a:gd name="T48" fmla="*/ 953 w 964"/>
                <a:gd name="T49" fmla="*/ 238 h 708"/>
                <a:gd name="T50" fmla="*/ 930 w 964"/>
                <a:gd name="T51" fmla="*/ 178 h 708"/>
                <a:gd name="T52" fmla="*/ 897 w 964"/>
                <a:gd name="T53" fmla="*/ 125 h 708"/>
                <a:gd name="T54" fmla="*/ 855 w 964"/>
                <a:gd name="T55" fmla="*/ 79 h 708"/>
                <a:gd name="T56" fmla="*/ 805 w 964"/>
                <a:gd name="T57" fmla="*/ 43 h 708"/>
                <a:gd name="T58" fmla="*/ 749 w 964"/>
                <a:gd name="T59" fmla="*/ 18 h 708"/>
                <a:gd name="T60" fmla="*/ 689 w 964"/>
                <a:gd name="T61" fmla="*/ 3 h 708"/>
                <a:gd name="T62" fmla="*/ 625 w 964"/>
                <a:gd name="T63" fmla="*/ 0 h 708"/>
                <a:gd name="T64" fmla="*/ 642 w 964"/>
                <a:gd name="T65" fmla="*/ 552 h 708"/>
                <a:gd name="T66" fmla="*/ 392 w 964"/>
                <a:gd name="T67" fmla="*/ 604 h 708"/>
                <a:gd name="T68" fmla="*/ 347 w 964"/>
                <a:gd name="T69" fmla="*/ 604 h 708"/>
                <a:gd name="T70" fmla="*/ 304 w 964"/>
                <a:gd name="T71" fmla="*/ 595 h 708"/>
                <a:gd name="T72" fmla="*/ 244 w 964"/>
                <a:gd name="T73" fmla="*/ 568 h 708"/>
                <a:gd name="T74" fmla="*/ 196 w 964"/>
                <a:gd name="T75" fmla="*/ 524 h 708"/>
                <a:gd name="T76" fmla="*/ 170 w 964"/>
                <a:gd name="T77" fmla="*/ 488 h 708"/>
                <a:gd name="T78" fmla="*/ 152 w 964"/>
                <a:gd name="T79" fmla="*/ 447 h 708"/>
                <a:gd name="T80" fmla="*/ 143 w 964"/>
                <a:gd name="T81" fmla="*/ 402 h 708"/>
                <a:gd name="T82" fmla="*/ 143 w 964"/>
                <a:gd name="T83" fmla="*/ 356 h 708"/>
                <a:gd name="T84" fmla="*/ 151 w 964"/>
                <a:gd name="T85" fmla="*/ 313 h 708"/>
                <a:gd name="T86" fmla="*/ 179 w 964"/>
                <a:gd name="T87" fmla="*/ 254 h 708"/>
                <a:gd name="T88" fmla="*/ 221 w 964"/>
                <a:gd name="T89" fmla="*/ 205 h 708"/>
                <a:gd name="T90" fmla="*/ 258 w 964"/>
                <a:gd name="T91" fmla="*/ 180 h 708"/>
                <a:gd name="T92" fmla="*/ 299 w 964"/>
                <a:gd name="T93" fmla="*/ 162 h 708"/>
                <a:gd name="T94" fmla="*/ 561 w 964"/>
                <a:gd name="T95" fmla="*/ 106 h 708"/>
                <a:gd name="T96" fmla="*/ 606 w 964"/>
                <a:gd name="T97" fmla="*/ 104 h 708"/>
                <a:gd name="T98" fmla="*/ 649 w 964"/>
                <a:gd name="T99" fmla="*/ 110 h 708"/>
                <a:gd name="T100" fmla="*/ 700 w 964"/>
                <a:gd name="T101" fmla="*/ 129 h 708"/>
                <a:gd name="T102" fmla="*/ 760 w 964"/>
                <a:gd name="T103" fmla="*/ 175 h 708"/>
                <a:gd name="T104" fmla="*/ 788 w 964"/>
                <a:gd name="T105" fmla="*/ 210 h 708"/>
                <a:gd name="T106" fmla="*/ 808 w 964"/>
                <a:gd name="T107" fmla="*/ 250 h 708"/>
                <a:gd name="T108" fmla="*/ 820 w 964"/>
                <a:gd name="T109" fmla="*/ 295 h 708"/>
                <a:gd name="T110" fmla="*/ 822 w 964"/>
                <a:gd name="T111" fmla="*/ 340 h 708"/>
                <a:gd name="T112" fmla="*/ 815 w 964"/>
                <a:gd name="T113" fmla="*/ 385 h 708"/>
                <a:gd name="T114" fmla="*/ 796 w 964"/>
                <a:gd name="T115" fmla="*/ 435 h 708"/>
                <a:gd name="T116" fmla="*/ 750 w 964"/>
                <a:gd name="T117" fmla="*/ 496 h 708"/>
                <a:gd name="T118" fmla="*/ 715 w 964"/>
                <a:gd name="T119" fmla="*/ 522 h 708"/>
                <a:gd name="T120" fmla="*/ 675 w 964"/>
                <a:gd name="T121" fmla="*/ 54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4" h="708">
                  <a:moveTo>
                    <a:pt x="576" y="6"/>
                  </a:moveTo>
                  <a:lnTo>
                    <a:pt x="255" y="74"/>
                  </a:lnTo>
                  <a:lnTo>
                    <a:pt x="239" y="77"/>
                  </a:lnTo>
                  <a:lnTo>
                    <a:pt x="223" y="82"/>
                  </a:lnTo>
                  <a:lnTo>
                    <a:pt x="208" y="88"/>
                  </a:lnTo>
                  <a:lnTo>
                    <a:pt x="194" y="93"/>
                  </a:lnTo>
                  <a:lnTo>
                    <a:pt x="179" y="100"/>
                  </a:lnTo>
                  <a:lnTo>
                    <a:pt x="165" y="108"/>
                  </a:lnTo>
                  <a:lnTo>
                    <a:pt x="151" y="115"/>
                  </a:lnTo>
                  <a:lnTo>
                    <a:pt x="139" y="124"/>
                  </a:lnTo>
                  <a:lnTo>
                    <a:pt x="126" y="133"/>
                  </a:lnTo>
                  <a:lnTo>
                    <a:pt x="113" y="143"/>
                  </a:lnTo>
                  <a:lnTo>
                    <a:pt x="102" y="153"/>
                  </a:lnTo>
                  <a:lnTo>
                    <a:pt x="91" y="164"/>
                  </a:lnTo>
                  <a:lnTo>
                    <a:pt x="80" y="175"/>
                  </a:lnTo>
                  <a:lnTo>
                    <a:pt x="71" y="187"/>
                  </a:lnTo>
                  <a:lnTo>
                    <a:pt x="61" y="200"/>
                  </a:lnTo>
                  <a:lnTo>
                    <a:pt x="53" y="212"/>
                  </a:lnTo>
                  <a:lnTo>
                    <a:pt x="45" y="225"/>
                  </a:lnTo>
                  <a:lnTo>
                    <a:pt x="37" y="239"/>
                  </a:lnTo>
                  <a:lnTo>
                    <a:pt x="30" y="253"/>
                  </a:lnTo>
                  <a:lnTo>
                    <a:pt x="24" y="266"/>
                  </a:lnTo>
                  <a:lnTo>
                    <a:pt x="18" y="281"/>
                  </a:lnTo>
                  <a:lnTo>
                    <a:pt x="14" y="296"/>
                  </a:lnTo>
                  <a:lnTo>
                    <a:pt x="10" y="311"/>
                  </a:lnTo>
                  <a:lnTo>
                    <a:pt x="6" y="326"/>
                  </a:lnTo>
                  <a:lnTo>
                    <a:pt x="3" y="341"/>
                  </a:lnTo>
                  <a:lnTo>
                    <a:pt x="2" y="357"/>
                  </a:lnTo>
                  <a:lnTo>
                    <a:pt x="1" y="373"/>
                  </a:lnTo>
                  <a:lnTo>
                    <a:pt x="0" y="389"/>
                  </a:lnTo>
                  <a:lnTo>
                    <a:pt x="1" y="405"/>
                  </a:lnTo>
                  <a:lnTo>
                    <a:pt x="2" y="421"/>
                  </a:lnTo>
                  <a:lnTo>
                    <a:pt x="4" y="438"/>
                  </a:lnTo>
                  <a:lnTo>
                    <a:pt x="8" y="453"/>
                  </a:lnTo>
                  <a:lnTo>
                    <a:pt x="11" y="469"/>
                  </a:lnTo>
                  <a:lnTo>
                    <a:pt x="16" y="485"/>
                  </a:lnTo>
                  <a:lnTo>
                    <a:pt x="21" y="500"/>
                  </a:lnTo>
                  <a:lnTo>
                    <a:pt x="27" y="515"/>
                  </a:lnTo>
                  <a:lnTo>
                    <a:pt x="34" y="530"/>
                  </a:lnTo>
                  <a:lnTo>
                    <a:pt x="41" y="543"/>
                  </a:lnTo>
                  <a:lnTo>
                    <a:pt x="49" y="557"/>
                  </a:lnTo>
                  <a:lnTo>
                    <a:pt x="57" y="571"/>
                  </a:lnTo>
                  <a:lnTo>
                    <a:pt x="67" y="582"/>
                  </a:lnTo>
                  <a:lnTo>
                    <a:pt x="76" y="595"/>
                  </a:lnTo>
                  <a:lnTo>
                    <a:pt x="87" y="607"/>
                  </a:lnTo>
                  <a:lnTo>
                    <a:pt x="97" y="617"/>
                  </a:lnTo>
                  <a:lnTo>
                    <a:pt x="109" y="628"/>
                  </a:lnTo>
                  <a:lnTo>
                    <a:pt x="121" y="638"/>
                  </a:lnTo>
                  <a:lnTo>
                    <a:pt x="133" y="647"/>
                  </a:lnTo>
                  <a:lnTo>
                    <a:pt x="146" y="656"/>
                  </a:lnTo>
                  <a:lnTo>
                    <a:pt x="159" y="664"/>
                  </a:lnTo>
                  <a:lnTo>
                    <a:pt x="173" y="671"/>
                  </a:lnTo>
                  <a:lnTo>
                    <a:pt x="186" y="679"/>
                  </a:lnTo>
                  <a:lnTo>
                    <a:pt x="200" y="685"/>
                  </a:lnTo>
                  <a:lnTo>
                    <a:pt x="215" y="690"/>
                  </a:lnTo>
                  <a:lnTo>
                    <a:pt x="230" y="694"/>
                  </a:lnTo>
                  <a:lnTo>
                    <a:pt x="244" y="699"/>
                  </a:lnTo>
                  <a:lnTo>
                    <a:pt x="259" y="702"/>
                  </a:lnTo>
                  <a:lnTo>
                    <a:pt x="275" y="705"/>
                  </a:lnTo>
                  <a:lnTo>
                    <a:pt x="291" y="707"/>
                  </a:lnTo>
                  <a:lnTo>
                    <a:pt x="307" y="708"/>
                  </a:lnTo>
                  <a:lnTo>
                    <a:pt x="323" y="708"/>
                  </a:lnTo>
                  <a:lnTo>
                    <a:pt x="339" y="708"/>
                  </a:lnTo>
                  <a:lnTo>
                    <a:pt x="354" y="706"/>
                  </a:lnTo>
                  <a:lnTo>
                    <a:pt x="371" y="704"/>
                  </a:lnTo>
                  <a:lnTo>
                    <a:pt x="387" y="702"/>
                  </a:lnTo>
                  <a:lnTo>
                    <a:pt x="709" y="634"/>
                  </a:lnTo>
                  <a:lnTo>
                    <a:pt x="725" y="630"/>
                  </a:lnTo>
                  <a:lnTo>
                    <a:pt x="740" y="626"/>
                  </a:lnTo>
                  <a:lnTo>
                    <a:pt x="755" y="620"/>
                  </a:lnTo>
                  <a:lnTo>
                    <a:pt x="770" y="614"/>
                  </a:lnTo>
                  <a:lnTo>
                    <a:pt x="785" y="608"/>
                  </a:lnTo>
                  <a:lnTo>
                    <a:pt x="799" y="600"/>
                  </a:lnTo>
                  <a:lnTo>
                    <a:pt x="812" y="592"/>
                  </a:lnTo>
                  <a:lnTo>
                    <a:pt x="825" y="583"/>
                  </a:lnTo>
                  <a:lnTo>
                    <a:pt x="838" y="575"/>
                  </a:lnTo>
                  <a:lnTo>
                    <a:pt x="850" y="564"/>
                  </a:lnTo>
                  <a:lnTo>
                    <a:pt x="861" y="555"/>
                  </a:lnTo>
                  <a:lnTo>
                    <a:pt x="873" y="543"/>
                  </a:lnTo>
                  <a:lnTo>
                    <a:pt x="883" y="533"/>
                  </a:lnTo>
                  <a:lnTo>
                    <a:pt x="893" y="520"/>
                  </a:lnTo>
                  <a:lnTo>
                    <a:pt x="902" y="508"/>
                  </a:lnTo>
                  <a:lnTo>
                    <a:pt x="911" y="496"/>
                  </a:lnTo>
                  <a:lnTo>
                    <a:pt x="919" y="482"/>
                  </a:lnTo>
                  <a:lnTo>
                    <a:pt x="926" y="469"/>
                  </a:lnTo>
                  <a:lnTo>
                    <a:pt x="933" y="456"/>
                  </a:lnTo>
                  <a:lnTo>
                    <a:pt x="939" y="441"/>
                  </a:lnTo>
                  <a:lnTo>
                    <a:pt x="946" y="427"/>
                  </a:lnTo>
                  <a:lnTo>
                    <a:pt x="950" y="412"/>
                  </a:lnTo>
                  <a:lnTo>
                    <a:pt x="954" y="397"/>
                  </a:lnTo>
                  <a:lnTo>
                    <a:pt x="957" y="382"/>
                  </a:lnTo>
                  <a:lnTo>
                    <a:pt x="960" y="367"/>
                  </a:lnTo>
                  <a:lnTo>
                    <a:pt x="961" y="351"/>
                  </a:lnTo>
                  <a:lnTo>
                    <a:pt x="962" y="335"/>
                  </a:lnTo>
                  <a:lnTo>
                    <a:pt x="964" y="319"/>
                  </a:lnTo>
                  <a:lnTo>
                    <a:pt x="962" y="303"/>
                  </a:lnTo>
                  <a:lnTo>
                    <a:pt x="961" y="286"/>
                  </a:lnTo>
                  <a:lnTo>
                    <a:pt x="959" y="271"/>
                  </a:lnTo>
                  <a:lnTo>
                    <a:pt x="956" y="255"/>
                  </a:lnTo>
                  <a:lnTo>
                    <a:pt x="953" y="238"/>
                  </a:lnTo>
                  <a:lnTo>
                    <a:pt x="948" y="223"/>
                  </a:lnTo>
                  <a:lnTo>
                    <a:pt x="942" y="207"/>
                  </a:lnTo>
                  <a:lnTo>
                    <a:pt x="937" y="192"/>
                  </a:lnTo>
                  <a:lnTo>
                    <a:pt x="930" y="178"/>
                  </a:lnTo>
                  <a:lnTo>
                    <a:pt x="922" y="164"/>
                  </a:lnTo>
                  <a:lnTo>
                    <a:pt x="915" y="150"/>
                  </a:lnTo>
                  <a:lnTo>
                    <a:pt x="906" y="137"/>
                  </a:lnTo>
                  <a:lnTo>
                    <a:pt x="897" y="125"/>
                  </a:lnTo>
                  <a:lnTo>
                    <a:pt x="887" y="113"/>
                  </a:lnTo>
                  <a:lnTo>
                    <a:pt x="877" y="101"/>
                  </a:lnTo>
                  <a:lnTo>
                    <a:pt x="866" y="90"/>
                  </a:lnTo>
                  <a:lnTo>
                    <a:pt x="855" y="79"/>
                  </a:lnTo>
                  <a:lnTo>
                    <a:pt x="843" y="70"/>
                  </a:lnTo>
                  <a:lnTo>
                    <a:pt x="830" y="60"/>
                  </a:lnTo>
                  <a:lnTo>
                    <a:pt x="818" y="52"/>
                  </a:lnTo>
                  <a:lnTo>
                    <a:pt x="805" y="43"/>
                  </a:lnTo>
                  <a:lnTo>
                    <a:pt x="791" y="36"/>
                  </a:lnTo>
                  <a:lnTo>
                    <a:pt x="777" y="30"/>
                  </a:lnTo>
                  <a:lnTo>
                    <a:pt x="764" y="23"/>
                  </a:lnTo>
                  <a:lnTo>
                    <a:pt x="749" y="18"/>
                  </a:lnTo>
                  <a:lnTo>
                    <a:pt x="734" y="13"/>
                  </a:lnTo>
                  <a:lnTo>
                    <a:pt x="719" y="8"/>
                  </a:lnTo>
                  <a:lnTo>
                    <a:pt x="703" y="5"/>
                  </a:lnTo>
                  <a:lnTo>
                    <a:pt x="689" y="3"/>
                  </a:lnTo>
                  <a:lnTo>
                    <a:pt x="673" y="1"/>
                  </a:lnTo>
                  <a:lnTo>
                    <a:pt x="657" y="0"/>
                  </a:lnTo>
                  <a:lnTo>
                    <a:pt x="641" y="0"/>
                  </a:lnTo>
                  <a:lnTo>
                    <a:pt x="625" y="0"/>
                  </a:lnTo>
                  <a:lnTo>
                    <a:pt x="609" y="1"/>
                  </a:lnTo>
                  <a:lnTo>
                    <a:pt x="592" y="3"/>
                  </a:lnTo>
                  <a:lnTo>
                    <a:pt x="576" y="6"/>
                  </a:lnTo>
                  <a:close/>
                  <a:moveTo>
                    <a:pt x="642" y="552"/>
                  </a:moveTo>
                  <a:lnTo>
                    <a:pt x="642" y="552"/>
                  </a:lnTo>
                  <a:lnTo>
                    <a:pt x="415" y="599"/>
                  </a:lnTo>
                  <a:lnTo>
                    <a:pt x="403" y="601"/>
                  </a:lnTo>
                  <a:lnTo>
                    <a:pt x="392" y="604"/>
                  </a:lnTo>
                  <a:lnTo>
                    <a:pt x="381" y="604"/>
                  </a:lnTo>
                  <a:lnTo>
                    <a:pt x="369" y="605"/>
                  </a:lnTo>
                  <a:lnTo>
                    <a:pt x="358" y="605"/>
                  </a:lnTo>
                  <a:lnTo>
                    <a:pt x="347" y="604"/>
                  </a:lnTo>
                  <a:lnTo>
                    <a:pt x="335" y="602"/>
                  </a:lnTo>
                  <a:lnTo>
                    <a:pt x="325" y="600"/>
                  </a:lnTo>
                  <a:lnTo>
                    <a:pt x="314" y="598"/>
                  </a:lnTo>
                  <a:lnTo>
                    <a:pt x="304" y="595"/>
                  </a:lnTo>
                  <a:lnTo>
                    <a:pt x="293" y="592"/>
                  </a:lnTo>
                  <a:lnTo>
                    <a:pt x="282" y="588"/>
                  </a:lnTo>
                  <a:lnTo>
                    <a:pt x="263" y="578"/>
                  </a:lnTo>
                  <a:lnTo>
                    <a:pt x="244" y="568"/>
                  </a:lnTo>
                  <a:lnTo>
                    <a:pt x="226" y="555"/>
                  </a:lnTo>
                  <a:lnTo>
                    <a:pt x="211" y="540"/>
                  </a:lnTo>
                  <a:lnTo>
                    <a:pt x="202" y="533"/>
                  </a:lnTo>
                  <a:lnTo>
                    <a:pt x="196" y="524"/>
                  </a:lnTo>
                  <a:lnTo>
                    <a:pt x="188" y="516"/>
                  </a:lnTo>
                  <a:lnTo>
                    <a:pt x="182" y="507"/>
                  </a:lnTo>
                  <a:lnTo>
                    <a:pt x="176" y="498"/>
                  </a:lnTo>
                  <a:lnTo>
                    <a:pt x="170" y="488"/>
                  </a:lnTo>
                  <a:lnTo>
                    <a:pt x="165" y="478"/>
                  </a:lnTo>
                  <a:lnTo>
                    <a:pt x="160" y="468"/>
                  </a:lnTo>
                  <a:lnTo>
                    <a:pt x="156" y="458"/>
                  </a:lnTo>
                  <a:lnTo>
                    <a:pt x="152" y="447"/>
                  </a:lnTo>
                  <a:lnTo>
                    <a:pt x="149" y="435"/>
                  </a:lnTo>
                  <a:lnTo>
                    <a:pt x="146" y="424"/>
                  </a:lnTo>
                  <a:lnTo>
                    <a:pt x="144" y="412"/>
                  </a:lnTo>
                  <a:lnTo>
                    <a:pt x="143" y="402"/>
                  </a:lnTo>
                  <a:lnTo>
                    <a:pt x="142" y="390"/>
                  </a:lnTo>
                  <a:lnTo>
                    <a:pt x="142" y="378"/>
                  </a:lnTo>
                  <a:lnTo>
                    <a:pt x="142" y="367"/>
                  </a:lnTo>
                  <a:lnTo>
                    <a:pt x="143" y="356"/>
                  </a:lnTo>
                  <a:lnTo>
                    <a:pt x="144" y="346"/>
                  </a:lnTo>
                  <a:lnTo>
                    <a:pt x="146" y="334"/>
                  </a:lnTo>
                  <a:lnTo>
                    <a:pt x="148" y="323"/>
                  </a:lnTo>
                  <a:lnTo>
                    <a:pt x="151" y="313"/>
                  </a:lnTo>
                  <a:lnTo>
                    <a:pt x="155" y="302"/>
                  </a:lnTo>
                  <a:lnTo>
                    <a:pt x="159" y="292"/>
                  </a:lnTo>
                  <a:lnTo>
                    <a:pt x="167" y="273"/>
                  </a:lnTo>
                  <a:lnTo>
                    <a:pt x="179" y="254"/>
                  </a:lnTo>
                  <a:lnTo>
                    <a:pt x="192" y="236"/>
                  </a:lnTo>
                  <a:lnTo>
                    <a:pt x="205" y="220"/>
                  </a:lnTo>
                  <a:lnTo>
                    <a:pt x="214" y="212"/>
                  </a:lnTo>
                  <a:lnTo>
                    <a:pt x="221" y="205"/>
                  </a:lnTo>
                  <a:lnTo>
                    <a:pt x="230" y="198"/>
                  </a:lnTo>
                  <a:lnTo>
                    <a:pt x="239" y="191"/>
                  </a:lnTo>
                  <a:lnTo>
                    <a:pt x="249" y="185"/>
                  </a:lnTo>
                  <a:lnTo>
                    <a:pt x="258" y="180"/>
                  </a:lnTo>
                  <a:lnTo>
                    <a:pt x="268" y="174"/>
                  </a:lnTo>
                  <a:lnTo>
                    <a:pt x="278" y="170"/>
                  </a:lnTo>
                  <a:lnTo>
                    <a:pt x="289" y="166"/>
                  </a:lnTo>
                  <a:lnTo>
                    <a:pt x="299" y="162"/>
                  </a:lnTo>
                  <a:lnTo>
                    <a:pt x="310" y="159"/>
                  </a:lnTo>
                  <a:lnTo>
                    <a:pt x="322" y="155"/>
                  </a:lnTo>
                  <a:lnTo>
                    <a:pt x="549" y="108"/>
                  </a:lnTo>
                  <a:lnTo>
                    <a:pt x="561" y="106"/>
                  </a:lnTo>
                  <a:lnTo>
                    <a:pt x="571" y="105"/>
                  </a:lnTo>
                  <a:lnTo>
                    <a:pt x="583" y="104"/>
                  </a:lnTo>
                  <a:lnTo>
                    <a:pt x="594" y="104"/>
                  </a:lnTo>
                  <a:lnTo>
                    <a:pt x="606" y="104"/>
                  </a:lnTo>
                  <a:lnTo>
                    <a:pt x="617" y="105"/>
                  </a:lnTo>
                  <a:lnTo>
                    <a:pt x="628" y="106"/>
                  </a:lnTo>
                  <a:lnTo>
                    <a:pt x="639" y="108"/>
                  </a:lnTo>
                  <a:lnTo>
                    <a:pt x="649" y="110"/>
                  </a:lnTo>
                  <a:lnTo>
                    <a:pt x="660" y="113"/>
                  </a:lnTo>
                  <a:lnTo>
                    <a:pt x="671" y="116"/>
                  </a:lnTo>
                  <a:lnTo>
                    <a:pt x="681" y="120"/>
                  </a:lnTo>
                  <a:lnTo>
                    <a:pt x="700" y="129"/>
                  </a:lnTo>
                  <a:lnTo>
                    <a:pt x="719" y="141"/>
                  </a:lnTo>
                  <a:lnTo>
                    <a:pt x="737" y="153"/>
                  </a:lnTo>
                  <a:lnTo>
                    <a:pt x="753" y="167"/>
                  </a:lnTo>
                  <a:lnTo>
                    <a:pt x="760" y="175"/>
                  </a:lnTo>
                  <a:lnTo>
                    <a:pt x="768" y="184"/>
                  </a:lnTo>
                  <a:lnTo>
                    <a:pt x="775" y="192"/>
                  </a:lnTo>
                  <a:lnTo>
                    <a:pt x="782" y="201"/>
                  </a:lnTo>
                  <a:lnTo>
                    <a:pt x="788" y="210"/>
                  </a:lnTo>
                  <a:lnTo>
                    <a:pt x="793" y="220"/>
                  </a:lnTo>
                  <a:lnTo>
                    <a:pt x="799" y="229"/>
                  </a:lnTo>
                  <a:lnTo>
                    <a:pt x="804" y="240"/>
                  </a:lnTo>
                  <a:lnTo>
                    <a:pt x="808" y="250"/>
                  </a:lnTo>
                  <a:lnTo>
                    <a:pt x="811" y="261"/>
                  </a:lnTo>
                  <a:lnTo>
                    <a:pt x="814" y="273"/>
                  </a:lnTo>
                  <a:lnTo>
                    <a:pt x="818" y="283"/>
                  </a:lnTo>
                  <a:lnTo>
                    <a:pt x="820" y="295"/>
                  </a:lnTo>
                  <a:lnTo>
                    <a:pt x="821" y="307"/>
                  </a:lnTo>
                  <a:lnTo>
                    <a:pt x="822" y="318"/>
                  </a:lnTo>
                  <a:lnTo>
                    <a:pt x="822" y="329"/>
                  </a:lnTo>
                  <a:lnTo>
                    <a:pt x="822" y="340"/>
                  </a:lnTo>
                  <a:lnTo>
                    <a:pt x="821" y="352"/>
                  </a:lnTo>
                  <a:lnTo>
                    <a:pt x="820" y="363"/>
                  </a:lnTo>
                  <a:lnTo>
                    <a:pt x="818" y="373"/>
                  </a:lnTo>
                  <a:lnTo>
                    <a:pt x="815" y="385"/>
                  </a:lnTo>
                  <a:lnTo>
                    <a:pt x="812" y="395"/>
                  </a:lnTo>
                  <a:lnTo>
                    <a:pt x="809" y="405"/>
                  </a:lnTo>
                  <a:lnTo>
                    <a:pt x="805" y="415"/>
                  </a:lnTo>
                  <a:lnTo>
                    <a:pt x="796" y="435"/>
                  </a:lnTo>
                  <a:lnTo>
                    <a:pt x="785" y="455"/>
                  </a:lnTo>
                  <a:lnTo>
                    <a:pt x="772" y="471"/>
                  </a:lnTo>
                  <a:lnTo>
                    <a:pt x="758" y="488"/>
                  </a:lnTo>
                  <a:lnTo>
                    <a:pt x="750" y="496"/>
                  </a:lnTo>
                  <a:lnTo>
                    <a:pt x="742" y="503"/>
                  </a:lnTo>
                  <a:lnTo>
                    <a:pt x="733" y="509"/>
                  </a:lnTo>
                  <a:lnTo>
                    <a:pt x="725" y="517"/>
                  </a:lnTo>
                  <a:lnTo>
                    <a:pt x="715" y="522"/>
                  </a:lnTo>
                  <a:lnTo>
                    <a:pt x="705" y="529"/>
                  </a:lnTo>
                  <a:lnTo>
                    <a:pt x="696" y="534"/>
                  </a:lnTo>
                  <a:lnTo>
                    <a:pt x="685" y="538"/>
                  </a:lnTo>
                  <a:lnTo>
                    <a:pt x="675" y="542"/>
                  </a:lnTo>
                  <a:lnTo>
                    <a:pt x="664" y="546"/>
                  </a:lnTo>
                  <a:lnTo>
                    <a:pt x="654" y="550"/>
                  </a:lnTo>
                  <a:lnTo>
                    <a:pt x="642" y="552"/>
                  </a:lnTo>
                  <a:close/>
                </a:path>
              </a:pathLst>
            </a:custGeom>
            <a:solidFill>
              <a:srgbClr val="46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3" name="Freeform 47">
              <a:extLst>
                <a:ext uri="{FF2B5EF4-FFF2-40B4-BE49-F238E27FC236}">
                  <a16:creationId xmlns:a16="http://schemas.microsoft.com/office/drawing/2014/main" id="{45C43A30-C767-499C-8FCF-FE49D88950B8}"/>
                </a:ext>
              </a:extLst>
            </p:cNvPr>
            <p:cNvSpPr>
              <a:spLocks/>
            </p:cNvSpPr>
            <p:nvPr/>
          </p:nvSpPr>
          <p:spPr bwMode="auto">
            <a:xfrm>
              <a:off x="2079625" y="4332288"/>
              <a:ext cx="1163638" cy="896938"/>
            </a:xfrm>
            <a:custGeom>
              <a:avLst/>
              <a:gdLst>
                <a:gd name="T0" fmla="*/ 3664 w 3666"/>
                <a:gd name="T1" fmla="*/ 2038 h 2823"/>
                <a:gd name="T2" fmla="*/ 3666 w 3666"/>
                <a:gd name="T3" fmla="*/ 2062 h 2823"/>
                <a:gd name="T4" fmla="*/ 3665 w 3666"/>
                <a:gd name="T5" fmla="*/ 2082 h 2823"/>
                <a:gd name="T6" fmla="*/ 3662 w 3666"/>
                <a:gd name="T7" fmla="*/ 2100 h 2823"/>
                <a:gd name="T8" fmla="*/ 3655 w 3666"/>
                <a:gd name="T9" fmla="*/ 2115 h 2823"/>
                <a:gd name="T10" fmla="*/ 3648 w 3666"/>
                <a:gd name="T11" fmla="*/ 2130 h 2823"/>
                <a:gd name="T12" fmla="*/ 3637 w 3666"/>
                <a:gd name="T13" fmla="*/ 2144 h 2823"/>
                <a:gd name="T14" fmla="*/ 3625 w 3666"/>
                <a:gd name="T15" fmla="*/ 2156 h 2823"/>
                <a:gd name="T16" fmla="*/ 3602 w 3666"/>
                <a:gd name="T17" fmla="*/ 2171 h 2823"/>
                <a:gd name="T18" fmla="*/ 3567 w 3666"/>
                <a:gd name="T19" fmla="*/ 2188 h 2823"/>
                <a:gd name="T20" fmla="*/ 3524 w 3666"/>
                <a:gd name="T21" fmla="*/ 2201 h 2823"/>
                <a:gd name="T22" fmla="*/ 3479 w 3666"/>
                <a:gd name="T23" fmla="*/ 2213 h 2823"/>
                <a:gd name="T24" fmla="*/ 656 w 3666"/>
                <a:gd name="T25" fmla="*/ 2805 h 2823"/>
                <a:gd name="T26" fmla="*/ 609 w 3666"/>
                <a:gd name="T27" fmla="*/ 2814 h 2823"/>
                <a:gd name="T28" fmla="*/ 563 w 3666"/>
                <a:gd name="T29" fmla="*/ 2820 h 2823"/>
                <a:gd name="T30" fmla="*/ 522 w 3666"/>
                <a:gd name="T31" fmla="*/ 2823 h 2823"/>
                <a:gd name="T32" fmla="*/ 485 w 3666"/>
                <a:gd name="T33" fmla="*/ 2818 h 2823"/>
                <a:gd name="T34" fmla="*/ 468 w 3666"/>
                <a:gd name="T35" fmla="*/ 2813 h 2823"/>
                <a:gd name="T36" fmla="*/ 452 w 3666"/>
                <a:gd name="T37" fmla="*/ 2807 h 2823"/>
                <a:gd name="T38" fmla="*/ 439 w 3666"/>
                <a:gd name="T39" fmla="*/ 2797 h 2823"/>
                <a:gd name="T40" fmla="*/ 425 w 3666"/>
                <a:gd name="T41" fmla="*/ 2786 h 2823"/>
                <a:gd name="T42" fmla="*/ 414 w 3666"/>
                <a:gd name="T43" fmla="*/ 2772 h 2823"/>
                <a:gd name="T44" fmla="*/ 405 w 3666"/>
                <a:gd name="T45" fmla="*/ 2755 h 2823"/>
                <a:gd name="T46" fmla="*/ 396 w 3666"/>
                <a:gd name="T47" fmla="*/ 2736 h 2823"/>
                <a:gd name="T48" fmla="*/ 391 w 3666"/>
                <a:gd name="T49" fmla="*/ 2713 h 2823"/>
                <a:gd name="T50" fmla="*/ 3 w 3666"/>
                <a:gd name="T51" fmla="*/ 865 h 2823"/>
                <a:gd name="T52" fmla="*/ 1 w 3666"/>
                <a:gd name="T53" fmla="*/ 841 h 2823"/>
                <a:gd name="T54" fmla="*/ 1 w 3666"/>
                <a:gd name="T55" fmla="*/ 817 h 2823"/>
                <a:gd name="T56" fmla="*/ 3 w 3666"/>
                <a:gd name="T57" fmla="*/ 793 h 2823"/>
                <a:gd name="T58" fmla="*/ 7 w 3666"/>
                <a:gd name="T59" fmla="*/ 770 h 2823"/>
                <a:gd name="T60" fmla="*/ 13 w 3666"/>
                <a:gd name="T61" fmla="*/ 748 h 2823"/>
                <a:gd name="T62" fmla="*/ 23 w 3666"/>
                <a:gd name="T63" fmla="*/ 726 h 2823"/>
                <a:gd name="T64" fmla="*/ 34 w 3666"/>
                <a:gd name="T65" fmla="*/ 706 h 2823"/>
                <a:gd name="T66" fmla="*/ 46 w 3666"/>
                <a:gd name="T67" fmla="*/ 686 h 2823"/>
                <a:gd name="T68" fmla="*/ 61 w 3666"/>
                <a:gd name="T69" fmla="*/ 668 h 2823"/>
                <a:gd name="T70" fmla="*/ 77 w 3666"/>
                <a:gd name="T71" fmla="*/ 651 h 2823"/>
                <a:gd name="T72" fmla="*/ 95 w 3666"/>
                <a:gd name="T73" fmla="*/ 637 h 2823"/>
                <a:gd name="T74" fmla="*/ 114 w 3666"/>
                <a:gd name="T75" fmla="*/ 623 h 2823"/>
                <a:gd name="T76" fmla="*/ 135 w 3666"/>
                <a:gd name="T77" fmla="*/ 611 h 2823"/>
                <a:gd name="T78" fmla="*/ 157 w 3666"/>
                <a:gd name="T79" fmla="*/ 602 h 2823"/>
                <a:gd name="T80" fmla="*/ 181 w 3666"/>
                <a:gd name="T81" fmla="*/ 594 h 2823"/>
                <a:gd name="T82" fmla="*/ 2990 w 3666"/>
                <a:gd name="T83" fmla="*/ 5 h 2823"/>
                <a:gd name="T84" fmla="*/ 3015 w 3666"/>
                <a:gd name="T85" fmla="*/ 1 h 2823"/>
                <a:gd name="T86" fmla="*/ 3039 w 3666"/>
                <a:gd name="T87" fmla="*/ 0 h 2823"/>
                <a:gd name="T88" fmla="*/ 3063 w 3666"/>
                <a:gd name="T89" fmla="*/ 1 h 2823"/>
                <a:gd name="T90" fmla="*/ 3087 w 3666"/>
                <a:gd name="T91" fmla="*/ 4 h 2823"/>
                <a:gd name="T92" fmla="*/ 3109 w 3666"/>
                <a:gd name="T93" fmla="*/ 10 h 2823"/>
                <a:gd name="T94" fmla="*/ 3131 w 3666"/>
                <a:gd name="T95" fmla="*/ 17 h 2823"/>
                <a:gd name="T96" fmla="*/ 3152 w 3666"/>
                <a:gd name="T97" fmla="*/ 28 h 2823"/>
                <a:gd name="T98" fmla="*/ 3172 w 3666"/>
                <a:gd name="T99" fmla="*/ 39 h 2823"/>
                <a:gd name="T100" fmla="*/ 3191 w 3666"/>
                <a:gd name="T101" fmla="*/ 53 h 2823"/>
                <a:gd name="T102" fmla="*/ 3208 w 3666"/>
                <a:gd name="T103" fmla="*/ 68 h 2823"/>
                <a:gd name="T104" fmla="*/ 3224 w 3666"/>
                <a:gd name="T105" fmla="*/ 85 h 2823"/>
                <a:gd name="T106" fmla="*/ 3239 w 3666"/>
                <a:gd name="T107" fmla="*/ 104 h 2823"/>
                <a:gd name="T108" fmla="*/ 3251 w 3666"/>
                <a:gd name="T109" fmla="*/ 124 h 2823"/>
                <a:gd name="T110" fmla="*/ 3262 w 3666"/>
                <a:gd name="T111" fmla="*/ 145 h 2823"/>
                <a:gd name="T112" fmla="*/ 3271 w 3666"/>
                <a:gd name="T113" fmla="*/ 168 h 2823"/>
                <a:gd name="T114" fmla="*/ 3277 w 3666"/>
                <a:gd name="T115" fmla="*/ 192 h 2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6" h="2823">
                  <a:moveTo>
                    <a:pt x="3662" y="2027"/>
                  </a:moveTo>
                  <a:lnTo>
                    <a:pt x="3664" y="2038"/>
                  </a:lnTo>
                  <a:lnTo>
                    <a:pt x="3665" y="2050"/>
                  </a:lnTo>
                  <a:lnTo>
                    <a:pt x="3666" y="2062"/>
                  </a:lnTo>
                  <a:lnTo>
                    <a:pt x="3666" y="2071"/>
                  </a:lnTo>
                  <a:lnTo>
                    <a:pt x="3665" y="2082"/>
                  </a:lnTo>
                  <a:lnTo>
                    <a:pt x="3664" y="2091"/>
                  </a:lnTo>
                  <a:lnTo>
                    <a:pt x="3662" y="2100"/>
                  </a:lnTo>
                  <a:lnTo>
                    <a:pt x="3659" y="2108"/>
                  </a:lnTo>
                  <a:lnTo>
                    <a:pt x="3655" y="2115"/>
                  </a:lnTo>
                  <a:lnTo>
                    <a:pt x="3652" y="2124"/>
                  </a:lnTo>
                  <a:lnTo>
                    <a:pt x="3648" y="2130"/>
                  </a:lnTo>
                  <a:lnTo>
                    <a:pt x="3643" y="2138"/>
                  </a:lnTo>
                  <a:lnTo>
                    <a:pt x="3637" y="2144"/>
                  </a:lnTo>
                  <a:lnTo>
                    <a:pt x="3631" y="2150"/>
                  </a:lnTo>
                  <a:lnTo>
                    <a:pt x="3625" y="2156"/>
                  </a:lnTo>
                  <a:lnTo>
                    <a:pt x="3617" y="2161"/>
                  </a:lnTo>
                  <a:lnTo>
                    <a:pt x="3602" y="2171"/>
                  </a:lnTo>
                  <a:lnTo>
                    <a:pt x="3585" y="2180"/>
                  </a:lnTo>
                  <a:lnTo>
                    <a:pt x="3567" y="2188"/>
                  </a:lnTo>
                  <a:lnTo>
                    <a:pt x="3547" y="2195"/>
                  </a:lnTo>
                  <a:lnTo>
                    <a:pt x="3524" y="2201"/>
                  </a:lnTo>
                  <a:lnTo>
                    <a:pt x="3502" y="2207"/>
                  </a:lnTo>
                  <a:lnTo>
                    <a:pt x="3479" y="2213"/>
                  </a:lnTo>
                  <a:lnTo>
                    <a:pt x="3455" y="2218"/>
                  </a:lnTo>
                  <a:lnTo>
                    <a:pt x="656" y="2805"/>
                  </a:lnTo>
                  <a:lnTo>
                    <a:pt x="632" y="2810"/>
                  </a:lnTo>
                  <a:lnTo>
                    <a:pt x="609" y="2814"/>
                  </a:lnTo>
                  <a:lnTo>
                    <a:pt x="586" y="2817"/>
                  </a:lnTo>
                  <a:lnTo>
                    <a:pt x="563" y="2820"/>
                  </a:lnTo>
                  <a:lnTo>
                    <a:pt x="542" y="2822"/>
                  </a:lnTo>
                  <a:lnTo>
                    <a:pt x="522" y="2823"/>
                  </a:lnTo>
                  <a:lnTo>
                    <a:pt x="503" y="2820"/>
                  </a:lnTo>
                  <a:lnTo>
                    <a:pt x="485" y="2818"/>
                  </a:lnTo>
                  <a:lnTo>
                    <a:pt x="477" y="2816"/>
                  </a:lnTo>
                  <a:lnTo>
                    <a:pt x="468" y="2813"/>
                  </a:lnTo>
                  <a:lnTo>
                    <a:pt x="460" y="2810"/>
                  </a:lnTo>
                  <a:lnTo>
                    <a:pt x="452" y="2807"/>
                  </a:lnTo>
                  <a:lnTo>
                    <a:pt x="445" y="2803"/>
                  </a:lnTo>
                  <a:lnTo>
                    <a:pt x="439" y="2797"/>
                  </a:lnTo>
                  <a:lnTo>
                    <a:pt x="431" y="2792"/>
                  </a:lnTo>
                  <a:lnTo>
                    <a:pt x="425" y="2786"/>
                  </a:lnTo>
                  <a:lnTo>
                    <a:pt x="420" y="2779"/>
                  </a:lnTo>
                  <a:lnTo>
                    <a:pt x="414" y="2772"/>
                  </a:lnTo>
                  <a:lnTo>
                    <a:pt x="409" y="2764"/>
                  </a:lnTo>
                  <a:lnTo>
                    <a:pt x="405" y="2755"/>
                  </a:lnTo>
                  <a:lnTo>
                    <a:pt x="400" y="2745"/>
                  </a:lnTo>
                  <a:lnTo>
                    <a:pt x="396" y="2736"/>
                  </a:lnTo>
                  <a:lnTo>
                    <a:pt x="393" y="2724"/>
                  </a:lnTo>
                  <a:lnTo>
                    <a:pt x="391" y="2713"/>
                  </a:lnTo>
                  <a:lnTo>
                    <a:pt x="5" y="878"/>
                  </a:lnTo>
                  <a:lnTo>
                    <a:pt x="3" y="865"/>
                  </a:lnTo>
                  <a:lnTo>
                    <a:pt x="2" y="853"/>
                  </a:lnTo>
                  <a:lnTo>
                    <a:pt x="1" y="841"/>
                  </a:lnTo>
                  <a:lnTo>
                    <a:pt x="0" y="829"/>
                  </a:lnTo>
                  <a:lnTo>
                    <a:pt x="1" y="817"/>
                  </a:lnTo>
                  <a:lnTo>
                    <a:pt x="1" y="805"/>
                  </a:lnTo>
                  <a:lnTo>
                    <a:pt x="3" y="793"/>
                  </a:lnTo>
                  <a:lnTo>
                    <a:pt x="5" y="781"/>
                  </a:lnTo>
                  <a:lnTo>
                    <a:pt x="7" y="770"/>
                  </a:lnTo>
                  <a:lnTo>
                    <a:pt x="10" y="759"/>
                  </a:lnTo>
                  <a:lnTo>
                    <a:pt x="13" y="748"/>
                  </a:lnTo>
                  <a:lnTo>
                    <a:pt x="18" y="737"/>
                  </a:lnTo>
                  <a:lnTo>
                    <a:pt x="23" y="726"/>
                  </a:lnTo>
                  <a:lnTo>
                    <a:pt x="28" y="716"/>
                  </a:lnTo>
                  <a:lnTo>
                    <a:pt x="34" y="706"/>
                  </a:lnTo>
                  <a:lnTo>
                    <a:pt x="40" y="696"/>
                  </a:lnTo>
                  <a:lnTo>
                    <a:pt x="46" y="686"/>
                  </a:lnTo>
                  <a:lnTo>
                    <a:pt x="54" y="677"/>
                  </a:lnTo>
                  <a:lnTo>
                    <a:pt x="61" y="668"/>
                  </a:lnTo>
                  <a:lnTo>
                    <a:pt x="68" y="660"/>
                  </a:lnTo>
                  <a:lnTo>
                    <a:pt x="77" y="651"/>
                  </a:lnTo>
                  <a:lnTo>
                    <a:pt x="85" y="644"/>
                  </a:lnTo>
                  <a:lnTo>
                    <a:pt x="95" y="637"/>
                  </a:lnTo>
                  <a:lnTo>
                    <a:pt x="104" y="629"/>
                  </a:lnTo>
                  <a:lnTo>
                    <a:pt x="114" y="623"/>
                  </a:lnTo>
                  <a:lnTo>
                    <a:pt x="124" y="618"/>
                  </a:lnTo>
                  <a:lnTo>
                    <a:pt x="135" y="611"/>
                  </a:lnTo>
                  <a:lnTo>
                    <a:pt x="146" y="607"/>
                  </a:lnTo>
                  <a:lnTo>
                    <a:pt x="157" y="602"/>
                  </a:lnTo>
                  <a:lnTo>
                    <a:pt x="168" y="597"/>
                  </a:lnTo>
                  <a:lnTo>
                    <a:pt x="181" y="594"/>
                  </a:lnTo>
                  <a:lnTo>
                    <a:pt x="192" y="592"/>
                  </a:lnTo>
                  <a:lnTo>
                    <a:pt x="2990" y="5"/>
                  </a:lnTo>
                  <a:lnTo>
                    <a:pt x="3003" y="2"/>
                  </a:lnTo>
                  <a:lnTo>
                    <a:pt x="3015" y="1"/>
                  </a:lnTo>
                  <a:lnTo>
                    <a:pt x="3027" y="0"/>
                  </a:lnTo>
                  <a:lnTo>
                    <a:pt x="3039" y="0"/>
                  </a:lnTo>
                  <a:lnTo>
                    <a:pt x="3051" y="0"/>
                  </a:lnTo>
                  <a:lnTo>
                    <a:pt x="3063" y="1"/>
                  </a:lnTo>
                  <a:lnTo>
                    <a:pt x="3075" y="2"/>
                  </a:lnTo>
                  <a:lnTo>
                    <a:pt x="3087" y="4"/>
                  </a:lnTo>
                  <a:lnTo>
                    <a:pt x="3098" y="7"/>
                  </a:lnTo>
                  <a:lnTo>
                    <a:pt x="3109" y="10"/>
                  </a:lnTo>
                  <a:lnTo>
                    <a:pt x="3120" y="14"/>
                  </a:lnTo>
                  <a:lnTo>
                    <a:pt x="3131" y="17"/>
                  </a:lnTo>
                  <a:lnTo>
                    <a:pt x="3142" y="22"/>
                  </a:lnTo>
                  <a:lnTo>
                    <a:pt x="3152" y="28"/>
                  </a:lnTo>
                  <a:lnTo>
                    <a:pt x="3163" y="33"/>
                  </a:lnTo>
                  <a:lnTo>
                    <a:pt x="3172" y="39"/>
                  </a:lnTo>
                  <a:lnTo>
                    <a:pt x="3182" y="46"/>
                  </a:lnTo>
                  <a:lnTo>
                    <a:pt x="3191" y="53"/>
                  </a:lnTo>
                  <a:lnTo>
                    <a:pt x="3200" y="60"/>
                  </a:lnTo>
                  <a:lnTo>
                    <a:pt x="3208" y="68"/>
                  </a:lnTo>
                  <a:lnTo>
                    <a:pt x="3217" y="76"/>
                  </a:lnTo>
                  <a:lnTo>
                    <a:pt x="3224" y="85"/>
                  </a:lnTo>
                  <a:lnTo>
                    <a:pt x="3231" y="94"/>
                  </a:lnTo>
                  <a:lnTo>
                    <a:pt x="3239" y="104"/>
                  </a:lnTo>
                  <a:lnTo>
                    <a:pt x="3245" y="113"/>
                  </a:lnTo>
                  <a:lnTo>
                    <a:pt x="3251" y="124"/>
                  </a:lnTo>
                  <a:lnTo>
                    <a:pt x="3257" y="134"/>
                  </a:lnTo>
                  <a:lnTo>
                    <a:pt x="3262" y="145"/>
                  </a:lnTo>
                  <a:lnTo>
                    <a:pt x="3266" y="157"/>
                  </a:lnTo>
                  <a:lnTo>
                    <a:pt x="3271" y="168"/>
                  </a:lnTo>
                  <a:lnTo>
                    <a:pt x="3274" y="180"/>
                  </a:lnTo>
                  <a:lnTo>
                    <a:pt x="3277" y="192"/>
                  </a:lnTo>
                  <a:lnTo>
                    <a:pt x="3662" y="2027"/>
                  </a:lnTo>
                  <a:close/>
                </a:path>
              </a:pathLst>
            </a:custGeom>
            <a:solidFill>
              <a:srgbClr val="46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4" name="Freeform 48">
              <a:extLst>
                <a:ext uri="{FF2B5EF4-FFF2-40B4-BE49-F238E27FC236}">
                  <a16:creationId xmlns:a16="http://schemas.microsoft.com/office/drawing/2014/main" id="{A211F1A0-7266-4615-9BE1-2487F33042E9}"/>
                </a:ext>
              </a:extLst>
            </p:cNvPr>
            <p:cNvSpPr>
              <a:spLocks/>
            </p:cNvSpPr>
            <p:nvPr/>
          </p:nvSpPr>
          <p:spPr bwMode="auto">
            <a:xfrm>
              <a:off x="2554288" y="4492625"/>
              <a:ext cx="125413" cy="173038"/>
            </a:xfrm>
            <a:custGeom>
              <a:avLst/>
              <a:gdLst>
                <a:gd name="T0" fmla="*/ 397 w 398"/>
                <a:gd name="T1" fmla="*/ 345 h 544"/>
                <a:gd name="T2" fmla="*/ 398 w 398"/>
                <a:gd name="T3" fmla="*/ 381 h 544"/>
                <a:gd name="T4" fmla="*/ 391 w 398"/>
                <a:gd name="T5" fmla="*/ 415 h 544"/>
                <a:gd name="T6" fmla="*/ 378 w 398"/>
                <a:gd name="T7" fmla="*/ 448 h 544"/>
                <a:gd name="T8" fmla="*/ 359 w 398"/>
                <a:gd name="T9" fmla="*/ 476 h 544"/>
                <a:gd name="T10" fmla="*/ 335 w 398"/>
                <a:gd name="T11" fmla="*/ 501 h 544"/>
                <a:gd name="T12" fmla="*/ 306 w 398"/>
                <a:gd name="T13" fmla="*/ 522 h 544"/>
                <a:gd name="T14" fmla="*/ 274 w 398"/>
                <a:gd name="T15" fmla="*/ 535 h 544"/>
                <a:gd name="T16" fmla="*/ 238 w 398"/>
                <a:gd name="T17" fmla="*/ 543 h 544"/>
                <a:gd name="T18" fmla="*/ 202 w 398"/>
                <a:gd name="T19" fmla="*/ 543 h 544"/>
                <a:gd name="T20" fmla="*/ 167 w 398"/>
                <a:gd name="T21" fmla="*/ 536 h 544"/>
                <a:gd name="T22" fmla="*/ 135 w 398"/>
                <a:gd name="T23" fmla="*/ 524 h 544"/>
                <a:gd name="T24" fmla="*/ 107 w 398"/>
                <a:gd name="T25" fmla="*/ 505 h 544"/>
                <a:gd name="T26" fmla="*/ 81 w 398"/>
                <a:gd name="T27" fmla="*/ 480 h 544"/>
                <a:gd name="T28" fmla="*/ 61 w 398"/>
                <a:gd name="T29" fmla="*/ 452 h 544"/>
                <a:gd name="T30" fmla="*/ 47 w 398"/>
                <a:gd name="T31" fmla="*/ 419 h 544"/>
                <a:gd name="T32" fmla="*/ 4 w 398"/>
                <a:gd name="T33" fmla="*/ 218 h 544"/>
                <a:gd name="T34" fmla="*/ 0 w 398"/>
                <a:gd name="T35" fmla="*/ 181 h 544"/>
                <a:gd name="T36" fmla="*/ 4 w 398"/>
                <a:gd name="T37" fmla="*/ 146 h 544"/>
                <a:gd name="T38" fmla="*/ 14 w 398"/>
                <a:gd name="T39" fmla="*/ 114 h 544"/>
                <a:gd name="T40" fmla="*/ 29 w 398"/>
                <a:gd name="T41" fmla="*/ 83 h 544"/>
                <a:gd name="T42" fmla="*/ 52 w 398"/>
                <a:gd name="T43" fmla="*/ 55 h 544"/>
                <a:gd name="T44" fmla="*/ 78 w 398"/>
                <a:gd name="T45" fmla="*/ 33 h 544"/>
                <a:gd name="T46" fmla="*/ 109 w 398"/>
                <a:gd name="T47" fmla="*/ 15 h 544"/>
                <a:gd name="T48" fmla="*/ 144 w 398"/>
                <a:gd name="T49" fmla="*/ 5 h 544"/>
                <a:gd name="T50" fmla="*/ 180 w 398"/>
                <a:gd name="T51" fmla="*/ 0 h 544"/>
                <a:gd name="T52" fmla="*/ 214 w 398"/>
                <a:gd name="T53" fmla="*/ 5 h 544"/>
                <a:gd name="T54" fmla="*/ 248 w 398"/>
                <a:gd name="T55" fmla="*/ 14 h 544"/>
                <a:gd name="T56" fmla="*/ 279 w 398"/>
                <a:gd name="T57" fmla="*/ 30 h 544"/>
                <a:gd name="T58" fmla="*/ 305 w 398"/>
                <a:gd name="T59" fmla="*/ 52 h 544"/>
                <a:gd name="T60" fmla="*/ 329 w 398"/>
                <a:gd name="T61" fmla="*/ 79 h 544"/>
                <a:gd name="T62" fmla="*/ 346 w 398"/>
                <a:gd name="T63" fmla="*/ 109 h 544"/>
                <a:gd name="T64" fmla="*/ 356 w 398"/>
                <a:gd name="T65" fmla="*/ 1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8" h="544">
                  <a:moveTo>
                    <a:pt x="395" y="327"/>
                  </a:moveTo>
                  <a:lnTo>
                    <a:pt x="397" y="345"/>
                  </a:lnTo>
                  <a:lnTo>
                    <a:pt x="398" y="363"/>
                  </a:lnTo>
                  <a:lnTo>
                    <a:pt x="398" y="381"/>
                  </a:lnTo>
                  <a:lnTo>
                    <a:pt x="395" y="398"/>
                  </a:lnTo>
                  <a:lnTo>
                    <a:pt x="391" y="415"/>
                  </a:lnTo>
                  <a:lnTo>
                    <a:pt x="386" y="432"/>
                  </a:lnTo>
                  <a:lnTo>
                    <a:pt x="378" y="448"/>
                  </a:lnTo>
                  <a:lnTo>
                    <a:pt x="370" y="462"/>
                  </a:lnTo>
                  <a:lnTo>
                    <a:pt x="359" y="476"/>
                  </a:lnTo>
                  <a:lnTo>
                    <a:pt x="348" y="489"/>
                  </a:lnTo>
                  <a:lnTo>
                    <a:pt x="335" y="501"/>
                  </a:lnTo>
                  <a:lnTo>
                    <a:pt x="321" y="512"/>
                  </a:lnTo>
                  <a:lnTo>
                    <a:pt x="306" y="522"/>
                  </a:lnTo>
                  <a:lnTo>
                    <a:pt x="291" y="529"/>
                  </a:lnTo>
                  <a:lnTo>
                    <a:pt x="274" y="535"/>
                  </a:lnTo>
                  <a:lnTo>
                    <a:pt x="256" y="540"/>
                  </a:lnTo>
                  <a:lnTo>
                    <a:pt x="238" y="543"/>
                  </a:lnTo>
                  <a:lnTo>
                    <a:pt x="220" y="544"/>
                  </a:lnTo>
                  <a:lnTo>
                    <a:pt x="202" y="543"/>
                  </a:lnTo>
                  <a:lnTo>
                    <a:pt x="184" y="541"/>
                  </a:lnTo>
                  <a:lnTo>
                    <a:pt x="167" y="536"/>
                  </a:lnTo>
                  <a:lnTo>
                    <a:pt x="151" y="531"/>
                  </a:lnTo>
                  <a:lnTo>
                    <a:pt x="135" y="524"/>
                  </a:lnTo>
                  <a:lnTo>
                    <a:pt x="120" y="514"/>
                  </a:lnTo>
                  <a:lnTo>
                    <a:pt x="107" y="505"/>
                  </a:lnTo>
                  <a:lnTo>
                    <a:pt x="93" y="493"/>
                  </a:lnTo>
                  <a:lnTo>
                    <a:pt x="81" y="480"/>
                  </a:lnTo>
                  <a:lnTo>
                    <a:pt x="71" y="467"/>
                  </a:lnTo>
                  <a:lnTo>
                    <a:pt x="61" y="452"/>
                  </a:lnTo>
                  <a:lnTo>
                    <a:pt x="54" y="436"/>
                  </a:lnTo>
                  <a:lnTo>
                    <a:pt x="47" y="419"/>
                  </a:lnTo>
                  <a:lnTo>
                    <a:pt x="42" y="401"/>
                  </a:lnTo>
                  <a:lnTo>
                    <a:pt x="4" y="218"/>
                  </a:lnTo>
                  <a:lnTo>
                    <a:pt x="1" y="199"/>
                  </a:lnTo>
                  <a:lnTo>
                    <a:pt x="0" y="181"/>
                  </a:lnTo>
                  <a:lnTo>
                    <a:pt x="1" y="164"/>
                  </a:lnTo>
                  <a:lnTo>
                    <a:pt x="4" y="146"/>
                  </a:lnTo>
                  <a:lnTo>
                    <a:pt x="8" y="129"/>
                  </a:lnTo>
                  <a:lnTo>
                    <a:pt x="14" y="114"/>
                  </a:lnTo>
                  <a:lnTo>
                    <a:pt x="21" y="98"/>
                  </a:lnTo>
                  <a:lnTo>
                    <a:pt x="29" y="83"/>
                  </a:lnTo>
                  <a:lnTo>
                    <a:pt x="40" y="68"/>
                  </a:lnTo>
                  <a:lnTo>
                    <a:pt x="52" y="55"/>
                  </a:lnTo>
                  <a:lnTo>
                    <a:pt x="64" y="44"/>
                  </a:lnTo>
                  <a:lnTo>
                    <a:pt x="78" y="33"/>
                  </a:lnTo>
                  <a:lnTo>
                    <a:pt x="93" y="24"/>
                  </a:lnTo>
                  <a:lnTo>
                    <a:pt x="109" y="15"/>
                  </a:lnTo>
                  <a:lnTo>
                    <a:pt x="126" y="9"/>
                  </a:lnTo>
                  <a:lnTo>
                    <a:pt x="144" y="5"/>
                  </a:lnTo>
                  <a:lnTo>
                    <a:pt x="162" y="1"/>
                  </a:lnTo>
                  <a:lnTo>
                    <a:pt x="180" y="0"/>
                  </a:lnTo>
                  <a:lnTo>
                    <a:pt x="198" y="1"/>
                  </a:lnTo>
                  <a:lnTo>
                    <a:pt x="214" y="5"/>
                  </a:lnTo>
                  <a:lnTo>
                    <a:pt x="231" y="8"/>
                  </a:lnTo>
                  <a:lnTo>
                    <a:pt x="248" y="14"/>
                  </a:lnTo>
                  <a:lnTo>
                    <a:pt x="264" y="22"/>
                  </a:lnTo>
                  <a:lnTo>
                    <a:pt x="279" y="30"/>
                  </a:lnTo>
                  <a:lnTo>
                    <a:pt x="293" y="41"/>
                  </a:lnTo>
                  <a:lnTo>
                    <a:pt x="305" y="52"/>
                  </a:lnTo>
                  <a:lnTo>
                    <a:pt x="318" y="65"/>
                  </a:lnTo>
                  <a:lnTo>
                    <a:pt x="329" y="79"/>
                  </a:lnTo>
                  <a:lnTo>
                    <a:pt x="338" y="93"/>
                  </a:lnTo>
                  <a:lnTo>
                    <a:pt x="346" y="109"/>
                  </a:lnTo>
                  <a:lnTo>
                    <a:pt x="352" y="126"/>
                  </a:lnTo>
                  <a:lnTo>
                    <a:pt x="356" y="144"/>
                  </a:lnTo>
                  <a:lnTo>
                    <a:pt x="395" y="327"/>
                  </a:lnTo>
                  <a:close/>
                </a:path>
              </a:pathLst>
            </a:custGeom>
            <a:solidFill>
              <a:srgbClr val="BF97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5" name="Freeform 49">
              <a:extLst>
                <a:ext uri="{FF2B5EF4-FFF2-40B4-BE49-F238E27FC236}">
                  <a16:creationId xmlns:a16="http://schemas.microsoft.com/office/drawing/2014/main" id="{21B69F81-5EDA-4CA3-A503-D6BCBE3BF6DA}"/>
                </a:ext>
              </a:extLst>
            </p:cNvPr>
            <p:cNvSpPr>
              <a:spLocks/>
            </p:cNvSpPr>
            <p:nvPr/>
          </p:nvSpPr>
          <p:spPr bwMode="auto">
            <a:xfrm>
              <a:off x="2052638" y="3465513"/>
              <a:ext cx="588963" cy="884238"/>
            </a:xfrm>
            <a:custGeom>
              <a:avLst/>
              <a:gdLst>
                <a:gd name="T0" fmla="*/ 640 w 1856"/>
                <a:gd name="T1" fmla="*/ 166 h 2788"/>
                <a:gd name="T2" fmla="*/ 622 w 1856"/>
                <a:gd name="T3" fmla="*/ 120 h 2788"/>
                <a:gd name="T4" fmla="*/ 606 w 1856"/>
                <a:gd name="T5" fmla="*/ 73 h 2788"/>
                <a:gd name="T6" fmla="*/ 594 w 1856"/>
                <a:gd name="T7" fmla="*/ 24 h 2788"/>
                <a:gd name="T8" fmla="*/ 0 w 1856"/>
                <a:gd name="T9" fmla="*/ 0 h 2788"/>
                <a:gd name="T10" fmla="*/ 15 w 1856"/>
                <a:gd name="T11" fmla="*/ 195 h 2788"/>
                <a:gd name="T12" fmla="*/ 38 w 1856"/>
                <a:gd name="T13" fmla="*/ 388 h 2788"/>
                <a:gd name="T14" fmla="*/ 70 w 1856"/>
                <a:gd name="T15" fmla="*/ 578 h 2788"/>
                <a:gd name="T16" fmla="*/ 111 w 1856"/>
                <a:gd name="T17" fmla="*/ 765 h 2788"/>
                <a:gd name="T18" fmla="*/ 160 w 1856"/>
                <a:gd name="T19" fmla="*/ 950 h 2788"/>
                <a:gd name="T20" fmla="*/ 218 w 1856"/>
                <a:gd name="T21" fmla="*/ 1132 h 2788"/>
                <a:gd name="T22" fmla="*/ 283 w 1856"/>
                <a:gd name="T23" fmla="*/ 1310 h 2788"/>
                <a:gd name="T24" fmla="*/ 357 w 1856"/>
                <a:gd name="T25" fmla="*/ 1487 h 2788"/>
                <a:gd name="T26" fmla="*/ 440 w 1856"/>
                <a:gd name="T27" fmla="*/ 1659 h 2788"/>
                <a:gd name="T28" fmla="*/ 531 w 1856"/>
                <a:gd name="T29" fmla="*/ 1829 h 2788"/>
                <a:gd name="T30" fmla="*/ 629 w 1856"/>
                <a:gd name="T31" fmla="*/ 1998 h 2788"/>
                <a:gd name="T32" fmla="*/ 735 w 1856"/>
                <a:gd name="T33" fmla="*/ 2161 h 2788"/>
                <a:gd name="T34" fmla="*/ 849 w 1856"/>
                <a:gd name="T35" fmla="*/ 2323 h 2788"/>
                <a:gd name="T36" fmla="*/ 971 w 1856"/>
                <a:gd name="T37" fmla="*/ 2482 h 2788"/>
                <a:gd name="T38" fmla="*/ 1100 w 1856"/>
                <a:gd name="T39" fmla="*/ 2636 h 2788"/>
                <a:gd name="T40" fmla="*/ 1237 w 1856"/>
                <a:gd name="T41" fmla="*/ 2788 h 2788"/>
                <a:gd name="T42" fmla="*/ 1338 w 1856"/>
                <a:gd name="T43" fmla="*/ 2706 h 2788"/>
                <a:gd name="T44" fmla="*/ 1434 w 1856"/>
                <a:gd name="T45" fmla="*/ 2633 h 2788"/>
                <a:gd name="T46" fmla="*/ 1524 w 1856"/>
                <a:gd name="T47" fmla="*/ 2568 h 2788"/>
                <a:gd name="T48" fmla="*/ 1608 w 1856"/>
                <a:gd name="T49" fmla="*/ 2511 h 2788"/>
                <a:gd name="T50" fmla="*/ 1751 w 1856"/>
                <a:gd name="T51" fmla="*/ 2415 h 2788"/>
                <a:gd name="T52" fmla="*/ 1809 w 1856"/>
                <a:gd name="T53" fmla="*/ 2375 h 2788"/>
                <a:gd name="T54" fmla="*/ 1856 w 1856"/>
                <a:gd name="T55" fmla="*/ 2339 h 2788"/>
                <a:gd name="T56" fmla="*/ 1720 w 1856"/>
                <a:gd name="T57" fmla="*/ 2162 h 2788"/>
                <a:gd name="T58" fmla="*/ 1598 w 1856"/>
                <a:gd name="T59" fmla="*/ 1993 h 2788"/>
                <a:gd name="T60" fmla="*/ 1487 w 1856"/>
                <a:gd name="T61" fmla="*/ 1829 h 2788"/>
                <a:gd name="T62" fmla="*/ 1385 w 1856"/>
                <a:gd name="T63" fmla="*/ 1672 h 2788"/>
                <a:gd name="T64" fmla="*/ 1294 w 1856"/>
                <a:gd name="T65" fmla="*/ 1520 h 2788"/>
                <a:gd name="T66" fmla="*/ 1211 w 1856"/>
                <a:gd name="T67" fmla="*/ 1374 h 2788"/>
                <a:gd name="T68" fmla="*/ 1136 w 1856"/>
                <a:gd name="T69" fmla="*/ 1233 h 2788"/>
                <a:gd name="T70" fmla="*/ 1067 w 1856"/>
                <a:gd name="T71" fmla="*/ 1098 h 2788"/>
                <a:gd name="T72" fmla="*/ 1005 w 1856"/>
                <a:gd name="T73" fmla="*/ 968 h 2788"/>
                <a:gd name="T74" fmla="*/ 946 w 1856"/>
                <a:gd name="T75" fmla="*/ 842 h 2788"/>
                <a:gd name="T76" fmla="*/ 842 w 1856"/>
                <a:gd name="T77" fmla="*/ 606 h 2788"/>
                <a:gd name="T78" fmla="*/ 745 w 1856"/>
                <a:gd name="T79" fmla="*/ 389 h 2788"/>
                <a:gd name="T80" fmla="*/ 699 w 1856"/>
                <a:gd name="T81" fmla="*/ 287 h 2788"/>
                <a:gd name="T82" fmla="*/ 651 w 1856"/>
                <a:gd name="T83" fmla="*/ 189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6" h="2788">
                  <a:moveTo>
                    <a:pt x="651" y="189"/>
                  </a:moveTo>
                  <a:lnTo>
                    <a:pt x="640" y="166"/>
                  </a:lnTo>
                  <a:lnTo>
                    <a:pt x="630" y="143"/>
                  </a:lnTo>
                  <a:lnTo>
                    <a:pt x="622" y="120"/>
                  </a:lnTo>
                  <a:lnTo>
                    <a:pt x="613" y="96"/>
                  </a:lnTo>
                  <a:lnTo>
                    <a:pt x="606" y="73"/>
                  </a:lnTo>
                  <a:lnTo>
                    <a:pt x="600" y="48"/>
                  </a:lnTo>
                  <a:lnTo>
                    <a:pt x="594" y="24"/>
                  </a:lnTo>
                  <a:lnTo>
                    <a:pt x="590" y="0"/>
                  </a:lnTo>
                  <a:lnTo>
                    <a:pt x="0" y="0"/>
                  </a:lnTo>
                  <a:lnTo>
                    <a:pt x="6" y="98"/>
                  </a:lnTo>
                  <a:lnTo>
                    <a:pt x="15" y="195"/>
                  </a:lnTo>
                  <a:lnTo>
                    <a:pt x="25" y="291"/>
                  </a:lnTo>
                  <a:lnTo>
                    <a:pt x="38" y="388"/>
                  </a:lnTo>
                  <a:lnTo>
                    <a:pt x="53" y="483"/>
                  </a:lnTo>
                  <a:lnTo>
                    <a:pt x="70" y="578"/>
                  </a:lnTo>
                  <a:lnTo>
                    <a:pt x="89" y="672"/>
                  </a:lnTo>
                  <a:lnTo>
                    <a:pt x="111" y="765"/>
                  </a:lnTo>
                  <a:lnTo>
                    <a:pt x="134" y="858"/>
                  </a:lnTo>
                  <a:lnTo>
                    <a:pt x="160" y="950"/>
                  </a:lnTo>
                  <a:lnTo>
                    <a:pt x="187" y="1041"/>
                  </a:lnTo>
                  <a:lnTo>
                    <a:pt x="218" y="1132"/>
                  </a:lnTo>
                  <a:lnTo>
                    <a:pt x="249" y="1222"/>
                  </a:lnTo>
                  <a:lnTo>
                    <a:pt x="283" y="1310"/>
                  </a:lnTo>
                  <a:lnTo>
                    <a:pt x="319" y="1399"/>
                  </a:lnTo>
                  <a:lnTo>
                    <a:pt x="357" y="1487"/>
                  </a:lnTo>
                  <a:lnTo>
                    <a:pt x="398" y="1574"/>
                  </a:lnTo>
                  <a:lnTo>
                    <a:pt x="440" y="1659"/>
                  </a:lnTo>
                  <a:lnTo>
                    <a:pt x="484" y="1745"/>
                  </a:lnTo>
                  <a:lnTo>
                    <a:pt x="531" y="1829"/>
                  </a:lnTo>
                  <a:lnTo>
                    <a:pt x="578" y="1914"/>
                  </a:lnTo>
                  <a:lnTo>
                    <a:pt x="629" y="1998"/>
                  </a:lnTo>
                  <a:lnTo>
                    <a:pt x="681" y="2080"/>
                  </a:lnTo>
                  <a:lnTo>
                    <a:pt x="735" y="2161"/>
                  </a:lnTo>
                  <a:lnTo>
                    <a:pt x="791" y="2243"/>
                  </a:lnTo>
                  <a:lnTo>
                    <a:pt x="849" y="2323"/>
                  </a:lnTo>
                  <a:lnTo>
                    <a:pt x="909" y="2402"/>
                  </a:lnTo>
                  <a:lnTo>
                    <a:pt x="971" y="2482"/>
                  </a:lnTo>
                  <a:lnTo>
                    <a:pt x="1034" y="2559"/>
                  </a:lnTo>
                  <a:lnTo>
                    <a:pt x="1100" y="2636"/>
                  </a:lnTo>
                  <a:lnTo>
                    <a:pt x="1167" y="2713"/>
                  </a:lnTo>
                  <a:lnTo>
                    <a:pt x="1237" y="2788"/>
                  </a:lnTo>
                  <a:lnTo>
                    <a:pt x="1288" y="2746"/>
                  </a:lnTo>
                  <a:lnTo>
                    <a:pt x="1338" y="2706"/>
                  </a:lnTo>
                  <a:lnTo>
                    <a:pt x="1386" y="2669"/>
                  </a:lnTo>
                  <a:lnTo>
                    <a:pt x="1434" y="2633"/>
                  </a:lnTo>
                  <a:lnTo>
                    <a:pt x="1479" y="2599"/>
                  </a:lnTo>
                  <a:lnTo>
                    <a:pt x="1524" y="2568"/>
                  </a:lnTo>
                  <a:lnTo>
                    <a:pt x="1567" y="2539"/>
                  </a:lnTo>
                  <a:lnTo>
                    <a:pt x="1608" y="2511"/>
                  </a:lnTo>
                  <a:lnTo>
                    <a:pt x="1684" y="2461"/>
                  </a:lnTo>
                  <a:lnTo>
                    <a:pt x="1751" y="2415"/>
                  </a:lnTo>
                  <a:lnTo>
                    <a:pt x="1782" y="2395"/>
                  </a:lnTo>
                  <a:lnTo>
                    <a:pt x="1809" y="2375"/>
                  </a:lnTo>
                  <a:lnTo>
                    <a:pt x="1834" y="2357"/>
                  </a:lnTo>
                  <a:lnTo>
                    <a:pt x="1856" y="2339"/>
                  </a:lnTo>
                  <a:lnTo>
                    <a:pt x="1787" y="2250"/>
                  </a:lnTo>
                  <a:lnTo>
                    <a:pt x="1720" y="2162"/>
                  </a:lnTo>
                  <a:lnTo>
                    <a:pt x="1658" y="2077"/>
                  </a:lnTo>
                  <a:lnTo>
                    <a:pt x="1598" y="1993"/>
                  </a:lnTo>
                  <a:lnTo>
                    <a:pt x="1541" y="1911"/>
                  </a:lnTo>
                  <a:lnTo>
                    <a:pt x="1487" y="1829"/>
                  </a:lnTo>
                  <a:lnTo>
                    <a:pt x="1435" y="1750"/>
                  </a:lnTo>
                  <a:lnTo>
                    <a:pt x="1385" y="1672"/>
                  </a:lnTo>
                  <a:lnTo>
                    <a:pt x="1339" y="1595"/>
                  </a:lnTo>
                  <a:lnTo>
                    <a:pt x="1294" y="1520"/>
                  </a:lnTo>
                  <a:lnTo>
                    <a:pt x="1252" y="1446"/>
                  </a:lnTo>
                  <a:lnTo>
                    <a:pt x="1211" y="1374"/>
                  </a:lnTo>
                  <a:lnTo>
                    <a:pt x="1173" y="1303"/>
                  </a:lnTo>
                  <a:lnTo>
                    <a:pt x="1136" y="1233"/>
                  </a:lnTo>
                  <a:lnTo>
                    <a:pt x="1101" y="1165"/>
                  </a:lnTo>
                  <a:lnTo>
                    <a:pt x="1067" y="1098"/>
                  </a:lnTo>
                  <a:lnTo>
                    <a:pt x="1035" y="1032"/>
                  </a:lnTo>
                  <a:lnTo>
                    <a:pt x="1005" y="968"/>
                  </a:lnTo>
                  <a:lnTo>
                    <a:pt x="975" y="905"/>
                  </a:lnTo>
                  <a:lnTo>
                    <a:pt x="946" y="842"/>
                  </a:lnTo>
                  <a:lnTo>
                    <a:pt x="892" y="722"/>
                  </a:lnTo>
                  <a:lnTo>
                    <a:pt x="842" y="606"/>
                  </a:lnTo>
                  <a:lnTo>
                    <a:pt x="793" y="495"/>
                  </a:lnTo>
                  <a:lnTo>
                    <a:pt x="745" y="389"/>
                  </a:lnTo>
                  <a:lnTo>
                    <a:pt x="722" y="337"/>
                  </a:lnTo>
                  <a:lnTo>
                    <a:pt x="699" y="287"/>
                  </a:lnTo>
                  <a:lnTo>
                    <a:pt x="675" y="238"/>
                  </a:lnTo>
                  <a:lnTo>
                    <a:pt x="651" y="189"/>
                  </a:lnTo>
                  <a:close/>
                </a:path>
              </a:pathLst>
            </a:custGeom>
            <a:solidFill>
              <a:srgbClr val="4D5D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6" name="Freeform 50">
              <a:extLst>
                <a:ext uri="{FF2B5EF4-FFF2-40B4-BE49-F238E27FC236}">
                  <a16:creationId xmlns:a16="http://schemas.microsoft.com/office/drawing/2014/main" id="{E129B706-1CB8-48E4-96D5-9421BAD0F8E1}"/>
                </a:ext>
              </a:extLst>
            </p:cNvPr>
            <p:cNvSpPr>
              <a:spLocks/>
            </p:cNvSpPr>
            <p:nvPr/>
          </p:nvSpPr>
          <p:spPr bwMode="auto">
            <a:xfrm>
              <a:off x="2593975" y="4265613"/>
              <a:ext cx="88900" cy="119063"/>
            </a:xfrm>
            <a:custGeom>
              <a:avLst/>
              <a:gdLst>
                <a:gd name="T0" fmla="*/ 236 w 278"/>
                <a:gd name="T1" fmla="*/ 369 h 375"/>
                <a:gd name="T2" fmla="*/ 222 w 278"/>
                <a:gd name="T3" fmla="*/ 374 h 375"/>
                <a:gd name="T4" fmla="*/ 207 w 278"/>
                <a:gd name="T5" fmla="*/ 375 h 375"/>
                <a:gd name="T6" fmla="*/ 193 w 278"/>
                <a:gd name="T7" fmla="*/ 374 h 375"/>
                <a:gd name="T8" fmla="*/ 180 w 278"/>
                <a:gd name="T9" fmla="*/ 371 h 375"/>
                <a:gd name="T10" fmla="*/ 167 w 278"/>
                <a:gd name="T11" fmla="*/ 364 h 375"/>
                <a:gd name="T12" fmla="*/ 156 w 278"/>
                <a:gd name="T13" fmla="*/ 356 h 375"/>
                <a:gd name="T14" fmla="*/ 147 w 278"/>
                <a:gd name="T15" fmla="*/ 345 h 375"/>
                <a:gd name="T16" fmla="*/ 9 w 278"/>
                <a:gd name="T17" fmla="*/ 109 h 375"/>
                <a:gd name="T18" fmla="*/ 3 w 278"/>
                <a:gd name="T19" fmla="*/ 95 h 375"/>
                <a:gd name="T20" fmla="*/ 0 w 278"/>
                <a:gd name="T21" fmla="*/ 81 h 375"/>
                <a:gd name="T22" fmla="*/ 0 w 278"/>
                <a:gd name="T23" fmla="*/ 67 h 375"/>
                <a:gd name="T24" fmla="*/ 2 w 278"/>
                <a:gd name="T25" fmla="*/ 54 h 375"/>
                <a:gd name="T26" fmla="*/ 7 w 278"/>
                <a:gd name="T27" fmla="*/ 40 h 375"/>
                <a:gd name="T28" fmla="*/ 14 w 278"/>
                <a:gd name="T29" fmla="*/ 28 h 375"/>
                <a:gd name="T30" fmla="*/ 24 w 278"/>
                <a:gd name="T31" fmla="*/ 18 h 375"/>
                <a:gd name="T32" fmla="*/ 36 w 278"/>
                <a:gd name="T33" fmla="*/ 9 h 375"/>
                <a:gd name="T34" fmla="*/ 50 w 278"/>
                <a:gd name="T35" fmla="*/ 3 h 375"/>
                <a:gd name="T36" fmla="*/ 63 w 278"/>
                <a:gd name="T37" fmla="*/ 0 h 375"/>
                <a:gd name="T38" fmla="*/ 77 w 278"/>
                <a:gd name="T39" fmla="*/ 0 h 375"/>
                <a:gd name="T40" fmla="*/ 91 w 278"/>
                <a:gd name="T41" fmla="*/ 2 h 375"/>
                <a:gd name="T42" fmla="*/ 105 w 278"/>
                <a:gd name="T43" fmla="*/ 7 h 375"/>
                <a:gd name="T44" fmla="*/ 116 w 278"/>
                <a:gd name="T45" fmla="*/ 15 h 375"/>
                <a:gd name="T46" fmla="*/ 127 w 278"/>
                <a:gd name="T47" fmla="*/ 24 h 375"/>
                <a:gd name="T48" fmla="*/ 135 w 278"/>
                <a:gd name="T49" fmla="*/ 36 h 375"/>
                <a:gd name="T50" fmla="*/ 272 w 278"/>
                <a:gd name="T51" fmla="*/ 273 h 375"/>
                <a:gd name="T52" fmla="*/ 277 w 278"/>
                <a:gd name="T53" fmla="*/ 286 h 375"/>
                <a:gd name="T54" fmla="*/ 278 w 278"/>
                <a:gd name="T55" fmla="*/ 301 h 375"/>
                <a:gd name="T56" fmla="*/ 277 w 278"/>
                <a:gd name="T57" fmla="*/ 315 h 375"/>
                <a:gd name="T58" fmla="*/ 274 w 278"/>
                <a:gd name="T59" fmla="*/ 329 h 375"/>
                <a:gd name="T60" fmla="*/ 267 w 278"/>
                <a:gd name="T61" fmla="*/ 340 h 375"/>
                <a:gd name="T62" fmla="*/ 259 w 278"/>
                <a:gd name="T63" fmla="*/ 352 h 375"/>
                <a:gd name="T64" fmla="*/ 248 w 278"/>
                <a:gd name="T65" fmla="*/ 3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375">
                  <a:moveTo>
                    <a:pt x="242" y="366"/>
                  </a:moveTo>
                  <a:lnTo>
                    <a:pt x="236" y="369"/>
                  </a:lnTo>
                  <a:lnTo>
                    <a:pt x="228" y="372"/>
                  </a:lnTo>
                  <a:lnTo>
                    <a:pt x="222" y="374"/>
                  </a:lnTo>
                  <a:lnTo>
                    <a:pt x="214" y="375"/>
                  </a:lnTo>
                  <a:lnTo>
                    <a:pt x="207" y="375"/>
                  </a:lnTo>
                  <a:lnTo>
                    <a:pt x="201" y="375"/>
                  </a:lnTo>
                  <a:lnTo>
                    <a:pt x="193" y="374"/>
                  </a:lnTo>
                  <a:lnTo>
                    <a:pt x="187" y="373"/>
                  </a:lnTo>
                  <a:lnTo>
                    <a:pt x="180" y="371"/>
                  </a:lnTo>
                  <a:lnTo>
                    <a:pt x="173" y="368"/>
                  </a:lnTo>
                  <a:lnTo>
                    <a:pt x="167" y="364"/>
                  </a:lnTo>
                  <a:lnTo>
                    <a:pt x="162" y="360"/>
                  </a:lnTo>
                  <a:lnTo>
                    <a:pt x="156" y="356"/>
                  </a:lnTo>
                  <a:lnTo>
                    <a:pt x="151" y="351"/>
                  </a:lnTo>
                  <a:lnTo>
                    <a:pt x="147" y="345"/>
                  </a:lnTo>
                  <a:lnTo>
                    <a:pt x="143" y="339"/>
                  </a:lnTo>
                  <a:lnTo>
                    <a:pt x="9" y="109"/>
                  </a:lnTo>
                  <a:lnTo>
                    <a:pt x="6" y="102"/>
                  </a:lnTo>
                  <a:lnTo>
                    <a:pt x="3" y="95"/>
                  </a:lnTo>
                  <a:lnTo>
                    <a:pt x="1" y="89"/>
                  </a:lnTo>
                  <a:lnTo>
                    <a:pt x="0" y="81"/>
                  </a:lnTo>
                  <a:lnTo>
                    <a:pt x="0" y="74"/>
                  </a:lnTo>
                  <a:lnTo>
                    <a:pt x="0" y="67"/>
                  </a:lnTo>
                  <a:lnTo>
                    <a:pt x="1" y="60"/>
                  </a:lnTo>
                  <a:lnTo>
                    <a:pt x="2" y="54"/>
                  </a:lnTo>
                  <a:lnTo>
                    <a:pt x="4" y="46"/>
                  </a:lnTo>
                  <a:lnTo>
                    <a:pt x="7" y="40"/>
                  </a:lnTo>
                  <a:lnTo>
                    <a:pt x="10" y="34"/>
                  </a:lnTo>
                  <a:lnTo>
                    <a:pt x="14" y="28"/>
                  </a:lnTo>
                  <a:lnTo>
                    <a:pt x="19" y="23"/>
                  </a:lnTo>
                  <a:lnTo>
                    <a:pt x="24" y="18"/>
                  </a:lnTo>
                  <a:lnTo>
                    <a:pt x="29" y="14"/>
                  </a:lnTo>
                  <a:lnTo>
                    <a:pt x="36" y="9"/>
                  </a:lnTo>
                  <a:lnTo>
                    <a:pt x="42" y="6"/>
                  </a:lnTo>
                  <a:lnTo>
                    <a:pt x="50" y="3"/>
                  </a:lnTo>
                  <a:lnTo>
                    <a:pt x="56" y="1"/>
                  </a:lnTo>
                  <a:lnTo>
                    <a:pt x="63" y="0"/>
                  </a:lnTo>
                  <a:lnTo>
                    <a:pt x="71" y="0"/>
                  </a:lnTo>
                  <a:lnTo>
                    <a:pt x="77" y="0"/>
                  </a:lnTo>
                  <a:lnTo>
                    <a:pt x="84" y="1"/>
                  </a:lnTo>
                  <a:lnTo>
                    <a:pt x="91" y="2"/>
                  </a:lnTo>
                  <a:lnTo>
                    <a:pt x="97" y="4"/>
                  </a:lnTo>
                  <a:lnTo>
                    <a:pt x="105" y="7"/>
                  </a:lnTo>
                  <a:lnTo>
                    <a:pt x="110" y="10"/>
                  </a:lnTo>
                  <a:lnTo>
                    <a:pt x="116" y="15"/>
                  </a:lnTo>
                  <a:lnTo>
                    <a:pt x="121" y="19"/>
                  </a:lnTo>
                  <a:lnTo>
                    <a:pt x="127" y="24"/>
                  </a:lnTo>
                  <a:lnTo>
                    <a:pt x="131" y="29"/>
                  </a:lnTo>
                  <a:lnTo>
                    <a:pt x="135" y="36"/>
                  </a:lnTo>
                  <a:lnTo>
                    <a:pt x="268" y="266"/>
                  </a:lnTo>
                  <a:lnTo>
                    <a:pt x="272" y="273"/>
                  </a:lnTo>
                  <a:lnTo>
                    <a:pt x="275" y="280"/>
                  </a:lnTo>
                  <a:lnTo>
                    <a:pt x="277" y="286"/>
                  </a:lnTo>
                  <a:lnTo>
                    <a:pt x="278" y="294"/>
                  </a:lnTo>
                  <a:lnTo>
                    <a:pt x="278" y="301"/>
                  </a:lnTo>
                  <a:lnTo>
                    <a:pt x="278" y="307"/>
                  </a:lnTo>
                  <a:lnTo>
                    <a:pt x="277" y="315"/>
                  </a:lnTo>
                  <a:lnTo>
                    <a:pt x="276" y="321"/>
                  </a:lnTo>
                  <a:lnTo>
                    <a:pt x="274" y="329"/>
                  </a:lnTo>
                  <a:lnTo>
                    <a:pt x="271" y="335"/>
                  </a:lnTo>
                  <a:lnTo>
                    <a:pt x="267" y="340"/>
                  </a:lnTo>
                  <a:lnTo>
                    <a:pt x="263" y="347"/>
                  </a:lnTo>
                  <a:lnTo>
                    <a:pt x="259" y="352"/>
                  </a:lnTo>
                  <a:lnTo>
                    <a:pt x="254" y="357"/>
                  </a:lnTo>
                  <a:lnTo>
                    <a:pt x="248" y="361"/>
                  </a:lnTo>
                  <a:lnTo>
                    <a:pt x="242" y="366"/>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7" name="Freeform 51">
              <a:extLst>
                <a:ext uri="{FF2B5EF4-FFF2-40B4-BE49-F238E27FC236}">
                  <a16:creationId xmlns:a16="http://schemas.microsoft.com/office/drawing/2014/main" id="{BDE3C292-57B8-486E-9C56-38AE2F2BBA95}"/>
                </a:ext>
              </a:extLst>
            </p:cNvPr>
            <p:cNvSpPr>
              <a:spLocks/>
            </p:cNvSpPr>
            <p:nvPr/>
          </p:nvSpPr>
          <p:spPr bwMode="auto">
            <a:xfrm>
              <a:off x="2563813" y="4287838"/>
              <a:ext cx="74613" cy="125413"/>
            </a:xfrm>
            <a:custGeom>
              <a:avLst/>
              <a:gdLst>
                <a:gd name="T0" fmla="*/ 177 w 233"/>
                <a:gd name="T1" fmla="*/ 394 h 396"/>
                <a:gd name="T2" fmla="*/ 163 w 233"/>
                <a:gd name="T3" fmla="*/ 396 h 396"/>
                <a:gd name="T4" fmla="*/ 150 w 233"/>
                <a:gd name="T5" fmla="*/ 395 h 396"/>
                <a:gd name="T6" fmla="*/ 136 w 233"/>
                <a:gd name="T7" fmla="*/ 392 h 396"/>
                <a:gd name="T8" fmla="*/ 123 w 233"/>
                <a:gd name="T9" fmla="*/ 385 h 396"/>
                <a:gd name="T10" fmla="*/ 112 w 233"/>
                <a:gd name="T11" fmla="*/ 377 h 396"/>
                <a:gd name="T12" fmla="*/ 102 w 233"/>
                <a:gd name="T13" fmla="*/ 366 h 396"/>
                <a:gd name="T14" fmla="*/ 95 w 233"/>
                <a:gd name="T15" fmla="*/ 355 h 396"/>
                <a:gd name="T16" fmla="*/ 4 w 233"/>
                <a:gd name="T17" fmla="*/ 96 h 396"/>
                <a:gd name="T18" fmla="*/ 1 w 233"/>
                <a:gd name="T19" fmla="*/ 82 h 396"/>
                <a:gd name="T20" fmla="*/ 1 w 233"/>
                <a:gd name="T21" fmla="*/ 67 h 396"/>
                <a:gd name="T22" fmla="*/ 3 w 233"/>
                <a:gd name="T23" fmla="*/ 53 h 396"/>
                <a:gd name="T24" fmla="*/ 7 w 233"/>
                <a:gd name="T25" fmla="*/ 41 h 396"/>
                <a:gd name="T26" fmla="*/ 14 w 233"/>
                <a:gd name="T27" fmla="*/ 29 h 396"/>
                <a:gd name="T28" fmla="*/ 24 w 233"/>
                <a:gd name="T29" fmla="*/ 19 h 396"/>
                <a:gd name="T30" fmla="*/ 35 w 233"/>
                <a:gd name="T31" fmla="*/ 10 h 396"/>
                <a:gd name="T32" fmla="*/ 49 w 233"/>
                <a:gd name="T33" fmla="*/ 4 h 396"/>
                <a:gd name="T34" fmla="*/ 63 w 233"/>
                <a:gd name="T35" fmla="*/ 0 h 396"/>
                <a:gd name="T36" fmla="*/ 78 w 233"/>
                <a:gd name="T37" fmla="*/ 0 h 396"/>
                <a:gd name="T38" fmla="*/ 92 w 233"/>
                <a:gd name="T39" fmla="*/ 2 h 396"/>
                <a:gd name="T40" fmla="*/ 104 w 233"/>
                <a:gd name="T41" fmla="*/ 7 h 396"/>
                <a:gd name="T42" fmla="*/ 116 w 233"/>
                <a:gd name="T43" fmla="*/ 13 h 396"/>
                <a:gd name="T44" fmla="*/ 126 w 233"/>
                <a:gd name="T45" fmla="*/ 23 h 396"/>
                <a:gd name="T46" fmla="*/ 135 w 233"/>
                <a:gd name="T47" fmla="*/ 34 h 396"/>
                <a:gd name="T48" fmla="*/ 141 w 233"/>
                <a:gd name="T49" fmla="*/ 48 h 396"/>
                <a:gd name="T50" fmla="*/ 231 w 233"/>
                <a:gd name="T51" fmla="*/ 306 h 396"/>
                <a:gd name="T52" fmla="*/ 233 w 233"/>
                <a:gd name="T53" fmla="*/ 321 h 396"/>
                <a:gd name="T54" fmla="*/ 232 w 233"/>
                <a:gd name="T55" fmla="*/ 335 h 396"/>
                <a:gd name="T56" fmla="*/ 229 w 233"/>
                <a:gd name="T57" fmla="*/ 348 h 396"/>
                <a:gd name="T58" fmla="*/ 223 w 233"/>
                <a:gd name="T59" fmla="*/ 361 h 396"/>
                <a:gd name="T60" fmla="*/ 214 w 233"/>
                <a:gd name="T61" fmla="*/ 373 h 396"/>
                <a:gd name="T62" fmla="*/ 205 w 233"/>
                <a:gd name="T63" fmla="*/ 382 h 396"/>
                <a:gd name="T64" fmla="*/ 192 w 233"/>
                <a:gd name="T65" fmla="*/ 39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3" h="396">
                  <a:moveTo>
                    <a:pt x="185" y="392"/>
                  </a:moveTo>
                  <a:lnTo>
                    <a:pt x="177" y="394"/>
                  </a:lnTo>
                  <a:lnTo>
                    <a:pt x="171" y="396"/>
                  </a:lnTo>
                  <a:lnTo>
                    <a:pt x="163" y="396"/>
                  </a:lnTo>
                  <a:lnTo>
                    <a:pt x="156" y="396"/>
                  </a:lnTo>
                  <a:lnTo>
                    <a:pt x="150" y="395"/>
                  </a:lnTo>
                  <a:lnTo>
                    <a:pt x="142" y="394"/>
                  </a:lnTo>
                  <a:lnTo>
                    <a:pt x="136" y="392"/>
                  </a:lnTo>
                  <a:lnTo>
                    <a:pt x="130" y="389"/>
                  </a:lnTo>
                  <a:lnTo>
                    <a:pt x="123" y="385"/>
                  </a:lnTo>
                  <a:lnTo>
                    <a:pt x="117" y="382"/>
                  </a:lnTo>
                  <a:lnTo>
                    <a:pt x="112" y="377"/>
                  </a:lnTo>
                  <a:lnTo>
                    <a:pt x="106" y="373"/>
                  </a:lnTo>
                  <a:lnTo>
                    <a:pt x="102" y="366"/>
                  </a:lnTo>
                  <a:lnTo>
                    <a:pt x="98" y="361"/>
                  </a:lnTo>
                  <a:lnTo>
                    <a:pt x="95" y="355"/>
                  </a:lnTo>
                  <a:lnTo>
                    <a:pt x="93" y="347"/>
                  </a:lnTo>
                  <a:lnTo>
                    <a:pt x="4" y="96"/>
                  </a:lnTo>
                  <a:lnTo>
                    <a:pt x="2" y="89"/>
                  </a:lnTo>
                  <a:lnTo>
                    <a:pt x="1" y="82"/>
                  </a:lnTo>
                  <a:lnTo>
                    <a:pt x="0" y="75"/>
                  </a:lnTo>
                  <a:lnTo>
                    <a:pt x="1" y="67"/>
                  </a:lnTo>
                  <a:lnTo>
                    <a:pt x="1" y="61"/>
                  </a:lnTo>
                  <a:lnTo>
                    <a:pt x="3" y="53"/>
                  </a:lnTo>
                  <a:lnTo>
                    <a:pt x="5" y="47"/>
                  </a:lnTo>
                  <a:lnTo>
                    <a:pt x="7" y="41"/>
                  </a:lnTo>
                  <a:lnTo>
                    <a:pt x="10" y="34"/>
                  </a:lnTo>
                  <a:lnTo>
                    <a:pt x="14" y="29"/>
                  </a:lnTo>
                  <a:lnTo>
                    <a:pt x="19" y="23"/>
                  </a:lnTo>
                  <a:lnTo>
                    <a:pt x="24" y="19"/>
                  </a:lnTo>
                  <a:lnTo>
                    <a:pt x="29" y="13"/>
                  </a:lnTo>
                  <a:lnTo>
                    <a:pt x="35" y="10"/>
                  </a:lnTo>
                  <a:lnTo>
                    <a:pt x="42" y="6"/>
                  </a:lnTo>
                  <a:lnTo>
                    <a:pt x="49" y="4"/>
                  </a:lnTo>
                  <a:lnTo>
                    <a:pt x="56" y="2"/>
                  </a:lnTo>
                  <a:lnTo>
                    <a:pt x="63" y="0"/>
                  </a:lnTo>
                  <a:lnTo>
                    <a:pt x="70" y="0"/>
                  </a:lnTo>
                  <a:lnTo>
                    <a:pt x="78" y="0"/>
                  </a:lnTo>
                  <a:lnTo>
                    <a:pt x="84" y="1"/>
                  </a:lnTo>
                  <a:lnTo>
                    <a:pt x="92" y="2"/>
                  </a:lnTo>
                  <a:lnTo>
                    <a:pt x="98" y="4"/>
                  </a:lnTo>
                  <a:lnTo>
                    <a:pt x="104" y="7"/>
                  </a:lnTo>
                  <a:lnTo>
                    <a:pt x="111" y="10"/>
                  </a:lnTo>
                  <a:lnTo>
                    <a:pt x="116" y="13"/>
                  </a:lnTo>
                  <a:lnTo>
                    <a:pt x="122" y="19"/>
                  </a:lnTo>
                  <a:lnTo>
                    <a:pt x="126" y="23"/>
                  </a:lnTo>
                  <a:lnTo>
                    <a:pt x="132" y="29"/>
                  </a:lnTo>
                  <a:lnTo>
                    <a:pt x="135" y="34"/>
                  </a:lnTo>
                  <a:lnTo>
                    <a:pt x="139" y="41"/>
                  </a:lnTo>
                  <a:lnTo>
                    <a:pt x="141" y="48"/>
                  </a:lnTo>
                  <a:lnTo>
                    <a:pt x="229" y="300"/>
                  </a:lnTo>
                  <a:lnTo>
                    <a:pt x="231" y="306"/>
                  </a:lnTo>
                  <a:lnTo>
                    <a:pt x="233" y="314"/>
                  </a:lnTo>
                  <a:lnTo>
                    <a:pt x="233" y="321"/>
                  </a:lnTo>
                  <a:lnTo>
                    <a:pt x="233" y="328"/>
                  </a:lnTo>
                  <a:lnTo>
                    <a:pt x="232" y="335"/>
                  </a:lnTo>
                  <a:lnTo>
                    <a:pt x="231" y="342"/>
                  </a:lnTo>
                  <a:lnTo>
                    <a:pt x="229" y="348"/>
                  </a:lnTo>
                  <a:lnTo>
                    <a:pt x="226" y="355"/>
                  </a:lnTo>
                  <a:lnTo>
                    <a:pt x="223" y="361"/>
                  </a:lnTo>
                  <a:lnTo>
                    <a:pt x="219" y="366"/>
                  </a:lnTo>
                  <a:lnTo>
                    <a:pt x="214" y="373"/>
                  </a:lnTo>
                  <a:lnTo>
                    <a:pt x="210" y="377"/>
                  </a:lnTo>
                  <a:lnTo>
                    <a:pt x="205" y="382"/>
                  </a:lnTo>
                  <a:lnTo>
                    <a:pt x="198" y="385"/>
                  </a:lnTo>
                  <a:lnTo>
                    <a:pt x="192" y="390"/>
                  </a:lnTo>
                  <a:lnTo>
                    <a:pt x="185" y="392"/>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8" name="Freeform 52">
              <a:extLst>
                <a:ext uri="{FF2B5EF4-FFF2-40B4-BE49-F238E27FC236}">
                  <a16:creationId xmlns:a16="http://schemas.microsoft.com/office/drawing/2014/main" id="{B931B60A-21FD-4FB2-AD2F-CBF955E1252A}"/>
                </a:ext>
              </a:extLst>
            </p:cNvPr>
            <p:cNvSpPr>
              <a:spLocks/>
            </p:cNvSpPr>
            <p:nvPr/>
          </p:nvSpPr>
          <p:spPr bwMode="auto">
            <a:xfrm>
              <a:off x="2524125" y="4300538"/>
              <a:ext cx="58738" cy="130175"/>
            </a:xfrm>
            <a:custGeom>
              <a:avLst/>
              <a:gdLst>
                <a:gd name="T0" fmla="*/ 118 w 187"/>
                <a:gd name="T1" fmla="*/ 408 h 408"/>
                <a:gd name="T2" fmla="*/ 104 w 187"/>
                <a:gd name="T3" fmla="*/ 407 h 408"/>
                <a:gd name="T4" fmla="*/ 91 w 187"/>
                <a:gd name="T5" fmla="*/ 404 h 408"/>
                <a:gd name="T6" fmla="*/ 78 w 187"/>
                <a:gd name="T7" fmla="*/ 398 h 408"/>
                <a:gd name="T8" fmla="*/ 66 w 187"/>
                <a:gd name="T9" fmla="*/ 390 h 408"/>
                <a:gd name="T10" fmla="*/ 57 w 187"/>
                <a:gd name="T11" fmla="*/ 379 h 408"/>
                <a:gd name="T12" fmla="*/ 49 w 187"/>
                <a:gd name="T13" fmla="*/ 368 h 408"/>
                <a:gd name="T14" fmla="*/ 44 w 187"/>
                <a:gd name="T15" fmla="*/ 354 h 408"/>
                <a:gd name="T16" fmla="*/ 1 w 187"/>
                <a:gd name="T17" fmla="*/ 83 h 408"/>
                <a:gd name="T18" fmla="*/ 0 w 187"/>
                <a:gd name="T19" fmla="*/ 69 h 408"/>
                <a:gd name="T20" fmla="*/ 2 w 187"/>
                <a:gd name="T21" fmla="*/ 55 h 408"/>
                <a:gd name="T22" fmla="*/ 6 w 187"/>
                <a:gd name="T23" fmla="*/ 42 h 408"/>
                <a:gd name="T24" fmla="*/ 13 w 187"/>
                <a:gd name="T25" fmla="*/ 30 h 408"/>
                <a:gd name="T26" fmla="*/ 22 w 187"/>
                <a:gd name="T27" fmla="*/ 19 h 408"/>
                <a:gd name="T28" fmla="*/ 34 w 187"/>
                <a:gd name="T29" fmla="*/ 10 h 408"/>
                <a:gd name="T30" fmla="*/ 46 w 187"/>
                <a:gd name="T31" fmla="*/ 4 h 408"/>
                <a:gd name="T32" fmla="*/ 61 w 187"/>
                <a:gd name="T33" fmla="*/ 1 h 408"/>
                <a:gd name="T34" fmla="*/ 76 w 187"/>
                <a:gd name="T35" fmla="*/ 0 h 408"/>
                <a:gd name="T36" fmla="*/ 90 w 187"/>
                <a:gd name="T37" fmla="*/ 2 h 408"/>
                <a:gd name="T38" fmla="*/ 102 w 187"/>
                <a:gd name="T39" fmla="*/ 6 h 408"/>
                <a:gd name="T40" fmla="*/ 115 w 187"/>
                <a:gd name="T41" fmla="*/ 14 h 408"/>
                <a:gd name="T42" fmla="*/ 126 w 187"/>
                <a:gd name="T43" fmla="*/ 22 h 408"/>
                <a:gd name="T44" fmla="*/ 134 w 187"/>
                <a:gd name="T45" fmla="*/ 34 h 408"/>
                <a:gd name="T46" fmla="*/ 140 w 187"/>
                <a:gd name="T47" fmla="*/ 46 h 408"/>
                <a:gd name="T48" fmla="*/ 144 w 187"/>
                <a:gd name="T49" fmla="*/ 61 h 408"/>
                <a:gd name="T50" fmla="*/ 187 w 187"/>
                <a:gd name="T51" fmla="*/ 331 h 408"/>
                <a:gd name="T52" fmla="*/ 187 w 187"/>
                <a:gd name="T53" fmla="*/ 346 h 408"/>
                <a:gd name="T54" fmla="*/ 183 w 187"/>
                <a:gd name="T55" fmla="*/ 359 h 408"/>
                <a:gd name="T56" fmla="*/ 177 w 187"/>
                <a:gd name="T57" fmla="*/ 372 h 408"/>
                <a:gd name="T58" fmla="*/ 169 w 187"/>
                <a:gd name="T59" fmla="*/ 384 h 408"/>
                <a:gd name="T60" fmla="*/ 158 w 187"/>
                <a:gd name="T61" fmla="*/ 393 h 408"/>
                <a:gd name="T62" fmla="*/ 147 w 187"/>
                <a:gd name="T63" fmla="*/ 401 h 408"/>
                <a:gd name="T64" fmla="*/ 133 w 187"/>
                <a:gd name="T65" fmla="*/ 40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7" h="408">
                  <a:moveTo>
                    <a:pt x="126" y="407"/>
                  </a:moveTo>
                  <a:lnTo>
                    <a:pt x="118" y="408"/>
                  </a:lnTo>
                  <a:lnTo>
                    <a:pt x="111" y="408"/>
                  </a:lnTo>
                  <a:lnTo>
                    <a:pt x="104" y="407"/>
                  </a:lnTo>
                  <a:lnTo>
                    <a:pt x="97" y="406"/>
                  </a:lnTo>
                  <a:lnTo>
                    <a:pt x="91" y="404"/>
                  </a:lnTo>
                  <a:lnTo>
                    <a:pt x="83" y="402"/>
                  </a:lnTo>
                  <a:lnTo>
                    <a:pt x="78" y="398"/>
                  </a:lnTo>
                  <a:lnTo>
                    <a:pt x="72" y="394"/>
                  </a:lnTo>
                  <a:lnTo>
                    <a:pt x="66" y="390"/>
                  </a:lnTo>
                  <a:lnTo>
                    <a:pt x="61" y="385"/>
                  </a:lnTo>
                  <a:lnTo>
                    <a:pt x="57" y="379"/>
                  </a:lnTo>
                  <a:lnTo>
                    <a:pt x="53" y="374"/>
                  </a:lnTo>
                  <a:lnTo>
                    <a:pt x="49" y="368"/>
                  </a:lnTo>
                  <a:lnTo>
                    <a:pt x="46" y="361"/>
                  </a:lnTo>
                  <a:lnTo>
                    <a:pt x="44" y="354"/>
                  </a:lnTo>
                  <a:lnTo>
                    <a:pt x="42" y="347"/>
                  </a:lnTo>
                  <a:lnTo>
                    <a:pt x="1" y="83"/>
                  </a:lnTo>
                  <a:lnTo>
                    <a:pt x="0" y="76"/>
                  </a:lnTo>
                  <a:lnTo>
                    <a:pt x="0" y="69"/>
                  </a:lnTo>
                  <a:lnTo>
                    <a:pt x="0" y="62"/>
                  </a:lnTo>
                  <a:lnTo>
                    <a:pt x="2" y="55"/>
                  </a:lnTo>
                  <a:lnTo>
                    <a:pt x="4" y="49"/>
                  </a:lnTo>
                  <a:lnTo>
                    <a:pt x="6" y="42"/>
                  </a:lnTo>
                  <a:lnTo>
                    <a:pt x="9" y="36"/>
                  </a:lnTo>
                  <a:lnTo>
                    <a:pt x="13" y="30"/>
                  </a:lnTo>
                  <a:lnTo>
                    <a:pt x="18" y="24"/>
                  </a:lnTo>
                  <a:lnTo>
                    <a:pt x="22" y="19"/>
                  </a:lnTo>
                  <a:lnTo>
                    <a:pt x="28" y="15"/>
                  </a:lnTo>
                  <a:lnTo>
                    <a:pt x="34" y="10"/>
                  </a:lnTo>
                  <a:lnTo>
                    <a:pt x="40" y="7"/>
                  </a:lnTo>
                  <a:lnTo>
                    <a:pt x="46" y="4"/>
                  </a:lnTo>
                  <a:lnTo>
                    <a:pt x="54" y="2"/>
                  </a:lnTo>
                  <a:lnTo>
                    <a:pt x="61" y="1"/>
                  </a:lnTo>
                  <a:lnTo>
                    <a:pt x="68" y="0"/>
                  </a:lnTo>
                  <a:lnTo>
                    <a:pt x="76" y="0"/>
                  </a:lnTo>
                  <a:lnTo>
                    <a:pt x="82" y="0"/>
                  </a:lnTo>
                  <a:lnTo>
                    <a:pt x="90" y="2"/>
                  </a:lnTo>
                  <a:lnTo>
                    <a:pt x="96" y="4"/>
                  </a:lnTo>
                  <a:lnTo>
                    <a:pt x="102" y="6"/>
                  </a:lnTo>
                  <a:lnTo>
                    <a:pt x="109" y="9"/>
                  </a:lnTo>
                  <a:lnTo>
                    <a:pt x="115" y="14"/>
                  </a:lnTo>
                  <a:lnTo>
                    <a:pt x="120" y="18"/>
                  </a:lnTo>
                  <a:lnTo>
                    <a:pt x="126" y="22"/>
                  </a:lnTo>
                  <a:lnTo>
                    <a:pt x="130" y="28"/>
                  </a:lnTo>
                  <a:lnTo>
                    <a:pt x="134" y="34"/>
                  </a:lnTo>
                  <a:lnTo>
                    <a:pt x="137" y="40"/>
                  </a:lnTo>
                  <a:lnTo>
                    <a:pt x="140" y="46"/>
                  </a:lnTo>
                  <a:lnTo>
                    <a:pt x="143" y="54"/>
                  </a:lnTo>
                  <a:lnTo>
                    <a:pt x="144" y="61"/>
                  </a:lnTo>
                  <a:lnTo>
                    <a:pt x="186" y="323"/>
                  </a:lnTo>
                  <a:lnTo>
                    <a:pt x="187" y="331"/>
                  </a:lnTo>
                  <a:lnTo>
                    <a:pt x="187" y="338"/>
                  </a:lnTo>
                  <a:lnTo>
                    <a:pt x="187" y="346"/>
                  </a:lnTo>
                  <a:lnTo>
                    <a:pt x="185" y="353"/>
                  </a:lnTo>
                  <a:lnTo>
                    <a:pt x="183" y="359"/>
                  </a:lnTo>
                  <a:lnTo>
                    <a:pt x="181" y="366"/>
                  </a:lnTo>
                  <a:lnTo>
                    <a:pt x="177" y="372"/>
                  </a:lnTo>
                  <a:lnTo>
                    <a:pt x="173" y="378"/>
                  </a:lnTo>
                  <a:lnTo>
                    <a:pt x="169" y="384"/>
                  </a:lnTo>
                  <a:lnTo>
                    <a:pt x="164" y="388"/>
                  </a:lnTo>
                  <a:lnTo>
                    <a:pt x="158" y="393"/>
                  </a:lnTo>
                  <a:lnTo>
                    <a:pt x="153" y="397"/>
                  </a:lnTo>
                  <a:lnTo>
                    <a:pt x="147" y="401"/>
                  </a:lnTo>
                  <a:lnTo>
                    <a:pt x="140" y="404"/>
                  </a:lnTo>
                  <a:lnTo>
                    <a:pt x="133" y="406"/>
                  </a:lnTo>
                  <a:lnTo>
                    <a:pt x="126" y="407"/>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9" name="Freeform 53">
              <a:extLst>
                <a:ext uri="{FF2B5EF4-FFF2-40B4-BE49-F238E27FC236}">
                  <a16:creationId xmlns:a16="http://schemas.microsoft.com/office/drawing/2014/main" id="{9D742B87-A26F-4EE8-A787-01A5674EFA38}"/>
                </a:ext>
              </a:extLst>
            </p:cNvPr>
            <p:cNvSpPr>
              <a:spLocks/>
            </p:cNvSpPr>
            <p:nvPr/>
          </p:nvSpPr>
          <p:spPr bwMode="auto">
            <a:xfrm>
              <a:off x="2474913" y="4313238"/>
              <a:ext cx="50800" cy="107950"/>
            </a:xfrm>
            <a:custGeom>
              <a:avLst/>
              <a:gdLst>
                <a:gd name="T0" fmla="*/ 70 w 156"/>
                <a:gd name="T1" fmla="*/ 342 h 343"/>
                <a:gd name="T2" fmla="*/ 55 w 156"/>
                <a:gd name="T3" fmla="*/ 340 h 343"/>
                <a:gd name="T4" fmla="*/ 41 w 156"/>
                <a:gd name="T5" fmla="*/ 336 h 343"/>
                <a:gd name="T6" fmla="*/ 28 w 156"/>
                <a:gd name="T7" fmla="*/ 329 h 343"/>
                <a:gd name="T8" fmla="*/ 17 w 156"/>
                <a:gd name="T9" fmla="*/ 321 h 343"/>
                <a:gd name="T10" fmla="*/ 10 w 156"/>
                <a:gd name="T11" fmla="*/ 312 h 343"/>
                <a:gd name="T12" fmla="*/ 4 w 156"/>
                <a:gd name="T13" fmla="*/ 300 h 343"/>
                <a:gd name="T14" fmla="*/ 0 w 156"/>
                <a:gd name="T15" fmla="*/ 288 h 343"/>
                <a:gd name="T16" fmla="*/ 0 w 156"/>
                <a:gd name="T17" fmla="*/ 61 h 343"/>
                <a:gd name="T18" fmla="*/ 2 w 156"/>
                <a:gd name="T19" fmla="*/ 48 h 343"/>
                <a:gd name="T20" fmla="*/ 6 w 156"/>
                <a:gd name="T21" fmla="*/ 37 h 343"/>
                <a:gd name="T22" fmla="*/ 13 w 156"/>
                <a:gd name="T23" fmla="*/ 26 h 343"/>
                <a:gd name="T24" fmla="*/ 23 w 156"/>
                <a:gd name="T25" fmla="*/ 18 h 343"/>
                <a:gd name="T26" fmla="*/ 34 w 156"/>
                <a:gd name="T27" fmla="*/ 10 h 343"/>
                <a:gd name="T28" fmla="*/ 48 w 156"/>
                <a:gd name="T29" fmla="*/ 5 h 343"/>
                <a:gd name="T30" fmla="*/ 63 w 156"/>
                <a:gd name="T31" fmla="*/ 1 h 343"/>
                <a:gd name="T32" fmla="*/ 79 w 156"/>
                <a:gd name="T33" fmla="*/ 0 h 343"/>
                <a:gd name="T34" fmla="*/ 94 w 156"/>
                <a:gd name="T35" fmla="*/ 1 h 343"/>
                <a:gd name="T36" fmla="*/ 108 w 156"/>
                <a:gd name="T37" fmla="*/ 5 h 343"/>
                <a:gd name="T38" fmla="*/ 122 w 156"/>
                <a:gd name="T39" fmla="*/ 10 h 343"/>
                <a:gd name="T40" fmla="*/ 134 w 156"/>
                <a:gd name="T41" fmla="*/ 18 h 343"/>
                <a:gd name="T42" fmla="*/ 143 w 156"/>
                <a:gd name="T43" fmla="*/ 27 h 343"/>
                <a:gd name="T44" fmla="*/ 151 w 156"/>
                <a:gd name="T45" fmla="*/ 37 h 343"/>
                <a:gd name="T46" fmla="*/ 155 w 156"/>
                <a:gd name="T47" fmla="*/ 48 h 343"/>
                <a:gd name="T48" fmla="*/ 156 w 156"/>
                <a:gd name="T49" fmla="*/ 61 h 343"/>
                <a:gd name="T50" fmla="*/ 156 w 156"/>
                <a:gd name="T51" fmla="*/ 288 h 343"/>
                <a:gd name="T52" fmla="*/ 153 w 156"/>
                <a:gd name="T53" fmla="*/ 300 h 343"/>
                <a:gd name="T54" fmla="*/ 146 w 156"/>
                <a:gd name="T55" fmla="*/ 312 h 343"/>
                <a:gd name="T56" fmla="*/ 139 w 156"/>
                <a:gd name="T57" fmla="*/ 321 h 343"/>
                <a:gd name="T58" fmla="*/ 128 w 156"/>
                <a:gd name="T59" fmla="*/ 329 h 343"/>
                <a:gd name="T60" fmla="*/ 116 w 156"/>
                <a:gd name="T61" fmla="*/ 336 h 343"/>
                <a:gd name="T62" fmla="*/ 101 w 156"/>
                <a:gd name="T63" fmla="*/ 340 h 343"/>
                <a:gd name="T64" fmla="*/ 86 w 156"/>
                <a:gd name="T65" fmla="*/ 34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343">
                  <a:moveTo>
                    <a:pt x="79" y="343"/>
                  </a:moveTo>
                  <a:lnTo>
                    <a:pt x="70" y="342"/>
                  </a:lnTo>
                  <a:lnTo>
                    <a:pt x="63" y="341"/>
                  </a:lnTo>
                  <a:lnTo>
                    <a:pt x="55" y="340"/>
                  </a:lnTo>
                  <a:lnTo>
                    <a:pt x="48" y="338"/>
                  </a:lnTo>
                  <a:lnTo>
                    <a:pt x="41" y="336"/>
                  </a:lnTo>
                  <a:lnTo>
                    <a:pt x="34" y="333"/>
                  </a:lnTo>
                  <a:lnTo>
                    <a:pt x="28" y="329"/>
                  </a:lnTo>
                  <a:lnTo>
                    <a:pt x="23" y="325"/>
                  </a:lnTo>
                  <a:lnTo>
                    <a:pt x="17" y="321"/>
                  </a:lnTo>
                  <a:lnTo>
                    <a:pt x="13" y="316"/>
                  </a:lnTo>
                  <a:lnTo>
                    <a:pt x="10" y="312"/>
                  </a:lnTo>
                  <a:lnTo>
                    <a:pt x="6" y="306"/>
                  </a:lnTo>
                  <a:lnTo>
                    <a:pt x="4" y="300"/>
                  </a:lnTo>
                  <a:lnTo>
                    <a:pt x="2" y="295"/>
                  </a:lnTo>
                  <a:lnTo>
                    <a:pt x="0" y="288"/>
                  </a:lnTo>
                  <a:lnTo>
                    <a:pt x="0" y="282"/>
                  </a:lnTo>
                  <a:lnTo>
                    <a:pt x="0" y="61"/>
                  </a:lnTo>
                  <a:lnTo>
                    <a:pt x="0" y="55"/>
                  </a:lnTo>
                  <a:lnTo>
                    <a:pt x="2" y="48"/>
                  </a:lnTo>
                  <a:lnTo>
                    <a:pt x="4" y="42"/>
                  </a:lnTo>
                  <a:lnTo>
                    <a:pt x="6" y="37"/>
                  </a:lnTo>
                  <a:lnTo>
                    <a:pt x="9" y="32"/>
                  </a:lnTo>
                  <a:lnTo>
                    <a:pt x="13" y="26"/>
                  </a:lnTo>
                  <a:lnTo>
                    <a:pt x="17" y="22"/>
                  </a:lnTo>
                  <a:lnTo>
                    <a:pt x="23" y="18"/>
                  </a:lnTo>
                  <a:lnTo>
                    <a:pt x="28" y="14"/>
                  </a:lnTo>
                  <a:lnTo>
                    <a:pt x="34" y="10"/>
                  </a:lnTo>
                  <a:lnTo>
                    <a:pt x="41" y="7"/>
                  </a:lnTo>
                  <a:lnTo>
                    <a:pt x="48" y="5"/>
                  </a:lnTo>
                  <a:lnTo>
                    <a:pt x="55" y="3"/>
                  </a:lnTo>
                  <a:lnTo>
                    <a:pt x="63" y="1"/>
                  </a:lnTo>
                  <a:lnTo>
                    <a:pt x="70" y="1"/>
                  </a:lnTo>
                  <a:lnTo>
                    <a:pt x="79" y="0"/>
                  </a:lnTo>
                  <a:lnTo>
                    <a:pt x="86" y="1"/>
                  </a:lnTo>
                  <a:lnTo>
                    <a:pt x="94" y="1"/>
                  </a:lnTo>
                  <a:lnTo>
                    <a:pt x="101" y="3"/>
                  </a:lnTo>
                  <a:lnTo>
                    <a:pt x="108" y="5"/>
                  </a:lnTo>
                  <a:lnTo>
                    <a:pt x="116" y="7"/>
                  </a:lnTo>
                  <a:lnTo>
                    <a:pt x="122" y="10"/>
                  </a:lnTo>
                  <a:lnTo>
                    <a:pt x="128" y="14"/>
                  </a:lnTo>
                  <a:lnTo>
                    <a:pt x="134" y="18"/>
                  </a:lnTo>
                  <a:lnTo>
                    <a:pt x="139" y="22"/>
                  </a:lnTo>
                  <a:lnTo>
                    <a:pt x="143" y="27"/>
                  </a:lnTo>
                  <a:lnTo>
                    <a:pt x="146" y="32"/>
                  </a:lnTo>
                  <a:lnTo>
                    <a:pt x="151" y="37"/>
                  </a:lnTo>
                  <a:lnTo>
                    <a:pt x="153" y="42"/>
                  </a:lnTo>
                  <a:lnTo>
                    <a:pt x="155" y="48"/>
                  </a:lnTo>
                  <a:lnTo>
                    <a:pt x="156" y="55"/>
                  </a:lnTo>
                  <a:lnTo>
                    <a:pt x="156" y="61"/>
                  </a:lnTo>
                  <a:lnTo>
                    <a:pt x="156" y="282"/>
                  </a:lnTo>
                  <a:lnTo>
                    <a:pt x="156" y="288"/>
                  </a:lnTo>
                  <a:lnTo>
                    <a:pt x="155" y="295"/>
                  </a:lnTo>
                  <a:lnTo>
                    <a:pt x="153" y="300"/>
                  </a:lnTo>
                  <a:lnTo>
                    <a:pt x="151" y="306"/>
                  </a:lnTo>
                  <a:lnTo>
                    <a:pt x="146" y="312"/>
                  </a:lnTo>
                  <a:lnTo>
                    <a:pt x="143" y="316"/>
                  </a:lnTo>
                  <a:lnTo>
                    <a:pt x="139" y="321"/>
                  </a:lnTo>
                  <a:lnTo>
                    <a:pt x="134" y="325"/>
                  </a:lnTo>
                  <a:lnTo>
                    <a:pt x="128" y="329"/>
                  </a:lnTo>
                  <a:lnTo>
                    <a:pt x="122" y="333"/>
                  </a:lnTo>
                  <a:lnTo>
                    <a:pt x="116" y="336"/>
                  </a:lnTo>
                  <a:lnTo>
                    <a:pt x="108" y="338"/>
                  </a:lnTo>
                  <a:lnTo>
                    <a:pt x="101" y="340"/>
                  </a:lnTo>
                  <a:lnTo>
                    <a:pt x="94" y="341"/>
                  </a:lnTo>
                  <a:lnTo>
                    <a:pt x="86" y="342"/>
                  </a:lnTo>
                  <a:lnTo>
                    <a:pt x="79" y="343"/>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0" name="Freeform 54">
              <a:extLst>
                <a:ext uri="{FF2B5EF4-FFF2-40B4-BE49-F238E27FC236}">
                  <a16:creationId xmlns:a16="http://schemas.microsoft.com/office/drawing/2014/main" id="{FE9AC069-0677-4BA2-8EC2-51AD88CAD651}"/>
                </a:ext>
              </a:extLst>
            </p:cNvPr>
            <p:cNvSpPr>
              <a:spLocks/>
            </p:cNvSpPr>
            <p:nvPr/>
          </p:nvSpPr>
          <p:spPr bwMode="auto">
            <a:xfrm>
              <a:off x="2560638" y="4237038"/>
              <a:ext cx="96838" cy="107950"/>
            </a:xfrm>
            <a:custGeom>
              <a:avLst/>
              <a:gdLst>
                <a:gd name="T0" fmla="*/ 38 w 307"/>
                <a:gd name="T1" fmla="*/ 319 h 341"/>
                <a:gd name="T2" fmla="*/ 21 w 307"/>
                <a:gd name="T3" fmla="*/ 301 h 341"/>
                <a:gd name="T4" fmla="*/ 12 w 307"/>
                <a:gd name="T5" fmla="*/ 287 h 341"/>
                <a:gd name="T6" fmla="*/ 4 w 307"/>
                <a:gd name="T7" fmla="*/ 272 h 341"/>
                <a:gd name="T8" fmla="*/ 1 w 307"/>
                <a:gd name="T9" fmla="*/ 255 h 341"/>
                <a:gd name="T10" fmla="*/ 1 w 307"/>
                <a:gd name="T11" fmla="*/ 236 h 341"/>
                <a:gd name="T12" fmla="*/ 5 w 307"/>
                <a:gd name="T13" fmla="*/ 216 h 341"/>
                <a:gd name="T14" fmla="*/ 17 w 307"/>
                <a:gd name="T15" fmla="*/ 191 h 341"/>
                <a:gd name="T16" fmla="*/ 33 w 307"/>
                <a:gd name="T17" fmla="*/ 164 h 341"/>
                <a:gd name="T18" fmla="*/ 69 w 307"/>
                <a:gd name="T19" fmla="*/ 113 h 341"/>
                <a:gd name="T20" fmla="*/ 121 w 307"/>
                <a:gd name="T21" fmla="*/ 47 h 341"/>
                <a:gd name="T22" fmla="*/ 146 w 307"/>
                <a:gd name="T23" fmla="*/ 26 h 341"/>
                <a:gd name="T24" fmla="*/ 172 w 307"/>
                <a:gd name="T25" fmla="*/ 12 h 341"/>
                <a:gd name="T26" fmla="*/ 199 w 307"/>
                <a:gd name="T27" fmla="*/ 3 h 341"/>
                <a:gd name="T28" fmla="*/ 225 w 307"/>
                <a:gd name="T29" fmla="*/ 0 h 341"/>
                <a:gd name="T30" fmla="*/ 248 w 307"/>
                <a:gd name="T31" fmla="*/ 1 h 341"/>
                <a:gd name="T32" fmla="*/ 270 w 307"/>
                <a:gd name="T33" fmla="*/ 5 h 341"/>
                <a:gd name="T34" fmla="*/ 288 w 307"/>
                <a:gd name="T35" fmla="*/ 13 h 341"/>
                <a:gd name="T36" fmla="*/ 299 w 307"/>
                <a:gd name="T37" fmla="*/ 21 h 341"/>
                <a:gd name="T38" fmla="*/ 306 w 307"/>
                <a:gd name="T39" fmla="*/ 31 h 341"/>
                <a:gd name="T40" fmla="*/ 307 w 307"/>
                <a:gd name="T41" fmla="*/ 42 h 341"/>
                <a:gd name="T42" fmla="*/ 302 w 307"/>
                <a:gd name="T43" fmla="*/ 54 h 341"/>
                <a:gd name="T44" fmla="*/ 284 w 307"/>
                <a:gd name="T45" fmla="*/ 88 h 341"/>
                <a:gd name="T46" fmla="*/ 264 w 307"/>
                <a:gd name="T47" fmla="*/ 133 h 341"/>
                <a:gd name="T48" fmla="*/ 248 w 307"/>
                <a:gd name="T49" fmla="*/ 168 h 341"/>
                <a:gd name="T50" fmla="*/ 220 w 307"/>
                <a:gd name="T51" fmla="*/ 218 h 341"/>
                <a:gd name="T52" fmla="*/ 182 w 307"/>
                <a:gd name="T53" fmla="*/ 273 h 341"/>
                <a:gd name="T54" fmla="*/ 155 w 307"/>
                <a:gd name="T55" fmla="*/ 305 h 341"/>
                <a:gd name="T56" fmla="*/ 147 w 307"/>
                <a:gd name="T57" fmla="*/ 316 h 341"/>
                <a:gd name="T58" fmla="*/ 137 w 307"/>
                <a:gd name="T59" fmla="*/ 325 h 341"/>
                <a:gd name="T60" fmla="*/ 125 w 307"/>
                <a:gd name="T61" fmla="*/ 333 h 341"/>
                <a:gd name="T62" fmla="*/ 112 w 307"/>
                <a:gd name="T63" fmla="*/ 338 h 341"/>
                <a:gd name="T64" fmla="*/ 98 w 307"/>
                <a:gd name="T65" fmla="*/ 341 h 341"/>
                <a:gd name="T66" fmla="*/ 85 w 307"/>
                <a:gd name="T67" fmla="*/ 341 h 341"/>
                <a:gd name="T68" fmla="*/ 71 w 307"/>
                <a:gd name="T69" fmla="*/ 338 h 341"/>
                <a:gd name="T70" fmla="*/ 57 w 307"/>
                <a:gd name="T71" fmla="*/ 33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341">
                  <a:moveTo>
                    <a:pt x="51" y="329"/>
                  </a:moveTo>
                  <a:lnTo>
                    <a:pt x="38" y="319"/>
                  </a:lnTo>
                  <a:lnTo>
                    <a:pt x="26" y="309"/>
                  </a:lnTo>
                  <a:lnTo>
                    <a:pt x="21" y="301"/>
                  </a:lnTo>
                  <a:lnTo>
                    <a:pt x="16" y="295"/>
                  </a:lnTo>
                  <a:lnTo>
                    <a:pt x="12" y="287"/>
                  </a:lnTo>
                  <a:lnTo>
                    <a:pt x="7" y="280"/>
                  </a:lnTo>
                  <a:lnTo>
                    <a:pt x="4" y="272"/>
                  </a:lnTo>
                  <a:lnTo>
                    <a:pt x="2" y="263"/>
                  </a:lnTo>
                  <a:lnTo>
                    <a:pt x="1" y="255"/>
                  </a:lnTo>
                  <a:lnTo>
                    <a:pt x="0" y="245"/>
                  </a:lnTo>
                  <a:lnTo>
                    <a:pt x="1" y="236"/>
                  </a:lnTo>
                  <a:lnTo>
                    <a:pt x="2" y="226"/>
                  </a:lnTo>
                  <a:lnTo>
                    <a:pt x="5" y="216"/>
                  </a:lnTo>
                  <a:lnTo>
                    <a:pt x="9" y="205"/>
                  </a:lnTo>
                  <a:lnTo>
                    <a:pt x="17" y="191"/>
                  </a:lnTo>
                  <a:lnTo>
                    <a:pt x="24" y="177"/>
                  </a:lnTo>
                  <a:lnTo>
                    <a:pt x="33" y="164"/>
                  </a:lnTo>
                  <a:lnTo>
                    <a:pt x="42" y="149"/>
                  </a:lnTo>
                  <a:lnTo>
                    <a:pt x="69" y="113"/>
                  </a:lnTo>
                  <a:lnTo>
                    <a:pt x="109" y="61"/>
                  </a:lnTo>
                  <a:lnTo>
                    <a:pt x="121" y="47"/>
                  </a:lnTo>
                  <a:lnTo>
                    <a:pt x="133" y="36"/>
                  </a:lnTo>
                  <a:lnTo>
                    <a:pt x="146" y="26"/>
                  </a:lnTo>
                  <a:lnTo>
                    <a:pt x="159" y="18"/>
                  </a:lnTo>
                  <a:lnTo>
                    <a:pt x="172" y="12"/>
                  </a:lnTo>
                  <a:lnTo>
                    <a:pt x="185" y="6"/>
                  </a:lnTo>
                  <a:lnTo>
                    <a:pt x="199" y="3"/>
                  </a:lnTo>
                  <a:lnTo>
                    <a:pt x="211" y="1"/>
                  </a:lnTo>
                  <a:lnTo>
                    <a:pt x="225" y="0"/>
                  </a:lnTo>
                  <a:lnTo>
                    <a:pt x="237" y="0"/>
                  </a:lnTo>
                  <a:lnTo>
                    <a:pt x="248" y="1"/>
                  </a:lnTo>
                  <a:lnTo>
                    <a:pt x="260" y="3"/>
                  </a:lnTo>
                  <a:lnTo>
                    <a:pt x="270" y="5"/>
                  </a:lnTo>
                  <a:lnTo>
                    <a:pt x="279" y="9"/>
                  </a:lnTo>
                  <a:lnTo>
                    <a:pt x="288" y="13"/>
                  </a:lnTo>
                  <a:lnTo>
                    <a:pt x="294" y="17"/>
                  </a:lnTo>
                  <a:lnTo>
                    <a:pt x="299" y="21"/>
                  </a:lnTo>
                  <a:lnTo>
                    <a:pt x="303" y="26"/>
                  </a:lnTo>
                  <a:lnTo>
                    <a:pt x="306" y="31"/>
                  </a:lnTo>
                  <a:lnTo>
                    <a:pt x="307" y="36"/>
                  </a:lnTo>
                  <a:lnTo>
                    <a:pt x="307" y="42"/>
                  </a:lnTo>
                  <a:lnTo>
                    <a:pt x="305" y="47"/>
                  </a:lnTo>
                  <a:lnTo>
                    <a:pt x="302" y="54"/>
                  </a:lnTo>
                  <a:lnTo>
                    <a:pt x="300" y="60"/>
                  </a:lnTo>
                  <a:lnTo>
                    <a:pt x="284" y="88"/>
                  </a:lnTo>
                  <a:lnTo>
                    <a:pt x="271" y="115"/>
                  </a:lnTo>
                  <a:lnTo>
                    <a:pt x="264" y="133"/>
                  </a:lnTo>
                  <a:lnTo>
                    <a:pt x="257" y="151"/>
                  </a:lnTo>
                  <a:lnTo>
                    <a:pt x="248" y="168"/>
                  </a:lnTo>
                  <a:lnTo>
                    <a:pt x="239" y="185"/>
                  </a:lnTo>
                  <a:lnTo>
                    <a:pt x="220" y="218"/>
                  </a:lnTo>
                  <a:lnTo>
                    <a:pt x="200" y="247"/>
                  </a:lnTo>
                  <a:lnTo>
                    <a:pt x="182" y="273"/>
                  </a:lnTo>
                  <a:lnTo>
                    <a:pt x="166" y="293"/>
                  </a:lnTo>
                  <a:lnTo>
                    <a:pt x="155" y="305"/>
                  </a:lnTo>
                  <a:lnTo>
                    <a:pt x="152" y="310"/>
                  </a:lnTo>
                  <a:lnTo>
                    <a:pt x="147" y="316"/>
                  </a:lnTo>
                  <a:lnTo>
                    <a:pt x="143" y="321"/>
                  </a:lnTo>
                  <a:lnTo>
                    <a:pt x="137" y="325"/>
                  </a:lnTo>
                  <a:lnTo>
                    <a:pt x="131" y="330"/>
                  </a:lnTo>
                  <a:lnTo>
                    <a:pt x="125" y="333"/>
                  </a:lnTo>
                  <a:lnTo>
                    <a:pt x="118" y="336"/>
                  </a:lnTo>
                  <a:lnTo>
                    <a:pt x="112" y="338"/>
                  </a:lnTo>
                  <a:lnTo>
                    <a:pt x="106" y="340"/>
                  </a:lnTo>
                  <a:lnTo>
                    <a:pt x="98" y="341"/>
                  </a:lnTo>
                  <a:lnTo>
                    <a:pt x="92" y="341"/>
                  </a:lnTo>
                  <a:lnTo>
                    <a:pt x="85" y="341"/>
                  </a:lnTo>
                  <a:lnTo>
                    <a:pt x="77" y="340"/>
                  </a:lnTo>
                  <a:lnTo>
                    <a:pt x="71" y="338"/>
                  </a:lnTo>
                  <a:lnTo>
                    <a:pt x="63" y="336"/>
                  </a:lnTo>
                  <a:lnTo>
                    <a:pt x="57" y="333"/>
                  </a:lnTo>
                  <a:lnTo>
                    <a:pt x="51" y="329"/>
                  </a:lnTo>
                  <a:close/>
                </a:path>
              </a:pathLst>
            </a:custGeom>
            <a:solidFill>
              <a:srgbClr val="EDC8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1" name="Freeform 55">
              <a:extLst>
                <a:ext uri="{FF2B5EF4-FFF2-40B4-BE49-F238E27FC236}">
                  <a16:creationId xmlns:a16="http://schemas.microsoft.com/office/drawing/2014/main" id="{CF78DA76-4B7B-4131-986A-7F437EEC7CAF}"/>
                </a:ext>
              </a:extLst>
            </p:cNvPr>
            <p:cNvSpPr>
              <a:spLocks/>
            </p:cNvSpPr>
            <p:nvPr/>
          </p:nvSpPr>
          <p:spPr bwMode="auto">
            <a:xfrm>
              <a:off x="2570163" y="4214813"/>
              <a:ext cx="92075" cy="115888"/>
            </a:xfrm>
            <a:custGeom>
              <a:avLst/>
              <a:gdLst>
                <a:gd name="T0" fmla="*/ 26 w 290"/>
                <a:gd name="T1" fmla="*/ 346 h 363"/>
                <a:gd name="T2" fmla="*/ 15 w 290"/>
                <a:gd name="T3" fmla="*/ 335 h 363"/>
                <a:gd name="T4" fmla="*/ 8 w 290"/>
                <a:gd name="T5" fmla="*/ 324 h 363"/>
                <a:gd name="T6" fmla="*/ 3 w 290"/>
                <a:gd name="T7" fmla="*/ 311 h 363"/>
                <a:gd name="T8" fmla="*/ 1 w 290"/>
                <a:gd name="T9" fmla="*/ 297 h 363"/>
                <a:gd name="T10" fmla="*/ 1 w 290"/>
                <a:gd name="T11" fmla="*/ 284 h 363"/>
                <a:gd name="T12" fmla="*/ 3 w 290"/>
                <a:gd name="T13" fmla="*/ 270 h 363"/>
                <a:gd name="T14" fmla="*/ 9 w 290"/>
                <a:gd name="T15" fmla="*/ 256 h 363"/>
                <a:gd name="T16" fmla="*/ 14 w 290"/>
                <a:gd name="T17" fmla="*/ 246 h 363"/>
                <a:gd name="T18" fmla="*/ 26 w 290"/>
                <a:gd name="T19" fmla="*/ 217 h 363"/>
                <a:gd name="T20" fmla="*/ 50 w 290"/>
                <a:gd name="T21" fmla="*/ 167 h 363"/>
                <a:gd name="T22" fmla="*/ 76 w 290"/>
                <a:gd name="T23" fmla="*/ 123 h 363"/>
                <a:gd name="T24" fmla="*/ 96 w 290"/>
                <a:gd name="T25" fmla="*/ 92 h 363"/>
                <a:gd name="T26" fmla="*/ 119 w 290"/>
                <a:gd name="T27" fmla="*/ 63 h 363"/>
                <a:gd name="T28" fmla="*/ 142 w 290"/>
                <a:gd name="T29" fmla="*/ 39 h 363"/>
                <a:gd name="T30" fmla="*/ 165 w 290"/>
                <a:gd name="T31" fmla="*/ 21 h 363"/>
                <a:gd name="T32" fmla="*/ 186 w 290"/>
                <a:gd name="T33" fmla="*/ 10 h 363"/>
                <a:gd name="T34" fmla="*/ 206 w 290"/>
                <a:gd name="T35" fmla="*/ 2 h 363"/>
                <a:gd name="T36" fmla="*/ 225 w 290"/>
                <a:gd name="T37" fmla="*/ 0 h 363"/>
                <a:gd name="T38" fmla="*/ 242 w 290"/>
                <a:gd name="T39" fmla="*/ 1 h 363"/>
                <a:gd name="T40" fmla="*/ 257 w 290"/>
                <a:gd name="T41" fmla="*/ 7 h 363"/>
                <a:gd name="T42" fmla="*/ 269 w 290"/>
                <a:gd name="T43" fmla="*/ 15 h 363"/>
                <a:gd name="T44" fmla="*/ 279 w 290"/>
                <a:gd name="T45" fmla="*/ 25 h 363"/>
                <a:gd name="T46" fmla="*/ 285 w 290"/>
                <a:gd name="T47" fmla="*/ 36 h 363"/>
                <a:gd name="T48" fmla="*/ 289 w 290"/>
                <a:gd name="T49" fmla="*/ 48 h 363"/>
                <a:gd name="T50" fmla="*/ 290 w 290"/>
                <a:gd name="T51" fmla="*/ 68 h 363"/>
                <a:gd name="T52" fmla="*/ 287 w 290"/>
                <a:gd name="T53" fmla="*/ 97 h 363"/>
                <a:gd name="T54" fmla="*/ 276 w 290"/>
                <a:gd name="T55" fmla="*/ 129 h 363"/>
                <a:gd name="T56" fmla="*/ 258 w 290"/>
                <a:gd name="T57" fmla="*/ 166 h 363"/>
                <a:gd name="T58" fmla="*/ 234 w 290"/>
                <a:gd name="T59" fmla="*/ 203 h 363"/>
                <a:gd name="T60" fmla="*/ 209 w 290"/>
                <a:gd name="T61" fmla="*/ 239 h 363"/>
                <a:gd name="T62" fmla="*/ 172 w 290"/>
                <a:gd name="T63" fmla="*/ 287 h 363"/>
                <a:gd name="T64" fmla="*/ 138 w 290"/>
                <a:gd name="T65" fmla="*/ 326 h 363"/>
                <a:gd name="T66" fmla="*/ 129 w 290"/>
                <a:gd name="T67" fmla="*/ 338 h 363"/>
                <a:gd name="T68" fmla="*/ 118 w 290"/>
                <a:gd name="T69" fmla="*/ 347 h 363"/>
                <a:gd name="T70" fmla="*/ 106 w 290"/>
                <a:gd name="T71" fmla="*/ 356 h 363"/>
                <a:gd name="T72" fmla="*/ 93 w 290"/>
                <a:gd name="T73" fmla="*/ 361 h 363"/>
                <a:gd name="T74" fmla="*/ 80 w 290"/>
                <a:gd name="T75" fmla="*/ 363 h 363"/>
                <a:gd name="T76" fmla="*/ 65 w 290"/>
                <a:gd name="T77" fmla="*/ 363 h 363"/>
                <a:gd name="T78" fmla="*/ 51 w 290"/>
                <a:gd name="T79" fmla="*/ 360 h 363"/>
                <a:gd name="T80" fmla="*/ 38 w 290"/>
                <a:gd name="T81" fmla="*/ 354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0" h="363">
                  <a:moveTo>
                    <a:pt x="31" y="351"/>
                  </a:moveTo>
                  <a:lnTo>
                    <a:pt x="26" y="346"/>
                  </a:lnTo>
                  <a:lnTo>
                    <a:pt x="21" y="342"/>
                  </a:lnTo>
                  <a:lnTo>
                    <a:pt x="15" y="335"/>
                  </a:lnTo>
                  <a:lnTo>
                    <a:pt x="11" y="330"/>
                  </a:lnTo>
                  <a:lnTo>
                    <a:pt x="8" y="324"/>
                  </a:lnTo>
                  <a:lnTo>
                    <a:pt x="5" y="317"/>
                  </a:lnTo>
                  <a:lnTo>
                    <a:pt x="3" y="311"/>
                  </a:lnTo>
                  <a:lnTo>
                    <a:pt x="2" y="305"/>
                  </a:lnTo>
                  <a:lnTo>
                    <a:pt x="1" y="297"/>
                  </a:lnTo>
                  <a:lnTo>
                    <a:pt x="0" y="290"/>
                  </a:lnTo>
                  <a:lnTo>
                    <a:pt x="1" y="284"/>
                  </a:lnTo>
                  <a:lnTo>
                    <a:pt x="2" y="276"/>
                  </a:lnTo>
                  <a:lnTo>
                    <a:pt x="3" y="270"/>
                  </a:lnTo>
                  <a:lnTo>
                    <a:pt x="6" y="263"/>
                  </a:lnTo>
                  <a:lnTo>
                    <a:pt x="9" y="256"/>
                  </a:lnTo>
                  <a:lnTo>
                    <a:pt x="12" y="250"/>
                  </a:lnTo>
                  <a:lnTo>
                    <a:pt x="14" y="246"/>
                  </a:lnTo>
                  <a:lnTo>
                    <a:pt x="19" y="234"/>
                  </a:lnTo>
                  <a:lnTo>
                    <a:pt x="26" y="217"/>
                  </a:lnTo>
                  <a:lnTo>
                    <a:pt x="37" y="194"/>
                  </a:lnTo>
                  <a:lnTo>
                    <a:pt x="50" y="167"/>
                  </a:lnTo>
                  <a:lnTo>
                    <a:pt x="66" y="139"/>
                  </a:lnTo>
                  <a:lnTo>
                    <a:pt x="76" y="123"/>
                  </a:lnTo>
                  <a:lnTo>
                    <a:pt x="85" y="108"/>
                  </a:lnTo>
                  <a:lnTo>
                    <a:pt x="96" y="92"/>
                  </a:lnTo>
                  <a:lnTo>
                    <a:pt x="107" y="78"/>
                  </a:lnTo>
                  <a:lnTo>
                    <a:pt x="119" y="63"/>
                  </a:lnTo>
                  <a:lnTo>
                    <a:pt x="131" y="51"/>
                  </a:lnTo>
                  <a:lnTo>
                    <a:pt x="142" y="39"/>
                  </a:lnTo>
                  <a:lnTo>
                    <a:pt x="153" y="30"/>
                  </a:lnTo>
                  <a:lnTo>
                    <a:pt x="165" y="21"/>
                  </a:lnTo>
                  <a:lnTo>
                    <a:pt x="175" y="15"/>
                  </a:lnTo>
                  <a:lnTo>
                    <a:pt x="186" y="10"/>
                  </a:lnTo>
                  <a:lnTo>
                    <a:pt x="196" y="6"/>
                  </a:lnTo>
                  <a:lnTo>
                    <a:pt x="206" y="2"/>
                  </a:lnTo>
                  <a:lnTo>
                    <a:pt x="215" y="0"/>
                  </a:lnTo>
                  <a:lnTo>
                    <a:pt x="225" y="0"/>
                  </a:lnTo>
                  <a:lnTo>
                    <a:pt x="233" y="0"/>
                  </a:lnTo>
                  <a:lnTo>
                    <a:pt x="242" y="1"/>
                  </a:lnTo>
                  <a:lnTo>
                    <a:pt x="249" y="4"/>
                  </a:lnTo>
                  <a:lnTo>
                    <a:pt x="257" y="7"/>
                  </a:lnTo>
                  <a:lnTo>
                    <a:pt x="263" y="10"/>
                  </a:lnTo>
                  <a:lnTo>
                    <a:pt x="269" y="15"/>
                  </a:lnTo>
                  <a:lnTo>
                    <a:pt x="275" y="19"/>
                  </a:lnTo>
                  <a:lnTo>
                    <a:pt x="279" y="25"/>
                  </a:lnTo>
                  <a:lnTo>
                    <a:pt x="282" y="30"/>
                  </a:lnTo>
                  <a:lnTo>
                    <a:pt x="285" y="36"/>
                  </a:lnTo>
                  <a:lnTo>
                    <a:pt x="287" y="42"/>
                  </a:lnTo>
                  <a:lnTo>
                    <a:pt x="289" y="48"/>
                  </a:lnTo>
                  <a:lnTo>
                    <a:pt x="290" y="55"/>
                  </a:lnTo>
                  <a:lnTo>
                    <a:pt x="290" y="68"/>
                  </a:lnTo>
                  <a:lnTo>
                    <a:pt x="289" y="83"/>
                  </a:lnTo>
                  <a:lnTo>
                    <a:pt x="287" y="97"/>
                  </a:lnTo>
                  <a:lnTo>
                    <a:pt x="283" y="111"/>
                  </a:lnTo>
                  <a:lnTo>
                    <a:pt x="276" y="129"/>
                  </a:lnTo>
                  <a:lnTo>
                    <a:pt x="267" y="147"/>
                  </a:lnTo>
                  <a:lnTo>
                    <a:pt x="258" y="166"/>
                  </a:lnTo>
                  <a:lnTo>
                    <a:pt x="246" y="185"/>
                  </a:lnTo>
                  <a:lnTo>
                    <a:pt x="234" y="203"/>
                  </a:lnTo>
                  <a:lnTo>
                    <a:pt x="222" y="222"/>
                  </a:lnTo>
                  <a:lnTo>
                    <a:pt x="209" y="239"/>
                  </a:lnTo>
                  <a:lnTo>
                    <a:pt x="196" y="256"/>
                  </a:lnTo>
                  <a:lnTo>
                    <a:pt x="172" y="287"/>
                  </a:lnTo>
                  <a:lnTo>
                    <a:pt x="152" y="310"/>
                  </a:lnTo>
                  <a:lnTo>
                    <a:pt x="138" y="326"/>
                  </a:lnTo>
                  <a:lnTo>
                    <a:pt x="133" y="331"/>
                  </a:lnTo>
                  <a:lnTo>
                    <a:pt x="129" y="338"/>
                  </a:lnTo>
                  <a:lnTo>
                    <a:pt x="123" y="343"/>
                  </a:lnTo>
                  <a:lnTo>
                    <a:pt x="118" y="347"/>
                  </a:lnTo>
                  <a:lnTo>
                    <a:pt x="113" y="351"/>
                  </a:lnTo>
                  <a:lnTo>
                    <a:pt x="106" y="356"/>
                  </a:lnTo>
                  <a:lnTo>
                    <a:pt x="100" y="358"/>
                  </a:lnTo>
                  <a:lnTo>
                    <a:pt x="93" y="361"/>
                  </a:lnTo>
                  <a:lnTo>
                    <a:pt x="86" y="362"/>
                  </a:lnTo>
                  <a:lnTo>
                    <a:pt x="80" y="363"/>
                  </a:lnTo>
                  <a:lnTo>
                    <a:pt x="73" y="363"/>
                  </a:lnTo>
                  <a:lnTo>
                    <a:pt x="65" y="363"/>
                  </a:lnTo>
                  <a:lnTo>
                    <a:pt x="59" y="362"/>
                  </a:lnTo>
                  <a:lnTo>
                    <a:pt x="51" y="360"/>
                  </a:lnTo>
                  <a:lnTo>
                    <a:pt x="45" y="358"/>
                  </a:lnTo>
                  <a:lnTo>
                    <a:pt x="38" y="354"/>
                  </a:lnTo>
                  <a:lnTo>
                    <a:pt x="31" y="351"/>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2" name="Freeform 56">
              <a:extLst>
                <a:ext uri="{FF2B5EF4-FFF2-40B4-BE49-F238E27FC236}">
                  <a16:creationId xmlns:a16="http://schemas.microsoft.com/office/drawing/2014/main" id="{2696037C-3B16-4D09-A308-BB1252AA3C73}"/>
                </a:ext>
              </a:extLst>
            </p:cNvPr>
            <p:cNvSpPr>
              <a:spLocks/>
            </p:cNvSpPr>
            <p:nvPr/>
          </p:nvSpPr>
          <p:spPr bwMode="auto">
            <a:xfrm>
              <a:off x="2516188" y="3630613"/>
              <a:ext cx="358775" cy="241300"/>
            </a:xfrm>
            <a:custGeom>
              <a:avLst/>
              <a:gdLst>
                <a:gd name="T0" fmla="*/ 1130 w 1131"/>
                <a:gd name="T1" fmla="*/ 228 h 759"/>
                <a:gd name="T2" fmla="*/ 1131 w 1131"/>
                <a:gd name="T3" fmla="*/ 252 h 759"/>
                <a:gd name="T4" fmla="*/ 1127 w 1131"/>
                <a:gd name="T5" fmla="*/ 277 h 759"/>
                <a:gd name="T6" fmla="*/ 1115 w 1131"/>
                <a:gd name="T7" fmla="*/ 303 h 759"/>
                <a:gd name="T8" fmla="*/ 1099 w 1131"/>
                <a:gd name="T9" fmla="*/ 332 h 759"/>
                <a:gd name="T10" fmla="*/ 1079 w 1131"/>
                <a:gd name="T11" fmla="*/ 360 h 759"/>
                <a:gd name="T12" fmla="*/ 1042 w 1131"/>
                <a:gd name="T13" fmla="*/ 404 h 759"/>
                <a:gd name="T14" fmla="*/ 984 w 1131"/>
                <a:gd name="T15" fmla="*/ 460 h 759"/>
                <a:gd name="T16" fmla="*/ 922 w 1131"/>
                <a:gd name="T17" fmla="*/ 512 h 759"/>
                <a:gd name="T18" fmla="*/ 863 w 1131"/>
                <a:gd name="T19" fmla="*/ 554 h 759"/>
                <a:gd name="T20" fmla="*/ 811 w 1131"/>
                <a:gd name="T21" fmla="*/ 586 h 759"/>
                <a:gd name="T22" fmla="*/ 290 w 1131"/>
                <a:gd name="T23" fmla="*/ 748 h 759"/>
                <a:gd name="T24" fmla="*/ 271 w 1131"/>
                <a:gd name="T25" fmla="*/ 755 h 759"/>
                <a:gd name="T26" fmla="*/ 251 w 1131"/>
                <a:gd name="T27" fmla="*/ 758 h 759"/>
                <a:gd name="T28" fmla="*/ 232 w 1131"/>
                <a:gd name="T29" fmla="*/ 758 h 759"/>
                <a:gd name="T30" fmla="*/ 212 w 1131"/>
                <a:gd name="T31" fmla="*/ 756 h 759"/>
                <a:gd name="T32" fmla="*/ 193 w 1131"/>
                <a:gd name="T33" fmla="*/ 750 h 759"/>
                <a:gd name="T34" fmla="*/ 174 w 1131"/>
                <a:gd name="T35" fmla="*/ 742 h 759"/>
                <a:gd name="T36" fmla="*/ 136 w 1131"/>
                <a:gd name="T37" fmla="*/ 720 h 759"/>
                <a:gd name="T38" fmla="*/ 101 w 1131"/>
                <a:gd name="T39" fmla="*/ 690 h 759"/>
                <a:gd name="T40" fmla="*/ 69 w 1131"/>
                <a:gd name="T41" fmla="*/ 655 h 759"/>
                <a:gd name="T42" fmla="*/ 42 w 1131"/>
                <a:gd name="T43" fmla="*/ 616 h 759"/>
                <a:gd name="T44" fmla="*/ 20 w 1131"/>
                <a:gd name="T45" fmla="*/ 574 h 759"/>
                <a:gd name="T46" fmla="*/ 7 w 1131"/>
                <a:gd name="T47" fmla="*/ 532 h 759"/>
                <a:gd name="T48" fmla="*/ 0 w 1131"/>
                <a:gd name="T49" fmla="*/ 488 h 759"/>
                <a:gd name="T50" fmla="*/ 2 w 1131"/>
                <a:gd name="T51" fmla="*/ 447 h 759"/>
                <a:gd name="T52" fmla="*/ 12 w 1131"/>
                <a:gd name="T53" fmla="*/ 407 h 759"/>
                <a:gd name="T54" fmla="*/ 28 w 1131"/>
                <a:gd name="T55" fmla="*/ 371 h 759"/>
                <a:gd name="T56" fmla="*/ 51 w 1131"/>
                <a:gd name="T57" fmla="*/ 338 h 759"/>
                <a:gd name="T58" fmla="*/ 64 w 1131"/>
                <a:gd name="T59" fmla="*/ 324 h 759"/>
                <a:gd name="T60" fmla="*/ 80 w 1131"/>
                <a:gd name="T61" fmla="*/ 312 h 759"/>
                <a:gd name="T62" fmla="*/ 97 w 1131"/>
                <a:gd name="T63" fmla="*/ 301 h 759"/>
                <a:gd name="T64" fmla="*/ 115 w 1131"/>
                <a:gd name="T65" fmla="*/ 292 h 759"/>
                <a:gd name="T66" fmla="*/ 674 w 1131"/>
                <a:gd name="T67" fmla="*/ 15 h 759"/>
                <a:gd name="T68" fmla="*/ 696 w 1131"/>
                <a:gd name="T69" fmla="*/ 8 h 759"/>
                <a:gd name="T70" fmla="*/ 737 w 1131"/>
                <a:gd name="T71" fmla="*/ 2 h 759"/>
                <a:gd name="T72" fmla="*/ 800 w 1131"/>
                <a:gd name="T73" fmla="*/ 0 h 759"/>
                <a:gd name="T74" fmla="*/ 867 w 1131"/>
                <a:gd name="T75" fmla="*/ 5 h 759"/>
                <a:gd name="T76" fmla="*/ 936 w 1131"/>
                <a:gd name="T77" fmla="*/ 18 h 759"/>
                <a:gd name="T78" fmla="*/ 984 w 1131"/>
                <a:gd name="T79" fmla="*/ 33 h 759"/>
                <a:gd name="T80" fmla="*/ 1013 w 1131"/>
                <a:gd name="T81" fmla="*/ 44 h 759"/>
                <a:gd name="T82" fmla="*/ 1040 w 1131"/>
                <a:gd name="T83" fmla="*/ 58 h 759"/>
                <a:gd name="T84" fmla="*/ 1063 w 1131"/>
                <a:gd name="T85" fmla="*/ 74 h 759"/>
                <a:gd name="T86" fmla="*/ 1082 w 1131"/>
                <a:gd name="T87" fmla="*/ 91 h 759"/>
                <a:gd name="T88" fmla="*/ 1097 w 1131"/>
                <a:gd name="T89" fmla="*/ 110 h 759"/>
                <a:gd name="T90" fmla="*/ 1125 w 1131"/>
                <a:gd name="T91" fmla="*/ 217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31" h="759">
                  <a:moveTo>
                    <a:pt x="1125" y="217"/>
                  </a:moveTo>
                  <a:lnTo>
                    <a:pt x="1130" y="228"/>
                  </a:lnTo>
                  <a:lnTo>
                    <a:pt x="1131" y="239"/>
                  </a:lnTo>
                  <a:lnTo>
                    <a:pt x="1131" y="252"/>
                  </a:lnTo>
                  <a:lnTo>
                    <a:pt x="1130" y="264"/>
                  </a:lnTo>
                  <a:lnTo>
                    <a:pt x="1127" y="277"/>
                  </a:lnTo>
                  <a:lnTo>
                    <a:pt x="1121" y="290"/>
                  </a:lnTo>
                  <a:lnTo>
                    <a:pt x="1115" y="303"/>
                  </a:lnTo>
                  <a:lnTo>
                    <a:pt x="1108" y="318"/>
                  </a:lnTo>
                  <a:lnTo>
                    <a:pt x="1099" y="332"/>
                  </a:lnTo>
                  <a:lnTo>
                    <a:pt x="1090" y="346"/>
                  </a:lnTo>
                  <a:lnTo>
                    <a:pt x="1079" y="360"/>
                  </a:lnTo>
                  <a:lnTo>
                    <a:pt x="1067" y="375"/>
                  </a:lnTo>
                  <a:lnTo>
                    <a:pt x="1042" y="404"/>
                  </a:lnTo>
                  <a:lnTo>
                    <a:pt x="1014" y="432"/>
                  </a:lnTo>
                  <a:lnTo>
                    <a:pt x="984" y="460"/>
                  </a:lnTo>
                  <a:lnTo>
                    <a:pt x="953" y="486"/>
                  </a:lnTo>
                  <a:lnTo>
                    <a:pt x="922" y="512"/>
                  </a:lnTo>
                  <a:lnTo>
                    <a:pt x="892" y="534"/>
                  </a:lnTo>
                  <a:lnTo>
                    <a:pt x="863" y="554"/>
                  </a:lnTo>
                  <a:lnTo>
                    <a:pt x="836" y="572"/>
                  </a:lnTo>
                  <a:lnTo>
                    <a:pt x="811" y="586"/>
                  </a:lnTo>
                  <a:lnTo>
                    <a:pt x="790" y="595"/>
                  </a:lnTo>
                  <a:lnTo>
                    <a:pt x="290" y="748"/>
                  </a:lnTo>
                  <a:lnTo>
                    <a:pt x="281" y="753"/>
                  </a:lnTo>
                  <a:lnTo>
                    <a:pt x="271" y="755"/>
                  </a:lnTo>
                  <a:lnTo>
                    <a:pt x="262" y="757"/>
                  </a:lnTo>
                  <a:lnTo>
                    <a:pt x="251" y="758"/>
                  </a:lnTo>
                  <a:lnTo>
                    <a:pt x="241" y="759"/>
                  </a:lnTo>
                  <a:lnTo>
                    <a:pt x="232" y="758"/>
                  </a:lnTo>
                  <a:lnTo>
                    <a:pt x="222" y="757"/>
                  </a:lnTo>
                  <a:lnTo>
                    <a:pt x="212" y="756"/>
                  </a:lnTo>
                  <a:lnTo>
                    <a:pt x="202" y="753"/>
                  </a:lnTo>
                  <a:lnTo>
                    <a:pt x="193" y="750"/>
                  </a:lnTo>
                  <a:lnTo>
                    <a:pt x="183" y="746"/>
                  </a:lnTo>
                  <a:lnTo>
                    <a:pt x="174" y="742"/>
                  </a:lnTo>
                  <a:lnTo>
                    <a:pt x="155" y="732"/>
                  </a:lnTo>
                  <a:lnTo>
                    <a:pt x="136" y="720"/>
                  </a:lnTo>
                  <a:lnTo>
                    <a:pt x="118" y="706"/>
                  </a:lnTo>
                  <a:lnTo>
                    <a:pt x="101" y="690"/>
                  </a:lnTo>
                  <a:lnTo>
                    <a:pt x="84" y="673"/>
                  </a:lnTo>
                  <a:lnTo>
                    <a:pt x="69" y="655"/>
                  </a:lnTo>
                  <a:lnTo>
                    <a:pt x="55" y="636"/>
                  </a:lnTo>
                  <a:lnTo>
                    <a:pt x="42" y="616"/>
                  </a:lnTo>
                  <a:lnTo>
                    <a:pt x="31" y="595"/>
                  </a:lnTo>
                  <a:lnTo>
                    <a:pt x="20" y="574"/>
                  </a:lnTo>
                  <a:lnTo>
                    <a:pt x="13" y="553"/>
                  </a:lnTo>
                  <a:lnTo>
                    <a:pt x="7" y="532"/>
                  </a:lnTo>
                  <a:lnTo>
                    <a:pt x="2" y="510"/>
                  </a:lnTo>
                  <a:lnTo>
                    <a:pt x="0" y="488"/>
                  </a:lnTo>
                  <a:lnTo>
                    <a:pt x="0" y="467"/>
                  </a:lnTo>
                  <a:lnTo>
                    <a:pt x="2" y="447"/>
                  </a:lnTo>
                  <a:lnTo>
                    <a:pt x="7" y="427"/>
                  </a:lnTo>
                  <a:lnTo>
                    <a:pt x="12" y="407"/>
                  </a:lnTo>
                  <a:lnTo>
                    <a:pt x="19" y="388"/>
                  </a:lnTo>
                  <a:lnTo>
                    <a:pt x="28" y="371"/>
                  </a:lnTo>
                  <a:lnTo>
                    <a:pt x="38" y="354"/>
                  </a:lnTo>
                  <a:lnTo>
                    <a:pt x="51" y="338"/>
                  </a:lnTo>
                  <a:lnTo>
                    <a:pt x="57" y="332"/>
                  </a:lnTo>
                  <a:lnTo>
                    <a:pt x="64" y="324"/>
                  </a:lnTo>
                  <a:lnTo>
                    <a:pt x="71" y="318"/>
                  </a:lnTo>
                  <a:lnTo>
                    <a:pt x="80" y="312"/>
                  </a:lnTo>
                  <a:lnTo>
                    <a:pt x="88" y="306"/>
                  </a:lnTo>
                  <a:lnTo>
                    <a:pt x="97" y="301"/>
                  </a:lnTo>
                  <a:lnTo>
                    <a:pt x="105" y="297"/>
                  </a:lnTo>
                  <a:lnTo>
                    <a:pt x="115" y="292"/>
                  </a:lnTo>
                  <a:lnTo>
                    <a:pt x="663" y="18"/>
                  </a:lnTo>
                  <a:lnTo>
                    <a:pt x="674" y="15"/>
                  </a:lnTo>
                  <a:lnTo>
                    <a:pt x="685" y="12"/>
                  </a:lnTo>
                  <a:lnTo>
                    <a:pt x="696" y="8"/>
                  </a:lnTo>
                  <a:lnTo>
                    <a:pt x="709" y="5"/>
                  </a:lnTo>
                  <a:lnTo>
                    <a:pt x="737" y="2"/>
                  </a:lnTo>
                  <a:lnTo>
                    <a:pt x="767" y="0"/>
                  </a:lnTo>
                  <a:lnTo>
                    <a:pt x="800" y="0"/>
                  </a:lnTo>
                  <a:lnTo>
                    <a:pt x="834" y="2"/>
                  </a:lnTo>
                  <a:lnTo>
                    <a:pt x="867" y="5"/>
                  </a:lnTo>
                  <a:lnTo>
                    <a:pt x="902" y="10"/>
                  </a:lnTo>
                  <a:lnTo>
                    <a:pt x="936" y="18"/>
                  </a:lnTo>
                  <a:lnTo>
                    <a:pt x="968" y="27"/>
                  </a:lnTo>
                  <a:lnTo>
                    <a:pt x="984" y="33"/>
                  </a:lnTo>
                  <a:lnTo>
                    <a:pt x="999" y="38"/>
                  </a:lnTo>
                  <a:lnTo>
                    <a:pt x="1013" y="44"/>
                  </a:lnTo>
                  <a:lnTo>
                    <a:pt x="1027" y="51"/>
                  </a:lnTo>
                  <a:lnTo>
                    <a:pt x="1040" y="58"/>
                  </a:lnTo>
                  <a:lnTo>
                    <a:pt x="1051" y="65"/>
                  </a:lnTo>
                  <a:lnTo>
                    <a:pt x="1063" y="74"/>
                  </a:lnTo>
                  <a:lnTo>
                    <a:pt x="1073" y="82"/>
                  </a:lnTo>
                  <a:lnTo>
                    <a:pt x="1082" y="91"/>
                  </a:lnTo>
                  <a:lnTo>
                    <a:pt x="1090" y="100"/>
                  </a:lnTo>
                  <a:lnTo>
                    <a:pt x="1097" y="110"/>
                  </a:lnTo>
                  <a:lnTo>
                    <a:pt x="1102" y="120"/>
                  </a:lnTo>
                  <a:lnTo>
                    <a:pt x="1125" y="217"/>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3" name="Freeform 57">
              <a:extLst>
                <a:ext uri="{FF2B5EF4-FFF2-40B4-BE49-F238E27FC236}">
                  <a16:creationId xmlns:a16="http://schemas.microsoft.com/office/drawing/2014/main" id="{2A2EE25E-C035-44D0-BE88-B9BCFB9B128E}"/>
                </a:ext>
              </a:extLst>
            </p:cNvPr>
            <p:cNvSpPr>
              <a:spLocks/>
            </p:cNvSpPr>
            <p:nvPr/>
          </p:nvSpPr>
          <p:spPr bwMode="auto">
            <a:xfrm>
              <a:off x="2032000" y="4089400"/>
              <a:ext cx="282575" cy="1408113"/>
            </a:xfrm>
            <a:custGeom>
              <a:avLst/>
              <a:gdLst>
                <a:gd name="T0" fmla="*/ 894 w 894"/>
                <a:gd name="T1" fmla="*/ 626 h 4438"/>
                <a:gd name="T2" fmla="*/ 893 w 894"/>
                <a:gd name="T3" fmla="*/ 562 h 4438"/>
                <a:gd name="T4" fmla="*/ 888 w 894"/>
                <a:gd name="T5" fmla="*/ 501 h 4438"/>
                <a:gd name="T6" fmla="*/ 879 w 894"/>
                <a:gd name="T7" fmla="*/ 441 h 4438"/>
                <a:gd name="T8" fmla="*/ 866 w 894"/>
                <a:gd name="T9" fmla="*/ 383 h 4438"/>
                <a:gd name="T10" fmla="*/ 852 w 894"/>
                <a:gd name="T11" fmla="*/ 330 h 4438"/>
                <a:gd name="T12" fmla="*/ 833 w 894"/>
                <a:gd name="T13" fmla="*/ 278 h 4438"/>
                <a:gd name="T14" fmla="*/ 810 w 894"/>
                <a:gd name="T15" fmla="*/ 229 h 4438"/>
                <a:gd name="T16" fmla="*/ 786 w 894"/>
                <a:gd name="T17" fmla="*/ 185 h 4438"/>
                <a:gd name="T18" fmla="*/ 760 w 894"/>
                <a:gd name="T19" fmla="*/ 145 h 4438"/>
                <a:gd name="T20" fmla="*/ 730 w 894"/>
                <a:gd name="T21" fmla="*/ 108 h 4438"/>
                <a:gd name="T22" fmla="*/ 698 w 894"/>
                <a:gd name="T23" fmla="*/ 77 h 4438"/>
                <a:gd name="T24" fmla="*/ 665 w 894"/>
                <a:gd name="T25" fmla="*/ 51 h 4438"/>
                <a:gd name="T26" fmla="*/ 629 w 894"/>
                <a:gd name="T27" fmla="*/ 28 h 4438"/>
                <a:gd name="T28" fmla="*/ 592 w 894"/>
                <a:gd name="T29" fmla="*/ 14 h 4438"/>
                <a:gd name="T30" fmla="*/ 552 w 894"/>
                <a:gd name="T31" fmla="*/ 4 h 4438"/>
                <a:gd name="T32" fmla="*/ 512 w 894"/>
                <a:gd name="T33" fmla="*/ 0 h 4438"/>
                <a:gd name="T34" fmla="*/ 471 w 894"/>
                <a:gd name="T35" fmla="*/ 4 h 4438"/>
                <a:gd name="T36" fmla="*/ 428 w 894"/>
                <a:gd name="T37" fmla="*/ 14 h 4438"/>
                <a:gd name="T38" fmla="*/ 384 w 894"/>
                <a:gd name="T39" fmla="*/ 28 h 4438"/>
                <a:gd name="T40" fmla="*/ 341 w 894"/>
                <a:gd name="T41" fmla="*/ 51 h 4438"/>
                <a:gd name="T42" fmla="*/ 296 w 894"/>
                <a:gd name="T43" fmla="*/ 77 h 4438"/>
                <a:gd name="T44" fmla="*/ 254 w 894"/>
                <a:gd name="T45" fmla="*/ 108 h 4438"/>
                <a:gd name="T46" fmla="*/ 213 w 894"/>
                <a:gd name="T47" fmla="*/ 145 h 4438"/>
                <a:gd name="T48" fmla="*/ 173 w 894"/>
                <a:gd name="T49" fmla="*/ 185 h 4438"/>
                <a:gd name="T50" fmla="*/ 137 w 894"/>
                <a:gd name="T51" fmla="*/ 229 h 4438"/>
                <a:gd name="T52" fmla="*/ 103 w 894"/>
                <a:gd name="T53" fmla="*/ 278 h 4438"/>
                <a:gd name="T54" fmla="*/ 73 w 894"/>
                <a:gd name="T55" fmla="*/ 330 h 4438"/>
                <a:gd name="T56" fmla="*/ 47 w 894"/>
                <a:gd name="T57" fmla="*/ 383 h 4438"/>
                <a:gd name="T58" fmla="*/ 27 w 894"/>
                <a:gd name="T59" fmla="*/ 441 h 4438"/>
                <a:gd name="T60" fmla="*/ 12 w 894"/>
                <a:gd name="T61" fmla="*/ 501 h 4438"/>
                <a:gd name="T62" fmla="*/ 3 w 894"/>
                <a:gd name="T63" fmla="*/ 562 h 4438"/>
                <a:gd name="T64" fmla="*/ 0 w 894"/>
                <a:gd name="T65" fmla="*/ 626 h 4438"/>
                <a:gd name="T66" fmla="*/ 829 w 894"/>
                <a:gd name="T67" fmla="*/ 4438 h 4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4" h="4438">
                  <a:moveTo>
                    <a:pt x="829" y="4438"/>
                  </a:moveTo>
                  <a:lnTo>
                    <a:pt x="894" y="626"/>
                  </a:lnTo>
                  <a:lnTo>
                    <a:pt x="894" y="594"/>
                  </a:lnTo>
                  <a:lnTo>
                    <a:pt x="893" y="562"/>
                  </a:lnTo>
                  <a:lnTo>
                    <a:pt x="891" y="530"/>
                  </a:lnTo>
                  <a:lnTo>
                    <a:pt x="888" y="501"/>
                  </a:lnTo>
                  <a:lnTo>
                    <a:pt x="884" y="470"/>
                  </a:lnTo>
                  <a:lnTo>
                    <a:pt x="879" y="441"/>
                  </a:lnTo>
                  <a:lnTo>
                    <a:pt x="874" y="412"/>
                  </a:lnTo>
                  <a:lnTo>
                    <a:pt x="866" y="383"/>
                  </a:lnTo>
                  <a:lnTo>
                    <a:pt x="859" y="356"/>
                  </a:lnTo>
                  <a:lnTo>
                    <a:pt x="852" y="330"/>
                  </a:lnTo>
                  <a:lnTo>
                    <a:pt x="842" y="303"/>
                  </a:lnTo>
                  <a:lnTo>
                    <a:pt x="833" y="278"/>
                  </a:lnTo>
                  <a:lnTo>
                    <a:pt x="822" y="253"/>
                  </a:lnTo>
                  <a:lnTo>
                    <a:pt x="810" y="229"/>
                  </a:lnTo>
                  <a:lnTo>
                    <a:pt x="799" y="207"/>
                  </a:lnTo>
                  <a:lnTo>
                    <a:pt x="786" y="185"/>
                  </a:lnTo>
                  <a:lnTo>
                    <a:pt x="773" y="164"/>
                  </a:lnTo>
                  <a:lnTo>
                    <a:pt x="760" y="145"/>
                  </a:lnTo>
                  <a:lnTo>
                    <a:pt x="745" y="126"/>
                  </a:lnTo>
                  <a:lnTo>
                    <a:pt x="730" y="108"/>
                  </a:lnTo>
                  <a:lnTo>
                    <a:pt x="714" y="92"/>
                  </a:lnTo>
                  <a:lnTo>
                    <a:pt x="698" y="77"/>
                  </a:lnTo>
                  <a:lnTo>
                    <a:pt x="681" y="62"/>
                  </a:lnTo>
                  <a:lnTo>
                    <a:pt x="665" y="51"/>
                  </a:lnTo>
                  <a:lnTo>
                    <a:pt x="647" y="39"/>
                  </a:lnTo>
                  <a:lnTo>
                    <a:pt x="629" y="28"/>
                  </a:lnTo>
                  <a:lnTo>
                    <a:pt x="611" y="20"/>
                  </a:lnTo>
                  <a:lnTo>
                    <a:pt x="592" y="14"/>
                  </a:lnTo>
                  <a:lnTo>
                    <a:pt x="573" y="7"/>
                  </a:lnTo>
                  <a:lnTo>
                    <a:pt x="552" y="4"/>
                  </a:lnTo>
                  <a:lnTo>
                    <a:pt x="532" y="1"/>
                  </a:lnTo>
                  <a:lnTo>
                    <a:pt x="512" y="0"/>
                  </a:lnTo>
                  <a:lnTo>
                    <a:pt x="492" y="1"/>
                  </a:lnTo>
                  <a:lnTo>
                    <a:pt x="471" y="4"/>
                  </a:lnTo>
                  <a:lnTo>
                    <a:pt x="450" y="7"/>
                  </a:lnTo>
                  <a:lnTo>
                    <a:pt x="428" y="14"/>
                  </a:lnTo>
                  <a:lnTo>
                    <a:pt x="406" y="20"/>
                  </a:lnTo>
                  <a:lnTo>
                    <a:pt x="384" y="28"/>
                  </a:lnTo>
                  <a:lnTo>
                    <a:pt x="362" y="39"/>
                  </a:lnTo>
                  <a:lnTo>
                    <a:pt x="341" y="51"/>
                  </a:lnTo>
                  <a:lnTo>
                    <a:pt x="319" y="62"/>
                  </a:lnTo>
                  <a:lnTo>
                    <a:pt x="296" y="77"/>
                  </a:lnTo>
                  <a:lnTo>
                    <a:pt x="275" y="92"/>
                  </a:lnTo>
                  <a:lnTo>
                    <a:pt x="254" y="108"/>
                  </a:lnTo>
                  <a:lnTo>
                    <a:pt x="233" y="126"/>
                  </a:lnTo>
                  <a:lnTo>
                    <a:pt x="213" y="145"/>
                  </a:lnTo>
                  <a:lnTo>
                    <a:pt x="193" y="164"/>
                  </a:lnTo>
                  <a:lnTo>
                    <a:pt x="173" y="185"/>
                  </a:lnTo>
                  <a:lnTo>
                    <a:pt x="155" y="207"/>
                  </a:lnTo>
                  <a:lnTo>
                    <a:pt x="137" y="229"/>
                  </a:lnTo>
                  <a:lnTo>
                    <a:pt x="119" y="253"/>
                  </a:lnTo>
                  <a:lnTo>
                    <a:pt x="103" y="278"/>
                  </a:lnTo>
                  <a:lnTo>
                    <a:pt x="87" y="303"/>
                  </a:lnTo>
                  <a:lnTo>
                    <a:pt x="73" y="330"/>
                  </a:lnTo>
                  <a:lnTo>
                    <a:pt x="60" y="356"/>
                  </a:lnTo>
                  <a:lnTo>
                    <a:pt x="47" y="383"/>
                  </a:lnTo>
                  <a:lnTo>
                    <a:pt x="36" y="412"/>
                  </a:lnTo>
                  <a:lnTo>
                    <a:pt x="27" y="441"/>
                  </a:lnTo>
                  <a:lnTo>
                    <a:pt x="18" y="470"/>
                  </a:lnTo>
                  <a:lnTo>
                    <a:pt x="12" y="501"/>
                  </a:lnTo>
                  <a:lnTo>
                    <a:pt x="7" y="530"/>
                  </a:lnTo>
                  <a:lnTo>
                    <a:pt x="3" y="562"/>
                  </a:lnTo>
                  <a:lnTo>
                    <a:pt x="0" y="594"/>
                  </a:lnTo>
                  <a:lnTo>
                    <a:pt x="0" y="626"/>
                  </a:lnTo>
                  <a:lnTo>
                    <a:pt x="191" y="4438"/>
                  </a:lnTo>
                  <a:lnTo>
                    <a:pt x="829" y="4438"/>
                  </a:lnTo>
                  <a:close/>
                </a:path>
              </a:pathLst>
            </a:custGeom>
            <a:solidFill>
              <a:srgbClr val="4D5D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4" name="Freeform 58">
              <a:extLst>
                <a:ext uri="{FF2B5EF4-FFF2-40B4-BE49-F238E27FC236}">
                  <a16:creationId xmlns:a16="http://schemas.microsoft.com/office/drawing/2014/main" id="{3A0942BA-D79A-41B2-9B96-6794E0E6CEAB}"/>
                </a:ext>
              </a:extLst>
            </p:cNvPr>
            <p:cNvSpPr>
              <a:spLocks/>
            </p:cNvSpPr>
            <p:nvPr/>
          </p:nvSpPr>
          <p:spPr bwMode="auto">
            <a:xfrm>
              <a:off x="1719263" y="4089400"/>
              <a:ext cx="365125" cy="1408113"/>
            </a:xfrm>
            <a:custGeom>
              <a:avLst/>
              <a:gdLst>
                <a:gd name="T0" fmla="*/ 830 w 1151"/>
                <a:gd name="T1" fmla="*/ 4438 h 4438"/>
                <a:gd name="T2" fmla="*/ 1150 w 1151"/>
                <a:gd name="T3" fmla="*/ 594 h 4438"/>
                <a:gd name="T4" fmla="*/ 1142 w 1151"/>
                <a:gd name="T5" fmla="*/ 530 h 4438"/>
                <a:gd name="T6" fmla="*/ 1124 w 1151"/>
                <a:gd name="T7" fmla="*/ 470 h 4438"/>
                <a:gd name="T8" fmla="*/ 1096 w 1151"/>
                <a:gd name="T9" fmla="*/ 412 h 4438"/>
                <a:gd name="T10" fmla="*/ 1063 w 1151"/>
                <a:gd name="T11" fmla="*/ 356 h 4438"/>
                <a:gd name="T12" fmla="*/ 1022 w 1151"/>
                <a:gd name="T13" fmla="*/ 303 h 4438"/>
                <a:gd name="T14" fmla="*/ 976 w 1151"/>
                <a:gd name="T15" fmla="*/ 253 h 4438"/>
                <a:gd name="T16" fmla="*/ 925 w 1151"/>
                <a:gd name="T17" fmla="*/ 207 h 4438"/>
                <a:gd name="T18" fmla="*/ 871 w 1151"/>
                <a:gd name="T19" fmla="*/ 164 h 4438"/>
                <a:gd name="T20" fmla="*/ 815 w 1151"/>
                <a:gd name="T21" fmla="*/ 126 h 4438"/>
                <a:gd name="T22" fmla="*/ 757 w 1151"/>
                <a:gd name="T23" fmla="*/ 92 h 4438"/>
                <a:gd name="T24" fmla="*/ 698 w 1151"/>
                <a:gd name="T25" fmla="*/ 62 h 4438"/>
                <a:gd name="T26" fmla="*/ 639 w 1151"/>
                <a:gd name="T27" fmla="*/ 39 h 4438"/>
                <a:gd name="T28" fmla="*/ 581 w 1151"/>
                <a:gd name="T29" fmla="*/ 20 h 4438"/>
                <a:gd name="T30" fmla="*/ 526 w 1151"/>
                <a:gd name="T31" fmla="*/ 7 h 4438"/>
                <a:gd name="T32" fmla="*/ 475 w 1151"/>
                <a:gd name="T33" fmla="*/ 1 h 4438"/>
                <a:gd name="T34" fmla="*/ 426 w 1151"/>
                <a:gd name="T35" fmla="*/ 1 h 4438"/>
                <a:gd name="T36" fmla="*/ 380 w 1151"/>
                <a:gd name="T37" fmla="*/ 7 h 4438"/>
                <a:gd name="T38" fmla="*/ 335 w 1151"/>
                <a:gd name="T39" fmla="*/ 20 h 4438"/>
                <a:gd name="T40" fmla="*/ 292 w 1151"/>
                <a:gd name="T41" fmla="*/ 39 h 4438"/>
                <a:gd name="T42" fmla="*/ 250 w 1151"/>
                <a:gd name="T43" fmla="*/ 62 h 4438"/>
                <a:gd name="T44" fmla="*/ 211 w 1151"/>
                <a:gd name="T45" fmla="*/ 92 h 4438"/>
                <a:gd name="T46" fmla="*/ 175 w 1151"/>
                <a:gd name="T47" fmla="*/ 126 h 4438"/>
                <a:gd name="T48" fmla="*/ 143 w 1151"/>
                <a:gd name="T49" fmla="*/ 164 h 4438"/>
                <a:gd name="T50" fmla="*/ 112 w 1151"/>
                <a:gd name="T51" fmla="*/ 207 h 4438"/>
                <a:gd name="T52" fmla="*/ 84 w 1151"/>
                <a:gd name="T53" fmla="*/ 253 h 4438"/>
                <a:gd name="T54" fmla="*/ 60 w 1151"/>
                <a:gd name="T55" fmla="*/ 303 h 4438"/>
                <a:gd name="T56" fmla="*/ 40 w 1151"/>
                <a:gd name="T57" fmla="*/ 356 h 4438"/>
                <a:gd name="T58" fmla="*/ 23 w 1151"/>
                <a:gd name="T59" fmla="*/ 412 h 4438"/>
                <a:gd name="T60" fmla="*/ 11 w 1151"/>
                <a:gd name="T61" fmla="*/ 470 h 4438"/>
                <a:gd name="T62" fmla="*/ 3 w 1151"/>
                <a:gd name="T63" fmla="*/ 530 h 4438"/>
                <a:gd name="T64" fmla="*/ 0 w 1151"/>
                <a:gd name="T65" fmla="*/ 594 h 4438"/>
                <a:gd name="T66" fmla="*/ 75 w 1151"/>
                <a:gd name="T67" fmla="*/ 4438 h 4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1" h="4438">
                  <a:moveTo>
                    <a:pt x="75" y="4438"/>
                  </a:moveTo>
                  <a:lnTo>
                    <a:pt x="830" y="4438"/>
                  </a:lnTo>
                  <a:lnTo>
                    <a:pt x="1151" y="626"/>
                  </a:lnTo>
                  <a:lnTo>
                    <a:pt x="1150" y="594"/>
                  </a:lnTo>
                  <a:lnTo>
                    <a:pt x="1147" y="562"/>
                  </a:lnTo>
                  <a:lnTo>
                    <a:pt x="1142" y="530"/>
                  </a:lnTo>
                  <a:lnTo>
                    <a:pt x="1134" y="501"/>
                  </a:lnTo>
                  <a:lnTo>
                    <a:pt x="1124" y="470"/>
                  </a:lnTo>
                  <a:lnTo>
                    <a:pt x="1111" y="441"/>
                  </a:lnTo>
                  <a:lnTo>
                    <a:pt x="1096" y="412"/>
                  </a:lnTo>
                  <a:lnTo>
                    <a:pt x="1081" y="383"/>
                  </a:lnTo>
                  <a:lnTo>
                    <a:pt x="1063" y="356"/>
                  </a:lnTo>
                  <a:lnTo>
                    <a:pt x="1044" y="330"/>
                  </a:lnTo>
                  <a:lnTo>
                    <a:pt x="1022" y="303"/>
                  </a:lnTo>
                  <a:lnTo>
                    <a:pt x="1000" y="278"/>
                  </a:lnTo>
                  <a:lnTo>
                    <a:pt x="976" y="253"/>
                  </a:lnTo>
                  <a:lnTo>
                    <a:pt x="952" y="229"/>
                  </a:lnTo>
                  <a:lnTo>
                    <a:pt x="925" y="207"/>
                  </a:lnTo>
                  <a:lnTo>
                    <a:pt x="899" y="185"/>
                  </a:lnTo>
                  <a:lnTo>
                    <a:pt x="871" y="164"/>
                  </a:lnTo>
                  <a:lnTo>
                    <a:pt x="844" y="145"/>
                  </a:lnTo>
                  <a:lnTo>
                    <a:pt x="815" y="126"/>
                  </a:lnTo>
                  <a:lnTo>
                    <a:pt x="786" y="108"/>
                  </a:lnTo>
                  <a:lnTo>
                    <a:pt x="757" y="92"/>
                  </a:lnTo>
                  <a:lnTo>
                    <a:pt x="727" y="77"/>
                  </a:lnTo>
                  <a:lnTo>
                    <a:pt x="698" y="62"/>
                  </a:lnTo>
                  <a:lnTo>
                    <a:pt x="668" y="51"/>
                  </a:lnTo>
                  <a:lnTo>
                    <a:pt x="639" y="39"/>
                  </a:lnTo>
                  <a:lnTo>
                    <a:pt x="610" y="28"/>
                  </a:lnTo>
                  <a:lnTo>
                    <a:pt x="581" y="20"/>
                  </a:lnTo>
                  <a:lnTo>
                    <a:pt x="554" y="14"/>
                  </a:lnTo>
                  <a:lnTo>
                    <a:pt x="526" y="7"/>
                  </a:lnTo>
                  <a:lnTo>
                    <a:pt x="500" y="4"/>
                  </a:lnTo>
                  <a:lnTo>
                    <a:pt x="475" y="1"/>
                  </a:lnTo>
                  <a:lnTo>
                    <a:pt x="450" y="0"/>
                  </a:lnTo>
                  <a:lnTo>
                    <a:pt x="426" y="1"/>
                  </a:lnTo>
                  <a:lnTo>
                    <a:pt x="403" y="4"/>
                  </a:lnTo>
                  <a:lnTo>
                    <a:pt x="380" y="7"/>
                  </a:lnTo>
                  <a:lnTo>
                    <a:pt x="357" y="14"/>
                  </a:lnTo>
                  <a:lnTo>
                    <a:pt x="335" y="20"/>
                  </a:lnTo>
                  <a:lnTo>
                    <a:pt x="313" y="28"/>
                  </a:lnTo>
                  <a:lnTo>
                    <a:pt x="292" y="39"/>
                  </a:lnTo>
                  <a:lnTo>
                    <a:pt x="271" y="51"/>
                  </a:lnTo>
                  <a:lnTo>
                    <a:pt x="250" y="62"/>
                  </a:lnTo>
                  <a:lnTo>
                    <a:pt x="231" y="77"/>
                  </a:lnTo>
                  <a:lnTo>
                    <a:pt x="211" y="92"/>
                  </a:lnTo>
                  <a:lnTo>
                    <a:pt x="193" y="108"/>
                  </a:lnTo>
                  <a:lnTo>
                    <a:pt x="175" y="126"/>
                  </a:lnTo>
                  <a:lnTo>
                    <a:pt x="158" y="145"/>
                  </a:lnTo>
                  <a:lnTo>
                    <a:pt x="143" y="164"/>
                  </a:lnTo>
                  <a:lnTo>
                    <a:pt x="127" y="185"/>
                  </a:lnTo>
                  <a:lnTo>
                    <a:pt x="112" y="207"/>
                  </a:lnTo>
                  <a:lnTo>
                    <a:pt x="97" y="229"/>
                  </a:lnTo>
                  <a:lnTo>
                    <a:pt x="84" y="253"/>
                  </a:lnTo>
                  <a:lnTo>
                    <a:pt x="72" y="278"/>
                  </a:lnTo>
                  <a:lnTo>
                    <a:pt x="60" y="303"/>
                  </a:lnTo>
                  <a:lnTo>
                    <a:pt x="50" y="330"/>
                  </a:lnTo>
                  <a:lnTo>
                    <a:pt x="40" y="356"/>
                  </a:lnTo>
                  <a:lnTo>
                    <a:pt x="32" y="383"/>
                  </a:lnTo>
                  <a:lnTo>
                    <a:pt x="23" y="412"/>
                  </a:lnTo>
                  <a:lnTo>
                    <a:pt x="17" y="441"/>
                  </a:lnTo>
                  <a:lnTo>
                    <a:pt x="11" y="470"/>
                  </a:lnTo>
                  <a:lnTo>
                    <a:pt x="6" y="501"/>
                  </a:lnTo>
                  <a:lnTo>
                    <a:pt x="3" y="530"/>
                  </a:lnTo>
                  <a:lnTo>
                    <a:pt x="1" y="562"/>
                  </a:lnTo>
                  <a:lnTo>
                    <a:pt x="0" y="594"/>
                  </a:lnTo>
                  <a:lnTo>
                    <a:pt x="0" y="626"/>
                  </a:lnTo>
                  <a:lnTo>
                    <a:pt x="75" y="4438"/>
                  </a:lnTo>
                  <a:close/>
                </a:path>
              </a:pathLst>
            </a:custGeom>
            <a:solidFill>
              <a:srgbClr val="7289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5" name="Freeform 59">
              <a:extLst>
                <a:ext uri="{FF2B5EF4-FFF2-40B4-BE49-F238E27FC236}">
                  <a16:creationId xmlns:a16="http://schemas.microsoft.com/office/drawing/2014/main" id="{3F709B87-FB5A-4C43-9008-022129AACF2B}"/>
                </a:ext>
              </a:extLst>
            </p:cNvPr>
            <p:cNvSpPr>
              <a:spLocks/>
            </p:cNvSpPr>
            <p:nvPr/>
          </p:nvSpPr>
          <p:spPr bwMode="auto">
            <a:xfrm>
              <a:off x="1755775" y="2090738"/>
              <a:ext cx="579438" cy="836613"/>
            </a:xfrm>
            <a:custGeom>
              <a:avLst/>
              <a:gdLst>
                <a:gd name="T0" fmla="*/ 1823 w 1827"/>
                <a:gd name="T1" fmla="*/ 1812 h 2632"/>
                <a:gd name="T2" fmla="*/ 1799 w 1827"/>
                <a:gd name="T3" fmla="*/ 1947 h 2632"/>
                <a:gd name="T4" fmla="*/ 1756 w 1827"/>
                <a:gd name="T5" fmla="*/ 2074 h 2632"/>
                <a:gd name="T6" fmla="*/ 1695 w 1827"/>
                <a:gd name="T7" fmla="*/ 2192 h 2632"/>
                <a:gd name="T8" fmla="*/ 1619 w 1827"/>
                <a:gd name="T9" fmla="*/ 2299 h 2632"/>
                <a:gd name="T10" fmla="*/ 1528 w 1827"/>
                <a:gd name="T11" fmla="*/ 2394 h 2632"/>
                <a:gd name="T12" fmla="*/ 1425 w 1827"/>
                <a:gd name="T13" fmla="*/ 2476 h 2632"/>
                <a:gd name="T14" fmla="*/ 1310 w 1827"/>
                <a:gd name="T15" fmla="*/ 2542 h 2632"/>
                <a:gd name="T16" fmla="*/ 1186 w 1827"/>
                <a:gd name="T17" fmla="*/ 2591 h 2632"/>
                <a:gd name="T18" fmla="*/ 1053 w 1827"/>
                <a:gd name="T19" fmla="*/ 2622 h 2632"/>
                <a:gd name="T20" fmla="*/ 914 w 1827"/>
                <a:gd name="T21" fmla="*/ 2632 h 2632"/>
                <a:gd name="T22" fmla="*/ 774 w 1827"/>
                <a:gd name="T23" fmla="*/ 2622 h 2632"/>
                <a:gd name="T24" fmla="*/ 642 w 1827"/>
                <a:gd name="T25" fmla="*/ 2591 h 2632"/>
                <a:gd name="T26" fmla="*/ 517 w 1827"/>
                <a:gd name="T27" fmla="*/ 2542 h 2632"/>
                <a:gd name="T28" fmla="*/ 403 w 1827"/>
                <a:gd name="T29" fmla="*/ 2476 h 2632"/>
                <a:gd name="T30" fmla="*/ 299 w 1827"/>
                <a:gd name="T31" fmla="*/ 2394 h 2632"/>
                <a:gd name="T32" fmla="*/ 208 w 1827"/>
                <a:gd name="T33" fmla="*/ 2299 h 2632"/>
                <a:gd name="T34" fmla="*/ 132 w 1827"/>
                <a:gd name="T35" fmla="*/ 2192 h 2632"/>
                <a:gd name="T36" fmla="*/ 72 w 1827"/>
                <a:gd name="T37" fmla="*/ 2074 h 2632"/>
                <a:gd name="T38" fmla="*/ 29 w 1827"/>
                <a:gd name="T39" fmla="*/ 1947 h 2632"/>
                <a:gd name="T40" fmla="*/ 4 w 1827"/>
                <a:gd name="T41" fmla="*/ 1812 h 2632"/>
                <a:gd name="T42" fmla="*/ 0 w 1827"/>
                <a:gd name="T43" fmla="*/ 913 h 2632"/>
                <a:gd name="T44" fmla="*/ 11 w 1827"/>
                <a:gd name="T45" fmla="*/ 774 h 2632"/>
                <a:gd name="T46" fmla="*/ 41 w 1827"/>
                <a:gd name="T47" fmla="*/ 642 h 2632"/>
                <a:gd name="T48" fmla="*/ 90 w 1827"/>
                <a:gd name="T49" fmla="*/ 517 h 2632"/>
                <a:gd name="T50" fmla="*/ 156 w 1827"/>
                <a:gd name="T51" fmla="*/ 403 h 2632"/>
                <a:gd name="T52" fmla="*/ 237 w 1827"/>
                <a:gd name="T53" fmla="*/ 299 h 2632"/>
                <a:gd name="T54" fmla="*/ 332 w 1827"/>
                <a:gd name="T55" fmla="*/ 208 h 2632"/>
                <a:gd name="T56" fmla="*/ 440 w 1827"/>
                <a:gd name="T57" fmla="*/ 132 h 2632"/>
                <a:gd name="T58" fmla="*/ 558 w 1827"/>
                <a:gd name="T59" fmla="*/ 72 h 2632"/>
                <a:gd name="T60" fmla="*/ 685 w 1827"/>
                <a:gd name="T61" fmla="*/ 29 h 2632"/>
                <a:gd name="T62" fmla="*/ 821 w 1827"/>
                <a:gd name="T63" fmla="*/ 4 h 2632"/>
                <a:gd name="T64" fmla="*/ 960 w 1827"/>
                <a:gd name="T65" fmla="*/ 1 h 2632"/>
                <a:gd name="T66" fmla="*/ 1098 w 1827"/>
                <a:gd name="T67" fmla="*/ 18 h 2632"/>
                <a:gd name="T68" fmla="*/ 1228 w 1827"/>
                <a:gd name="T69" fmla="*/ 55 h 2632"/>
                <a:gd name="T70" fmla="*/ 1349 w 1827"/>
                <a:gd name="T71" fmla="*/ 110 h 2632"/>
                <a:gd name="T72" fmla="*/ 1460 w 1827"/>
                <a:gd name="T73" fmla="*/ 182 h 2632"/>
                <a:gd name="T74" fmla="*/ 1560 w 1827"/>
                <a:gd name="T75" fmla="*/ 268 h 2632"/>
                <a:gd name="T76" fmla="*/ 1646 w 1827"/>
                <a:gd name="T77" fmla="*/ 367 h 2632"/>
                <a:gd name="T78" fmla="*/ 1717 w 1827"/>
                <a:gd name="T79" fmla="*/ 478 h 2632"/>
                <a:gd name="T80" fmla="*/ 1772 w 1827"/>
                <a:gd name="T81" fmla="*/ 599 h 2632"/>
                <a:gd name="T82" fmla="*/ 1809 w 1827"/>
                <a:gd name="T83" fmla="*/ 729 h 2632"/>
                <a:gd name="T84" fmla="*/ 1826 w 1827"/>
                <a:gd name="T85" fmla="*/ 867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7" h="2632">
                  <a:moveTo>
                    <a:pt x="1827" y="1719"/>
                  </a:moveTo>
                  <a:lnTo>
                    <a:pt x="1826" y="1765"/>
                  </a:lnTo>
                  <a:lnTo>
                    <a:pt x="1823" y="1812"/>
                  </a:lnTo>
                  <a:lnTo>
                    <a:pt x="1817" y="1857"/>
                  </a:lnTo>
                  <a:lnTo>
                    <a:pt x="1809" y="1903"/>
                  </a:lnTo>
                  <a:lnTo>
                    <a:pt x="1799" y="1947"/>
                  </a:lnTo>
                  <a:lnTo>
                    <a:pt x="1786" y="1991"/>
                  </a:lnTo>
                  <a:lnTo>
                    <a:pt x="1772" y="2033"/>
                  </a:lnTo>
                  <a:lnTo>
                    <a:pt x="1756" y="2074"/>
                  </a:lnTo>
                  <a:lnTo>
                    <a:pt x="1738" y="2114"/>
                  </a:lnTo>
                  <a:lnTo>
                    <a:pt x="1717" y="2154"/>
                  </a:lnTo>
                  <a:lnTo>
                    <a:pt x="1695" y="2192"/>
                  </a:lnTo>
                  <a:lnTo>
                    <a:pt x="1671" y="2229"/>
                  </a:lnTo>
                  <a:lnTo>
                    <a:pt x="1646" y="2265"/>
                  </a:lnTo>
                  <a:lnTo>
                    <a:pt x="1619" y="2299"/>
                  </a:lnTo>
                  <a:lnTo>
                    <a:pt x="1591" y="2333"/>
                  </a:lnTo>
                  <a:lnTo>
                    <a:pt x="1560" y="2365"/>
                  </a:lnTo>
                  <a:lnTo>
                    <a:pt x="1528" y="2394"/>
                  </a:lnTo>
                  <a:lnTo>
                    <a:pt x="1495" y="2424"/>
                  </a:lnTo>
                  <a:lnTo>
                    <a:pt x="1460" y="2450"/>
                  </a:lnTo>
                  <a:lnTo>
                    <a:pt x="1425" y="2476"/>
                  </a:lnTo>
                  <a:lnTo>
                    <a:pt x="1388" y="2500"/>
                  </a:lnTo>
                  <a:lnTo>
                    <a:pt x="1349" y="2522"/>
                  </a:lnTo>
                  <a:lnTo>
                    <a:pt x="1310" y="2542"/>
                  </a:lnTo>
                  <a:lnTo>
                    <a:pt x="1269" y="2560"/>
                  </a:lnTo>
                  <a:lnTo>
                    <a:pt x="1228" y="2576"/>
                  </a:lnTo>
                  <a:lnTo>
                    <a:pt x="1186" y="2591"/>
                  </a:lnTo>
                  <a:lnTo>
                    <a:pt x="1142" y="2604"/>
                  </a:lnTo>
                  <a:lnTo>
                    <a:pt x="1098" y="2613"/>
                  </a:lnTo>
                  <a:lnTo>
                    <a:pt x="1053" y="2622"/>
                  </a:lnTo>
                  <a:lnTo>
                    <a:pt x="1007" y="2627"/>
                  </a:lnTo>
                  <a:lnTo>
                    <a:pt x="960" y="2631"/>
                  </a:lnTo>
                  <a:lnTo>
                    <a:pt x="914" y="2632"/>
                  </a:lnTo>
                  <a:lnTo>
                    <a:pt x="866" y="2631"/>
                  </a:lnTo>
                  <a:lnTo>
                    <a:pt x="821" y="2627"/>
                  </a:lnTo>
                  <a:lnTo>
                    <a:pt x="774" y="2622"/>
                  </a:lnTo>
                  <a:lnTo>
                    <a:pt x="730" y="2613"/>
                  </a:lnTo>
                  <a:lnTo>
                    <a:pt x="685" y="2604"/>
                  </a:lnTo>
                  <a:lnTo>
                    <a:pt x="642" y="2591"/>
                  </a:lnTo>
                  <a:lnTo>
                    <a:pt x="600" y="2576"/>
                  </a:lnTo>
                  <a:lnTo>
                    <a:pt x="558" y="2560"/>
                  </a:lnTo>
                  <a:lnTo>
                    <a:pt x="517" y="2542"/>
                  </a:lnTo>
                  <a:lnTo>
                    <a:pt x="478" y="2522"/>
                  </a:lnTo>
                  <a:lnTo>
                    <a:pt x="440" y="2500"/>
                  </a:lnTo>
                  <a:lnTo>
                    <a:pt x="403" y="2476"/>
                  </a:lnTo>
                  <a:lnTo>
                    <a:pt x="367" y="2450"/>
                  </a:lnTo>
                  <a:lnTo>
                    <a:pt x="332" y="2424"/>
                  </a:lnTo>
                  <a:lnTo>
                    <a:pt x="299" y="2394"/>
                  </a:lnTo>
                  <a:lnTo>
                    <a:pt x="268" y="2365"/>
                  </a:lnTo>
                  <a:lnTo>
                    <a:pt x="237" y="2333"/>
                  </a:lnTo>
                  <a:lnTo>
                    <a:pt x="208" y="2299"/>
                  </a:lnTo>
                  <a:lnTo>
                    <a:pt x="181" y="2265"/>
                  </a:lnTo>
                  <a:lnTo>
                    <a:pt x="156" y="2229"/>
                  </a:lnTo>
                  <a:lnTo>
                    <a:pt x="132" y="2192"/>
                  </a:lnTo>
                  <a:lnTo>
                    <a:pt x="110" y="2154"/>
                  </a:lnTo>
                  <a:lnTo>
                    <a:pt x="90" y="2114"/>
                  </a:lnTo>
                  <a:lnTo>
                    <a:pt x="72" y="2074"/>
                  </a:lnTo>
                  <a:lnTo>
                    <a:pt x="55" y="2033"/>
                  </a:lnTo>
                  <a:lnTo>
                    <a:pt x="41" y="1991"/>
                  </a:lnTo>
                  <a:lnTo>
                    <a:pt x="29" y="1947"/>
                  </a:lnTo>
                  <a:lnTo>
                    <a:pt x="18" y="1903"/>
                  </a:lnTo>
                  <a:lnTo>
                    <a:pt x="11" y="1857"/>
                  </a:lnTo>
                  <a:lnTo>
                    <a:pt x="4" y="1812"/>
                  </a:lnTo>
                  <a:lnTo>
                    <a:pt x="1" y="1765"/>
                  </a:lnTo>
                  <a:lnTo>
                    <a:pt x="0" y="1719"/>
                  </a:lnTo>
                  <a:lnTo>
                    <a:pt x="0" y="913"/>
                  </a:lnTo>
                  <a:lnTo>
                    <a:pt x="1" y="867"/>
                  </a:lnTo>
                  <a:lnTo>
                    <a:pt x="4" y="820"/>
                  </a:lnTo>
                  <a:lnTo>
                    <a:pt x="11" y="774"/>
                  </a:lnTo>
                  <a:lnTo>
                    <a:pt x="18" y="729"/>
                  </a:lnTo>
                  <a:lnTo>
                    <a:pt x="29" y="685"/>
                  </a:lnTo>
                  <a:lnTo>
                    <a:pt x="41" y="642"/>
                  </a:lnTo>
                  <a:lnTo>
                    <a:pt x="55" y="599"/>
                  </a:lnTo>
                  <a:lnTo>
                    <a:pt x="72" y="558"/>
                  </a:lnTo>
                  <a:lnTo>
                    <a:pt x="90" y="517"/>
                  </a:lnTo>
                  <a:lnTo>
                    <a:pt x="110" y="478"/>
                  </a:lnTo>
                  <a:lnTo>
                    <a:pt x="132" y="440"/>
                  </a:lnTo>
                  <a:lnTo>
                    <a:pt x="156" y="403"/>
                  </a:lnTo>
                  <a:lnTo>
                    <a:pt x="181" y="367"/>
                  </a:lnTo>
                  <a:lnTo>
                    <a:pt x="208" y="332"/>
                  </a:lnTo>
                  <a:lnTo>
                    <a:pt x="237" y="299"/>
                  </a:lnTo>
                  <a:lnTo>
                    <a:pt x="268" y="268"/>
                  </a:lnTo>
                  <a:lnTo>
                    <a:pt x="299" y="237"/>
                  </a:lnTo>
                  <a:lnTo>
                    <a:pt x="332" y="208"/>
                  </a:lnTo>
                  <a:lnTo>
                    <a:pt x="367" y="182"/>
                  </a:lnTo>
                  <a:lnTo>
                    <a:pt x="403" y="155"/>
                  </a:lnTo>
                  <a:lnTo>
                    <a:pt x="440" y="132"/>
                  </a:lnTo>
                  <a:lnTo>
                    <a:pt x="478" y="110"/>
                  </a:lnTo>
                  <a:lnTo>
                    <a:pt x="517" y="90"/>
                  </a:lnTo>
                  <a:lnTo>
                    <a:pt x="558" y="72"/>
                  </a:lnTo>
                  <a:lnTo>
                    <a:pt x="600" y="55"/>
                  </a:lnTo>
                  <a:lnTo>
                    <a:pt x="642" y="41"/>
                  </a:lnTo>
                  <a:lnTo>
                    <a:pt x="685" y="29"/>
                  </a:lnTo>
                  <a:lnTo>
                    <a:pt x="730" y="18"/>
                  </a:lnTo>
                  <a:lnTo>
                    <a:pt x="774" y="11"/>
                  </a:lnTo>
                  <a:lnTo>
                    <a:pt x="821" y="4"/>
                  </a:lnTo>
                  <a:lnTo>
                    <a:pt x="866" y="1"/>
                  </a:lnTo>
                  <a:lnTo>
                    <a:pt x="914" y="0"/>
                  </a:lnTo>
                  <a:lnTo>
                    <a:pt x="960" y="1"/>
                  </a:lnTo>
                  <a:lnTo>
                    <a:pt x="1007" y="4"/>
                  </a:lnTo>
                  <a:lnTo>
                    <a:pt x="1053" y="11"/>
                  </a:lnTo>
                  <a:lnTo>
                    <a:pt x="1098" y="18"/>
                  </a:lnTo>
                  <a:lnTo>
                    <a:pt x="1142" y="29"/>
                  </a:lnTo>
                  <a:lnTo>
                    <a:pt x="1186" y="41"/>
                  </a:lnTo>
                  <a:lnTo>
                    <a:pt x="1228" y="55"/>
                  </a:lnTo>
                  <a:lnTo>
                    <a:pt x="1269" y="72"/>
                  </a:lnTo>
                  <a:lnTo>
                    <a:pt x="1310" y="90"/>
                  </a:lnTo>
                  <a:lnTo>
                    <a:pt x="1349" y="110"/>
                  </a:lnTo>
                  <a:lnTo>
                    <a:pt x="1388" y="132"/>
                  </a:lnTo>
                  <a:lnTo>
                    <a:pt x="1425" y="155"/>
                  </a:lnTo>
                  <a:lnTo>
                    <a:pt x="1460" y="182"/>
                  </a:lnTo>
                  <a:lnTo>
                    <a:pt x="1495" y="208"/>
                  </a:lnTo>
                  <a:lnTo>
                    <a:pt x="1528" y="237"/>
                  </a:lnTo>
                  <a:lnTo>
                    <a:pt x="1560" y="268"/>
                  </a:lnTo>
                  <a:lnTo>
                    <a:pt x="1591" y="299"/>
                  </a:lnTo>
                  <a:lnTo>
                    <a:pt x="1619" y="332"/>
                  </a:lnTo>
                  <a:lnTo>
                    <a:pt x="1646" y="367"/>
                  </a:lnTo>
                  <a:lnTo>
                    <a:pt x="1671" y="403"/>
                  </a:lnTo>
                  <a:lnTo>
                    <a:pt x="1695" y="440"/>
                  </a:lnTo>
                  <a:lnTo>
                    <a:pt x="1717" y="478"/>
                  </a:lnTo>
                  <a:lnTo>
                    <a:pt x="1738" y="517"/>
                  </a:lnTo>
                  <a:lnTo>
                    <a:pt x="1756" y="558"/>
                  </a:lnTo>
                  <a:lnTo>
                    <a:pt x="1772" y="599"/>
                  </a:lnTo>
                  <a:lnTo>
                    <a:pt x="1786" y="642"/>
                  </a:lnTo>
                  <a:lnTo>
                    <a:pt x="1799" y="685"/>
                  </a:lnTo>
                  <a:lnTo>
                    <a:pt x="1809" y="729"/>
                  </a:lnTo>
                  <a:lnTo>
                    <a:pt x="1817" y="774"/>
                  </a:lnTo>
                  <a:lnTo>
                    <a:pt x="1823" y="820"/>
                  </a:lnTo>
                  <a:lnTo>
                    <a:pt x="1826" y="867"/>
                  </a:lnTo>
                  <a:lnTo>
                    <a:pt x="1827" y="913"/>
                  </a:lnTo>
                  <a:lnTo>
                    <a:pt x="1827" y="1719"/>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6" name="Freeform 60">
              <a:extLst>
                <a:ext uri="{FF2B5EF4-FFF2-40B4-BE49-F238E27FC236}">
                  <a16:creationId xmlns:a16="http://schemas.microsoft.com/office/drawing/2014/main" id="{CFA6D88F-4364-4DD6-A9B6-92DECD232BA3}"/>
                </a:ext>
              </a:extLst>
            </p:cNvPr>
            <p:cNvSpPr>
              <a:spLocks/>
            </p:cNvSpPr>
            <p:nvPr/>
          </p:nvSpPr>
          <p:spPr bwMode="auto">
            <a:xfrm>
              <a:off x="1905000" y="2668588"/>
              <a:ext cx="209550" cy="439738"/>
            </a:xfrm>
            <a:custGeom>
              <a:avLst/>
              <a:gdLst>
                <a:gd name="T0" fmla="*/ 661 w 662"/>
                <a:gd name="T1" fmla="*/ 1089 h 1386"/>
                <a:gd name="T2" fmla="*/ 651 w 662"/>
                <a:gd name="T3" fmla="*/ 1138 h 1386"/>
                <a:gd name="T4" fmla="*/ 636 w 662"/>
                <a:gd name="T5" fmla="*/ 1184 h 1386"/>
                <a:gd name="T6" fmla="*/ 614 w 662"/>
                <a:gd name="T7" fmla="*/ 1226 h 1386"/>
                <a:gd name="T8" fmla="*/ 587 w 662"/>
                <a:gd name="T9" fmla="*/ 1265 h 1386"/>
                <a:gd name="T10" fmla="*/ 554 w 662"/>
                <a:gd name="T11" fmla="*/ 1300 h 1386"/>
                <a:gd name="T12" fmla="*/ 516 w 662"/>
                <a:gd name="T13" fmla="*/ 1329 h 1386"/>
                <a:gd name="T14" fmla="*/ 475 w 662"/>
                <a:gd name="T15" fmla="*/ 1353 h 1386"/>
                <a:gd name="T16" fmla="*/ 429 w 662"/>
                <a:gd name="T17" fmla="*/ 1371 h 1386"/>
                <a:gd name="T18" fmla="*/ 381 w 662"/>
                <a:gd name="T19" fmla="*/ 1382 h 1386"/>
                <a:gd name="T20" fmla="*/ 331 w 662"/>
                <a:gd name="T21" fmla="*/ 1386 h 1386"/>
                <a:gd name="T22" fmla="*/ 280 w 662"/>
                <a:gd name="T23" fmla="*/ 1382 h 1386"/>
                <a:gd name="T24" fmla="*/ 232 w 662"/>
                <a:gd name="T25" fmla="*/ 1371 h 1386"/>
                <a:gd name="T26" fmla="*/ 187 w 662"/>
                <a:gd name="T27" fmla="*/ 1353 h 1386"/>
                <a:gd name="T28" fmla="*/ 146 w 662"/>
                <a:gd name="T29" fmla="*/ 1329 h 1386"/>
                <a:gd name="T30" fmla="*/ 108 w 662"/>
                <a:gd name="T31" fmla="*/ 1300 h 1386"/>
                <a:gd name="T32" fmla="*/ 75 w 662"/>
                <a:gd name="T33" fmla="*/ 1265 h 1386"/>
                <a:gd name="T34" fmla="*/ 47 w 662"/>
                <a:gd name="T35" fmla="*/ 1226 h 1386"/>
                <a:gd name="T36" fmla="*/ 25 w 662"/>
                <a:gd name="T37" fmla="*/ 1184 h 1386"/>
                <a:gd name="T38" fmla="*/ 9 w 662"/>
                <a:gd name="T39" fmla="*/ 1138 h 1386"/>
                <a:gd name="T40" fmla="*/ 1 w 662"/>
                <a:gd name="T41" fmla="*/ 1089 h 1386"/>
                <a:gd name="T42" fmla="*/ 0 w 662"/>
                <a:gd name="T43" fmla="*/ 332 h 1386"/>
                <a:gd name="T44" fmla="*/ 3 w 662"/>
                <a:gd name="T45" fmla="*/ 281 h 1386"/>
                <a:gd name="T46" fmla="*/ 15 w 662"/>
                <a:gd name="T47" fmla="*/ 234 h 1386"/>
                <a:gd name="T48" fmla="*/ 31 w 662"/>
                <a:gd name="T49" fmla="*/ 188 h 1386"/>
                <a:gd name="T50" fmla="*/ 56 w 662"/>
                <a:gd name="T51" fmla="*/ 147 h 1386"/>
                <a:gd name="T52" fmla="*/ 85 w 662"/>
                <a:gd name="T53" fmla="*/ 109 h 1386"/>
                <a:gd name="T54" fmla="*/ 120 w 662"/>
                <a:gd name="T55" fmla="*/ 76 h 1386"/>
                <a:gd name="T56" fmla="*/ 158 w 662"/>
                <a:gd name="T57" fmla="*/ 49 h 1386"/>
                <a:gd name="T58" fmla="*/ 202 w 662"/>
                <a:gd name="T59" fmla="*/ 27 h 1386"/>
                <a:gd name="T60" fmla="*/ 248 w 662"/>
                <a:gd name="T61" fmla="*/ 11 h 1386"/>
                <a:gd name="T62" fmla="*/ 297 w 662"/>
                <a:gd name="T63" fmla="*/ 2 h 1386"/>
                <a:gd name="T64" fmla="*/ 348 w 662"/>
                <a:gd name="T65" fmla="*/ 1 h 1386"/>
                <a:gd name="T66" fmla="*/ 397 w 662"/>
                <a:gd name="T67" fmla="*/ 8 h 1386"/>
                <a:gd name="T68" fmla="*/ 445 w 662"/>
                <a:gd name="T69" fmla="*/ 21 h 1386"/>
                <a:gd name="T70" fmla="*/ 488 w 662"/>
                <a:gd name="T71" fmla="*/ 40 h 1386"/>
                <a:gd name="T72" fmla="*/ 528 w 662"/>
                <a:gd name="T73" fmla="*/ 67 h 1386"/>
                <a:gd name="T74" fmla="*/ 564 w 662"/>
                <a:gd name="T75" fmla="*/ 97 h 1386"/>
                <a:gd name="T76" fmla="*/ 596 w 662"/>
                <a:gd name="T77" fmla="*/ 133 h 1386"/>
                <a:gd name="T78" fmla="*/ 622 w 662"/>
                <a:gd name="T79" fmla="*/ 174 h 1386"/>
                <a:gd name="T80" fmla="*/ 642 w 662"/>
                <a:gd name="T81" fmla="*/ 218 h 1386"/>
                <a:gd name="T82" fmla="*/ 655 w 662"/>
                <a:gd name="T83" fmla="*/ 266 h 1386"/>
                <a:gd name="T84" fmla="*/ 662 w 662"/>
                <a:gd name="T85" fmla="*/ 315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2" h="1386">
                  <a:moveTo>
                    <a:pt x="662" y="1055"/>
                  </a:moveTo>
                  <a:lnTo>
                    <a:pt x="662" y="1072"/>
                  </a:lnTo>
                  <a:lnTo>
                    <a:pt x="661" y="1089"/>
                  </a:lnTo>
                  <a:lnTo>
                    <a:pt x="659" y="1105"/>
                  </a:lnTo>
                  <a:lnTo>
                    <a:pt x="655" y="1122"/>
                  </a:lnTo>
                  <a:lnTo>
                    <a:pt x="651" y="1138"/>
                  </a:lnTo>
                  <a:lnTo>
                    <a:pt x="647" y="1153"/>
                  </a:lnTo>
                  <a:lnTo>
                    <a:pt x="642" y="1168"/>
                  </a:lnTo>
                  <a:lnTo>
                    <a:pt x="636" y="1184"/>
                  </a:lnTo>
                  <a:lnTo>
                    <a:pt x="629" y="1199"/>
                  </a:lnTo>
                  <a:lnTo>
                    <a:pt x="622" y="1213"/>
                  </a:lnTo>
                  <a:lnTo>
                    <a:pt x="614" y="1226"/>
                  </a:lnTo>
                  <a:lnTo>
                    <a:pt x="606" y="1240"/>
                  </a:lnTo>
                  <a:lnTo>
                    <a:pt x="596" y="1253"/>
                  </a:lnTo>
                  <a:lnTo>
                    <a:pt x="587" y="1265"/>
                  </a:lnTo>
                  <a:lnTo>
                    <a:pt x="576" y="1277"/>
                  </a:lnTo>
                  <a:lnTo>
                    <a:pt x="564" y="1289"/>
                  </a:lnTo>
                  <a:lnTo>
                    <a:pt x="554" y="1300"/>
                  </a:lnTo>
                  <a:lnTo>
                    <a:pt x="541" y="1310"/>
                  </a:lnTo>
                  <a:lnTo>
                    <a:pt x="528" y="1320"/>
                  </a:lnTo>
                  <a:lnTo>
                    <a:pt x="516" y="1329"/>
                  </a:lnTo>
                  <a:lnTo>
                    <a:pt x="502" y="1338"/>
                  </a:lnTo>
                  <a:lnTo>
                    <a:pt x="488" y="1346"/>
                  </a:lnTo>
                  <a:lnTo>
                    <a:pt x="475" y="1353"/>
                  </a:lnTo>
                  <a:lnTo>
                    <a:pt x="460" y="1360"/>
                  </a:lnTo>
                  <a:lnTo>
                    <a:pt x="445" y="1366"/>
                  </a:lnTo>
                  <a:lnTo>
                    <a:pt x="429" y="1371"/>
                  </a:lnTo>
                  <a:lnTo>
                    <a:pt x="413" y="1375"/>
                  </a:lnTo>
                  <a:lnTo>
                    <a:pt x="397" y="1380"/>
                  </a:lnTo>
                  <a:lnTo>
                    <a:pt x="381" y="1382"/>
                  </a:lnTo>
                  <a:lnTo>
                    <a:pt x="365" y="1384"/>
                  </a:lnTo>
                  <a:lnTo>
                    <a:pt x="348" y="1386"/>
                  </a:lnTo>
                  <a:lnTo>
                    <a:pt x="331" y="1386"/>
                  </a:lnTo>
                  <a:lnTo>
                    <a:pt x="314" y="1386"/>
                  </a:lnTo>
                  <a:lnTo>
                    <a:pt x="297" y="1384"/>
                  </a:lnTo>
                  <a:lnTo>
                    <a:pt x="280" y="1382"/>
                  </a:lnTo>
                  <a:lnTo>
                    <a:pt x="264" y="1380"/>
                  </a:lnTo>
                  <a:lnTo>
                    <a:pt x="248" y="1375"/>
                  </a:lnTo>
                  <a:lnTo>
                    <a:pt x="232" y="1371"/>
                  </a:lnTo>
                  <a:lnTo>
                    <a:pt x="217" y="1366"/>
                  </a:lnTo>
                  <a:lnTo>
                    <a:pt x="202" y="1360"/>
                  </a:lnTo>
                  <a:lnTo>
                    <a:pt x="187" y="1353"/>
                  </a:lnTo>
                  <a:lnTo>
                    <a:pt x="173" y="1346"/>
                  </a:lnTo>
                  <a:lnTo>
                    <a:pt x="158" y="1338"/>
                  </a:lnTo>
                  <a:lnTo>
                    <a:pt x="146" y="1329"/>
                  </a:lnTo>
                  <a:lnTo>
                    <a:pt x="132" y="1320"/>
                  </a:lnTo>
                  <a:lnTo>
                    <a:pt x="120" y="1310"/>
                  </a:lnTo>
                  <a:lnTo>
                    <a:pt x="108" y="1300"/>
                  </a:lnTo>
                  <a:lnTo>
                    <a:pt x="96" y="1289"/>
                  </a:lnTo>
                  <a:lnTo>
                    <a:pt x="85" y="1277"/>
                  </a:lnTo>
                  <a:lnTo>
                    <a:pt x="75" y="1265"/>
                  </a:lnTo>
                  <a:lnTo>
                    <a:pt x="65" y="1253"/>
                  </a:lnTo>
                  <a:lnTo>
                    <a:pt x="56" y="1240"/>
                  </a:lnTo>
                  <a:lnTo>
                    <a:pt x="47" y="1226"/>
                  </a:lnTo>
                  <a:lnTo>
                    <a:pt x="39" y="1213"/>
                  </a:lnTo>
                  <a:lnTo>
                    <a:pt x="31" y="1199"/>
                  </a:lnTo>
                  <a:lnTo>
                    <a:pt x="25" y="1184"/>
                  </a:lnTo>
                  <a:lnTo>
                    <a:pt x="20" y="1168"/>
                  </a:lnTo>
                  <a:lnTo>
                    <a:pt x="15" y="1153"/>
                  </a:lnTo>
                  <a:lnTo>
                    <a:pt x="9" y="1138"/>
                  </a:lnTo>
                  <a:lnTo>
                    <a:pt x="6" y="1122"/>
                  </a:lnTo>
                  <a:lnTo>
                    <a:pt x="3" y="1105"/>
                  </a:lnTo>
                  <a:lnTo>
                    <a:pt x="1" y="1089"/>
                  </a:lnTo>
                  <a:lnTo>
                    <a:pt x="0" y="1072"/>
                  </a:lnTo>
                  <a:lnTo>
                    <a:pt x="0" y="1055"/>
                  </a:lnTo>
                  <a:lnTo>
                    <a:pt x="0" y="332"/>
                  </a:lnTo>
                  <a:lnTo>
                    <a:pt x="0" y="315"/>
                  </a:lnTo>
                  <a:lnTo>
                    <a:pt x="1" y="298"/>
                  </a:lnTo>
                  <a:lnTo>
                    <a:pt x="3" y="281"/>
                  </a:lnTo>
                  <a:lnTo>
                    <a:pt x="6" y="266"/>
                  </a:lnTo>
                  <a:lnTo>
                    <a:pt x="9" y="250"/>
                  </a:lnTo>
                  <a:lnTo>
                    <a:pt x="15" y="234"/>
                  </a:lnTo>
                  <a:lnTo>
                    <a:pt x="20" y="218"/>
                  </a:lnTo>
                  <a:lnTo>
                    <a:pt x="25" y="203"/>
                  </a:lnTo>
                  <a:lnTo>
                    <a:pt x="31" y="188"/>
                  </a:lnTo>
                  <a:lnTo>
                    <a:pt x="39" y="174"/>
                  </a:lnTo>
                  <a:lnTo>
                    <a:pt x="47" y="160"/>
                  </a:lnTo>
                  <a:lnTo>
                    <a:pt x="56" y="147"/>
                  </a:lnTo>
                  <a:lnTo>
                    <a:pt x="65" y="133"/>
                  </a:lnTo>
                  <a:lnTo>
                    <a:pt x="75" y="122"/>
                  </a:lnTo>
                  <a:lnTo>
                    <a:pt x="85" y="109"/>
                  </a:lnTo>
                  <a:lnTo>
                    <a:pt x="96" y="97"/>
                  </a:lnTo>
                  <a:lnTo>
                    <a:pt x="108" y="87"/>
                  </a:lnTo>
                  <a:lnTo>
                    <a:pt x="120" y="76"/>
                  </a:lnTo>
                  <a:lnTo>
                    <a:pt x="132" y="67"/>
                  </a:lnTo>
                  <a:lnTo>
                    <a:pt x="146" y="57"/>
                  </a:lnTo>
                  <a:lnTo>
                    <a:pt x="158" y="49"/>
                  </a:lnTo>
                  <a:lnTo>
                    <a:pt x="173" y="40"/>
                  </a:lnTo>
                  <a:lnTo>
                    <a:pt x="187" y="33"/>
                  </a:lnTo>
                  <a:lnTo>
                    <a:pt x="202" y="27"/>
                  </a:lnTo>
                  <a:lnTo>
                    <a:pt x="217" y="21"/>
                  </a:lnTo>
                  <a:lnTo>
                    <a:pt x="232" y="16"/>
                  </a:lnTo>
                  <a:lnTo>
                    <a:pt x="248" y="11"/>
                  </a:lnTo>
                  <a:lnTo>
                    <a:pt x="264" y="8"/>
                  </a:lnTo>
                  <a:lnTo>
                    <a:pt x="280" y="4"/>
                  </a:lnTo>
                  <a:lnTo>
                    <a:pt x="297" y="2"/>
                  </a:lnTo>
                  <a:lnTo>
                    <a:pt x="314" y="1"/>
                  </a:lnTo>
                  <a:lnTo>
                    <a:pt x="331" y="0"/>
                  </a:lnTo>
                  <a:lnTo>
                    <a:pt x="348" y="1"/>
                  </a:lnTo>
                  <a:lnTo>
                    <a:pt x="365" y="2"/>
                  </a:lnTo>
                  <a:lnTo>
                    <a:pt x="381" y="4"/>
                  </a:lnTo>
                  <a:lnTo>
                    <a:pt x="397" y="8"/>
                  </a:lnTo>
                  <a:lnTo>
                    <a:pt x="413" y="11"/>
                  </a:lnTo>
                  <a:lnTo>
                    <a:pt x="429" y="16"/>
                  </a:lnTo>
                  <a:lnTo>
                    <a:pt x="445" y="21"/>
                  </a:lnTo>
                  <a:lnTo>
                    <a:pt x="460" y="27"/>
                  </a:lnTo>
                  <a:lnTo>
                    <a:pt x="475" y="33"/>
                  </a:lnTo>
                  <a:lnTo>
                    <a:pt x="488" y="40"/>
                  </a:lnTo>
                  <a:lnTo>
                    <a:pt x="502" y="49"/>
                  </a:lnTo>
                  <a:lnTo>
                    <a:pt x="516" y="57"/>
                  </a:lnTo>
                  <a:lnTo>
                    <a:pt x="528" y="67"/>
                  </a:lnTo>
                  <a:lnTo>
                    <a:pt x="541" y="76"/>
                  </a:lnTo>
                  <a:lnTo>
                    <a:pt x="554" y="87"/>
                  </a:lnTo>
                  <a:lnTo>
                    <a:pt x="564" y="97"/>
                  </a:lnTo>
                  <a:lnTo>
                    <a:pt x="576" y="109"/>
                  </a:lnTo>
                  <a:lnTo>
                    <a:pt x="587" y="122"/>
                  </a:lnTo>
                  <a:lnTo>
                    <a:pt x="596" y="133"/>
                  </a:lnTo>
                  <a:lnTo>
                    <a:pt x="606" y="147"/>
                  </a:lnTo>
                  <a:lnTo>
                    <a:pt x="614" y="160"/>
                  </a:lnTo>
                  <a:lnTo>
                    <a:pt x="622" y="174"/>
                  </a:lnTo>
                  <a:lnTo>
                    <a:pt x="629" y="188"/>
                  </a:lnTo>
                  <a:lnTo>
                    <a:pt x="636" y="203"/>
                  </a:lnTo>
                  <a:lnTo>
                    <a:pt x="642" y="218"/>
                  </a:lnTo>
                  <a:lnTo>
                    <a:pt x="647" y="234"/>
                  </a:lnTo>
                  <a:lnTo>
                    <a:pt x="651" y="250"/>
                  </a:lnTo>
                  <a:lnTo>
                    <a:pt x="655" y="266"/>
                  </a:lnTo>
                  <a:lnTo>
                    <a:pt x="659" y="281"/>
                  </a:lnTo>
                  <a:lnTo>
                    <a:pt x="661" y="298"/>
                  </a:lnTo>
                  <a:lnTo>
                    <a:pt x="662" y="315"/>
                  </a:lnTo>
                  <a:lnTo>
                    <a:pt x="662" y="332"/>
                  </a:lnTo>
                  <a:lnTo>
                    <a:pt x="662" y="1055"/>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7" name="Freeform 61">
              <a:extLst>
                <a:ext uri="{FF2B5EF4-FFF2-40B4-BE49-F238E27FC236}">
                  <a16:creationId xmlns:a16="http://schemas.microsoft.com/office/drawing/2014/main" id="{9F413EE1-E24A-446A-AD0F-5592A9845C30}"/>
                </a:ext>
              </a:extLst>
            </p:cNvPr>
            <p:cNvSpPr>
              <a:spLocks/>
            </p:cNvSpPr>
            <p:nvPr/>
          </p:nvSpPr>
          <p:spPr bwMode="auto">
            <a:xfrm>
              <a:off x="2068513" y="2416175"/>
              <a:ext cx="95250" cy="258763"/>
            </a:xfrm>
            <a:custGeom>
              <a:avLst/>
              <a:gdLst>
                <a:gd name="T0" fmla="*/ 114 w 298"/>
                <a:gd name="T1" fmla="*/ 28 h 814"/>
                <a:gd name="T2" fmla="*/ 172 w 298"/>
                <a:gd name="T3" fmla="*/ 203 h 814"/>
                <a:gd name="T4" fmla="*/ 230 w 298"/>
                <a:gd name="T5" fmla="*/ 389 h 814"/>
                <a:gd name="T6" fmla="*/ 264 w 298"/>
                <a:gd name="T7" fmla="*/ 515 h 814"/>
                <a:gd name="T8" fmla="*/ 284 w 298"/>
                <a:gd name="T9" fmla="*/ 600 h 814"/>
                <a:gd name="T10" fmla="*/ 293 w 298"/>
                <a:gd name="T11" fmla="*/ 649 h 814"/>
                <a:gd name="T12" fmla="*/ 297 w 298"/>
                <a:gd name="T13" fmla="*/ 692 h 814"/>
                <a:gd name="T14" fmla="*/ 297 w 298"/>
                <a:gd name="T15" fmla="*/ 724 h 814"/>
                <a:gd name="T16" fmla="*/ 292 w 298"/>
                <a:gd name="T17" fmla="*/ 746 h 814"/>
                <a:gd name="T18" fmla="*/ 282 w 298"/>
                <a:gd name="T19" fmla="*/ 763 h 814"/>
                <a:gd name="T20" fmla="*/ 268 w 298"/>
                <a:gd name="T21" fmla="*/ 776 h 814"/>
                <a:gd name="T22" fmla="*/ 251 w 298"/>
                <a:gd name="T23" fmla="*/ 788 h 814"/>
                <a:gd name="T24" fmla="*/ 232 w 298"/>
                <a:gd name="T25" fmla="*/ 796 h 814"/>
                <a:gd name="T26" fmla="*/ 210 w 298"/>
                <a:gd name="T27" fmla="*/ 804 h 814"/>
                <a:gd name="T28" fmla="*/ 175 w 298"/>
                <a:gd name="T29" fmla="*/ 811 h 814"/>
                <a:gd name="T30" fmla="*/ 127 w 298"/>
                <a:gd name="T31" fmla="*/ 814 h 814"/>
                <a:gd name="T32" fmla="*/ 82 w 298"/>
                <a:gd name="T33" fmla="*/ 812 h 814"/>
                <a:gd name="T34" fmla="*/ 45 w 298"/>
                <a:gd name="T35" fmla="*/ 804 h 814"/>
                <a:gd name="T36" fmla="*/ 27 w 298"/>
                <a:gd name="T37" fmla="*/ 795 h 814"/>
                <a:gd name="T38" fmla="*/ 20 w 298"/>
                <a:gd name="T39" fmla="*/ 789 h 814"/>
                <a:gd name="T40" fmla="*/ 14 w 298"/>
                <a:gd name="T41" fmla="*/ 767 h 814"/>
                <a:gd name="T42" fmla="*/ 6 w 298"/>
                <a:gd name="T43" fmla="*/ 723 h 814"/>
                <a:gd name="T44" fmla="*/ 2 w 298"/>
                <a:gd name="T45" fmla="*/ 672 h 814"/>
                <a:gd name="T46" fmla="*/ 0 w 298"/>
                <a:gd name="T47" fmla="*/ 613 h 814"/>
                <a:gd name="T48" fmla="*/ 1 w 298"/>
                <a:gd name="T49" fmla="*/ 517 h 814"/>
                <a:gd name="T50" fmla="*/ 10 w 298"/>
                <a:gd name="T51" fmla="*/ 382 h 814"/>
                <a:gd name="T52" fmla="*/ 26 w 298"/>
                <a:gd name="T53" fmla="*/ 251 h 814"/>
                <a:gd name="T54" fmla="*/ 41 w 298"/>
                <a:gd name="T55" fmla="*/ 162 h 814"/>
                <a:gd name="T56" fmla="*/ 52 w 298"/>
                <a:gd name="T57" fmla="*/ 110 h 814"/>
                <a:gd name="T58" fmla="*/ 63 w 298"/>
                <a:gd name="T59" fmla="*/ 67 h 814"/>
                <a:gd name="T60" fmla="*/ 75 w 298"/>
                <a:gd name="T61" fmla="*/ 33 h 814"/>
                <a:gd name="T62" fmla="*/ 86 w 298"/>
                <a:gd name="T63" fmla="*/ 11 h 814"/>
                <a:gd name="T64" fmla="*/ 98 w 298"/>
                <a:gd name="T65"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8" h="814">
                  <a:moveTo>
                    <a:pt x="104" y="1"/>
                  </a:moveTo>
                  <a:lnTo>
                    <a:pt x="114" y="28"/>
                  </a:lnTo>
                  <a:lnTo>
                    <a:pt x="138" y="100"/>
                  </a:lnTo>
                  <a:lnTo>
                    <a:pt x="172" y="203"/>
                  </a:lnTo>
                  <a:lnTo>
                    <a:pt x="211" y="326"/>
                  </a:lnTo>
                  <a:lnTo>
                    <a:pt x="230" y="389"/>
                  </a:lnTo>
                  <a:lnTo>
                    <a:pt x="248" y="453"/>
                  </a:lnTo>
                  <a:lnTo>
                    <a:pt x="264" y="515"/>
                  </a:lnTo>
                  <a:lnTo>
                    <a:pt x="278" y="573"/>
                  </a:lnTo>
                  <a:lnTo>
                    <a:pt x="284" y="600"/>
                  </a:lnTo>
                  <a:lnTo>
                    <a:pt x="288" y="626"/>
                  </a:lnTo>
                  <a:lnTo>
                    <a:pt x="293" y="649"/>
                  </a:lnTo>
                  <a:lnTo>
                    <a:pt x="296" y="672"/>
                  </a:lnTo>
                  <a:lnTo>
                    <a:pt x="297" y="692"/>
                  </a:lnTo>
                  <a:lnTo>
                    <a:pt x="298" y="710"/>
                  </a:lnTo>
                  <a:lnTo>
                    <a:pt x="297" y="724"/>
                  </a:lnTo>
                  <a:lnTo>
                    <a:pt x="295" y="737"/>
                  </a:lnTo>
                  <a:lnTo>
                    <a:pt x="292" y="746"/>
                  </a:lnTo>
                  <a:lnTo>
                    <a:pt x="287" y="754"/>
                  </a:lnTo>
                  <a:lnTo>
                    <a:pt x="282" y="763"/>
                  </a:lnTo>
                  <a:lnTo>
                    <a:pt x="276" y="769"/>
                  </a:lnTo>
                  <a:lnTo>
                    <a:pt x="268" y="776"/>
                  </a:lnTo>
                  <a:lnTo>
                    <a:pt x="261" y="782"/>
                  </a:lnTo>
                  <a:lnTo>
                    <a:pt x="251" y="788"/>
                  </a:lnTo>
                  <a:lnTo>
                    <a:pt x="242" y="792"/>
                  </a:lnTo>
                  <a:lnTo>
                    <a:pt x="232" y="796"/>
                  </a:lnTo>
                  <a:lnTo>
                    <a:pt x="222" y="801"/>
                  </a:lnTo>
                  <a:lnTo>
                    <a:pt x="210" y="804"/>
                  </a:lnTo>
                  <a:lnTo>
                    <a:pt x="199" y="807"/>
                  </a:lnTo>
                  <a:lnTo>
                    <a:pt x="175" y="811"/>
                  </a:lnTo>
                  <a:lnTo>
                    <a:pt x="151" y="813"/>
                  </a:lnTo>
                  <a:lnTo>
                    <a:pt x="127" y="814"/>
                  </a:lnTo>
                  <a:lnTo>
                    <a:pt x="104" y="813"/>
                  </a:lnTo>
                  <a:lnTo>
                    <a:pt x="82" y="812"/>
                  </a:lnTo>
                  <a:lnTo>
                    <a:pt x="62" y="808"/>
                  </a:lnTo>
                  <a:lnTo>
                    <a:pt x="45" y="804"/>
                  </a:lnTo>
                  <a:lnTo>
                    <a:pt x="33" y="798"/>
                  </a:lnTo>
                  <a:lnTo>
                    <a:pt x="27" y="795"/>
                  </a:lnTo>
                  <a:lnTo>
                    <a:pt x="23" y="792"/>
                  </a:lnTo>
                  <a:lnTo>
                    <a:pt x="20" y="789"/>
                  </a:lnTo>
                  <a:lnTo>
                    <a:pt x="18" y="785"/>
                  </a:lnTo>
                  <a:lnTo>
                    <a:pt x="14" y="767"/>
                  </a:lnTo>
                  <a:lnTo>
                    <a:pt x="9" y="746"/>
                  </a:lnTo>
                  <a:lnTo>
                    <a:pt x="6" y="723"/>
                  </a:lnTo>
                  <a:lnTo>
                    <a:pt x="3" y="698"/>
                  </a:lnTo>
                  <a:lnTo>
                    <a:pt x="2" y="672"/>
                  </a:lnTo>
                  <a:lnTo>
                    <a:pt x="0" y="643"/>
                  </a:lnTo>
                  <a:lnTo>
                    <a:pt x="0" y="613"/>
                  </a:lnTo>
                  <a:lnTo>
                    <a:pt x="0" y="582"/>
                  </a:lnTo>
                  <a:lnTo>
                    <a:pt x="1" y="517"/>
                  </a:lnTo>
                  <a:lnTo>
                    <a:pt x="5" y="451"/>
                  </a:lnTo>
                  <a:lnTo>
                    <a:pt x="10" y="382"/>
                  </a:lnTo>
                  <a:lnTo>
                    <a:pt x="18" y="315"/>
                  </a:lnTo>
                  <a:lnTo>
                    <a:pt x="26" y="251"/>
                  </a:lnTo>
                  <a:lnTo>
                    <a:pt x="36" y="190"/>
                  </a:lnTo>
                  <a:lnTo>
                    <a:pt x="41" y="162"/>
                  </a:lnTo>
                  <a:lnTo>
                    <a:pt x="46" y="135"/>
                  </a:lnTo>
                  <a:lnTo>
                    <a:pt x="52" y="110"/>
                  </a:lnTo>
                  <a:lnTo>
                    <a:pt x="57" y="87"/>
                  </a:lnTo>
                  <a:lnTo>
                    <a:pt x="63" y="67"/>
                  </a:lnTo>
                  <a:lnTo>
                    <a:pt x="69" y="49"/>
                  </a:lnTo>
                  <a:lnTo>
                    <a:pt x="75" y="33"/>
                  </a:lnTo>
                  <a:lnTo>
                    <a:pt x="80" y="20"/>
                  </a:lnTo>
                  <a:lnTo>
                    <a:pt x="86" y="11"/>
                  </a:lnTo>
                  <a:lnTo>
                    <a:pt x="93" y="4"/>
                  </a:lnTo>
                  <a:lnTo>
                    <a:pt x="98" y="0"/>
                  </a:lnTo>
                  <a:lnTo>
                    <a:pt x="104" y="1"/>
                  </a:lnTo>
                  <a:close/>
                </a:path>
              </a:pathLst>
            </a:custGeom>
            <a:solidFill>
              <a:srgbClr val="E6A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8" name="Freeform 62">
              <a:extLst>
                <a:ext uri="{FF2B5EF4-FFF2-40B4-BE49-F238E27FC236}">
                  <a16:creationId xmlns:a16="http://schemas.microsoft.com/office/drawing/2014/main" id="{771954FD-B758-42BA-B991-67FF3DC7DC06}"/>
                </a:ext>
              </a:extLst>
            </p:cNvPr>
            <p:cNvSpPr>
              <a:spLocks/>
            </p:cNvSpPr>
            <p:nvPr/>
          </p:nvSpPr>
          <p:spPr bwMode="auto">
            <a:xfrm>
              <a:off x="1941513" y="2689225"/>
              <a:ext cx="320675" cy="149225"/>
            </a:xfrm>
            <a:custGeom>
              <a:avLst/>
              <a:gdLst>
                <a:gd name="T0" fmla="*/ 953 w 1007"/>
                <a:gd name="T1" fmla="*/ 36 h 471"/>
                <a:gd name="T2" fmla="*/ 847 w 1007"/>
                <a:gd name="T3" fmla="*/ 93 h 471"/>
                <a:gd name="T4" fmla="*/ 747 w 1007"/>
                <a:gd name="T5" fmla="*/ 135 h 471"/>
                <a:gd name="T6" fmla="*/ 650 w 1007"/>
                <a:gd name="T7" fmla="*/ 162 h 471"/>
                <a:gd name="T8" fmla="*/ 560 w 1007"/>
                <a:gd name="T9" fmla="*/ 176 h 471"/>
                <a:gd name="T10" fmla="*/ 474 w 1007"/>
                <a:gd name="T11" fmla="*/ 179 h 471"/>
                <a:gd name="T12" fmla="*/ 393 w 1007"/>
                <a:gd name="T13" fmla="*/ 173 h 471"/>
                <a:gd name="T14" fmla="*/ 319 w 1007"/>
                <a:gd name="T15" fmla="*/ 160 h 471"/>
                <a:gd name="T16" fmla="*/ 253 w 1007"/>
                <a:gd name="T17" fmla="*/ 141 h 471"/>
                <a:gd name="T18" fmla="*/ 193 w 1007"/>
                <a:gd name="T19" fmla="*/ 119 h 471"/>
                <a:gd name="T20" fmla="*/ 140 w 1007"/>
                <a:gd name="T21" fmla="*/ 94 h 471"/>
                <a:gd name="T22" fmla="*/ 95 w 1007"/>
                <a:gd name="T23" fmla="*/ 68 h 471"/>
                <a:gd name="T24" fmla="*/ 43 w 1007"/>
                <a:gd name="T25" fmla="*/ 35 h 471"/>
                <a:gd name="T26" fmla="*/ 5 w 1007"/>
                <a:gd name="T27" fmla="*/ 4 h 471"/>
                <a:gd name="T28" fmla="*/ 0 w 1007"/>
                <a:gd name="T29" fmla="*/ 5 h 471"/>
                <a:gd name="T30" fmla="*/ 4 w 1007"/>
                <a:gd name="T31" fmla="*/ 43 h 471"/>
                <a:gd name="T32" fmla="*/ 14 w 1007"/>
                <a:gd name="T33" fmla="*/ 91 h 471"/>
                <a:gd name="T34" fmla="*/ 25 w 1007"/>
                <a:gd name="T35" fmla="*/ 129 h 471"/>
                <a:gd name="T36" fmla="*/ 40 w 1007"/>
                <a:gd name="T37" fmla="*/ 170 h 471"/>
                <a:gd name="T38" fmla="*/ 61 w 1007"/>
                <a:gd name="T39" fmla="*/ 213 h 471"/>
                <a:gd name="T40" fmla="*/ 88 w 1007"/>
                <a:gd name="T41" fmla="*/ 258 h 471"/>
                <a:gd name="T42" fmla="*/ 122 w 1007"/>
                <a:gd name="T43" fmla="*/ 301 h 471"/>
                <a:gd name="T44" fmla="*/ 162 w 1007"/>
                <a:gd name="T45" fmla="*/ 342 h 471"/>
                <a:gd name="T46" fmla="*/ 212 w 1007"/>
                <a:gd name="T47" fmla="*/ 380 h 471"/>
                <a:gd name="T48" fmla="*/ 270 w 1007"/>
                <a:gd name="T49" fmla="*/ 413 h 471"/>
                <a:gd name="T50" fmla="*/ 338 w 1007"/>
                <a:gd name="T51" fmla="*/ 440 h 471"/>
                <a:gd name="T52" fmla="*/ 418 w 1007"/>
                <a:gd name="T53" fmla="*/ 460 h 471"/>
                <a:gd name="T54" fmla="*/ 508 w 1007"/>
                <a:gd name="T55" fmla="*/ 469 h 471"/>
                <a:gd name="T56" fmla="*/ 591 w 1007"/>
                <a:gd name="T57" fmla="*/ 469 h 471"/>
                <a:gd name="T58" fmla="*/ 653 w 1007"/>
                <a:gd name="T59" fmla="*/ 460 h 471"/>
                <a:gd name="T60" fmla="*/ 709 w 1007"/>
                <a:gd name="T61" fmla="*/ 440 h 471"/>
                <a:gd name="T62" fmla="*/ 758 w 1007"/>
                <a:gd name="T63" fmla="*/ 413 h 471"/>
                <a:gd name="T64" fmla="*/ 803 w 1007"/>
                <a:gd name="T65" fmla="*/ 380 h 471"/>
                <a:gd name="T66" fmla="*/ 842 w 1007"/>
                <a:gd name="T67" fmla="*/ 342 h 471"/>
                <a:gd name="T68" fmla="*/ 876 w 1007"/>
                <a:gd name="T69" fmla="*/ 301 h 471"/>
                <a:gd name="T70" fmla="*/ 905 w 1007"/>
                <a:gd name="T71" fmla="*/ 258 h 471"/>
                <a:gd name="T72" fmla="*/ 930 w 1007"/>
                <a:gd name="T73" fmla="*/ 213 h 471"/>
                <a:gd name="T74" fmla="*/ 951 w 1007"/>
                <a:gd name="T75" fmla="*/ 170 h 471"/>
                <a:gd name="T76" fmla="*/ 975 w 1007"/>
                <a:gd name="T77" fmla="*/ 110 h 471"/>
                <a:gd name="T78" fmla="*/ 1003 w 1007"/>
                <a:gd name="T79" fmla="*/ 2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7" h="471">
                  <a:moveTo>
                    <a:pt x="1007" y="0"/>
                  </a:moveTo>
                  <a:lnTo>
                    <a:pt x="953" y="36"/>
                  </a:lnTo>
                  <a:lnTo>
                    <a:pt x="900" y="66"/>
                  </a:lnTo>
                  <a:lnTo>
                    <a:pt x="847" y="93"/>
                  </a:lnTo>
                  <a:lnTo>
                    <a:pt x="796" y="116"/>
                  </a:lnTo>
                  <a:lnTo>
                    <a:pt x="747" y="135"/>
                  </a:lnTo>
                  <a:lnTo>
                    <a:pt x="698" y="150"/>
                  </a:lnTo>
                  <a:lnTo>
                    <a:pt x="650" y="162"/>
                  </a:lnTo>
                  <a:lnTo>
                    <a:pt x="604" y="170"/>
                  </a:lnTo>
                  <a:lnTo>
                    <a:pt x="560" y="176"/>
                  </a:lnTo>
                  <a:lnTo>
                    <a:pt x="516" y="179"/>
                  </a:lnTo>
                  <a:lnTo>
                    <a:pt x="474" y="179"/>
                  </a:lnTo>
                  <a:lnTo>
                    <a:pt x="433" y="177"/>
                  </a:lnTo>
                  <a:lnTo>
                    <a:pt x="393" y="173"/>
                  </a:lnTo>
                  <a:lnTo>
                    <a:pt x="356" y="168"/>
                  </a:lnTo>
                  <a:lnTo>
                    <a:pt x="319" y="160"/>
                  </a:lnTo>
                  <a:lnTo>
                    <a:pt x="286" y="151"/>
                  </a:lnTo>
                  <a:lnTo>
                    <a:pt x="253" y="141"/>
                  </a:lnTo>
                  <a:lnTo>
                    <a:pt x="222" y="131"/>
                  </a:lnTo>
                  <a:lnTo>
                    <a:pt x="193" y="119"/>
                  </a:lnTo>
                  <a:lnTo>
                    <a:pt x="165" y="107"/>
                  </a:lnTo>
                  <a:lnTo>
                    <a:pt x="140" y="94"/>
                  </a:lnTo>
                  <a:lnTo>
                    <a:pt x="116" y="81"/>
                  </a:lnTo>
                  <a:lnTo>
                    <a:pt x="95" y="68"/>
                  </a:lnTo>
                  <a:lnTo>
                    <a:pt x="75" y="57"/>
                  </a:lnTo>
                  <a:lnTo>
                    <a:pt x="43" y="35"/>
                  </a:lnTo>
                  <a:lnTo>
                    <a:pt x="19" y="17"/>
                  </a:lnTo>
                  <a:lnTo>
                    <a:pt x="5" y="4"/>
                  </a:lnTo>
                  <a:lnTo>
                    <a:pt x="0" y="0"/>
                  </a:lnTo>
                  <a:lnTo>
                    <a:pt x="0" y="5"/>
                  </a:lnTo>
                  <a:lnTo>
                    <a:pt x="1" y="20"/>
                  </a:lnTo>
                  <a:lnTo>
                    <a:pt x="4" y="43"/>
                  </a:lnTo>
                  <a:lnTo>
                    <a:pt x="11" y="74"/>
                  </a:lnTo>
                  <a:lnTo>
                    <a:pt x="14" y="91"/>
                  </a:lnTo>
                  <a:lnTo>
                    <a:pt x="19" y="110"/>
                  </a:lnTo>
                  <a:lnTo>
                    <a:pt x="25" y="129"/>
                  </a:lnTo>
                  <a:lnTo>
                    <a:pt x="32" y="149"/>
                  </a:lnTo>
                  <a:lnTo>
                    <a:pt x="40" y="170"/>
                  </a:lnTo>
                  <a:lnTo>
                    <a:pt x="50" y="191"/>
                  </a:lnTo>
                  <a:lnTo>
                    <a:pt x="61" y="213"/>
                  </a:lnTo>
                  <a:lnTo>
                    <a:pt x="74" y="235"/>
                  </a:lnTo>
                  <a:lnTo>
                    <a:pt x="88" y="258"/>
                  </a:lnTo>
                  <a:lnTo>
                    <a:pt x="104" y="280"/>
                  </a:lnTo>
                  <a:lnTo>
                    <a:pt x="122" y="301"/>
                  </a:lnTo>
                  <a:lnTo>
                    <a:pt x="141" y="322"/>
                  </a:lnTo>
                  <a:lnTo>
                    <a:pt x="162" y="342"/>
                  </a:lnTo>
                  <a:lnTo>
                    <a:pt x="186" y="361"/>
                  </a:lnTo>
                  <a:lnTo>
                    <a:pt x="212" y="380"/>
                  </a:lnTo>
                  <a:lnTo>
                    <a:pt x="240" y="397"/>
                  </a:lnTo>
                  <a:lnTo>
                    <a:pt x="270" y="413"/>
                  </a:lnTo>
                  <a:lnTo>
                    <a:pt x="304" y="428"/>
                  </a:lnTo>
                  <a:lnTo>
                    <a:pt x="338" y="440"/>
                  </a:lnTo>
                  <a:lnTo>
                    <a:pt x="377" y="451"/>
                  </a:lnTo>
                  <a:lnTo>
                    <a:pt x="418" y="460"/>
                  </a:lnTo>
                  <a:lnTo>
                    <a:pt x="461" y="466"/>
                  </a:lnTo>
                  <a:lnTo>
                    <a:pt x="508" y="469"/>
                  </a:lnTo>
                  <a:lnTo>
                    <a:pt x="557" y="471"/>
                  </a:lnTo>
                  <a:lnTo>
                    <a:pt x="591" y="469"/>
                  </a:lnTo>
                  <a:lnTo>
                    <a:pt x="623" y="466"/>
                  </a:lnTo>
                  <a:lnTo>
                    <a:pt x="653" y="460"/>
                  </a:lnTo>
                  <a:lnTo>
                    <a:pt x="681" y="451"/>
                  </a:lnTo>
                  <a:lnTo>
                    <a:pt x="709" y="440"/>
                  </a:lnTo>
                  <a:lnTo>
                    <a:pt x="734" y="428"/>
                  </a:lnTo>
                  <a:lnTo>
                    <a:pt x="758" y="413"/>
                  </a:lnTo>
                  <a:lnTo>
                    <a:pt x="781" y="397"/>
                  </a:lnTo>
                  <a:lnTo>
                    <a:pt x="803" y="380"/>
                  </a:lnTo>
                  <a:lnTo>
                    <a:pt x="823" y="361"/>
                  </a:lnTo>
                  <a:lnTo>
                    <a:pt x="842" y="342"/>
                  </a:lnTo>
                  <a:lnTo>
                    <a:pt x="859" y="322"/>
                  </a:lnTo>
                  <a:lnTo>
                    <a:pt x="876" y="301"/>
                  </a:lnTo>
                  <a:lnTo>
                    <a:pt x="891" y="280"/>
                  </a:lnTo>
                  <a:lnTo>
                    <a:pt x="905" y="258"/>
                  </a:lnTo>
                  <a:lnTo>
                    <a:pt x="918" y="235"/>
                  </a:lnTo>
                  <a:lnTo>
                    <a:pt x="930" y="213"/>
                  </a:lnTo>
                  <a:lnTo>
                    <a:pt x="941" y="191"/>
                  </a:lnTo>
                  <a:lnTo>
                    <a:pt x="951" y="170"/>
                  </a:lnTo>
                  <a:lnTo>
                    <a:pt x="960" y="149"/>
                  </a:lnTo>
                  <a:lnTo>
                    <a:pt x="975" y="110"/>
                  </a:lnTo>
                  <a:lnTo>
                    <a:pt x="988" y="74"/>
                  </a:lnTo>
                  <a:lnTo>
                    <a:pt x="1003" y="20"/>
                  </a:lnTo>
                  <a:lnTo>
                    <a:pt x="10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9" name="Freeform 63">
              <a:extLst>
                <a:ext uri="{FF2B5EF4-FFF2-40B4-BE49-F238E27FC236}">
                  <a16:creationId xmlns:a16="http://schemas.microsoft.com/office/drawing/2014/main" id="{E387A9DD-76D0-49F9-A852-831CFED63ABA}"/>
                </a:ext>
              </a:extLst>
            </p:cNvPr>
            <p:cNvSpPr>
              <a:spLocks/>
            </p:cNvSpPr>
            <p:nvPr/>
          </p:nvSpPr>
          <p:spPr bwMode="auto">
            <a:xfrm>
              <a:off x="1905000" y="2430463"/>
              <a:ext cx="123825" cy="79375"/>
            </a:xfrm>
            <a:custGeom>
              <a:avLst/>
              <a:gdLst>
                <a:gd name="T0" fmla="*/ 202 w 389"/>
                <a:gd name="T1" fmla="*/ 83 h 253"/>
                <a:gd name="T2" fmla="*/ 236 w 389"/>
                <a:gd name="T3" fmla="*/ 86 h 253"/>
                <a:gd name="T4" fmla="*/ 267 w 389"/>
                <a:gd name="T5" fmla="*/ 95 h 253"/>
                <a:gd name="T6" fmla="*/ 297 w 389"/>
                <a:gd name="T7" fmla="*/ 107 h 253"/>
                <a:gd name="T8" fmla="*/ 323 w 389"/>
                <a:gd name="T9" fmla="*/ 127 h 253"/>
                <a:gd name="T10" fmla="*/ 347 w 389"/>
                <a:gd name="T11" fmla="*/ 149 h 253"/>
                <a:gd name="T12" fmla="*/ 367 w 389"/>
                <a:gd name="T13" fmla="*/ 174 h 253"/>
                <a:gd name="T14" fmla="*/ 382 w 389"/>
                <a:gd name="T15" fmla="*/ 204 h 253"/>
                <a:gd name="T16" fmla="*/ 389 w 389"/>
                <a:gd name="T17" fmla="*/ 209 h 253"/>
                <a:gd name="T18" fmla="*/ 389 w 389"/>
                <a:gd name="T19" fmla="*/ 188 h 253"/>
                <a:gd name="T20" fmla="*/ 386 w 389"/>
                <a:gd name="T21" fmla="*/ 157 h 253"/>
                <a:gd name="T22" fmla="*/ 374 w 389"/>
                <a:gd name="T23" fmla="*/ 120 h 253"/>
                <a:gd name="T24" fmla="*/ 356 w 389"/>
                <a:gd name="T25" fmla="*/ 86 h 253"/>
                <a:gd name="T26" fmla="*/ 333 w 389"/>
                <a:gd name="T27" fmla="*/ 58 h 253"/>
                <a:gd name="T28" fmla="*/ 304 w 389"/>
                <a:gd name="T29" fmla="*/ 33 h 253"/>
                <a:gd name="T30" fmla="*/ 272 w 389"/>
                <a:gd name="T31" fmla="*/ 16 h 253"/>
                <a:gd name="T32" fmla="*/ 236 w 389"/>
                <a:gd name="T33" fmla="*/ 4 h 253"/>
                <a:gd name="T34" fmla="*/ 197 w 389"/>
                <a:gd name="T35" fmla="*/ 0 h 253"/>
                <a:gd name="T36" fmla="*/ 157 w 389"/>
                <a:gd name="T37" fmla="*/ 4 h 253"/>
                <a:gd name="T38" fmla="*/ 120 w 389"/>
                <a:gd name="T39" fmla="*/ 14 h 253"/>
                <a:gd name="T40" fmla="*/ 87 w 389"/>
                <a:gd name="T41" fmla="*/ 32 h 253"/>
                <a:gd name="T42" fmla="*/ 58 w 389"/>
                <a:gd name="T43" fmla="*/ 56 h 253"/>
                <a:gd name="T44" fmla="*/ 34 w 389"/>
                <a:gd name="T45" fmla="*/ 84 h 253"/>
                <a:gd name="T46" fmla="*/ 16 w 389"/>
                <a:gd name="T47" fmla="*/ 117 h 253"/>
                <a:gd name="T48" fmla="*/ 4 w 389"/>
                <a:gd name="T49" fmla="*/ 154 h 253"/>
                <a:gd name="T50" fmla="*/ 0 w 389"/>
                <a:gd name="T51" fmla="*/ 192 h 253"/>
                <a:gd name="T52" fmla="*/ 2 w 389"/>
                <a:gd name="T53" fmla="*/ 223 h 253"/>
                <a:gd name="T54" fmla="*/ 6 w 389"/>
                <a:gd name="T55" fmla="*/ 243 h 253"/>
                <a:gd name="T56" fmla="*/ 11 w 389"/>
                <a:gd name="T57" fmla="*/ 236 h 253"/>
                <a:gd name="T58" fmla="*/ 21 w 389"/>
                <a:gd name="T59" fmla="*/ 206 h 253"/>
                <a:gd name="T60" fmla="*/ 36 w 389"/>
                <a:gd name="T61" fmla="*/ 176 h 253"/>
                <a:gd name="T62" fmla="*/ 55 w 389"/>
                <a:gd name="T63" fmla="*/ 150 h 253"/>
                <a:gd name="T64" fmla="*/ 78 w 389"/>
                <a:gd name="T65" fmla="*/ 128 h 253"/>
                <a:gd name="T66" fmla="*/ 105 w 389"/>
                <a:gd name="T67" fmla="*/ 109 h 253"/>
                <a:gd name="T68" fmla="*/ 135 w 389"/>
                <a:gd name="T69" fmla="*/ 95 h 253"/>
                <a:gd name="T70" fmla="*/ 167 w 389"/>
                <a:gd name="T7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9" h="253">
                  <a:moveTo>
                    <a:pt x="185" y="84"/>
                  </a:moveTo>
                  <a:lnTo>
                    <a:pt x="202" y="83"/>
                  </a:lnTo>
                  <a:lnTo>
                    <a:pt x="219" y="84"/>
                  </a:lnTo>
                  <a:lnTo>
                    <a:pt x="236" y="86"/>
                  </a:lnTo>
                  <a:lnTo>
                    <a:pt x="252" y="90"/>
                  </a:lnTo>
                  <a:lnTo>
                    <a:pt x="267" y="95"/>
                  </a:lnTo>
                  <a:lnTo>
                    <a:pt x="282" y="100"/>
                  </a:lnTo>
                  <a:lnTo>
                    <a:pt x="297" y="107"/>
                  </a:lnTo>
                  <a:lnTo>
                    <a:pt x="311" y="116"/>
                  </a:lnTo>
                  <a:lnTo>
                    <a:pt x="323" y="127"/>
                  </a:lnTo>
                  <a:lnTo>
                    <a:pt x="336" y="137"/>
                  </a:lnTo>
                  <a:lnTo>
                    <a:pt x="347" y="149"/>
                  </a:lnTo>
                  <a:lnTo>
                    <a:pt x="357" y="160"/>
                  </a:lnTo>
                  <a:lnTo>
                    <a:pt x="367" y="174"/>
                  </a:lnTo>
                  <a:lnTo>
                    <a:pt x="375" y="189"/>
                  </a:lnTo>
                  <a:lnTo>
                    <a:pt x="382" y="204"/>
                  </a:lnTo>
                  <a:lnTo>
                    <a:pt x="388" y="220"/>
                  </a:lnTo>
                  <a:lnTo>
                    <a:pt x="389" y="209"/>
                  </a:lnTo>
                  <a:lnTo>
                    <a:pt x="389" y="198"/>
                  </a:lnTo>
                  <a:lnTo>
                    <a:pt x="389" y="188"/>
                  </a:lnTo>
                  <a:lnTo>
                    <a:pt x="388" y="177"/>
                  </a:lnTo>
                  <a:lnTo>
                    <a:pt x="386" y="157"/>
                  </a:lnTo>
                  <a:lnTo>
                    <a:pt x="381" y="138"/>
                  </a:lnTo>
                  <a:lnTo>
                    <a:pt x="374" y="120"/>
                  </a:lnTo>
                  <a:lnTo>
                    <a:pt x="367" y="103"/>
                  </a:lnTo>
                  <a:lnTo>
                    <a:pt x="356" y="86"/>
                  </a:lnTo>
                  <a:lnTo>
                    <a:pt x="346" y="72"/>
                  </a:lnTo>
                  <a:lnTo>
                    <a:pt x="333" y="58"/>
                  </a:lnTo>
                  <a:lnTo>
                    <a:pt x="319" y="45"/>
                  </a:lnTo>
                  <a:lnTo>
                    <a:pt x="304" y="33"/>
                  </a:lnTo>
                  <a:lnTo>
                    <a:pt x="289" y="24"/>
                  </a:lnTo>
                  <a:lnTo>
                    <a:pt x="272" y="16"/>
                  </a:lnTo>
                  <a:lnTo>
                    <a:pt x="254" y="9"/>
                  </a:lnTo>
                  <a:lnTo>
                    <a:pt x="236" y="4"/>
                  </a:lnTo>
                  <a:lnTo>
                    <a:pt x="217" y="1"/>
                  </a:lnTo>
                  <a:lnTo>
                    <a:pt x="197" y="0"/>
                  </a:lnTo>
                  <a:lnTo>
                    <a:pt x="177" y="1"/>
                  </a:lnTo>
                  <a:lnTo>
                    <a:pt x="157" y="4"/>
                  </a:lnTo>
                  <a:lnTo>
                    <a:pt x="138" y="8"/>
                  </a:lnTo>
                  <a:lnTo>
                    <a:pt x="120" y="14"/>
                  </a:lnTo>
                  <a:lnTo>
                    <a:pt x="103" y="23"/>
                  </a:lnTo>
                  <a:lnTo>
                    <a:pt x="87" y="32"/>
                  </a:lnTo>
                  <a:lnTo>
                    <a:pt x="72" y="44"/>
                  </a:lnTo>
                  <a:lnTo>
                    <a:pt x="58" y="56"/>
                  </a:lnTo>
                  <a:lnTo>
                    <a:pt x="45" y="69"/>
                  </a:lnTo>
                  <a:lnTo>
                    <a:pt x="34" y="84"/>
                  </a:lnTo>
                  <a:lnTo>
                    <a:pt x="24" y="101"/>
                  </a:lnTo>
                  <a:lnTo>
                    <a:pt x="16" y="117"/>
                  </a:lnTo>
                  <a:lnTo>
                    <a:pt x="9" y="135"/>
                  </a:lnTo>
                  <a:lnTo>
                    <a:pt x="4" y="154"/>
                  </a:lnTo>
                  <a:lnTo>
                    <a:pt x="1" y="173"/>
                  </a:lnTo>
                  <a:lnTo>
                    <a:pt x="0" y="192"/>
                  </a:lnTo>
                  <a:lnTo>
                    <a:pt x="1" y="212"/>
                  </a:lnTo>
                  <a:lnTo>
                    <a:pt x="2" y="223"/>
                  </a:lnTo>
                  <a:lnTo>
                    <a:pt x="4" y="233"/>
                  </a:lnTo>
                  <a:lnTo>
                    <a:pt x="6" y="243"/>
                  </a:lnTo>
                  <a:lnTo>
                    <a:pt x="9" y="253"/>
                  </a:lnTo>
                  <a:lnTo>
                    <a:pt x="11" y="236"/>
                  </a:lnTo>
                  <a:lnTo>
                    <a:pt x="16" y="221"/>
                  </a:lnTo>
                  <a:lnTo>
                    <a:pt x="21" y="206"/>
                  </a:lnTo>
                  <a:lnTo>
                    <a:pt x="28" y="191"/>
                  </a:lnTo>
                  <a:lnTo>
                    <a:pt x="36" y="176"/>
                  </a:lnTo>
                  <a:lnTo>
                    <a:pt x="45" y="162"/>
                  </a:lnTo>
                  <a:lnTo>
                    <a:pt x="55" y="150"/>
                  </a:lnTo>
                  <a:lnTo>
                    <a:pt x="66" y="138"/>
                  </a:lnTo>
                  <a:lnTo>
                    <a:pt x="78" y="128"/>
                  </a:lnTo>
                  <a:lnTo>
                    <a:pt x="91" y="118"/>
                  </a:lnTo>
                  <a:lnTo>
                    <a:pt x="105" y="109"/>
                  </a:lnTo>
                  <a:lnTo>
                    <a:pt x="119" y="101"/>
                  </a:lnTo>
                  <a:lnTo>
                    <a:pt x="135" y="95"/>
                  </a:lnTo>
                  <a:lnTo>
                    <a:pt x="151" y="90"/>
                  </a:lnTo>
                  <a:lnTo>
                    <a:pt x="167" y="86"/>
                  </a:lnTo>
                  <a:lnTo>
                    <a:pt x="185" y="84"/>
                  </a:lnTo>
                  <a:close/>
                </a:path>
              </a:pathLst>
            </a:custGeom>
            <a:solidFill>
              <a:srgbClr val="7738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0" name="Freeform 64">
              <a:extLst>
                <a:ext uri="{FF2B5EF4-FFF2-40B4-BE49-F238E27FC236}">
                  <a16:creationId xmlns:a16="http://schemas.microsoft.com/office/drawing/2014/main" id="{6B274DDA-1627-4F21-9D39-999C304EA060}"/>
                </a:ext>
              </a:extLst>
            </p:cNvPr>
            <p:cNvSpPr>
              <a:spLocks/>
            </p:cNvSpPr>
            <p:nvPr/>
          </p:nvSpPr>
          <p:spPr bwMode="auto">
            <a:xfrm>
              <a:off x="2163763" y="2433638"/>
              <a:ext cx="111125" cy="68263"/>
            </a:xfrm>
            <a:custGeom>
              <a:avLst/>
              <a:gdLst>
                <a:gd name="T0" fmla="*/ 191 w 349"/>
                <a:gd name="T1" fmla="*/ 76 h 213"/>
                <a:gd name="T2" fmla="*/ 220 w 349"/>
                <a:gd name="T3" fmla="*/ 82 h 213"/>
                <a:gd name="T4" fmla="*/ 248 w 349"/>
                <a:gd name="T5" fmla="*/ 91 h 213"/>
                <a:gd name="T6" fmla="*/ 273 w 349"/>
                <a:gd name="T7" fmla="*/ 106 h 213"/>
                <a:gd name="T8" fmla="*/ 296 w 349"/>
                <a:gd name="T9" fmla="*/ 124 h 213"/>
                <a:gd name="T10" fmla="*/ 315 w 349"/>
                <a:gd name="T11" fmla="*/ 146 h 213"/>
                <a:gd name="T12" fmla="*/ 330 w 349"/>
                <a:gd name="T13" fmla="*/ 171 h 213"/>
                <a:gd name="T14" fmla="*/ 342 w 349"/>
                <a:gd name="T15" fmla="*/ 198 h 213"/>
                <a:gd name="T16" fmla="*/ 347 w 349"/>
                <a:gd name="T17" fmla="*/ 203 h 213"/>
                <a:gd name="T18" fmla="*/ 349 w 349"/>
                <a:gd name="T19" fmla="*/ 184 h 213"/>
                <a:gd name="T20" fmla="*/ 349 w 349"/>
                <a:gd name="T21" fmla="*/ 157 h 213"/>
                <a:gd name="T22" fmla="*/ 342 w 349"/>
                <a:gd name="T23" fmla="*/ 123 h 213"/>
                <a:gd name="T24" fmla="*/ 328 w 349"/>
                <a:gd name="T25" fmla="*/ 92 h 213"/>
                <a:gd name="T26" fmla="*/ 310 w 349"/>
                <a:gd name="T27" fmla="*/ 64 h 213"/>
                <a:gd name="T28" fmla="*/ 286 w 349"/>
                <a:gd name="T29" fmla="*/ 41 h 213"/>
                <a:gd name="T30" fmla="*/ 258 w 349"/>
                <a:gd name="T31" fmla="*/ 21 h 213"/>
                <a:gd name="T32" fmla="*/ 226 w 349"/>
                <a:gd name="T33" fmla="*/ 9 h 213"/>
                <a:gd name="T34" fmla="*/ 193 w 349"/>
                <a:gd name="T35" fmla="*/ 1 h 213"/>
                <a:gd name="T36" fmla="*/ 157 w 349"/>
                <a:gd name="T37" fmla="*/ 1 h 213"/>
                <a:gd name="T38" fmla="*/ 123 w 349"/>
                <a:gd name="T39" fmla="*/ 9 h 213"/>
                <a:gd name="T40" fmla="*/ 92 w 349"/>
                <a:gd name="T41" fmla="*/ 21 h 213"/>
                <a:gd name="T42" fmla="*/ 64 w 349"/>
                <a:gd name="T43" fmla="*/ 41 h 213"/>
                <a:gd name="T44" fmla="*/ 40 w 349"/>
                <a:gd name="T45" fmla="*/ 64 h 213"/>
                <a:gd name="T46" fmla="*/ 21 w 349"/>
                <a:gd name="T47" fmla="*/ 92 h 213"/>
                <a:gd name="T48" fmla="*/ 9 w 349"/>
                <a:gd name="T49" fmla="*/ 123 h 213"/>
                <a:gd name="T50" fmla="*/ 1 w 349"/>
                <a:gd name="T51" fmla="*/ 157 h 213"/>
                <a:gd name="T52" fmla="*/ 0 w 349"/>
                <a:gd name="T53" fmla="*/ 184 h 213"/>
                <a:gd name="T54" fmla="*/ 2 w 349"/>
                <a:gd name="T55" fmla="*/ 203 h 213"/>
                <a:gd name="T56" fmla="*/ 9 w 349"/>
                <a:gd name="T57" fmla="*/ 198 h 213"/>
                <a:gd name="T58" fmla="*/ 19 w 349"/>
                <a:gd name="T59" fmla="*/ 171 h 213"/>
                <a:gd name="T60" fmla="*/ 35 w 349"/>
                <a:gd name="T61" fmla="*/ 146 h 213"/>
                <a:gd name="T62" fmla="*/ 54 w 349"/>
                <a:gd name="T63" fmla="*/ 124 h 213"/>
                <a:gd name="T64" fmla="*/ 76 w 349"/>
                <a:gd name="T65" fmla="*/ 106 h 213"/>
                <a:gd name="T66" fmla="*/ 102 w 349"/>
                <a:gd name="T67" fmla="*/ 91 h 213"/>
                <a:gd name="T68" fmla="*/ 129 w 349"/>
                <a:gd name="T69" fmla="*/ 82 h 213"/>
                <a:gd name="T70" fmla="*/ 160 w 349"/>
                <a:gd name="T71" fmla="*/ 7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9" h="213">
                  <a:moveTo>
                    <a:pt x="175" y="75"/>
                  </a:moveTo>
                  <a:lnTo>
                    <a:pt x="191" y="76"/>
                  </a:lnTo>
                  <a:lnTo>
                    <a:pt x="205" y="79"/>
                  </a:lnTo>
                  <a:lnTo>
                    <a:pt x="220" y="82"/>
                  </a:lnTo>
                  <a:lnTo>
                    <a:pt x="235" y="86"/>
                  </a:lnTo>
                  <a:lnTo>
                    <a:pt x="248" y="91"/>
                  </a:lnTo>
                  <a:lnTo>
                    <a:pt x="261" y="98"/>
                  </a:lnTo>
                  <a:lnTo>
                    <a:pt x="273" y="106"/>
                  </a:lnTo>
                  <a:lnTo>
                    <a:pt x="285" y="115"/>
                  </a:lnTo>
                  <a:lnTo>
                    <a:pt x="296" y="124"/>
                  </a:lnTo>
                  <a:lnTo>
                    <a:pt x="306" y="135"/>
                  </a:lnTo>
                  <a:lnTo>
                    <a:pt x="315" y="146"/>
                  </a:lnTo>
                  <a:lnTo>
                    <a:pt x="324" y="158"/>
                  </a:lnTo>
                  <a:lnTo>
                    <a:pt x="330" y="171"/>
                  </a:lnTo>
                  <a:lnTo>
                    <a:pt x="336" y="184"/>
                  </a:lnTo>
                  <a:lnTo>
                    <a:pt x="342" y="198"/>
                  </a:lnTo>
                  <a:lnTo>
                    <a:pt x="345" y="213"/>
                  </a:lnTo>
                  <a:lnTo>
                    <a:pt x="347" y="203"/>
                  </a:lnTo>
                  <a:lnTo>
                    <a:pt x="348" y="194"/>
                  </a:lnTo>
                  <a:lnTo>
                    <a:pt x="349" y="184"/>
                  </a:lnTo>
                  <a:lnTo>
                    <a:pt x="349" y="175"/>
                  </a:lnTo>
                  <a:lnTo>
                    <a:pt x="349" y="157"/>
                  </a:lnTo>
                  <a:lnTo>
                    <a:pt x="346" y="140"/>
                  </a:lnTo>
                  <a:lnTo>
                    <a:pt x="342" y="123"/>
                  </a:lnTo>
                  <a:lnTo>
                    <a:pt x="335" y="107"/>
                  </a:lnTo>
                  <a:lnTo>
                    <a:pt x="328" y="92"/>
                  </a:lnTo>
                  <a:lnTo>
                    <a:pt x="320" y="78"/>
                  </a:lnTo>
                  <a:lnTo>
                    <a:pt x="310" y="64"/>
                  </a:lnTo>
                  <a:lnTo>
                    <a:pt x="298" y="51"/>
                  </a:lnTo>
                  <a:lnTo>
                    <a:pt x="286" y="41"/>
                  </a:lnTo>
                  <a:lnTo>
                    <a:pt x="273" y="30"/>
                  </a:lnTo>
                  <a:lnTo>
                    <a:pt x="258" y="21"/>
                  </a:lnTo>
                  <a:lnTo>
                    <a:pt x="243" y="14"/>
                  </a:lnTo>
                  <a:lnTo>
                    <a:pt x="226" y="9"/>
                  </a:lnTo>
                  <a:lnTo>
                    <a:pt x="211" y="4"/>
                  </a:lnTo>
                  <a:lnTo>
                    <a:pt x="193" y="1"/>
                  </a:lnTo>
                  <a:lnTo>
                    <a:pt x="175" y="0"/>
                  </a:lnTo>
                  <a:lnTo>
                    <a:pt x="157" y="1"/>
                  </a:lnTo>
                  <a:lnTo>
                    <a:pt x="140" y="4"/>
                  </a:lnTo>
                  <a:lnTo>
                    <a:pt x="123" y="9"/>
                  </a:lnTo>
                  <a:lnTo>
                    <a:pt x="107" y="14"/>
                  </a:lnTo>
                  <a:lnTo>
                    <a:pt x="92" y="21"/>
                  </a:lnTo>
                  <a:lnTo>
                    <a:pt x="77" y="30"/>
                  </a:lnTo>
                  <a:lnTo>
                    <a:pt x="64" y="41"/>
                  </a:lnTo>
                  <a:lnTo>
                    <a:pt x="52" y="51"/>
                  </a:lnTo>
                  <a:lnTo>
                    <a:pt x="40" y="64"/>
                  </a:lnTo>
                  <a:lnTo>
                    <a:pt x="30" y="78"/>
                  </a:lnTo>
                  <a:lnTo>
                    <a:pt x="21" y="92"/>
                  </a:lnTo>
                  <a:lnTo>
                    <a:pt x="14" y="107"/>
                  </a:lnTo>
                  <a:lnTo>
                    <a:pt x="9" y="123"/>
                  </a:lnTo>
                  <a:lnTo>
                    <a:pt x="4" y="140"/>
                  </a:lnTo>
                  <a:lnTo>
                    <a:pt x="1" y="157"/>
                  </a:lnTo>
                  <a:lnTo>
                    <a:pt x="0" y="175"/>
                  </a:lnTo>
                  <a:lnTo>
                    <a:pt x="0" y="184"/>
                  </a:lnTo>
                  <a:lnTo>
                    <a:pt x="1" y="194"/>
                  </a:lnTo>
                  <a:lnTo>
                    <a:pt x="2" y="203"/>
                  </a:lnTo>
                  <a:lnTo>
                    <a:pt x="4" y="213"/>
                  </a:lnTo>
                  <a:lnTo>
                    <a:pt x="9" y="198"/>
                  </a:lnTo>
                  <a:lnTo>
                    <a:pt x="13" y="184"/>
                  </a:lnTo>
                  <a:lnTo>
                    <a:pt x="19" y="171"/>
                  </a:lnTo>
                  <a:lnTo>
                    <a:pt x="27" y="158"/>
                  </a:lnTo>
                  <a:lnTo>
                    <a:pt x="35" y="146"/>
                  </a:lnTo>
                  <a:lnTo>
                    <a:pt x="44" y="135"/>
                  </a:lnTo>
                  <a:lnTo>
                    <a:pt x="54" y="124"/>
                  </a:lnTo>
                  <a:lnTo>
                    <a:pt x="65" y="115"/>
                  </a:lnTo>
                  <a:lnTo>
                    <a:pt x="76" y="106"/>
                  </a:lnTo>
                  <a:lnTo>
                    <a:pt x="89" y="98"/>
                  </a:lnTo>
                  <a:lnTo>
                    <a:pt x="102" y="91"/>
                  </a:lnTo>
                  <a:lnTo>
                    <a:pt x="115" y="86"/>
                  </a:lnTo>
                  <a:lnTo>
                    <a:pt x="129" y="82"/>
                  </a:lnTo>
                  <a:lnTo>
                    <a:pt x="144" y="79"/>
                  </a:lnTo>
                  <a:lnTo>
                    <a:pt x="160" y="76"/>
                  </a:lnTo>
                  <a:lnTo>
                    <a:pt x="175" y="75"/>
                  </a:lnTo>
                  <a:close/>
                </a:path>
              </a:pathLst>
            </a:custGeom>
            <a:solidFill>
              <a:srgbClr val="7738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1" name="Freeform 65">
              <a:extLst>
                <a:ext uri="{FF2B5EF4-FFF2-40B4-BE49-F238E27FC236}">
                  <a16:creationId xmlns:a16="http://schemas.microsoft.com/office/drawing/2014/main" id="{CD4AE684-BB25-41AE-B54E-E9250D168929}"/>
                </a:ext>
              </a:extLst>
            </p:cNvPr>
            <p:cNvSpPr>
              <a:spLocks/>
            </p:cNvSpPr>
            <p:nvPr/>
          </p:nvSpPr>
          <p:spPr bwMode="auto">
            <a:xfrm>
              <a:off x="1662113" y="2486025"/>
              <a:ext cx="165100" cy="166688"/>
            </a:xfrm>
            <a:custGeom>
              <a:avLst/>
              <a:gdLst>
                <a:gd name="T0" fmla="*/ 520 w 521"/>
                <a:gd name="T1" fmla="*/ 288 h 521"/>
                <a:gd name="T2" fmla="*/ 513 w 521"/>
                <a:gd name="T3" fmla="*/ 326 h 521"/>
                <a:gd name="T4" fmla="*/ 501 w 521"/>
                <a:gd name="T5" fmla="*/ 363 h 521"/>
                <a:gd name="T6" fmla="*/ 484 w 521"/>
                <a:gd name="T7" fmla="*/ 397 h 521"/>
                <a:gd name="T8" fmla="*/ 462 w 521"/>
                <a:gd name="T9" fmla="*/ 427 h 521"/>
                <a:gd name="T10" fmla="*/ 436 w 521"/>
                <a:gd name="T11" fmla="*/ 454 h 521"/>
                <a:gd name="T12" fmla="*/ 407 w 521"/>
                <a:gd name="T13" fmla="*/ 477 h 521"/>
                <a:gd name="T14" fmla="*/ 374 w 521"/>
                <a:gd name="T15" fmla="*/ 496 h 521"/>
                <a:gd name="T16" fmla="*/ 338 w 521"/>
                <a:gd name="T17" fmla="*/ 510 h 521"/>
                <a:gd name="T18" fmla="*/ 300 w 521"/>
                <a:gd name="T19" fmla="*/ 518 h 521"/>
                <a:gd name="T20" fmla="*/ 261 w 521"/>
                <a:gd name="T21" fmla="*/ 521 h 521"/>
                <a:gd name="T22" fmla="*/ 221 w 521"/>
                <a:gd name="T23" fmla="*/ 518 h 521"/>
                <a:gd name="T24" fmla="*/ 183 w 521"/>
                <a:gd name="T25" fmla="*/ 510 h 521"/>
                <a:gd name="T26" fmla="*/ 148 w 521"/>
                <a:gd name="T27" fmla="*/ 496 h 521"/>
                <a:gd name="T28" fmla="*/ 115 w 521"/>
                <a:gd name="T29" fmla="*/ 477 h 521"/>
                <a:gd name="T30" fmla="*/ 86 w 521"/>
                <a:gd name="T31" fmla="*/ 454 h 521"/>
                <a:gd name="T32" fmla="*/ 60 w 521"/>
                <a:gd name="T33" fmla="*/ 427 h 521"/>
                <a:gd name="T34" fmla="*/ 38 w 521"/>
                <a:gd name="T35" fmla="*/ 397 h 521"/>
                <a:gd name="T36" fmla="*/ 21 w 521"/>
                <a:gd name="T37" fmla="*/ 363 h 521"/>
                <a:gd name="T38" fmla="*/ 8 w 521"/>
                <a:gd name="T39" fmla="*/ 326 h 521"/>
                <a:gd name="T40" fmla="*/ 2 w 521"/>
                <a:gd name="T41" fmla="*/ 288 h 521"/>
                <a:gd name="T42" fmla="*/ 1 w 521"/>
                <a:gd name="T43" fmla="*/ 248 h 521"/>
                <a:gd name="T44" fmla="*/ 5 w 521"/>
                <a:gd name="T45" fmla="*/ 209 h 521"/>
                <a:gd name="T46" fmla="*/ 16 w 521"/>
                <a:gd name="T47" fmla="*/ 172 h 521"/>
                <a:gd name="T48" fmla="*/ 32 w 521"/>
                <a:gd name="T49" fmla="*/ 137 h 521"/>
                <a:gd name="T50" fmla="*/ 52 w 521"/>
                <a:gd name="T51" fmla="*/ 105 h 521"/>
                <a:gd name="T52" fmla="*/ 76 w 521"/>
                <a:gd name="T53" fmla="*/ 78 h 521"/>
                <a:gd name="T54" fmla="*/ 105 w 521"/>
                <a:gd name="T55" fmla="*/ 52 h 521"/>
                <a:gd name="T56" fmla="*/ 136 w 521"/>
                <a:gd name="T57" fmla="*/ 32 h 521"/>
                <a:gd name="T58" fmla="*/ 171 w 521"/>
                <a:gd name="T59" fmla="*/ 16 h 521"/>
                <a:gd name="T60" fmla="*/ 208 w 521"/>
                <a:gd name="T61" fmla="*/ 6 h 521"/>
                <a:gd name="T62" fmla="*/ 247 w 521"/>
                <a:gd name="T63" fmla="*/ 1 h 521"/>
                <a:gd name="T64" fmla="*/ 288 w 521"/>
                <a:gd name="T65" fmla="*/ 2 h 521"/>
                <a:gd name="T66" fmla="*/ 326 w 521"/>
                <a:gd name="T67" fmla="*/ 9 h 521"/>
                <a:gd name="T68" fmla="*/ 363 w 521"/>
                <a:gd name="T69" fmla="*/ 21 h 521"/>
                <a:gd name="T70" fmla="*/ 397 w 521"/>
                <a:gd name="T71" fmla="*/ 38 h 521"/>
                <a:gd name="T72" fmla="*/ 427 w 521"/>
                <a:gd name="T73" fmla="*/ 61 h 521"/>
                <a:gd name="T74" fmla="*/ 454 w 521"/>
                <a:gd name="T75" fmla="*/ 86 h 521"/>
                <a:gd name="T76" fmla="*/ 477 w 521"/>
                <a:gd name="T77" fmla="*/ 116 h 521"/>
                <a:gd name="T78" fmla="*/ 496 w 521"/>
                <a:gd name="T79" fmla="*/ 148 h 521"/>
                <a:gd name="T80" fmla="*/ 510 w 521"/>
                <a:gd name="T81" fmla="*/ 184 h 521"/>
                <a:gd name="T82" fmla="*/ 518 w 521"/>
                <a:gd name="T83" fmla="*/ 221 h 521"/>
                <a:gd name="T84" fmla="*/ 521 w 521"/>
                <a:gd name="T85" fmla="*/ 26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1" h="521">
                  <a:moveTo>
                    <a:pt x="521" y="261"/>
                  </a:moveTo>
                  <a:lnTo>
                    <a:pt x="521" y="275"/>
                  </a:lnTo>
                  <a:lnTo>
                    <a:pt x="520" y="288"/>
                  </a:lnTo>
                  <a:lnTo>
                    <a:pt x="518" y="301"/>
                  </a:lnTo>
                  <a:lnTo>
                    <a:pt x="516" y="314"/>
                  </a:lnTo>
                  <a:lnTo>
                    <a:pt x="513" y="326"/>
                  </a:lnTo>
                  <a:lnTo>
                    <a:pt x="510" y="339"/>
                  </a:lnTo>
                  <a:lnTo>
                    <a:pt x="506" y="351"/>
                  </a:lnTo>
                  <a:lnTo>
                    <a:pt x="501" y="363"/>
                  </a:lnTo>
                  <a:lnTo>
                    <a:pt x="496" y="375"/>
                  </a:lnTo>
                  <a:lnTo>
                    <a:pt x="490" y="385"/>
                  </a:lnTo>
                  <a:lnTo>
                    <a:pt x="484" y="397"/>
                  </a:lnTo>
                  <a:lnTo>
                    <a:pt x="477" y="407"/>
                  </a:lnTo>
                  <a:lnTo>
                    <a:pt x="470" y="417"/>
                  </a:lnTo>
                  <a:lnTo>
                    <a:pt x="462" y="427"/>
                  </a:lnTo>
                  <a:lnTo>
                    <a:pt x="454" y="437"/>
                  </a:lnTo>
                  <a:lnTo>
                    <a:pt x="445" y="445"/>
                  </a:lnTo>
                  <a:lnTo>
                    <a:pt x="436" y="454"/>
                  </a:lnTo>
                  <a:lnTo>
                    <a:pt x="427" y="462"/>
                  </a:lnTo>
                  <a:lnTo>
                    <a:pt x="417" y="470"/>
                  </a:lnTo>
                  <a:lnTo>
                    <a:pt x="407" y="477"/>
                  </a:lnTo>
                  <a:lnTo>
                    <a:pt x="397" y="484"/>
                  </a:lnTo>
                  <a:lnTo>
                    <a:pt x="385" y="491"/>
                  </a:lnTo>
                  <a:lnTo>
                    <a:pt x="374" y="496"/>
                  </a:lnTo>
                  <a:lnTo>
                    <a:pt x="363" y="501"/>
                  </a:lnTo>
                  <a:lnTo>
                    <a:pt x="351" y="506"/>
                  </a:lnTo>
                  <a:lnTo>
                    <a:pt x="338" y="510"/>
                  </a:lnTo>
                  <a:lnTo>
                    <a:pt x="326" y="514"/>
                  </a:lnTo>
                  <a:lnTo>
                    <a:pt x="313" y="516"/>
                  </a:lnTo>
                  <a:lnTo>
                    <a:pt x="300" y="518"/>
                  </a:lnTo>
                  <a:lnTo>
                    <a:pt x="288" y="520"/>
                  </a:lnTo>
                  <a:lnTo>
                    <a:pt x="274" y="521"/>
                  </a:lnTo>
                  <a:lnTo>
                    <a:pt x="261" y="521"/>
                  </a:lnTo>
                  <a:lnTo>
                    <a:pt x="247" y="521"/>
                  </a:lnTo>
                  <a:lnTo>
                    <a:pt x="235" y="520"/>
                  </a:lnTo>
                  <a:lnTo>
                    <a:pt x="221" y="518"/>
                  </a:lnTo>
                  <a:lnTo>
                    <a:pt x="208" y="516"/>
                  </a:lnTo>
                  <a:lnTo>
                    <a:pt x="196" y="514"/>
                  </a:lnTo>
                  <a:lnTo>
                    <a:pt x="183" y="510"/>
                  </a:lnTo>
                  <a:lnTo>
                    <a:pt x="171" y="506"/>
                  </a:lnTo>
                  <a:lnTo>
                    <a:pt x="160" y="501"/>
                  </a:lnTo>
                  <a:lnTo>
                    <a:pt x="148" y="496"/>
                  </a:lnTo>
                  <a:lnTo>
                    <a:pt x="136" y="491"/>
                  </a:lnTo>
                  <a:lnTo>
                    <a:pt x="126" y="484"/>
                  </a:lnTo>
                  <a:lnTo>
                    <a:pt x="115" y="477"/>
                  </a:lnTo>
                  <a:lnTo>
                    <a:pt x="105" y="470"/>
                  </a:lnTo>
                  <a:lnTo>
                    <a:pt x="95" y="462"/>
                  </a:lnTo>
                  <a:lnTo>
                    <a:pt x="86" y="454"/>
                  </a:lnTo>
                  <a:lnTo>
                    <a:pt x="76" y="445"/>
                  </a:lnTo>
                  <a:lnTo>
                    <a:pt x="68" y="437"/>
                  </a:lnTo>
                  <a:lnTo>
                    <a:pt x="60" y="427"/>
                  </a:lnTo>
                  <a:lnTo>
                    <a:pt x="52" y="417"/>
                  </a:lnTo>
                  <a:lnTo>
                    <a:pt x="44" y="407"/>
                  </a:lnTo>
                  <a:lnTo>
                    <a:pt x="38" y="397"/>
                  </a:lnTo>
                  <a:lnTo>
                    <a:pt x="32" y="385"/>
                  </a:lnTo>
                  <a:lnTo>
                    <a:pt x="26" y="375"/>
                  </a:lnTo>
                  <a:lnTo>
                    <a:pt x="21" y="363"/>
                  </a:lnTo>
                  <a:lnTo>
                    <a:pt x="16" y="351"/>
                  </a:lnTo>
                  <a:lnTo>
                    <a:pt x="12" y="339"/>
                  </a:lnTo>
                  <a:lnTo>
                    <a:pt x="8" y="326"/>
                  </a:lnTo>
                  <a:lnTo>
                    <a:pt x="5" y="314"/>
                  </a:lnTo>
                  <a:lnTo>
                    <a:pt x="3" y="301"/>
                  </a:lnTo>
                  <a:lnTo>
                    <a:pt x="2" y="288"/>
                  </a:lnTo>
                  <a:lnTo>
                    <a:pt x="1" y="275"/>
                  </a:lnTo>
                  <a:lnTo>
                    <a:pt x="0" y="261"/>
                  </a:lnTo>
                  <a:lnTo>
                    <a:pt x="1" y="248"/>
                  </a:lnTo>
                  <a:lnTo>
                    <a:pt x="2" y="235"/>
                  </a:lnTo>
                  <a:lnTo>
                    <a:pt x="3" y="221"/>
                  </a:lnTo>
                  <a:lnTo>
                    <a:pt x="5" y="209"/>
                  </a:lnTo>
                  <a:lnTo>
                    <a:pt x="8" y="196"/>
                  </a:lnTo>
                  <a:lnTo>
                    <a:pt x="12" y="184"/>
                  </a:lnTo>
                  <a:lnTo>
                    <a:pt x="16" y="172"/>
                  </a:lnTo>
                  <a:lnTo>
                    <a:pt x="21" y="160"/>
                  </a:lnTo>
                  <a:lnTo>
                    <a:pt x="26" y="148"/>
                  </a:lnTo>
                  <a:lnTo>
                    <a:pt x="32" y="137"/>
                  </a:lnTo>
                  <a:lnTo>
                    <a:pt x="38" y="126"/>
                  </a:lnTo>
                  <a:lnTo>
                    <a:pt x="44" y="116"/>
                  </a:lnTo>
                  <a:lnTo>
                    <a:pt x="52" y="105"/>
                  </a:lnTo>
                  <a:lnTo>
                    <a:pt x="60" y="95"/>
                  </a:lnTo>
                  <a:lnTo>
                    <a:pt x="68" y="86"/>
                  </a:lnTo>
                  <a:lnTo>
                    <a:pt x="76" y="78"/>
                  </a:lnTo>
                  <a:lnTo>
                    <a:pt x="86" y="68"/>
                  </a:lnTo>
                  <a:lnTo>
                    <a:pt x="95" y="61"/>
                  </a:lnTo>
                  <a:lnTo>
                    <a:pt x="105" y="52"/>
                  </a:lnTo>
                  <a:lnTo>
                    <a:pt x="115" y="45"/>
                  </a:lnTo>
                  <a:lnTo>
                    <a:pt x="126" y="38"/>
                  </a:lnTo>
                  <a:lnTo>
                    <a:pt x="136" y="32"/>
                  </a:lnTo>
                  <a:lnTo>
                    <a:pt x="148" y="27"/>
                  </a:lnTo>
                  <a:lnTo>
                    <a:pt x="160" y="21"/>
                  </a:lnTo>
                  <a:lnTo>
                    <a:pt x="171" y="16"/>
                  </a:lnTo>
                  <a:lnTo>
                    <a:pt x="183" y="12"/>
                  </a:lnTo>
                  <a:lnTo>
                    <a:pt x="196" y="9"/>
                  </a:lnTo>
                  <a:lnTo>
                    <a:pt x="208" y="6"/>
                  </a:lnTo>
                  <a:lnTo>
                    <a:pt x="221" y="4"/>
                  </a:lnTo>
                  <a:lnTo>
                    <a:pt x="235" y="2"/>
                  </a:lnTo>
                  <a:lnTo>
                    <a:pt x="247" y="1"/>
                  </a:lnTo>
                  <a:lnTo>
                    <a:pt x="261" y="0"/>
                  </a:lnTo>
                  <a:lnTo>
                    <a:pt x="274" y="1"/>
                  </a:lnTo>
                  <a:lnTo>
                    <a:pt x="288" y="2"/>
                  </a:lnTo>
                  <a:lnTo>
                    <a:pt x="300" y="4"/>
                  </a:lnTo>
                  <a:lnTo>
                    <a:pt x="313" y="6"/>
                  </a:lnTo>
                  <a:lnTo>
                    <a:pt x="326" y="9"/>
                  </a:lnTo>
                  <a:lnTo>
                    <a:pt x="338" y="12"/>
                  </a:lnTo>
                  <a:lnTo>
                    <a:pt x="351" y="16"/>
                  </a:lnTo>
                  <a:lnTo>
                    <a:pt x="363" y="21"/>
                  </a:lnTo>
                  <a:lnTo>
                    <a:pt x="374" y="27"/>
                  </a:lnTo>
                  <a:lnTo>
                    <a:pt x="385" y="32"/>
                  </a:lnTo>
                  <a:lnTo>
                    <a:pt x="397" y="38"/>
                  </a:lnTo>
                  <a:lnTo>
                    <a:pt x="407" y="45"/>
                  </a:lnTo>
                  <a:lnTo>
                    <a:pt x="417" y="52"/>
                  </a:lnTo>
                  <a:lnTo>
                    <a:pt x="427" y="61"/>
                  </a:lnTo>
                  <a:lnTo>
                    <a:pt x="436" y="68"/>
                  </a:lnTo>
                  <a:lnTo>
                    <a:pt x="445" y="78"/>
                  </a:lnTo>
                  <a:lnTo>
                    <a:pt x="454" y="86"/>
                  </a:lnTo>
                  <a:lnTo>
                    <a:pt x="462" y="95"/>
                  </a:lnTo>
                  <a:lnTo>
                    <a:pt x="470" y="105"/>
                  </a:lnTo>
                  <a:lnTo>
                    <a:pt x="477" y="116"/>
                  </a:lnTo>
                  <a:lnTo>
                    <a:pt x="484" y="126"/>
                  </a:lnTo>
                  <a:lnTo>
                    <a:pt x="490" y="137"/>
                  </a:lnTo>
                  <a:lnTo>
                    <a:pt x="496" y="148"/>
                  </a:lnTo>
                  <a:lnTo>
                    <a:pt x="501" y="160"/>
                  </a:lnTo>
                  <a:lnTo>
                    <a:pt x="506" y="172"/>
                  </a:lnTo>
                  <a:lnTo>
                    <a:pt x="510" y="184"/>
                  </a:lnTo>
                  <a:lnTo>
                    <a:pt x="513" y="196"/>
                  </a:lnTo>
                  <a:lnTo>
                    <a:pt x="516" y="209"/>
                  </a:lnTo>
                  <a:lnTo>
                    <a:pt x="518" y="221"/>
                  </a:lnTo>
                  <a:lnTo>
                    <a:pt x="520" y="235"/>
                  </a:lnTo>
                  <a:lnTo>
                    <a:pt x="521" y="248"/>
                  </a:lnTo>
                  <a:lnTo>
                    <a:pt x="521" y="261"/>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2" name="Freeform 66">
              <a:extLst>
                <a:ext uri="{FF2B5EF4-FFF2-40B4-BE49-F238E27FC236}">
                  <a16:creationId xmlns:a16="http://schemas.microsoft.com/office/drawing/2014/main" id="{D5FCC497-D2AC-4C99-8DB7-4686EE090AA5}"/>
                </a:ext>
              </a:extLst>
            </p:cNvPr>
            <p:cNvSpPr>
              <a:spLocks/>
            </p:cNvSpPr>
            <p:nvPr/>
          </p:nvSpPr>
          <p:spPr bwMode="auto">
            <a:xfrm>
              <a:off x="1711325" y="2008188"/>
              <a:ext cx="803275" cy="608013"/>
            </a:xfrm>
            <a:custGeom>
              <a:avLst/>
              <a:gdLst>
                <a:gd name="T0" fmla="*/ 2503 w 2528"/>
                <a:gd name="T1" fmla="*/ 221 h 1919"/>
                <a:gd name="T2" fmla="*/ 2523 w 2528"/>
                <a:gd name="T3" fmla="*/ 342 h 1919"/>
                <a:gd name="T4" fmla="*/ 2528 w 2528"/>
                <a:gd name="T5" fmla="*/ 462 h 1919"/>
                <a:gd name="T6" fmla="*/ 2516 w 2528"/>
                <a:gd name="T7" fmla="*/ 576 h 1919"/>
                <a:gd name="T8" fmla="*/ 2489 w 2528"/>
                <a:gd name="T9" fmla="*/ 682 h 1919"/>
                <a:gd name="T10" fmla="*/ 2444 w 2528"/>
                <a:gd name="T11" fmla="*/ 778 h 1919"/>
                <a:gd name="T12" fmla="*/ 2383 w 2528"/>
                <a:gd name="T13" fmla="*/ 860 h 1919"/>
                <a:gd name="T14" fmla="*/ 2305 w 2528"/>
                <a:gd name="T15" fmla="*/ 926 h 1919"/>
                <a:gd name="T16" fmla="*/ 2210 w 2528"/>
                <a:gd name="T17" fmla="*/ 974 h 1919"/>
                <a:gd name="T18" fmla="*/ 2097 w 2528"/>
                <a:gd name="T19" fmla="*/ 1000 h 1919"/>
                <a:gd name="T20" fmla="*/ 1965 w 2528"/>
                <a:gd name="T21" fmla="*/ 1002 h 1919"/>
                <a:gd name="T22" fmla="*/ 1839 w 2528"/>
                <a:gd name="T23" fmla="*/ 982 h 1919"/>
                <a:gd name="T24" fmla="*/ 1726 w 2528"/>
                <a:gd name="T25" fmla="*/ 949 h 1919"/>
                <a:gd name="T26" fmla="*/ 1590 w 2528"/>
                <a:gd name="T27" fmla="*/ 892 h 1919"/>
                <a:gd name="T28" fmla="*/ 1461 w 2528"/>
                <a:gd name="T29" fmla="*/ 832 h 1919"/>
                <a:gd name="T30" fmla="*/ 1364 w 2528"/>
                <a:gd name="T31" fmla="*/ 793 h 1919"/>
                <a:gd name="T32" fmla="*/ 1260 w 2528"/>
                <a:gd name="T33" fmla="*/ 765 h 1919"/>
                <a:gd name="T34" fmla="*/ 1146 w 2528"/>
                <a:gd name="T35" fmla="*/ 752 h 1919"/>
                <a:gd name="T36" fmla="*/ 1018 w 2528"/>
                <a:gd name="T37" fmla="*/ 763 h 1919"/>
                <a:gd name="T38" fmla="*/ 872 w 2528"/>
                <a:gd name="T39" fmla="*/ 800 h 1919"/>
                <a:gd name="T40" fmla="*/ 703 w 2528"/>
                <a:gd name="T41" fmla="*/ 870 h 1919"/>
                <a:gd name="T42" fmla="*/ 568 w 2528"/>
                <a:gd name="T43" fmla="*/ 955 h 1919"/>
                <a:gd name="T44" fmla="*/ 468 w 2528"/>
                <a:gd name="T45" fmla="*/ 1063 h 1919"/>
                <a:gd name="T46" fmla="*/ 395 w 2528"/>
                <a:gd name="T47" fmla="*/ 1185 h 1919"/>
                <a:gd name="T48" fmla="*/ 346 w 2528"/>
                <a:gd name="T49" fmla="*/ 1316 h 1919"/>
                <a:gd name="T50" fmla="*/ 317 w 2528"/>
                <a:gd name="T51" fmla="*/ 1449 h 1919"/>
                <a:gd name="T52" fmla="*/ 304 w 2528"/>
                <a:gd name="T53" fmla="*/ 1577 h 1919"/>
                <a:gd name="T54" fmla="*/ 302 w 2528"/>
                <a:gd name="T55" fmla="*/ 1693 h 1919"/>
                <a:gd name="T56" fmla="*/ 307 w 2528"/>
                <a:gd name="T57" fmla="*/ 1793 h 1919"/>
                <a:gd name="T58" fmla="*/ 323 w 2528"/>
                <a:gd name="T59" fmla="*/ 1911 h 1919"/>
                <a:gd name="T60" fmla="*/ 56 w 2528"/>
                <a:gd name="T61" fmla="*/ 1509 h 1919"/>
                <a:gd name="T62" fmla="*/ 37 w 2528"/>
                <a:gd name="T63" fmla="*/ 1434 h 1919"/>
                <a:gd name="T64" fmla="*/ 16 w 2528"/>
                <a:gd name="T65" fmla="*/ 1328 h 1919"/>
                <a:gd name="T66" fmla="*/ 2 w 2528"/>
                <a:gd name="T67" fmla="*/ 1188 h 1919"/>
                <a:gd name="T68" fmla="*/ 2 w 2528"/>
                <a:gd name="T69" fmla="*/ 1022 h 1919"/>
                <a:gd name="T70" fmla="*/ 24 w 2528"/>
                <a:gd name="T71" fmla="*/ 842 h 1919"/>
                <a:gd name="T72" fmla="*/ 78 w 2528"/>
                <a:gd name="T73" fmla="*/ 656 h 1919"/>
                <a:gd name="T74" fmla="*/ 173 w 2528"/>
                <a:gd name="T75" fmla="*/ 474 h 1919"/>
                <a:gd name="T76" fmla="*/ 318 w 2528"/>
                <a:gd name="T77" fmla="*/ 306 h 1919"/>
                <a:gd name="T78" fmla="*/ 522 w 2528"/>
                <a:gd name="T79" fmla="*/ 161 h 1919"/>
                <a:gd name="T80" fmla="*/ 793 w 2528"/>
                <a:gd name="T81" fmla="*/ 47 h 1919"/>
                <a:gd name="T82" fmla="*/ 1012 w 2528"/>
                <a:gd name="T83" fmla="*/ 4 h 1919"/>
                <a:gd name="T84" fmla="*/ 1214 w 2528"/>
                <a:gd name="T85" fmla="*/ 3 h 1919"/>
                <a:gd name="T86" fmla="*/ 1400 w 2528"/>
                <a:gd name="T87" fmla="*/ 36 h 1919"/>
                <a:gd name="T88" fmla="*/ 1572 w 2528"/>
                <a:gd name="T89" fmla="*/ 88 h 1919"/>
                <a:gd name="T90" fmla="*/ 1733 w 2528"/>
                <a:gd name="T91" fmla="*/ 150 h 1919"/>
                <a:gd name="T92" fmla="*/ 1882 w 2528"/>
                <a:gd name="T93" fmla="*/ 210 h 1919"/>
                <a:gd name="T94" fmla="*/ 2021 w 2528"/>
                <a:gd name="T95" fmla="*/ 258 h 1919"/>
                <a:gd name="T96" fmla="*/ 2154 w 2528"/>
                <a:gd name="T97" fmla="*/ 281 h 1919"/>
                <a:gd name="T98" fmla="*/ 2280 w 2528"/>
                <a:gd name="T99" fmla="*/ 269 h 1919"/>
                <a:gd name="T100" fmla="*/ 2401 w 2528"/>
                <a:gd name="T101" fmla="*/ 210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28" h="1919">
                  <a:moveTo>
                    <a:pt x="2479" y="140"/>
                  </a:moveTo>
                  <a:lnTo>
                    <a:pt x="2492" y="181"/>
                  </a:lnTo>
                  <a:lnTo>
                    <a:pt x="2503" y="221"/>
                  </a:lnTo>
                  <a:lnTo>
                    <a:pt x="2511" y="261"/>
                  </a:lnTo>
                  <a:lnTo>
                    <a:pt x="2517" y="302"/>
                  </a:lnTo>
                  <a:lnTo>
                    <a:pt x="2523" y="342"/>
                  </a:lnTo>
                  <a:lnTo>
                    <a:pt x="2527" y="383"/>
                  </a:lnTo>
                  <a:lnTo>
                    <a:pt x="2528" y="422"/>
                  </a:lnTo>
                  <a:lnTo>
                    <a:pt x="2528" y="462"/>
                  </a:lnTo>
                  <a:lnTo>
                    <a:pt x="2526" y="500"/>
                  </a:lnTo>
                  <a:lnTo>
                    <a:pt x="2523" y="538"/>
                  </a:lnTo>
                  <a:lnTo>
                    <a:pt x="2516" y="576"/>
                  </a:lnTo>
                  <a:lnTo>
                    <a:pt x="2509" y="612"/>
                  </a:lnTo>
                  <a:lnTo>
                    <a:pt x="2501" y="648"/>
                  </a:lnTo>
                  <a:lnTo>
                    <a:pt x="2489" y="682"/>
                  </a:lnTo>
                  <a:lnTo>
                    <a:pt x="2476" y="714"/>
                  </a:lnTo>
                  <a:lnTo>
                    <a:pt x="2461" y="747"/>
                  </a:lnTo>
                  <a:lnTo>
                    <a:pt x="2444" y="778"/>
                  </a:lnTo>
                  <a:lnTo>
                    <a:pt x="2427" y="806"/>
                  </a:lnTo>
                  <a:lnTo>
                    <a:pt x="2406" y="834"/>
                  </a:lnTo>
                  <a:lnTo>
                    <a:pt x="2383" y="860"/>
                  </a:lnTo>
                  <a:lnTo>
                    <a:pt x="2360" y="884"/>
                  </a:lnTo>
                  <a:lnTo>
                    <a:pt x="2333" y="906"/>
                  </a:lnTo>
                  <a:lnTo>
                    <a:pt x="2305" y="926"/>
                  </a:lnTo>
                  <a:lnTo>
                    <a:pt x="2275" y="945"/>
                  </a:lnTo>
                  <a:lnTo>
                    <a:pt x="2244" y="961"/>
                  </a:lnTo>
                  <a:lnTo>
                    <a:pt x="2210" y="974"/>
                  </a:lnTo>
                  <a:lnTo>
                    <a:pt x="2174" y="985"/>
                  </a:lnTo>
                  <a:lnTo>
                    <a:pt x="2137" y="994"/>
                  </a:lnTo>
                  <a:lnTo>
                    <a:pt x="2097" y="1000"/>
                  </a:lnTo>
                  <a:lnTo>
                    <a:pt x="2055" y="1003"/>
                  </a:lnTo>
                  <a:lnTo>
                    <a:pt x="2011" y="1004"/>
                  </a:lnTo>
                  <a:lnTo>
                    <a:pt x="1965" y="1002"/>
                  </a:lnTo>
                  <a:lnTo>
                    <a:pt x="1921" y="998"/>
                  </a:lnTo>
                  <a:lnTo>
                    <a:pt x="1880" y="990"/>
                  </a:lnTo>
                  <a:lnTo>
                    <a:pt x="1839" y="982"/>
                  </a:lnTo>
                  <a:lnTo>
                    <a:pt x="1800" y="972"/>
                  </a:lnTo>
                  <a:lnTo>
                    <a:pt x="1762" y="961"/>
                  </a:lnTo>
                  <a:lnTo>
                    <a:pt x="1726" y="949"/>
                  </a:lnTo>
                  <a:lnTo>
                    <a:pt x="1690" y="935"/>
                  </a:lnTo>
                  <a:lnTo>
                    <a:pt x="1657" y="922"/>
                  </a:lnTo>
                  <a:lnTo>
                    <a:pt x="1590" y="892"/>
                  </a:lnTo>
                  <a:lnTo>
                    <a:pt x="1526" y="861"/>
                  </a:lnTo>
                  <a:lnTo>
                    <a:pt x="1494" y="847"/>
                  </a:lnTo>
                  <a:lnTo>
                    <a:pt x="1461" y="832"/>
                  </a:lnTo>
                  <a:lnTo>
                    <a:pt x="1429" y="818"/>
                  </a:lnTo>
                  <a:lnTo>
                    <a:pt x="1396" y="804"/>
                  </a:lnTo>
                  <a:lnTo>
                    <a:pt x="1364" y="793"/>
                  </a:lnTo>
                  <a:lnTo>
                    <a:pt x="1330" y="782"/>
                  </a:lnTo>
                  <a:lnTo>
                    <a:pt x="1295" y="773"/>
                  </a:lnTo>
                  <a:lnTo>
                    <a:pt x="1260" y="765"/>
                  </a:lnTo>
                  <a:lnTo>
                    <a:pt x="1223" y="759"/>
                  </a:lnTo>
                  <a:lnTo>
                    <a:pt x="1185" y="755"/>
                  </a:lnTo>
                  <a:lnTo>
                    <a:pt x="1146" y="752"/>
                  </a:lnTo>
                  <a:lnTo>
                    <a:pt x="1106" y="754"/>
                  </a:lnTo>
                  <a:lnTo>
                    <a:pt x="1062" y="757"/>
                  </a:lnTo>
                  <a:lnTo>
                    <a:pt x="1018" y="763"/>
                  </a:lnTo>
                  <a:lnTo>
                    <a:pt x="971" y="773"/>
                  </a:lnTo>
                  <a:lnTo>
                    <a:pt x="923" y="784"/>
                  </a:lnTo>
                  <a:lnTo>
                    <a:pt x="872" y="800"/>
                  </a:lnTo>
                  <a:lnTo>
                    <a:pt x="818" y="819"/>
                  </a:lnTo>
                  <a:lnTo>
                    <a:pt x="762" y="842"/>
                  </a:lnTo>
                  <a:lnTo>
                    <a:pt x="703" y="870"/>
                  </a:lnTo>
                  <a:lnTo>
                    <a:pt x="654" y="895"/>
                  </a:lnTo>
                  <a:lnTo>
                    <a:pt x="610" y="924"/>
                  </a:lnTo>
                  <a:lnTo>
                    <a:pt x="568" y="955"/>
                  </a:lnTo>
                  <a:lnTo>
                    <a:pt x="531" y="989"/>
                  </a:lnTo>
                  <a:lnTo>
                    <a:pt x="498" y="1025"/>
                  </a:lnTo>
                  <a:lnTo>
                    <a:pt x="468" y="1063"/>
                  </a:lnTo>
                  <a:lnTo>
                    <a:pt x="441" y="1102"/>
                  </a:lnTo>
                  <a:lnTo>
                    <a:pt x="416" y="1144"/>
                  </a:lnTo>
                  <a:lnTo>
                    <a:pt x="395" y="1185"/>
                  </a:lnTo>
                  <a:lnTo>
                    <a:pt x="376" y="1228"/>
                  </a:lnTo>
                  <a:lnTo>
                    <a:pt x="360" y="1272"/>
                  </a:lnTo>
                  <a:lnTo>
                    <a:pt x="346" y="1316"/>
                  </a:lnTo>
                  <a:lnTo>
                    <a:pt x="335" y="1360"/>
                  </a:lnTo>
                  <a:lnTo>
                    <a:pt x="325" y="1405"/>
                  </a:lnTo>
                  <a:lnTo>
                    <a:pt x="317" y="1449"/>
                  </a:lnTo>
                  <a:lnTo>
                    <a:pt x="312" y="1492"/>
                  </a:lnTo>
                  <a:lnTo>
                    <a:pt x="307" y="1535"/>
                  </a:lnTo>
                  <a:lnTo>
                    <a:pt x="304" y="1577"/>
                  </a:lnTo>
                  <a:lnTo>
                    <a:pt x="302" y="1617"/>
                  </a:lnTo>
                  <a:lnTo>
                    <a:pt x="302" y="1656"/>
                  </a:lnTo>
                  <a:lnTo>
                    <a:pt x="302" y="1693"/>
                  </a:lnTo>
                  <a:lnTo>
                    <a:pt x="303" y="1728"/>
                  </a:lnTo>
                  <a:lnTo>
                    <a:pt x="305" y="1762"/>
                  </a:lnTo>
                  <a:lnTo>
                    <a:pt x="307" y="1793"/>
                  </a:lnTo>
                  <a:lnTo>
                    <a:pt x="314" y="1846"/>
                  </a:lnTo>
                  <a:lnTo>
                    <a:pt x="319" y="1886"/>
                  </a:lnTo>
                  <a:lnTo>
                    <a:pt x="323" y="1911"/>
                  </a:lnTo>
                  <a:lnTo>
                    <a:pt x="324" y="1919"/>
                  </a:lnTo>
                  <a:lnTo>
                    <a:pt x="216" y="1919"/>
                  </a:lnTo>
                  <a:lnTo>
                    <a:pt x="56" y="1509"/>
                  </a:lnTo>
                  <a:lnTo>
                    <a:pt x="52" y="1497"/>
                  </a:lnTo>
                  <a:lnTo>
                    <a:pt x="42" y="1461"/>
                  </a:lnTo>
                  <a:lnTo>
                    <a:pt x="37" y="1434"/>
                  </a:lnTo>
                  <a:lnTo>
                    <a:pt x="30" y="1404"/>
                  </a:lnTo>
                  <a:lnTo>
                    <a:pt x="23" y="1368"/>
                  </a:lnTo>
                  <a:lnTo>
                    <a:pt x="16" y="1328"/>
                  </a:lnTo>
                  <a:lnTo>
                    <a:pt x="11" y="1284"/>
                  </a:lnTo>
                  <a:lnTo>
                    <a:pt x="6" y="1238"/>
                  </a:lnTo>
                  <a:lnTo>
                    <a:pt x="2" y="1188"/>
                  </a:lnTo>
                  <a:lnTo>
                    <a:pt x="0" y="1135"/>
                  </a:lnTo>
                  <a:lnTo>
                    <a:pt x="0" y="1079"/>
                  </a:lnTo>
                  <a:lnTo>
                    <a:pt x="2" y="1022"/>
                  </a:lnTo>
                  <a:lnTo>
                    <a:pt x="6" y="964"/>
                  </a:lnTo>
                  <a:lnTo>
                    <a:pt x="13" y="904"/>
                  </a:lnTo>
                  <a:lnTo>
                    <a:pt x="24" y="842"/>
                  </a:lnTo>
                  <a:lnTo>
                    <a:pt x="38" y="780"/>
                  </a:lnTo>
                  <a:lnTo>
                    <a:pt x="56" y="719"/>
                  </a:lnTo>
                  <a:lnTo>
                    <a:pt x="78" y="656"/>
                  </a:lnTo>
                  <a:lnTo>
                    <a:pt x="104" y="595"/>
                  </a:lnTo>
                  <a:lnTo>
                    <a:pt x="136" y="534"/>
                  </a:lnTo>
                  <a:lnTo>
                    <a:pt x="173" y="474"/>
                  </a:lnTo>
                  <a:lnTo>
                    <a:pt x="215" y="416"/>
                  </a:lnTo>
                  <a:lnTo>
                    <a:pt x="264" y="360"/>
                  </a:lnTo>
                  <a:lnTo>
                    <a:pt x="318" y="306"/>
                  </a:lnTo>
                  <a:lnTo>
                    <a:pt x="379" y="255"/>
                  </a:lnTo>
                  <a:lnTo>
                    <a:pt x="447" y="206"/>
                  </a:lnTo>
                  <a:lnTo>
                    <a:pt x="522" y="161"/>
                  </a:lnTo>
                  <a:lnTo>
                    <a:pt x="604" y="118"/>
                  </a:lnTo>
                  <a:lnTo>
                    <a:pt x="694" y="81"/>
                  </a:lnTo>
                  <a:lnTo>
                    <a:pt x="793" y="47"/>
                  </a:lnTo>
                  <a:lnTo>
                    <a:pt x="868" y="27"/>
                  </a:lnTo>
                  <a:lnTo>
                    <a:pt x="941" y="13"/>
                  </a:lnTo>
                  <a:lnTo>
                    <a:pt x="1012" y="4"/>
                  </a:lnTo>
                  <a:lnTo>
                    <a:pt x="1080" y="0"/>
                  </a:lnTo>
                  <a:lnTo>
                    <a:pt x="1148" y="0"/>
                  </a:lnTo>
                  <a:lnTo>
                    <a:pt x="1214" y="3"/>
                  </a:lnTo>
                  <a:lnTo>
                    <a:pt x="1277" y="11"/>
                  </a:lnTo>
                  <a:lnTo>
                    <a:pt x="1339" y="22"/>
                  </a:lnTo>
                  <a:lnTo>
                    <a:pt x="1400" y="36"/>
                  </a:lnTo>
                  <a:lnTo>
                    <a:pt x="1459" y="51"/>
                  </a:lnTo>
                  <a:lnTo>
                    <a:pt x="1516" y="69"/>
                  </a:lnTo>
                  <a:lnTo>
                    <a:pt x="1572" y="88"/>
                  </a:lnTo>
                  <a:lnTo>
                    <a:pt x="1627" y="108"/>
                  </a:lnTo>
                  <a:lnTo>
                    <a:pt x="1680" y="129"/>
                  </a:lnTo>
                  <a:lnTo>
                    <a:pt x="1733" y="150"/>
                  </a:lnTo>
                  <a:lnTo>
                    <a:pt x="1784" y="171"/>
                  </a:lnTo>
                  <a:lnTo>
                    <a:pt x="1833" y="191"/>
                  </a:lnTo>
                  <a:lnTo>
                    <a:pt x="1882" y="210"/>
                  </a:lnTo>
                  <a:lnTo>
                    <a:pt x="1929" y="228"/>
                  </a:lnTo>
                  <a:lnTo>
                    <a:pt x="1976" y="244"/>
                  </a:lnTo>
                  <a:lnTo>
                    <a:pt x="2021" y="258"/>
                  </a:lnTo>
                  <a:lnTo>
                    <a:pt x="2067" y="269"/>
                  </a:lnTo>
                  <a:lnTo>
                    <a:pt x="2110" y="277"/>
                  </a:lnTo>
                  <a:lnTo>
                    <a:pt x="2154" y="281"/>
                  </a:lnTo>
                  <a:lnTo>
                    <a:pt x="2197" y="282"/>
                  </a:lnTo>
                  <a:lnTo>
                    <a:pt x="2238" y="278"/>
                  </a:lnTo>
                  <a:lnTo>
                    <a:pt x="2280" y="269"/>
                  </a:lnTo>
                  <a:lnTo>
                    <a:pt x="2321" y="256"/>
                  </a:lnTo>
                  <a:lnTo>
                    <a:pt x="2361" y="236"/>
                  </a:lnTo>
                  <a:lnTo>
                    <a:pt x="2401" y="210"/>
                  </a:lnTo>
                  <a:lnTo>
                    <a:pt x="2440" y="178"/>
                  </a:lnTo>
                  <a:lnTo>
                    <a:pt x="2479" y="140"/>
                  </a:lnTo>
                  <a:close/>
                </a:path>
              </a:pathLst>
            </a:custGeom>
            <a:solidFill>
              <a:srgbClr val="46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3" name="Freeform 67">
              <a:extLst>
                <a:ext uri="{FF2B5EF4-FFF2-40B4-BE49-F238E27FC236}">
                  <a16:creationId xmlns:a16="http://schemas.microsoft.com/office/drawing/2014/main" id="{FB4D6209-680D-4BB0-AA9B-4498EB287542}"/>
                </a:ext>
              </a:extLst>
            </p:cNvPr>
            <p:cNvSpPr>
              <a:spLocks/>
            </p:cNvSpPr>
            <p:nvPr/>
          </p:nvSpPr>
          <p:spPr bwMode="auto">
            <a:xfrm>
              <a:off x="1647825" y="3006725"/>
              <a:ext cx="687388" cy="1379538"/>
            </a:xfrm>
            <a:custGeom>
              <a:avLst/>
              <a:gdLst>
                <a:gd name="T0" fmla="*/ 2007 w 2166"/>
                <a:gd name="T1" fmla="*/ 1169 h 4343"/>
                <a:gd name="T2" fmla="*/ 1966 w 2166"/>
                <a:gd name="T3" fmla="*/ 855 h 4343"/>
                <a:gd name="T4" fmla="*/ 1946 w 2166"/>
                <a:gd name="T5" fmla="*/ 720 h 4343"/>
                <a:gd name="T6" fmla="*/ 1927 w 2166"/>
                <a:gd name="T7" fmla="*/ 599 h 4343"/>
                <a:gd name="T8" fmla="*/ 1907 w 2166"/>
                <a:gd name="T9" fmla="*/ 491 h 4343"/>
                <a:gd name="T10" fmla="*/ 1885 w 2166"/>
                <a:gd name="T11" fmla="*/ 396 h 4343"/>
                <a:gd name="T12" fmla="*/ 1860 w 2166"/>
                <a:gd name="T13" fmla="*/ 313 h 4343"/>
                <a:gd name="T14" fmla="*/ 1831 w 2166"/>
                <a:gd name="T15" fmla="*/ 241 h 4343"/>
                <a:gd name="T16" fmla="*/ 1797 w 2166"/>
                <a:gd name="T17" fmla="*/ 180 h 4343"/>
                <a:gd name="T18" fmla="*/ 1759 w 2166"/>
                <a:gd name="T19" fmla="*/ 128 h 4343"/>
                <a:gd name="T20" fmla="*/ 1714 w 2166"/>
                <a:gd name="T21" fmla="*/ 87 h 4343"/>
                <a:gd name="T22" fmla="*/ 1661 w 2166"/>
                <a:gd name="T23" fmla="*/ 54 h 4343"/>
                <a:gd name="T24" fmla="*/ 1601 w 2166"/>
                <a:gd name="T25" fmla="*/ 29 h 4343"/>
                <a:gd name="T26" fmla="*/ 1531 w 2166"/>
                <a:gd name="T27" fmla="*/ 13 h 4343"/>
                <a:gd name="T28" fmla="*/ 1452 w 2166"/>
                <a:gd name="T29" fmla="*/ 3 h 4343"/>
                <a:gd name="T30" fmla="*/ 1362 w 2166"/>
                <a:gd name="T31" fmla="*/ 0 h 4343"/>
                <a:gd name="T32" fmla="*/ 792 w 2166"/>
                <a:gd name="T33" fmla="*/ 2 h 4343"/>
                <a:gd name="T34" fmla="*/ 644 w 2166"/>
                <a:gd name="T35" fmla="*/ 13 h 4343"/>
                <a:gd name="T36" fmla="*/ 514 w 2166"/>
                <a:gd name="T37" fmla="*/ 35 h 4343"/>
                <a:gd name="T38" fmla="*/ 403 w 2166"/>
                <a:gd name="T39" fmla="*/ 66 h 4343"/>
                <a:gd name="T40" fmla="*/ 308 w 2166"/>
                <a:gd name="T41" fmla="*/ 109 h 4343"/>
                <a:gd name="T42" fmla="*/ 229 w 2166"/>
                <a:gd name="T43" fmla="*/ 158 h 4343"/>
                <a:gd name="T44" fmla="*/ 165 w 2166"/>
                <a:gd name="T45" fmla="*/ 218 h 4343"/>
                <a:gd name="T46" fmla="*/ 112 w 2166"/>
                <a:gd name="T47" fmla="*/ 284 h 4343"/>
                <a:gd name="T48" fmla="*/ 72 w 2166"/>
                <a:gd name="T49" fmla="*/ 357 h 4343"/>
                <a:gd name="T50" fmla="*/ 42 w 2166"/>
                <a:gd name="T51" fmla="*/ 437 h 4343"/>
                <a:gd name="T52" fmla="*/ 21 w 2166"/>
                <a:gd name="T53" fmla="*/ 523 h 4343"/>
                <a:gd name="T54" fmla="*/ 8 w 2166"/>
                <a:gd name="T55" fmla="*/ 614 h 4343"/>
                <a:gd name="T56" fmla="*/ 1 w 2166"/>
                <a:gd name="T57" fmla="*/ 709 h 4343"/>
                <a:gd name="T58" fmla="*/ 0 w 2166"/>
                <a:gd name="T59" fmla="*/ 808 h 4343"/>
                <a:gd name="T60" fmla="*/ 5 w 2166"/>
                <a:gd name="T61" fmla="*/ 965 h 4343"/>
                <a:gd name="T62" fmla="*/ 141 w 2166"/>
                <a:gd name="T63" fmla="*/ 4342 h 4343"/>
                <a:gd name="T64" fmla="*/ 1625 w 2166"/>
                <a:gd name="T65" fmla="*/ 4265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66" h="4343">
                  <a:moveTo>
                    <a:pt x="2166" y="4318"/>
                  </a:moveTo>
                  <a:lnTo>
                    <a:pt x="2007" y="1169"/>
                  </a:lnTo>
                  <a:lnTo>
                    <a:pt x="1986" y="1004"/>
                  </a:lnTo>
                  <a:lnTo>
                    <a:pt x="1966" y="855"/>
                  </a:lnTo>
                  <a:lnTo>
                    <a:pt x="1956" y="785"/>
                  </a:lnTo>
                  <a:lnTo>
                    <a:pt x="1946" y="720"/>
                  </a:lnTo>
                  <a:lnTo>
                    <a:pt x="1937" y="657"/>
                  </a:lnTo>
                  <a:lnTo>
                    <a:pt x="1927" y="599"/>
                  </a:lnTo>
                  <a:lnTo>
                    <a:pt x="1917" y="543"/>
                  </a:lnTo>
                  <a:lnTo>
                    <a:pt x="1907" y="491"/>
                  </a:lnTo>
                  <a:lnTo>
                    <a:pt x="1896" y="442"/>
                  </a:lnTo>
                  <a:lnTo>
                    <a:pt x="1885" y="396"/>
                  </a:lnTo>
                  <a:lnTo>
                    <a:pt x="1872" y="353"/>
                  </a:lnTo>
                  <a:lnTo>
                    <a:pt x="1860" y="313"/>
                  </a:lnTo>
                  <a:lnTo>
                    <a:pt x="1846" y="275"/>
                  </a:lnTo>
                  <a:lnTo>
                    <a:pt x="1831" y="241"/>
                  </a:lnTo>
                  <a:lnTo>
                    <a:pt x="1815" y="208"/>
                  </a:lnTo>
                  <a:lnTo>
                    <a:pt x="1797" y="180"/>
                  </a:lnTo>
                  <a:lnTo>
                    <a:pt x="1779" y="152"/>
                  </a:lnTo>
                  <a:lnTo>
                    <a:pt x="1759" y="128"/>
                  </a:lnTo>
                  <a:lnTo>
                    <a:pt x="1737" y="106"/>
                  </a:lnTo>
                  <a:lnTo>
                    <a:pt x="1714" y="87"/>
                  </a:lnTo>
                  <a:lnTo>
                    <a:pt x="1688" y="69"/>
                  </a:lnTo>
                  <a:lnTo>
                    <a:pt x="1661" y="54"/>
                  </a:lnTo>
                  <a:lnTo>
                    <a:pt x="1632" y="41"/>
                  </a:lnTo>
                  <a:lnTo>
                    <a:pt x="1601" y="29"/>
                  </a:lnTo>
                  <a:lnTo>
                    <a:pt x="1567" y="20"/>
                  </a:lnTo>
                  <a:lnTo>
                    <a:pt x="1531" y="13"/>
                  </a:lnTo>
                  <a:lnTo>
                    <a:pt x="1493" y="7"/>
                  </a:lnTo>
                  <a:lnTo>
                    <a:pt x="1452" y="3"/>
                  </a:lnTo>
                  <a:lnTo>
                    <a:pt x="1408" y="1"/>
                  </a:lnTo>
                  <a:lnTo>
                    <a:pt x="1362" y="0"/>
                  </a:lnTo>
                  <a:lnTo>
                    <a:pt x="874" y="0"/>
                  </a:lnTo>
                  <a:lnTo>
                    <a:pt x="792" y="2"/>
                  </a:lnTo>
                  <a:lnTo>
                    <a:pt x="716" y="6"/>
                  </a:lnTo>
                  <a:lnTo>
                    <a:pt x="644" y="13"/>
                  </a:lnTo>
                  <a:lnTo>
                    <a:pt x="576" y="23"/>
                  </a:lnTo>
                  <a:lnTo>
                    <a:pt x="514" y="35"/>
                  </a:lnTo>
                  <a:lnTo>
                    <a:pt x="456" y="50"/>
                  </a:lnTo>
                  <a:lnTo>
                    <a:pt x="403" y="66"/>
                  </a:lnTo>
                  <a:lnTo>
                    <a:pt x="354" y="87"/>
                  </a:lnTo>
                  <a:lnTo>
                    <a:pt x="308" y="109"/>
                  </a:lnTo>
                  <a:lnTo>
                    <a:pt x="267" y="133"/>
                  </a:lnTo>
                  <a:lnTo>
                    <a:pt x="229" y="158"/>
                  </a:lnTo>
                  <a:lnTo>
                    <a:pt x="195" y="187"/>
                  </a:lnTo>
                  <a:lnTo>
                    <a:pt x="165" y="218"/>
                  </a:lnTo>
                  <a:lnTo>
                    <a:pt x="137" y="249"/>
                  </a:lnTo>
                  <a:lnTo>
                    <a:pt x="112" y="284"/>
                  </a:lnTo>
                  <a:lnTo>
                    <a:pt x="91" y="319"/>
                  </a:lnTo>
                  <a:lnTo>
                    <a:pt x="72" y="357"/>
                  </a:lnTo>
                  <a:lnTo>
                    <a:pt x="56" y="396"/>
                  </a:lnTo>
                  <a:lnTo>
                    <a:pt x="42" y="437"/>
                  </a:lnTo>
                  <a:lnTo>
                    <a:pt x="30" y="479"/>
                  </a:lnTo>
                  <a:lnTo>
                    <a:pt x="21" y="523"/>
                  </a:lnTo>
                  <a:lnTo>
                    <a:pt x="13" y="567"/>
                  </a:lnTo>
                  <a:lnTo>
                    <a:pt x="8" y="614"/>
                  </a:lnTo>
                  <a:lnTo>
                    <a:pt x="4" y="660"/>
                  </a:lnTo>
                  <a:lnTo>
                    <a:pt x="1" y="709"/>
                  </a:lnTo>
                  <a:lnTo>
                    <a:pt x="0" y="759"/>
                  </a:lnTo>
                  <a:lnTo>
                    <a:pt x="0" y="808"/>
                  </a:lnTo>
                  <a:lnTo>
                    <a:pt x="1" y="860"/>
                  </a:lnTo>
                  <a:lnTo>
                    <a:pt x="5" y="965"/>
                  </a:lnTo>
                  <a:lnTo>
                    <a:pt x="10" y="1072"/>
                  </a:lnTo>
                  <a:lnTo>
                    <a:pt x="141" y="4342"/>
                  </a:lnTo>
                  <a:lnTo>
                    <a:pt x="1562" y="4343"/>
                  </a:lnTo>
                  <a:lnTo>
                    <a:pt x="1625" y="4265"/>
                  </a:lnTo>
                  <a:lnTo>
                    <a:pt x="2166" y="4318"/>
                  </a:lnTo>
                  <a:close/>
                </a:path>
              </a:pathLst>
            </a:custGeom>
            <a:solidFill>
              <a:srgbClr val="6074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4" name="Freeform 68">
              <a:extLst>
                <a:ext uri="{FF2B5EF4-FFF2-40B4-BE49-F238E27FC236}">
                  <a16:creationId xmlns:a16="http://schemas.microsoft.com/office/drawing/2014/main" id="{808826AF-C323-4533-9355-F79BB233EEED}"/>
                </a:ext>
              </a:extLst>
            </p:cNvPr>
            <p:cNvSpPr>
              <a:spLocks/>
            </p:cNvSpPr>
            <p:nvPr/>
          </p:nvSpPr>
          <p:spPr bwMode="auto">
            <a:xfrm>
              <a:off x="1666875" y="3040063"/>
              <a:ext cx="995363" cy="904875"/>
            </a:xfrm>
            <a:custGeom>
              <a:avLst/>
              <a:gdLst>
                <a:gd name="T0" fmla="*/ 2743 w 3132"/>
                <a:gd name="T1" fmla="*/ 2096 h 2847"/>
                <a:gd name="T2" fmla="*/ 2469 w 3132"/>
                <a:gd name="T3" fmla="*/ 2137 h 2847"/>
                <a:gd name="T4" fmla="*/ 2195 w 3132"/>
                <a:gd name="T5" fmla="*/ 2133 h 2847"/>
                <a:gd name="T6" fmla="*/ 1926 w 3132"/>
                <a:gd name="T7" fmla="*/ 2084 h 2847"/>
                <a:gd name="T8" fmla="*/ 1668 w 3132"/>
                <a:gd name="T9" fmla="*/ 1990 h 2847"/>
                <a:gd name="T10" fmla="*/ 1428 w 3132"/>
                <a:gd name="T11" fmla="*/ 1855 h 2847"/>
                <a:gd name="T12" fmla="*/ 1211 w 3132"/>
                <a:gd name="T13" fmla="*/ 1677 h 2847"/>
                <a:gd name="T14" fmla="*/ 1023 w 3132"/>
                <a:gd name="T15" fmla="*/ 1459 h 2847"/>
                <a:gd name="T16" fmla="*/ 933 w 3132"/>
                <a:gd name="T17" fmla="*/ 1321 h 2847"/>
                <a:gd name="T18" fmla="*/ 877 w 3132"/>
                <a:gd name="T19" fmla="*/ 1215 h 2847"/>
                <a:gd name="T20" fmla="*/ 828 w 3132"/>
                <a:gd name="T21" fmla="*/ 1106 h 2847"/>
                <a:gd name="T22" fmla="*/ 765 w 3132"/>
                <a:gd name="T23" fmla="*/ 912 h 2847"/>
                <a:gd name="T24" fmla="*/ 722 w 3132"/>
                <a:gd name="T25" fmla="*/ 686 h 2847"/>
                <a:gd name="T26" fmla="*/ 712 w 3132"/>
                <a:gd name="T27" fmla="*/ 514 h 2847"/>
                <a:gd name="T28" fmla="*/ 715 w 3132"/>
                <a:gd name="T29" fmla="*/ 432 h 2847"/>
                <a:gd name="T30" fmla="*/ 711 w 3132"/>
                <a:gd name="T31" fmla="*/ 348 h 2847"/>
                <a:gd name="T32" fmla="*/ 694 w 3132"/>
                <a:gd name="T33" fmla="*/ 275 h 2847"/>
                <a:gd name="T34" fmla="*/ 663 w 3132"/>
                <a:gd name="T35" fmla="*/ 206 h 2847"/>
                <a:gd name="T36" fmla="*/ 623 w 3132"/>
                <a:gd name="T37" fmla="*/ 142 h 2847"/>
                <a:gd name="T38" fmla="*/ 572 w 3132"/>
                <a:gd name="T39" fmla="*/ 87 h 2847"/>
                <a:gd name="T40" fmla="*/ 513 w 3132"/>
                <a:gd name="T41" fmla="*/ 44 h 2847"/>
                <a:gd name="T42" fmla="*/ 448 w 3132"/>
                <a:gd name="T43" fmla="*/ 14 h 2847"/>
                <a:gd name="T44" fmla="*/ 378 w 3132"/>
                <a:gd name="T45" fmla="*/ 0 h 2847"/>
                <a:gd name="T46" fmla="*/ 308 w 3132"/>
                <a:gd name="T47" fmla="*/ 4 h 2847"/>
                <a:gd name="T48" fmla="*/ 243 w 3132"/>
                <a:gd name="T49" fmla="*/ 25 h 2847"/>
                <a:gd name="T50" fmla="*/ 184 w 3132"/>
                <a:gd name="T51" fmla="*/ 59 h 2847"/>
                <a:gd name="T52" fmla="*/ 131 w 3132"/>
                <a:gd name="T53" fmla="*/ 103 h 2847"/>
                <a:gd name="T54" fmla="*/ 86 w 3132"/>
                <a:gd name="T55" fmla="*/ 157 h 2847"/>
                <a:gd name="T56" fmla="*/ 49 w 3132"/>
                <a:gd name="T57" fmla="*/ 218 h 2847"/>
                <a:gd name="T58" fmla="*/ 21 w 3132"/>
                <a:gd name="T59" fmla="*/ 284 h 2847"/>
                <a:gd name="T60" fmla="*/ 5 w 3132"/>
                <a:gd name="T61" fmla="*/ 350 h 2847"/>
                <a:gd name="T62" fmla="*/ 2 w 3132"/>
                <a:gd name="T63" fmla="*/ 413 h 2847"/>
                <a:gd name="T64" fmla="*/ 3 w 3132"/>
                <a:gd name="T65" fmla="*/ 595 h 2847"/>
                <a:gd name="T66" fmla="*/ 20 w 3132"/>
                <a:gd name="T67" fmla="*/ 776 h 2847"/>
                <a:gd name="T68" fmla="*/ 51 w 3132"/>
                <a:gd name="T69" fmla="*/ 957 h 2847"/>
                <a:gd name="T70" fmla="*/ 96 w 3132"/>
                <a:gd name="T71" fmla="*/ 1137 h 2847"/>
                <a:gd name="T72" fmla="*/ 156 w 3132"/>
                <a:gd name="T73" fmla="*/ 1315 h 2847"/>
                <a:gd name="T74" fmla="*/ 228 w 3132"/>
                <a:gd name="T75" fmla="*/ 1489 h 2847"/>
                <a:gd name="T76" fmla="*/ 314 w 3132"/>
                <a:gd name="T77" fmla="*/ 1661 h 2847"/>
                <a:gd name="T78" fmla="*/ 441 w 3132"/>
                <a:gd name="T79" fmla="*/ 1874 h 2847"/>
                <a:gd name="T80" fmla="*/ 687 w 3132"/>
                <a:gd name="T81" fmla="*/ 2186 h 2847"/>
                <a:gd name="T82" fmla="*/ 977 w 3132"/>
                <a:gd name="T83" fmla="*/ 2445 h 2847"/>
                <a:gd name="T84" fmla="*/ 1304 w 3132"/>
                <a:gd name="T85" fmla="*/ 2645 h 2847"/>
                <a:gd name="T86" fmla="*/ 1660 w 3132"/>
                <a:gd name="T87" fmla="*/ 2781 h 2847"/>
                <a:gd name="T88" fmla="*/ 2038 w 3132"/>
                <a:gd name="T89" fmla="*/ 2844 h 2847"/>
                <a:gd name="T90" fmla="*/ 2431 w 3132"/>
                <a:gd name="T91" fmla="*/ 2828 h 2847"/>
                <a:gd name="T92" fmla="*/ 2831 w 3132"/>
                <a:gd name="T93" fmla="*/ 2727 h 2847"/>
                <a:gd name="T94" fmla="*/ 3120 w 3132"/>
                <a:gd name="T95" fmla="*/ 2574 h 2847"/>
                <a:gd name="T96" fmla="*/ 3080 w 3132"/>
                <a:gd name="T97" fmla="*/ 2503 h 2847"/>
                <a:gd name="T98" fmla="*/ 3044 w 3132"/>
                <a:gd name="T99" fmla="*/ 2415 h 2847"/>
                <a:gd name="T100" fmla="*/ 2998 w 3132"/>
                <a:gd name="T101" fmla="*/ 2241 h 2847"/>
                <a:gd name="T102" fmla="*/ 2957 w 3132"/>
                <a:gd name="T103" fmla="*/ 2067 h 2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32" h="2847">
                  <a:moveTo>
                    <a:pt x="2945" y="2032"/>
                  </a:moveTo>
                  <a:lnTo>
                    <a:pt x="2879" y="2057"/>
                  </a:lnTo>
                  <a:lnTo>
                    <a:pt x="2811" y="2078"/>
                  </a:lnTo>
                  <a:lnTo>
                    <a:pt x="2743" y="2096"/>
                  </a:lnTo>
                  <a:lnTo>
                    <a:pt x="2676" y="2111"/>
                  </a:lnTo>
                  <a:lnTo>
                    <a:pt x="2607" y="2122"/>
                  </a:lnTo>
                  <a:lnTo>
                    <a:pt x="2538" y="2132"/>
                  </a:lnTo>
                  <a:lnTo>
                    <a:pt x="2469" y="2137"/>
                  </a:lnTo>
                  <a:lnTo>
                    <a:pt x="2401" y="2141"/>
                  </a:lnTo>
                  <a:lnTo>
                    <a:pt x="2332" y="2141"/>
                  </a:lnTo>
                  <a:lnTo>
                    <a:pt x="2263" y="2138"/>
                  </a:lnTo>
                  <a:lnTo>
                    <a:pt x="2195" y="2133"/>
                  </a:lnTo>
                  <a:lnTo>
                    <a:pt x="2127" y="2125"/>
                  </a:lnTo>
                  <a:lnTo>
                    <a:pt x="2059" y="2114"/>
                  </a:lnTo>
                  <a:lnTo>
                    <a:pt x="1992" y="2100"/>
                  </a:lnTo>
                  <a:lnTo>
                    <a:pt x="1926" y="2084"/>
                  </a:lnTo>
                  <a:lnTo>
                    <a:pt x="1860" y="2064"/>
                  </a:lnTo>
                  <a:lnTo>
                    <a:pt x="1795" y="2043"/>
                  </a:lnTo>
                  <a:lnTo>
                    <a:pt x="1731" y="2017"/>
                  </a:lnTo>
                  <a:lnTo>
                    <a:pt x="1668" y="1990"/>
                  </a:lnTo>
                  <a:lnTo>
                    <a:pt x="1606" y="1960"/>
                  </a:lnTo>
                  <a:lnTo>
                    <a:pt x="1545" y="1928"/>
                  </a:lnTo>
                  <a:lnTo>
                    <a:pt x="1486" y="1893"/>
                  </a:lnTo>
                  <a:lnTo>
                    <a:pt x="1428" y="1855"/>
                  </a:lnTo>
                  <a:lnTo>
                    <a:pt x="1371" y="1813"/>
                  </a:lnTo>
                  <a:lnTo>
                    <a:pt x="1316" y="1771"/>
                  </a:lnTo>
                  <a:lnTo>
                    <a:pt x="1263" y="1725"/>
                  </a:lnTo>
                  <a:lnTo>
                    <a:pt x="1211" y="1677"/>
                  </a:lnTo>
                  <a:lnTo>
                    <a:pt x="1160" y="1626"/>
                  </a:lnTo>
                  <a:lnTo>
                    <a:pt x="1113" y="1574"/>
                  </a:lnTo>
                  <a:lnTo>
                    <a:pt x="1066" y="1517"/>
                  </a:lnTo>
                  <a:lnTo>
                    <a:pt x="1023" y="1459"/>
                  </a:lnTo>
                  <a:lnTo>
                    <a:pt x="981" y="1399"/>
                  </a:lnTo>
                  <a:lnTo>
                    <a:pt x="965" y="1373"/>
                  </a:lnTo>
                  <a:lnTo>
                    <a:pt x="949" y="1347"/>
                  </a:lnTo>
                  <a:lnTo>
                    <a:pt x="933" y="1321"/>
                  </a:lnTo>
                  <a:lnTo>
                    <a:pt x="918" y="1294"/>
                  </a:lnTo>
                  <a:lnTo>
                    <a:pt x="903" y="1268"/>
                  </a:lnTo>
                  <a:lnTo>
                    <a:pt x="889" y="1242"/>
                  </a:lnTo>
                  <a:lnTo>
                    <a:pt x="877" y="1215"/>
                  </a:lnTo>
                  <a:lnTo>
                    <a:pt x="864" y="1188"/>
                  </a:lnTo>
                  <a:lnTo>
                    <a:pt x="851" y="1161"/>
                  </a:lnTo>
                  <a:lnTo>
                    <a:pt x="840" y="1134"/>
                  </a:lnTo>
                  <a:lnTo>
                    <a:pt x="828" y="1106"/>
                  </a:lnTo>
                  <a:lnTo>
                    <a:pt x="818" y="1079"/>
                  </a:lnTo>
                  <a:lnTo>
                    <a:pt x="797" y="1024"/>
                  </a:lnTo>
                  <a:lnTo>
                    <a:pt x="780" y="968"/>
                  </a:lnTo>
                  <a:lnTo>
                    <a:pt x="765" y="912"/>
                  </a:lnTo>
                  <a:lnTo>
                    <a:pt x="751" y="856"/>
                  </a:lnTo>
                  <a:lnTo>
                    <a:pt x="739" y="800"/>
                  </a:lnTo>
                  <a:lnTo>
                    <a:pt x="730" y="743"/>
                  </a:lnTo>
                  <a:lnTo>
                    <a:pt x="722" y="686"/>
                  </a:lnTo>
                  <a:lnTo>
                    <a:pt x="717" y="628"/>
                  </a:lnTo>
                  <a:lnTo>
                    <a:pt x="713" y="571"/>
                  </a:lnTo>
                  <a:lnTo>
                    <a:pt x="712" y="514"/>
                  </a:lnTo>
                  <a:lnTo>
                    <a:pt x="712" y="514"/>
                  </a:lnTo>
                  <a:lnTo>
                    <a:pt x="712" y="514"/>
                  </a:lnTo>
                  <a:lnTo>
                    <a:pt x="714" y="488"/>
                  </a:lnTo>
                  <a:lnTo>
                    <a:pt x="715" y="460"/>
                  </a:lnTo>
                  <a:lnTo>
                    <a:pt x="715" y="432"/>
                  </a:lnTo>
                  <a:lnTo>
                    <a:pt x="715" y="403"/>
                  </a:lnTo>
                  <a:lnTo>
                    <a:pt x="715" y="385"/>
                  </a:lnTo>
                  <a:lnTo>
                    <a:pt x="713" y="366"/>
                  </a:lnTo>
                  <a:lnTo>
                    <a:pt x="711" y="348"/>
                  </a:lnTo>
                  <a:lnTo>
                    <a:pt x="708" y="330"/>
                  </a:lnTo>
                  <a:lnTo>
                    <a:pt x="704" y="311"/>
                  </a:lnTo>
                  <a:lnTo>
                    <a:pt x="699" y="293"/>
                  </a:lnTo>
                  <a:lnTo>
                    <a:pt x="694" y="275"/>
                  </a:lnTo>
                  <a:lnTo>
                    <a:pt x="687" y="257"/>
                  </a:lnTo>
                  <a:lnTo>
                    <a:pt x="680" y="241"/>
                  </a:lnTo>
                  <a:lnTo>
                    <a:pt x="673" y="223"/>
                  </a:lnTo>
                  <a:lnTo>
                    <a:pt x="663" y="206"/>
                  </a:lnTo>
                  <a:lnTo>
                    <a:pt x="655" y="190"/>
                  </a:lnTo>
                  <a:lnTo>
                    <a:pt x="644" y="173"/>
                  </a:lnTo>
                  <a:lnTo>
                    <a:pt x="634" y="158"/>
                  </a:lnTo>
                  <a:lnTo>
                    <a:pt x="623" y="142"/>
                  </a:lnTo>
                  <a:lnTo>
                    <a:pt x="611" y="127"/>
                  </a:lnTo>
                  <a:lnTo>
                    <a:pt x="599" y="114"/>
                  </a:lnTo>
                  <a:lnTo>
                    <a:pt x="586" y="100"/>
                  </a:lnTo>
                  <a:lnTo>
                    <a:pt x="572" y="87"/>
                  </a:lnTo>
                  <a:lnTo>
                    <a:pt x="558" y="76"/>
                  </a:lnTo>
                  <a:lnTo>
                    <a:pt x="544" y="64"/>
                  </a:lnTo>
                  <a:lnTo>
                    <a:pt x="529" y="53"/>
                  </a:lnTo>
                  <a:lnTo>
                    <a:pt x="513" y="44"/>
                  </a:lnTo>
                  <a:lnTo>
                    <a:pt x="498" y="35"/>
                  </a:lnTo>
                  <a:lnTo>
                    <a:pt x="481" y="27"/>
                  </a:lnTo>
                  <a:lnTo>
                    <a:pt x="465" y="20"/>
                  </a:lnTo>
                  <a:lnTo>
                    <a:pt x="448" y="14"/>
                  </a:lnTo>
                  <a:lnTo>
                    <a:pt x="430" y="9"/>
                  </a:lnTo>
                  <a:lnTo>
                    <a:pt x="414" y="5"/>
                  </a:lnTo>
                  <a:lnTo>
                    <a:pt x="396" y="2"/>
                  </a:lnTo>
                  <a:lnTo>
                    <a:pt x="378" y="0"/>
                  </a:lnTo>
                  <a:lnTo>
                    <a:pt x="359" y="0"/>
                  </a:lnTo>
                  <a:lnTo>
                    <a:pt x="342" y="0"/>
                  </a:lnTo>
                  <a:lnTo>
                    <a:pt x="325" y="2"/>
                  </a:lnTo>
                  <a:lnTo>
                    <a:pt x="308" y="4"/>
                  </a:lnTo>
                  <a:lnTo>
                    <a:pt x="292" y="8"/>
                  </a:lnTo>
                  <a:lnTo>
                    <a:pt x="275" y="12"/>
                  </a:lnTo>
                  <a:lnTo>
                    <a:pt x="259" y="17"/>
                  </a:lnTo>
                  <a:lnTo>
                    <a:pt x="243" y="25"/>
                  </a:lnTo>
                  <a:lnTo>
                    <a:pt x="228" y="31"/>
                  </a:lnTo>
                  <a:lnTo>
                    <a:pt x="214" y="40"/>
                  </a:lnTo>
                  <a:lnTo>
                    <a:pt x="199" y="48"/>
                  </a:lnTo>
                  <a:lnTo>
                    <a:pt x="184" y="59"/>
                  </a:lnTo>
                  <a:lnTo>
                    <a:pt x="170" y="68"/>
                  </a:lnTo>
                  <a:lnTo>
                    <a:pt x="157" y="80"/>
                  </a:lnTo>
                  <a:lnTo>
                    <a:pt x="144" y="91"/>
                  </a:lnTo>
                  <a:lnTo>
                    <a:pt x="131" y="103"/>
                  </a:lnTo>
                  <a:lnTo>
                    <a:pt x="119" y="116"/>
                  </a:lnTo>
                  <a:lnTo>
                    <a:pt x="107" y="130"/>
                  </a:lnTo>
                  <a:lnTo>
                    <a:pt x="96" y="143"/>
                  </a:lnTo>
                  <a:lnTo>
                    <a:pt x="86" y="157"/>
                  </a:lnTo>
                  <a:lnTo>
                    <a:pt x="75" y="172"/>
                  </a:lnTo>
                  <a:lnTo>
                    <a:pt x="66" y="188"/>
                  </a:lnTo>
                  <a:lnTo>
                    <a:pt x="57" y="202"/>
                  </a:lnTo>
                  <a:lnTo>
                    <a:pt x="49" y="218"/>
                  </a:lnTo>
                  <a:lnTo>
                    <a:pt x="41" y="234"/>
                  </a:lnTo>
                  <a:lnTo>
                    <a:pt x="34" y="250"/>
                  </a:lnTo>
                  <a:lnTo>
                    <a:pt x="28" y="267"/>
                  </a:lnTo>
                  <a:lnTo>
                    <a:pt x="21" y="284"/>
                  </a:lnTo>
                  <a:lnTo>
                    <a:pt x="17" y="300"/>
                  </a:lnTo>
                  <a:lnTo>
                    <a:pt x="13" y="317"/>
                  </a:lnTo>
                  <a:lnTo>
                    <a:pt x="9" y="334"/>
                  </a:lnTo>
                  <a:lnTo>
                    <a:pt x="5" y="350"/>
                  </a:lnTo>
                  <a:lnTo>
                    <a:pt x="4" y="367"/>
                  </a:lnTo>
                  <a:lnTo>
                    <a:pt x="4" y="367"/>
                  </a:lnTo>
                  <a:lnTo>
                    <a:pt x="4" y="367"/>
                  </a:lnTo>
                  <a:lnTo>
                    <a:pt x="2" y="413"/>
                  </a:lnTo>
                  <a:lnTo>
                    <a:pt x="1" y="458"/>
                  </a:lnTo>
                  <a:lnTo>
                    <a:pt x="0" y="504"/>
                  </a:lnTo>
                  <a:lnTo>
                    <a:pt x="1" y="549"/>
                  </a:lnTo>
                  <a:lnTo>
                    <a:pt x="3" y="595"/>
                  </a:lnTo>
                  <a:lnTo>
                    <a:pt x="6" y="640"/>
                  </a:lnTo>
                  <a:lnTo>
                    <a:pt x="10" y="686"/>
                  </a:lnTo>
                  <a:lnTo>
                    <a:pt x="14" y="731"/>
                  </a:lnTo>
                  <a:lnTo>
                    <a:pt x="20" y="776"/>
                  </a:lnTo>
                  <a:lnTo>
                    <a:pt x="27" y="822"/>
                  </a:lnTo>
                  <a:lnTo>
                    <a:pt x="34" y="867"/>
                  </a:lnTo>
                  <a:lnTo>
                    <a:pt x="41" y="912"/>
                  </a:lnTo>
                  <a:lnTo>
                    <a:pt x="51" y="957"/>
                  </a:lnTo>
                  <a:lnTo>
                    <a:pt x="61" y="1003"/>
                  </a:lnTo>
                  <a:lnTo>
                    <a:pt x="72" y="1047"/>
                  </a:lnTo>
                  <a:lnTo>
                    <a:pt x="84" y="1091"/>
                  </a:lnTo>
                  <a:lnTo>
                    <a:pt x="96" y="1137"/>
                  </a:lnTo>
                  <a:lnTo>
                    <a:pt x="110" y="1181"/>
                  </a:lnTo>
                  <a:lnTo>
                    <a:pt x="124" y="1226"/>
                  </a:lnTo>
                  <a:lnTo>
                    <a:pt x="140" y="1270"/>
                  </a:lnTo>
                  <a:lnTo>
                    <a:pt x="156" y="1315"/>
                  </a:lnTo>
                  <a:lnTo>
                    <a:pt x="172" y="1358"/>
                  </a:lnTo>
                  <a:lnTo>
                    <a:pt x="190" y="1402"/>
                  </a:lnTo>
                  <a:lnTo>
                    <a:pt x="208" y="1446"/>
                  </a:lnTo>
                  <a:lnTo>
                    <a:pt x="228" y="1489"/>
                  </a:lnTo>
                  <a:lnTo>
                    <a:pt x="249" y="1532"/>
                  </a:lnTo>
                  <a:lnTo>
                    <a:pt x="270" y="1576"/>
                  </a:lnTo>
                  <a:lnTo>
                    <a:pt x="291" y="1619"/>
                  </a:lnTo>
                  <a:lnTo>
                    <a:pt x="314" y="1661"/>
                  </a:lnTo>
                  <a:lnTo>
                    <a:pt x="337" y="1704"/>
                  </a:lnTo>
                  <a:lnTo>
                    <a:pt x="362" y="1747"/>
                  </a:lnTo>
                  <a:lnTo>
                    <a:pt x="387" y="1788"/>
                  </a:lnTo>
                  <a:lnTo>
                    <a:pt x="441" y="1874"/>
                  </a:lnTo>
                  <a:lnTo>
                    <a:pt x="498" y="1956"/>
                  </a:lnTo>
                  <a:lnTo>
                    <a:pt x="557" y="2035"/>
                  </a:lnTo>
                  <a:lnTo>
                    <a:pt x="621" y="2112"/>
                  </a:lnTo>
                  <a:lnTo>
                    <a:pt x="687" y="2186"/>
                  </a:lnTo>
                  <a:lnTo>
                    <a:pt x="756" y="2255"/>
                  </a:lnTo>
                  <a:lnTo>
                    <a:pt x="827" y="2322"/>
                  </a:lnTo>
                  <a:lnTo>
                    <a:pt x="901" y="2385"/>
                  </a:lnTo>
                  <a:lnTo>
                    <a:pt x="977" y="2445"/>
                  </a:lnTo>
                  <a:lnTo>
                    <a:pt x="1055" y="2501"/>
                  </a:lnTo>
                  <a:lnTo>
                    <a:pt x="1137" y="2552"/>
                  </a:lnTo>
                  <a:lnTo>
                    <a:pt x="1219" y="2601"/>
                  </a:lnTo>
                  <a:lnTo>
                    <a:pt x="1304" y="2645"/>
                  </a:lnTo>
                  <a:lnTo>
                    <a:pt x="1391" y="2686"/>
                  </a:lnTo>
                  <a:lnTo>
                    <a:pt x="1478" y="2721"/>
                  </a:lnTo>
                  <a:lnTo>
                    <a:pt x="1568" y="2753"/>
                  </a:lnTo>
                  <a:lnTo>
                    <a:pt x="1660" y="2781"/>
                  </a:lnTo>
                  <a:lnTo>
                    <a:pt x="1753" y="2803"/>
                  </a:lnTo>
                  <a:lnTo>
                    <a:pt x="1846" y="2822"/>
                  </a:lnTo>
                  <a:lnTo>
                    <a:pt x="1942" y="2835"/>
                  </a:lnTo>
                  <a:lnTo>
                    <a:pt x="2038" y="2844"/>
                  </a:lnTo>
                  <a:lnTo>
                    <a:pt x="2135" y="2847"/>
                  </a:lnTo>
                  <a:lnTo>
                    <a:pt x="2234" y="2846"/>
                  </a:lnTo>
                  <a:lnTo>
                    <a:pt x="2332" y="2840"/>
                  </a:lnTo>
                  <a:lnTo>
                    <a:pt x="2431" y="2828"/>
                  </a:lnTo>
                  <a:lnTo>
                    <a:pt x="2531" y="2811"/>
                  </a:lnTo>
                  <a:lnTo>
                    <a:pt x="2631" y="2788"/>
                  </a:lnTo>
                  <a:lnTo>
                    <a:pt x="2731" y="2761"/>
                  </a:lnTo>
                  <a:lnTo>
                    <a:pt x="2831" y="2727"/>
                  </a:lnTo>
                  <a:lnTo>
                    <a:pt x="2931" y="2688"/>
                  </a:lnTo>
                  <a:lnTo>
                    <a:pt x="3032" y="2642"/>
                  </a:lnTo>
                  <a:lnTo>
                    <a:pt x="3132" y="2590"/>
                  </a:lnTo>
                  <a:lnTo>
                    <a:pt x="3120" y="2574"/>
                  </a:lnTo>
                  <a:lnTo>
                    <a:pt x="3109" y="2556"/>
                  </a:lnTo>
                  <a:lnTo>
                    <a:pt x="3099" y="2538"/>
                  </a:lnTo>
                  <a:lnTo>
                    <a:pt x="3089" y="2521"/>
                  </a:lnTo>
                  <a:lnTo>
                    <a:pt x="3080" y="2503"/>
                  </a:lnTo>
                  <a:lnTo>
                    <a:pt x="3071" y="2485"/>
                  </a:lnTo>
                  <a:lnTo>
                    <a:pt x="3064" y="2468"/>
                  </a:lnTo>
                  <a:lnTo>
                    <a:pt x="3056" y="2450"/>
                  </a:lnTo>
                  <a:lnTo>
                    <a:pt x="3044" y="2415"/>
                  </a:lnTo>
                  <a:lnTo>
                    <a:pt x="3032" y="2380"/>
                  </a:lnTo>
                  <a:lnTo>
                    <a:pt x="3022" y="2345"/>
                  </a:lnTo>
                  <a:lnTo>
                    <a:pt x="3014" y="2310"/>
                  </a:lnTo>
                  <a:lnTo>
                    <a:pt x="2998" y="2241"/>
                  </a:lnTo>
                  <a:lnTo>
                    <a:pt x="2983" y="2171"/>
                  </a:lnTo>
                  <a:lnTo>
                    <a:pt x="2975" y="2136"/>
                  </a:lnTo>
                  <a:lnTo>
                    <a:pt x="2966" y="2102"/>
                  </a:lnTo>
                  <a:lnTo>
                    <a:pt x="2957" y="2067"/>
                  </a:lnTo>
                  <a:lnTo>
                    <a:pt x="2945" y="2032"/>
                  </a:lnTo>
                  <a:close/>
                </a:path>
              </a:pathLst>
            </a:custGeom>
            <a:solidFill>
              <a:srgbClr val="7289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5" name="Freeform 69">
              <a:extLst>
                <a:ext uri="{FF2B5EF4-FFF2-40B4-BE49-F238E27FC236}">
                  <a16:creationId xmlns:a16="http://schemas.microsoft.com/office/drawing/2014/main" id="{EACBB92B-4136-4699-B245-C7FE3535BFD0}"/>
                </a:ext>
              </a:extLst>
            </p:cNvPr>
            <p:cNvSpPr>
              <a:spLocks/>
            </p:cNvSpPr>
            <p:nvPr/>
          </p:nvSpPr>
          <p:spPr bwMode="auto">
            <a:xfrm>
              <a:off x="2092325" y="5497513"/>
              <a:ext cx="539750" cy="174625"/>
            </a:xfrm>
            <a:custGeom>
              <a:avLst/>
              <a:gdLst>
                <a:gd name="T0" fmla="*/ 648 w 1703"/>
                <a:gd name="T1" fmla="*/ 1 h 549"/>
                <a:gd name="T2" fmla="*/ 710 w 1703"/>
                <a:gd name="T3" fmla="*/ 9 h 549"/>
                <a:gd name="T4" fmla="*/ 816 w 1703"/>
                <a:gd name="T5" fmla="*/ 25 h 549"/>
                <a:gd name="T6" fmla="*/ 944 w 1703"/>
                <a:gd name="T7" fmla="*/ 45 h 549"/>
                <a:gd name="T8" fmla="*/ 1060 w 1703"/>
                <a:gd name="T9" fmla="*/ 66 h 549"/>
                <a:gd name="T10" fmla="*/ 1163 w 1703"/>
                <a:gd name="T11" fmla="*/ 82 h 549"/>
                <a:gd name="T12" fmla="*/ 1265 w 1703"/>
                <a:gd name="T13" fmla="*/ 96 h 549"/>
                <a:gd name="T14" fmla="*/ 1362 w 1703"/>
                <a:gd name="T15" fmla="*/ 112 h 549"/>
                <a:gd name="T16" fmla="*/ 1431 w 1703"/>
                <a:gd name="T17" fmla="*/ 128 h 549"/>
                <a:gd name="T18" fmla="*/ 1474 w 1703"/>
                <a:gd name="T19" fmla="*/ 140 h 549"/>
                <a:gd name="T20" fmla="*/ 1514 w 1703"/>
                <a:gd name="T21" fmla="*/ 155 h 549"/>
                <a:gd name="T22" fmla="*/ 1552 w 1703"/>
                <a:gd name="T23" fmla="*/ 173 h 549"/>
                <a:gd name="T24" fmla="*/ 1586 w 1703"/>
                <a:gd name="T25" fmla="*/ 193 h 549"/>
                <a:gd name="T26" fmla="*/ 1617 w 1703"/>
                <a:gd name="T27" fmla="*/ 216 h 549"/>
                <a:gd name="T28" fmla="*/ 1643 w 1703"/>
                <a:gd name="T29" fmla="*/ 244 h 549"/>
                <a:gd name="T30" fmla="*/ 1665 w 1703"/>
                <a:gd name="T31" fmla="*/ 274 h 549"/>
                <a:gd name="T32" fmla="*/ 1684 w 1703"/>
                <a:gd name="T33" fmla="*/ 314 h 549"/>
                <a:gd name="T34" fmla="*/ 1698 w 1703"/>
                <a:gd name="T35" fmla="*/ 357 h 549"/>
                <a:gd name="T36" fmla="*/ 1703 w 1703"/>
                <a:gd name="T37" fmla="*/ 396 h 549"/>
                <a:gd name="T38" fmla="*/ 1702 w 1703"/>
                <a:gd name="T39" fmla="*/ 430 h 549"/>
                <a:gd name="T40" fmla="*/ 1695 w 1703"/>
                <a:gd name="T41" fmla="*/ 459 h 549"/>
                <a:gd name="T42" fmla="*/ 1683 w 1703"/>
                <a:gd name="T43" fmla="*/ 485 h 549"/>
                <a:gd name="T44" fmla="*/ 1667 w 1703"/>
                <a:gd name="T45" fmla="*/ 505 h 549"/>
                <a:gd name="T46" fmla="*/ 1649 w 1703"/>
                <a:gd name="T47" fmla="*/ 519 h 549"/>
                <a:gd name="T48" fmla="*/ 1619 w 1703"/>
                <a:gd name="T49" fmla="*/ 532 h 549"/>
                <a:gd name="T50" fmla="*/ 1557 w 1703"/>
                <a:gd name="T51" fmla="*/ 543 h 549"/>
                <a:gd name="T52" fmla="*/ 1473 w 1703"/>
                <a:gd name="T53" fmla="*/ 548 h 549"/>
                <a:gd name="T54" fmla="*/ 1369 w 1703"/>
                <a:gd name="T55" fmla="*/ 549 h 549"/>
                <a:gd name="T56" fmla="*/ 1250 w 1703"/>
                <a:gd name="T57" fmla="*/ 545 h 549"/>
                <a:gd name="T58" fmla="*/ 1120 w 1703"/>
                <a:gd name="T59" fmla="*/ 538 h 549"/>
                <a:gd name="T60" fmla="*/ 910 w 1703"/>
                <a:gd name="T61" fmla="*/ 524 h 549"/>
                <a:gd name="T62" fmla="*/ 627 w 1703"/>
                <a:gd name="T63" fmla="*/ 498 h 549"/>
                <a:gd name="T64" fmla="*/ 368 w 1703"/>
                <a:gd name="T65" fmla="*/ 471 h 549"/>
                <a:gd name="T66" fmla="*/ 164 w 1703"/>
                <a:gd name="T67" fmla="*/ 448 h 549"/>
                <a:gd name="T68" fmla="*/ 47 w 1703"/>
                <a:gd name="T69" fmla="*/ 434 h 549"/>
                <a:gd name="T70" fmla="*/ 0 w 1703"/>
                <a:gd name="T71" fmla="*/ 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03" h="549">
                  <a:moveTo>
                    <a:pt x="638" y="0"/>
                  </a:moveTo>
                  <a:lnTo>
                    <a:pt x="648" y="1"/>
                  </a:lnTo>
                  <a:lnTo>
                    <a:pt x="672" y="5"/>
                  </a:lnTo>
                  <a:lnTo>
                    <a:pt x="710" y="9"/>
                  </a:lnTo>
                  <a:lnTo>
                    <a:pt x="760" y="16"/>
                  </a:lnTo>
                  <a:lnTo>
                    <a:pt x="816" y="25"/>
                  </a:lnTo>
                  <a:lnTo>
                    <a:pt x="879" y="34"/>
                  </a:lnTo>
                  <a:lnTo>
                    <a:pt x="944" y="45"/>
                  </a:lnTo>
                  <a:lnTo>
                    <a:pt x="1009" y="56"/>
                  </a:lnTo>
                  <a:lnTo>
                    <a:pt x="1060" y="66"/>
                  </a:lnTo>
                  <a:lnTo>
                    <a:pt x="1111" y="74"/>
                  </a:lnTo>
                  <a:lnTo>
                    <a:pt x="1163" y="82"/>
                  </a:lnTo>
                  <a:lnTo>
                    <a:pt x="1214" y="89"/>
                  </a:lnTo>
                  <a:lnTo>
                    <a:pt x="1265" y="96"/>
                  </a:lnTo>
                  <a:lnTo>
                    <a:pt x="1314" y="104"/>
                  </a:lnTo>
                  <a:lnTo>
                    <a:pt x="1362" y="112"/>
                  </a:lnTo>
                  <a:lnTo>
                    <a:pt x="1408" y="122"/>
                  </a:lnTo>
                  <a:lnTo>
                    <a:pt x="1431" y="128"/>
                  </a:lnTo>
                  <a:lnTo>
                    <a:pt x="1453" y="134"/>
                  </a:lnTo>
                  <a:lnTo>
                    <a:pt x="1474" y="140"/>
                  </a:lnTo>
                  <a:lnTo>
                    <a:pt x="1495" y="147"/>
                  </a:lnTo>
                  <a:lnTo>
                    <a:pt x="1514" y="155"/>
                  </a:lnTo>
                  <a:lnTo>
                    <a:pt x="1533" y="163"/>
                  </a:lnTo>
                  <a:lnTo>
                    <a:pt x="1552" y="173"/>
                  </a:lnTo>
                  <a:lnTo>
                    <a:pt x="1569" y="182"/>
                  </a:lnTo>
                  <a:lnTo>
                    <a:pt x="1586" y="193"/>
                  </a:lnTo>
                  <a:lnTo>
                    <a:pt x="1602" y="203"/>
                  </a:lnTo>
                  <a:lnTo>
                    <a:pt x="1617" y="216"/>
                  </a:lnTo>
                  <a:lnTo>
                    <a:pt x="1630" y="229"/>
                  </a:lnTo>
                  <a:lnTo>
                    <a:pt x="1643" y="244"/>
                  </a:lnTo>
                  <a:lnTo>
                    <a:pt x="1655" y="258"/>
                  </a:lnTo>
                  <a:lnTo>
                    <a:pt x="1665" y="274"/>
                  </a:lnTo>
                  <a:lnTo>
                    <a:pt x="1674" y="292"/>
                  </a:lnTo>
                  <a:lnTo>
                    <a:pt x="1684" y="314"/>
                  </a:lnTo>
                  <a:lnTo>
                    <a:pt x="1692" y="337"/>
                  </a:lnTo>
                  <a:lnTo>
                    <a:pt x="1698" y="357"/>
                  </a:lnTo>
                  <a:lnTo>
                    <a:pt x="1701" y="377"/>
                  </a:lnTo>
                  <a:lnTo>
                    <a:pt x="1703" y="396"/>
                  </a:lnTo>
                  <a:lnTo>
                    <a:pt x="1703" y="414"/>
                  </a:lnTo>
                  <a:lnTo>
                    <a:pt x="1702" y="430"/>
                  </a:lnTo>
                  <a:lnTo>
                    <a:pt x="1699" y="445"/>
                  </a:lnTo>
                  <a:lnTo>
                    <a:pt x="1695" y="459"/>
                  </a:lnTo>
                  <a:lnTo>
                    <a:pt x="1690" y="473"/>
                  </a:lnTo>
                  <a:lnTo>
                    <a:pt x="1683" y="485"/>
                  </a:lnTo>
                  <a:lnTo>
                    <a:pt x="1676" y="495"/>
                  </a:lnTo>
                  <a:lnTo>
                    <a:pt x="1667" y="505"/>
                  </a:lnTo>
                  <a:lnTo>
                    <a:pt x="1659" y="513"/>
                  </a:lnTo>
                  <a:lnTo>
                    <a:pt x="1649" y="519"/>
                  </a:lnTo>
                  <a:lnTo>
                    <a:pt x="1640" y="525"/>
                  </a:lnTo>
                  <a:lnTo>
                    <a:pt x="1619" y="532"/>
                  </a:lnTo>
                  <a:lnTo>
                    <a:pt x="1591" y="538"/>
                  </a:lnTo>
                  <a:lnTo>
                    <a:pt x="1557" y="543"/>
                  </a:lnTo>
                  <a:lnTo>
                    <a:pt x="1518" y="546"/>
                  </a:lnTo>
                  <a:lnTo>
                    <a:pt x="1473" y="548"/>
                  </a:lnTo>
                  <a:lnTo>
                    <a:pt x="1423" y="549"/>
                  </a:lnTo>
                  <a:lnTo>
                    <a:pt x="1369" y="549"/>
                  </a:lnTo>
                  <a:lnTo>
                    <a:pt x="1311" y="547"/>
                  </a:lnTo>
                  <a:lnTo>
                    <a:pt x="1250" y="545"/>
                  </a:lnTo>
                  <a:lnTo>
                    <a:pt x="1186" y="542"/>
                  </a:lnTo>
                  <a:lnTo>
                    <a:pt x="1120" y="538"/>
                  </a:lnTo>
                  <a:lnTo>
                    <a:pt x="1051" y="534"/>
                  </a:lnTo>
                  <a:lnTo>
                    <a:pt x="910" y="524"/>
                  </a:lnTo>
                  <a:lnTo>
                    <a:pt x="767" y="511"/>
                  </a:lnTo>
                  <a:lnTo>
                    <a:pt x="627" y="498"/>
                  </a:lnTo>
                  <a:lnTo>
                    <a:pt x="493" y="485"/>
                  </a:lnTo>
                  <a:lnTo>
                    <a:pt x="368" y="471"/>
                  </a:lnTo>
                  <a:lnTo>
                    <a:pt x="257" y="458"/>
                  </a:lnTo>
                  <a:lnTo>
                    <a:pt x="164" y="448"/>
                  </a:lnTo>
                  <a:lnTo>
                    <a:pt x="93" y="439"/>
                  </a:lnTo>
                  <a:lnTo>
                    <a:pt x="47" y="434"/>
                  </a:lnTo>
                  <a:lnTo>
                    <a:pt x="31" y="432"/>
                  </a:lnTo>
                  <a:lnTo>
                    <a:pt x="0" y="0"/>
                  </a:lnTo>
                  <a:lnTo>
                    <a:pt x="638" y="0"/>
                  </a:lnTo>
                  <a:close/>
                </a:path>
              </a:pathLst>
            </a:custGeom>
            <a:solidFill>
              <a:srgbClr val="2D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6" name="Freeform 70">
              <a:extLst>
                <a:ext uri="{FF2B5EF4-FFF2-40B4-BE49-F238E27FC236}">
                  <a16:creationId xmlns:a16="http://schemas.microsoft.com/office/drawing/2014/main" id="{CC0B865A-44C9-43FE-95A3-429B19411E20}"/>
                </a:ext>
              </a:extLst>
            </p:cNvPr>
            <p:cNvSpPr>
              <a:spLocks/>
            </p:cNvSpPr>
            <p:nvPr/>
          </p:nvSpPr>
          <p:spPr bwMode="auto">
            <a:xfrm>
              <a:off x="1736725" y="5497513"/>
              <a:ext cx="593725" cy="209550"/>
            </a:xfrm>
            <a:custGeom>
              <a:avLst/>
              <a:gdLst>
                <a:gd name="T0" fmla="*/ 771 w 1869"/>
                <a:gd name="T1" fmla="*/ 4 h 659"/>
                <a:gd name="T2" fmla="*/ 848 w 1869"/>
                <a:gd name="T3" fmla="*/ 27 h 659"/>
                <a:gd name="T4" fmla="*/ 970 w 1869"/>
                <a:gd name="T5" fmla="*/ 62 h 659"/>
                <a:gd name="T6" fmla="*/ 1100 w 1869"/>
                <a:gd name="T7" fmla="*/ 97 h 659"/>
                <a:gd name="T8" fmla="*/ 1270 w 1869"/>
                <a:gd name="T9" fmla="*/ 135 h 659"/>
                <a:gd name="T10" fmla="*/ 1436 w 1869"/>
                <a:gd name="T11" fmla="*/ 172 h 659"/>
                <a:gd name="T12" fmla="*/ 1541 w 1869"/>
                <a:gd name="T13" fmla="*/ 200 h 659"/>
                <a:gd name="T14" fmla="*/ 1614 w 1869"/>
                <a:gd name="T15" fmla="*/ 225 h 659"/>
                <a:gd name="T16" fmla="*/ 1658 w 1869"/>
                <a:gd name="T17" fmla="*/ 244 h 659"/>
                <a:gd name="T18" fmla="*/ 1700 w 1869"/>
                <a:gd name="T19" fmla="*/ 264 h 659"/>
                <a:gd name="T20" fmla="*/ 1738 w 1869"/>
                <a:gd name="T21" fmla="*/ 286 h 659"/>
                <a:gd name="T22" fmla="*/ 1772 w 1869"/>
                <a:gd name="T23" fmla="*/ 311 h 659"/>
                <a:gd name="T24" fmla="*/ 1802 w 1869"/>
                <a:gd name="T25" fmla="*/ 339 h 659"/>
                <a:gd name="T26" fmla="*/ 1826 w 1869"/>
                <a:gd name="T27" fmla="*/ 368 h 659"/>
                <a:gd name="T28" fmla="*/ 1846 w 1869"/>
                <a:gd name="T29" fmla="*/ 402 h 659"/>
                <a:gd name="T30" fmla="*/ 1858 w 1869"/>
                <a:gd name="T31" fmla="*/ 433 h 659"/>
                <a:gd name="T32" fmla="*/ 1864 w 1869"/>
                <a:gd name="T33" fmla="*/ 457 h 659"/>
                <a:gd name="T34" fmla="*/ 1867 w 1869"/>
                <a:gd name="T35" fmla="*/ 479 h 659"/>
                <a:gd name="T36" fmla="*/ 1869 w 1869"/>
                <a:gd name="T37" fmla="*/ 499 h 659"/>
                <a:gd name="T38" fmla="*/ 1866 w 1869"/>
                <a:gd name="T39" fmla="*/ 518 h 659"/>
                <a:gd name="T40" fmla="*/ 1862 w 1869"/>
                <a:gd name="T41" fmla="*/ 535 h 659"/>
                <a:gd name="T42" fmla="*/ 1853 w 1869"/>
                <a:gd name="T43" fmla="*/ 559 h 659"/>
                <a:gd name="T44" fmla="*/ 1836 w 1869"/>
                <a:gd name="T45" fmla="*/ 584 h 659"/>
                <a:gd name="T46" fmla="*/ 1815 w 1869"/>
                <a:gd name="T47" fmla="*/ 605 h 659"/>
                <a:gd name="T48" fmla="*/ 1791 w 1869"/>
                <a:gd name="T49" fmla="*/ 622 h 659"/>
                <a:gd name="T50" fmla="*/ 1768 w 1869"/>
                <a:gd name="T51" fmla="*/ 635 h 659"/>
                <a:gd name="T52" fmla="*/ 1741 w 1869"/>
                <a:gd name="T53" fmla="*/ 645 h 659"/>
                <a:gd name="T54" fmla="*/ 1687 w 1869"/>
                <a:gd name="T55" fmla="*/ 654 h 659"/>
                <a:gd name="T56" fmla="*/ 1609 w 1869"/>
                <a:gd name="T57" fmla="*/ 658 h 659"/>
                <a:gd name="T58" fmla="*/ 1512 w 1869"/>
                <a:gd name="T59" fmla="*/ 659 h 659"/>
                <a:gd name="T60" fmla="*/ 1399 w 1869"/>
                <a:gd name="T61" fmla="*/ 657 h 659"/>
                <a:gd name="T62" fmla="*/ 1272 w 1869"/>
                <a:gd name="T63" fmla="*/ 652 h 659"/>
                <a:gd name="T64" fmla="*/ 1066 w 1869"/>
                <a:gd name="T65" fmla="*/ 639 h 659"/>
                <a:gd name="T66" fmla="*/ 851 w 1869"/>
                <a:gd name="T67" fmla="*/ 621 h 659"/>
                <a:gd name="T68" fmla="*/ 708 w 1869"/>
                <a:gd name="T69" fmla="*/ 606 h 659"/>
                <a:gd name="T70" fmla="*/ 570 w 1869"/>
                <a:gd name="T71" fmla="*/ 590 h 659"/>
                <a:gd name="T72" fmla="*/ 441 w 1869"/>
                <a:gd name="T73" fmla="*/ 572 h 659"/>
                <a:gd name="T74" fmla="*/ 324 w 1869"/>
                <a:gd name="T75" fmla="*/ 553 h 659"/>
                <a:gd name="T76" fmla="*/ 221 w 1869"/>
                <a:gd name="T77" fmla="*/ 533 h 659"/>
                <a:gd name="T78" fmla="*/ 137 w 1869"/>
                <a:gd name="T79" fmla="*/ 512 h 659"/>
                <a:gd name="T80" fmla="*/ 76 w 1869"/>
                <a:gd name="T81" fmla="*/ 491 h 659"/>
                <a:gd name="T82" fmla="*/ 46 w 1869"/>
                <a:gd name="T83" fmla="*/ 473 h 659"/>
                <a:gd name="T84" fmla="*/ 31 w 1869"/>
                <a:gd name="T85" fmla="*/ 454 h 659"/>
                <a:gd name="T86" fmla="*/ 19 w 1869"/>
                <a:gd name="T87" fmla="*/ 427 h 659"/>
                <a:gd name="T88" fmla="*/ 10 w 1869"/>
                <a:gd name="T89" fmla="*/ 396 h 659"/>
                <a:gd name="T90" fmla="*/ 4 w 1869"/>
                <a:gd name="T91" fmla="*/ 360 h 659"/>
                <a:gd name="T92" fmla="*/ 1 w 1869"/>
                <a:gd name="T93" fmla="*/ 321 h 659"/>
                <a:gd name="T94" fmla="*/ 0 w 1869"/>
                <a:gd name="T95" fmla="*/ 258 h 659"/>
                <a:gd name="T96" fmla="*/ 3 w 1869"/>
                <a:gd name="T97" fmla="*/ 175 h 659"/>
                <a:gd name="T98" fmla="*/ 9 w 1869"/>
                <a:gd name="T99" fmla="*/ 99 h 659"/>
                <a:gd name="T100" fmla="*/ 20 w 1869"/>
                <a:gd name="T101" fmla="*/ 18 h 659"/>
                <a:gd name="T102" fmla="*/ 759 w 1869"/>
                <a:gd name="T103" fmla="*/ 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69" h="659">
                  <a:moveTo>
                    <a:pt x="759" y="0"/>
                  </a:moveTo>
                  <a:lnTo>
                    <a:pt x="771" y="4"/>
                  </a:lnTo>
                  <a:lnTo>
                    <a:pt x="801" y="13"/>
                  </a:lnTo>
                  <a:lnTo>
                    <a:pt x="848" y="27"/>
                  </a:lnTo>
                  <a:lnTo>
                    <a:pt x="905" y="43"/>
                  </a:lnTo>
                  <a:lnTo>
                    <a:pt x="970" y="62"/>
                  </a:lnTo>
                  <a:lnTo>
                    <a:pt x="1035" y="80"/>
                  </a:lnTo>
                  <a:lnTo>
                    <a:pt x="1100" y="97"/>
                  </a:lnTo>
                  <a:lnTo>
                    <a:pt x="1158" y="110"/>
                  </a:lnTo>
                  <a:lnTo>
                    <a:pt x="1270" y="135"/>
                  </a:lnTo>
                  <a:lnTo>
                    <a:pt x="1382" y="159"/>
                  </a:lnTo>
                  <a:lnTo>
                    <a:pt x="1436" y="172"/>
                  </a:lnTo>
                  <a:lnTo>
                    <a:pt x="1489" y="185"/>
                  </a:lnTo>
                  <a:lnTo>
                    <a:pt x="1541" y="200"/>
                  </a:lnTo>
                  <a:lnTo>
                    <a:pt x="1590" y="216"/>
                  </a:lnTo>
                  <a:lnTo>
                    <a:pt x="1614" y="225"/>
                  </a:lnTo>
                  <a:lnTo>
                    <a:pt x="1637" y="234"/>
                  </a:lnTo>
                  <a:lnTo>
                    <a:pt x="1658" y="244"/>
                  </a:lnTo>
                  <a:lnTo>
                    <a:pt x="1680" y="253"/>
                  </a:lnTo>
                  <a:lnTo>
                    <a:pt x="1700" y="264"/>
                  </a:lnTo>
                  <a:lnTo>
                    <a:pt x="1719" y="274"/>
                  </a:lnTo>
                  <a:lnTo>
                    <a:pt x="1738" y="286"/>
                  </a:lnTo>
                  <a:lnTo>
                    <a:pt x="1756" y="299"/>
                  </a:lnTo>
                  <a:lnTo>
                    <a:pt x="1772" y="311"/>
                  </a:lnTo>
                  <a:lnTo>
                    <a:pt x="1788" y="324"/>
                  </a:lnTo>
                  <a:lnTo>
                    <a:pt x="1802" y="339"/>
                  </a:lnTo>
                  <a:lnTo>
                    <a:pt x="1815" y="353"/>
                  </a:lnTo>
                  <a:lnTo>
                    <a:pt x="1826" y="368"/>
                  </a:lnTo>
                  <a:lnTo>
                    <a:pt x="1837" y="385"/>
                  </a:lnTo>
                  <a:lnTo>
                    <a:pt x="1846" y="402"/>
                  </a:lnTo>
                  <a:lnTo>
                    <a:pt x="1854" y="420"/>
                  </a:lnTo>
                  <a:lnTo>
                    <a:pt x="1858" y="433"/>
                  </a:lnTo>
                  <a:lnTo>
                    <a:pt x="1861" y="445"/>
                  </a:lnTo>
                  <a:lnTo>
                    <a:pt x="1864" y="457"/>
                  </a:lnTo>
                  <a:lnTo>
                    <a:pt x="1866" y="468"/>
                  </a:lnTo>
                  <a:lnTo>
                    <a:pt x="1867" y="479"/>
                  </a:lnTo>
                  <a:lnTo>
                    <a:pt x="1869" y="490"/>
                  </a:lnTo>
                  <a:lnTo>
                    <a:pt x="1869" y="499"/>
                  </a:lnTo>
                  <a:lnTo>
                    <a:pt x="1867" y="509"/>
                  </a:lnTo>
                  <a:lnTo>
                    <a:pt x="1866" y="518"/>
                  </a:lnTo>
                  <a:lnTo>
                    <a:pt x="1864" y="527"/>
                  </a:lnTo>
                  <a:lnTo>
                    <a:pt x="1862" y="535"/>
                  </a:lnTo>
                  <a:lnTo>
                    <a:pt x="1860" y="544"/>
                  </a:lnTo>
                  <a:lnTo>
                    <a:pt x="1853" y="559"/>
                  </a:lnTo>
                  <a:lnTo>
                    <a:pt x="1845" y="572"/>
                  </a:lnTo>
                  <a:lnTo>
                    <a:pt x="1836" y="584"/>
                  </a:lnTo>
                  <a:lnTo>
                    <a:pt x="1825" y="596"/>
                  </a:lnTo>
                  <a:lnTo>
                    <a:pt x="1815" y="605"/>
                  </a:lnTo>
                  <a:lnTo>
                    <a:pt x="1803" y="614"/>
                  </a:lnTo>
                  <a:lnTo>
                    <a:pt x="1791" y="622"/>
                  </a:lnTo>
                  <a:lnTo>
                    <a:pt x="1780" y="628"/>
                  </a:lnTo>
                  <a:lnTo>
                    <a:pt x="1768" y="635"/>
                  </a:lnTo>
                  <a:lnTo>
                    <a:pt x="1759" y="639"/>
                  </a:lnTo>
                  <a:lnTo>
                    <a:pt x="1741" y="645"/>
                  </a:lnTo>
                  <a:lnTo>
                    <a:pt x="1717" y="649"/>
                  </a:lnTo>
                  <a:lnTo>
                    <a:pt x="1687" y="654"/>
                  </a:lnTo>
                  <a:lnTo>
                    <a:pt x="1651" y="656"/>
                  </a:lnTo>
                  <a:lnTo>
                    <a:pt x="1609" y="658"/>
                  </a:lnTo>
                  <a:lnTo>
                    <a:pt x="1563" y="659"/>
                  </a:lnTo>
                  <a:lnTo>
                    <a:pt x="1512" y="659"/>
                  </a:lnTo>
                  <a:lnTo>
                    <a:pt x="1457" y="659"/>
                  </a:lnTo>
                  <a:lnTo>
                    <a:pt x="1399" y="657"/>
                  </a:lnTo>
                  <a:lnTo>
                    <a:pt x="1337" y="655"/>
                  </a:lnTo>
                  <a:lnTo>
                    <a:pt x="1272" y="652"/>
                  </a:lnTo>
                  <a:lnTo>
                    <a:pt x="1205" y="648"/>
                  </a:lnTo>
                  <a:lnTo>
                    <a:pt x="1066" y="639"/>
                  </a:lnTo>
                  <a:lnTo>
                    <a:pt x="923" y="627"/>
                  </a:lnTo>
                  <a:lnTo>
                    <a:pt x="851" y="621"/>
                  </a:lnTo>
                  <a:lnTo>
                    <a:pt x="779" y="614"/>
                  </a:lnTo>
                  <a:lnTo>
                    <a:pt x="708" y="606"/>
                  </a:lnTo>
                  <a:lnTo>
                    <a:pt x="639" y="599"/>
                  </a:lnTo>
                  <a:lnTo>
                    <a:pt x="570" y="590"/>
                  </a:lnTo>
                  <a:lnTo>
                    <a:pt x="504" y="581"/>
                  </a:lnTo>
                  <a:lnTo>
                    <a:pt x="441" y="572"/>
                  </a:lnTo>
                  <a:lnTo>
                    <a:pt x="381" y="563"/>
                  </a:lnTo>
                  <a:lnTo>
                    <a:pt x="324" y="553"/>
                  </a:lnTo>
                  <a:lnTo>
                    <a:pt x="270" y="543"/>
                  </a:lnTo>
                  <a:lnTo>
                    <a:pt x="221" y="533"/>
                  </a:lnTo>
                  <a:lnTo>
                    <a:pt x="177" y="523"/>
                  </a:lnTo>
                  <a:lnTo>
                    <a:pt x="137" y="512"/>
                  </a:lnTo>
                  <a:lnTo>
                    <a:pt x="104" y="501"/>
                  </a:lnTo>
                  <a:lnTo>
                    <a:pt x="76" y="491"/>
                  </a:lnTo>
                  <a:lnTo>
                    <a:pt x="55" y="480"/>
                  </a:lnTo>
                  <a:lnTo>
                    <a:pt x="46" y="473"/>
                  </a:lnTo>
                  <a:lnTo>
                    <a:pt x="38" y="464"/>
                  </a:lnTo>
                  <a:lnTo>
                    <a:pt x="31" y="454"/>
                  </a:lnTo>
                  <a:lnTo>
                    <a:pt x="24" y="441"/>
                  </a:lnTo>
                  <a:lnTo>
                    <a:pt x="19" y="427"/>
                  </a:lnTo>
                  <a:lnTo>
                    <a:pt x="14" y="413"/>
                  </a:lnTo>
                  <a:lnTo>
                    <a:pt x="10" y="396"/>
                  </a:lnTo>
                  <a:lnTo>
                    <a:pt x="7" y="379"/>
                  </a:lnTo>
                  <a:lnTo>
                    <a:pt x="4" y="360"/>
                  </a:lnTo>
                  <a:lnTo>
                    <a:pt x="2" y="341"/>
                  </a:lnTo>
                  <a:lnTo>
                    <a:pt x="1" y="321"/>
                  </a:lnTo>
                  <a:lnTo>
                    <a:pt x="0" y="301"/>
                  </a:lnTo>
                  <a:lnTo>
                    <a:pt x="0" y="258"/>
                  </a:lnTo>
                  <a:lnTo>
                    <a:pt x="1" y="216"/>
                  </a:lnTo>
                  <a:lnTo>
                    <a:pt x="3" y="175"/>
                  </a:lnTo>
                  <a:lnTo>
                    <a:pt x="6" y="136"/>
                  </a:lnTo>
                  <a:lnTo>
                    <a:pt x="9" y="99"/>
                  </a:lnTo>
                  <a:lnTo>
                    <a:pt x="14" y="66"/>
                  </a:lnTo>
                  <a:lnTo>
                    <a:pt x="20" y="18"/>
                  </a:lnTo>
                  <a:lnTo>
                    <a:pt x="23" y="0"/>
                  </a:lnTo>
                  <a:lnTo>
                    <a:pt x="759" y="0"/>
                  </a:lnTo>
                  <a:close/>
                </a:path>
              </a:pathLst>
            </a:custGeom>
            <a:solidFill>
              <a:srgbClr val="46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7" name="Freeform 71">
              <a:extLst>
                <a:ext uri="{FF2B5EF4-FFF2-40B4-BE49-F238E27FC236}">
                  <a16:creationId xmlns:a16="http://schemas.microsoft.com/office/drawing/2014/main" id="{1209487D-6D47-4209-B70B-5134DDA4AF6E}"/>
                </a:ext>
              </a:extLst>
            </p:cNvPr>
            <p:cNvSpPr>
              <a:spLocks/>
            </p:cNvSpPr>
            <p:nvPr/>
          </p:nvSpPr>
          <p:spPr bwMode="auto">
            <a:xfrm>
              <a:off x="1936750" y="3000375"/>
              <a:ext cx="233363" cy="631825"/>
            </a:xfrm>
            <a:custGeom>
              <a:avLst/>
              <a:gdLst>
                <a:gd name="T0" fmla="*/ 0 w 736"/>
                <a:gd name="T1" fmla="*/ 18 h 1991"/>
                <a:gd name="T2" fmla="*/ 736 w 736"/>
                <a:gd name="T3" fmla="*/ 1991 h 1991"/>
                <a:gd name="T4" fmla="*/ 690 w 736"/>
                <a:gd name="T5" fmla="*/ 464 h 1991"/>
                <a:gd name="T6" fmla="*/ 629 w 736"/>
                <a:gd name="T7" fmla="*/ 0 h 1991"/>
                <a:gd name="T8" fmla="*/ 0 w 736"/>
                <a:gd name="T9" fmla="*/ 18 h 1991"/>
              </a:gdLst>
              <a:ahLst/>
              <a:cxnLst>
                <a:cxn ang="0">
                  <a:pos x="T0" y="T1"/>
                </a:cxn>
                <a:cxn ang="0">
                  <a:pos x="T2" y="T3"/>
                </a:cxn>
                <a:cxn ang="0">
                  <a:pos x="T4" y="T5"/>
                </a:cxn>
                <a:cxn ang="0">
                  <a:pos x="T6" y="T7"/>
                </a:cxn>
                <a:cxn ang="0">
                  <a:pos x="T8" y="T9"/>
                </a:cxn>
              </a:cxnLst>
              <a:rect l="0" t="0" r="r" b="b"/>
              <a:pathLst>
                <a:path w="736" h="1991">
                  <a:moveTo>
                    <a:pt x="0" y="18"/>
                  </a:moveTo>
                  <a:lnTo>
                    <a:pt x="736" y="1991"/>
                  </a:lnTo>
                  <a:lnTo>
                    <a:pt x="690" y="464"/>
                  </a:lnTo>
                  <a:lnTo>
                    <a:pt x="629" y="0"/>
                  </a:lnTo>
                  <a:lnTo>
                    <a:pt x="0" y="1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8" name="Freeform 72">
              <a:extLst>
                <a:ext uri="{FF2B5EF4-FFF2-40B4-BE49-F238E27FC236}">
                  <a16:creationId xmlns:a16="http://schemas.microsoft.com/office/drawing/2014/main" id="{2DE6A190-BB5C-44D7-83F5-1A69BF192B25}"/>
                </a:ext>
              </a:extLst>
            </p:cNvPr>
            <p:cNvSpPr>
              <a:spLocks/>
            </p:cNvSpPr>
            <p:nvPr/>
          </p:nvSpPr>
          <p:spPr bwMode="auto">
            <a:xfrm>
              <a:off x="2033588" y="3025775"/>
              <a:ext cx="85725" cy="106363"/>
            </a:xfrm>
            <a:custGeom>
              <a:avLst/>
              <a:gdLst>
                <a:gd name="T0" fmla="*/ 269 w 269"/>
                <a:gd name="T1" fmla="*/ 199 h 332"/>
                <a:gd name="T2" fmla="*/ 267 w 269"/>
                <a:gd name="T3" fmla="*/ 225 h 332"/>
                <a:gd name="T4" fmla="*/ 261 w 269"/>
                <a:gd name="T5" fmla="*/ 250 h 332"/>
                <a:gd name="T6" fmla="*/ 249 w 269"/>
                <a:gd name="T7" fmla="*/ 272 h 332"/>
                <a:gd name="T8" fmla="*/ 233 w 269"/>
                <a:gd name="T9" fmla="*/ 292 h 332"/>
                <a:gd name="T10" fmla="*/ 214 w 269"/>
                <a:gd name="T11" fmla="*/ 308 h 332"/>
                <a:gd name="T12" fmla="*/ 192 w 269"/>
                <a:gd name="T13" fmla="*/ 320 h 332"/>
                <a:gd name="T14" fmla="*/ 168 w 269"/>
                <a:gd name="T15" fmla="*/ 329 h 332"/>
                <a:gd name="T16" fmla="*/ 140 w 269"/>
                <a:gd name="T17" fmla="*/ 332 h 332"/>
                <a:gd name="T18" fmla="*/ 115 w 269"/>
                <a:gd name="T19" fmla="*/ 329 h 332"/>
                <a:gd name="T20" fmla="*/ 91 w 269"/>
                <a:gd name="T21" fmla="*/ 323 h 332"/>
                <a:gd name="T22" fmla="*/ 68 w 269"/>
                <a:gd name="T23" fmla="*/ 311 h 332"/>
                <a:gd name="T24" fmla="*/ 48 w 269"/>
                <a:gd name="T25" fmla="*/ 295 h 332"/>
                <a:gd name="T26" fmla="*/ 33 w 269"/>
                <a:gd name="T27" fmla="*/ 276 h 332"/>
                <a:gd name="T28" fmla="*/ 20 w 269"/>
                <a:gd name="T29" fmla="*/ 254 h 332"/>
                <a:gd name="T30" fmla="*/ 11 w 269"/>
                <a:gd name="T31" fmla="*/ 230 h 332"/>
                <a:gd name="T32" fmla="*/ 1 w 269"/>
                <a:gd name="T33" fmla="*/ 146 h 332"/>
                <a:gd name="T34" fmla="*/ 1 w 269"/>
                <a:gd name="T35" fmla="*/ 120 h 332"/>
                <a:gd name="T36" fmla="*/ 5 w 269"/>
                <a:gd name="T37" fmla="*/ 94 h 332"/>
                <a:gd name="T38" fmla="*/ 15 w 269"/>
                <a:gd name="T39" fmla="*/ 71 h 332"/>
                <a:gd name="T40" fmla="*/ 28 w 269"/>
                <a:gd name="T41" fmla="*/ 50 h 332"/>
                <a:gd name="T42" fmla="*/ 45 w 269"/>
                <a:gd name="T43" fmla="*/ 32 h 332"/>
                <a:gd name="T44" fmla="*/ 66 w 269"/>
                <a:gd name="T45" fmla="*/ 17 h 332"/>
                <a:gd name="T46" fmla="*/ 90 w 269"/>
                <a:gd name="T47" fmla="*/ 8 h 332"/>
                <a:gd name="T48" fmla="*/ 116 w 269"/>
                <a:gd name="T49" fmla="*/ 1 h 332"/>
                <a:gd name="T50" fmla="*/ 143 w 269"/>
                <a:gd name="T51" fmla="*/ 1 h 332"/>
                <a:gd name="T52" fmla="*/ 167 w 269"/>
                <a:gd name="T53" fmla="*/ 5 h 332"/>
                <a:gd name="T54" fmla="*/ 191 w 269"/>
                <a:gd name="T55" fmla="*/ 15 h 332"/>
                <a:gd name="T56" fmla="*/ 212 w 269"/>
                <a:gd name="T57" fmla="*/ 29 h 332"/>
                <a:gd name="T58" fmla="*/ 230 w 269"/>
                <a:gd name="T59" fmla="*/ 46 h 332"/>
                <a:gd name="T60" fmla="*/ 244 w 269"/>
                <a:gd name="T61" fmla="*/ 67 h 332"/>
                <a:gd name="T62" fmla="*/ 255 w 269"/>
                <a:gd name="T63" fmla="*/ 90 h 332"/>
                <a:gd name="T64" fmla="*/ 261 w 269"/>
                <a:gd name="T65" fmla="*/ 11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9" h="332">
                  <a:moveTo>
                    <a:pt x="268" y="186"/>
                  </a:moveTo>
                  <a:lnTo>
                    <a:pt x="269" y="199"/>
                  </a:lnTo>
                  <a:lnTo>
                    <a:pt x="269" y="213"/>
                  </a:lnTo>
                  <a:lnTo>
                    <a:pt x="267" y="225"/>
                  </a:lnTo>
                  <a:lnTo>
                    <a:pt x="264" y="237"/>
                  </a:lnTo>
                  <a:lnTo>
                    <a:pt x="261" y="250"/>
                  </a:lnTo>
                  <a:lnTo>
                    <a:pt x="256" y="261"/>
                  </a:lnTo>
                  <a:lnTo>
                    <a:pt x="249" y="272"/>
                  </a:lnTo>
                  <a:lnTo>
                    <a:pt x="242" y="282"/>
                  </a:lnTo>
                  <a:lnTo>
                    <a:pt x="233" y="292"/>
                  </a:lnTo>
                  <a:lnTo>
                    <a:pt x="224" y="300"/>
                  </a:lnTo>
                  <a:lnTo>
                    <a:pt x="214" y="308"/>
                  </a:lnTo>
                  <a:lnTo>
                    <a:pt x="204" y="314"/>
                  </a:lnTo>
                  <a:lnTo>
                    <a:pt x="192" y="320"/>
                  </a:lnTo>
                  <a:lnTo>
                    <a:pt x="181" y="325"/>
                  </a:lnTo>
                  <a:lnTo>
                    <a:pt x="168" y="329"/>
                  </a:lnTo>
                  <a:lnTo>
                    <a:pt x="154" y="331"/>
                  </a:lnTo>
                  <a:lnTo>
                    <a:pt x="140" y="332"/>
                  </a:lnTo>
                  <a:lnTo>
                    <a:pt x="128" y="331"/>
                  </a:lnTo>
                  <a:lnTo>
                    <a:pt x="115" y="329"/>
                  </a:lnTo>
                  <a:lnTo>
                    <a:pt x="102" y="327"/>
                  </a:lnTo>
                  <a:lnTo>
                    <a:pt x="91" y="323"/>
                  </a:lnTo>
                  <a:lnTo>
                    <a:pt x="79" y="317"/>
                  </a:lnTo>
                  <a:lnTo>
                    <a:pt x="68" y="311"/>
                  </a:lnTo>
                  <a:lnTo>
                    <a:pt x="58" y="304"/>
                  </a:lnTo>
                  <a:lnTo>
                    <a:pt x="48" y="295"/>
                  </a:lnTo>
                  <a:lnTo>
                    <a:pt x="40" y="287"/>
                  </a:lnTo>
                  <a:lnTo>
                    <a:pt x="33" y="276"/>
                  </a:lnTo>
                  <a:lnTo>
                    <a:pt x="25" y="265"/>
                  </a:lnTo>
                  <a:lnTo>
                    <a:pt x="20" y="254"/>
                  </a:lnTo>
                  <a:lnTo>
                    <a:pt x="15" y="242"/>
                  </a:lnTo>
                  <a:lnTo>
                    <a:pt x="11" y="230"/>
                  </a:lnTo>
                  <a:lnTo>
                    <a:pt x="9" y="216"/>
                  </a:lnTo>
                  <a:lnTo>
                    <a:pt x="1" y="146"/>
                  </a:lnTo>
                  <a:lnTo>
                    <a:pt x="0" y="133"/>
                  </a:lnTo>
                  <a:lnTo>
                    <a:pt x="1" y="120"/>
                  </a:lnTo>
                  <a:lnTo>
                    <a:pt x="2" y="107"/>
                  </a:lnTo>
                  <a:lnTo>
                    <a:pt x="5" y="94"/>
                  </a:lnTo>
                  <a:lnTo>
                    <a:pt x="9" y="83"/>
                  </a:lnTo>
                  <a:lnTo>
                    <a:pt x="15" y="71"/>
                  </a:lnTo>
                  <a:lnTo>
                    <a:pt x="21" y="60"/>
                  </a:lnTo>
                  <a:lnTo>
                    <a:pt x="28" y="50"/>
                  </a:lnTo>
                  <a:lnTo>
                    <a:pt x="37" y="40"/>
                  </a:lnTo>
                  <a:lnTo>
                    <a:pt x="45" y="32"/>
                  </a:lnTo>
                  <a:lnTo>
                    <a:pt x="56" y="24"/>
                  </a:lnTo>
                  <a:lnTo>
                    <a:pt x="66" y="17"/>
                  </a:lnTo>
                  <a:lnTo>
                    <a:pt x="78" y="12"/>
                  </a:lnTo>
                  <a:lnTo>
                    <a:pt x="90" y="8"/>
                  </a:lnTo>
                  <a:lnTo>
                    <a:pt x="102" y="3"/>
                  </a:lnTo>
                  <a:lnTo>
                    <a:pt x="116" y="1"/>
                  </a:lnTo>
                  <a:lnTo>
                    <a:pt x="129" y="0"/>
                  </a:lnTo>
                  <a:lnTo>
                    <a:pt x="143" y="1"/>
                  </a:lnTo>
                  <a:lnTo>
                    <a:pt x="155" y="2"/>
                  </a:lnTo>
                  <a:lnTo>
                    <a:pt x="167" y="5"/>
                  </a:lnTo>
                  <a:lnTo>
                    <a:pt x="180" y="10"/>
                  </a:lnTo>
                  <a:lnTo>
                    <a:pt x="191" y="15"/>
                  </a:lnTo>
                  <a:lnTo>
                    <a:pt x="202" y="21"/>
                  </a:lnTo>
                  <a:lnTo>
                    <a:pt x="212" y="29"/>
                  </a:lnTo>
                  <a:lnTo>
                    <a:pt x="221" y="37"/>
                  </a:lnTo>
                  <a:lnTo>
                    <a:pt x="230" y="46"/>
                  </a:lnTo>
                  <a:lnTo>
                    <a:pt x="238" y="56"/>
                  </a:lnTo>
                  <a:lnTo>
                    <a:pt x="244" y="67"/>
                  </a:lnTo>
                  <a:lnTo>
                    <a:pt x="250" y="78"/>
                  </a:lnTo>
                  <a:lnTo>
                    <a:pt x="255" y="90"/>
                  </a:lnTo>
                  <a:lnTo>
                    <a:pt x="259" y="103"/>
                  </a:lnTo>
                  <a:lnTo>
                    <a:pt x="261" y="116"/>
                  </a:lnTo>
                  <a:lnTo>
                    <a:pt x="268" y="186"/>
                  </a:lnTo>
                  <a:close/>
                </a:path>
              </a:pathLst>
            </a:custGeom>
            <a:solidFill>
              <a:srgbClr val="036B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9" name="Freeform 73">
              <a:extLst>
                <a:ext uri="{FF2B5EF4-FFF2-40B4-BE49-F238E27FC236}">
                  <a16:creationId xmlns:a16="http://schemas.microsoft.com/office/drawing/2014/main" id="{DAA3FBBD-02AF-4A39-85D6-89E11A401188}"/>
                </a:ext>
              </a:extLst>
            </p:cNvPr>
            <p:cNvSpPr>
              <a:spLocks/>
            </p:cNvSpPr>
            <p:nvPr/>
          </p:nvSpPr>
          <p:spPr bwMode="auto">
            <a:xfrm>
              <a:off x="2068513" y="3086100"/>
              <a:ext cx="101600" cy="546100"/>
            </a:xfrm>
            <a:custGeom>
              <a:avLst/>
              <a:gdLst>
                <a:gd name="T0" fmla="*/ 0 w 318"/>
                <a:gd name="T1" fmla="*/ 11 h 1717"/>
                <a:gd name="T2" fmla="*/ 62 w 318"/>
                <a:gd name="T3" fmla="*/ 1031 h 1717"/>
                <a:gd name="T4" fmla="*/ 318 w 318"/>
                <a:gd name="T5" fmla="*/ 1717 h 1717"/>
                <a:gd name="T6" fmla="*/ 301 w 318"/>
                <a:gd name="T7" fmla="*/ 995 h 1717"/>
                <a:gd name="T8" fmla="*/ 80 w 318"/>
                <a:gd name="T9" fmla="*/ 0 h 1717"/>
                <a:gd name="T10" fmla="*/ 0 w 318"/>
                <a:gd name="T11" fmla="*/ 11 h 1717"/>
              </a:gdLst>
              <a:ahLst/>
              <a:cxnLst>
                <a:cxn ang="0">
                  <a:pos x="T0" y="T1"/>
                </a:cxn>
                <a:cxn ang="0">
                  <a:pos x="T2" y="T3"/>
                </a:cxn>
                <a:cxn ang="0">
                  <a:pos x="T4" y="T5"/>
                </a:cxn>
                <a:cxn ang="0">
                  <a:pos x="T6" y="T7"/>
                </a:cxn>
                <a:cxn ang="0">
                  <a:pos x="T8" y="T9"/>
                </a:cxn>
                <a:cxn ang="0">
                  <a:pos x="T10" y="T11"/>
                </a:cxn>
              </a:cxnLst>
              <a:rect l="0" t="0" r="r" b="b"/>
              <a:pathLst>
                <a:path w="318" h="1717">
                  <a:moveTo>
                    <a:pt x="0" y="11"/>
                  </a:moveTo>
                  <a:lnTo>
                    <a:pt x="62" y="1031"/>
                  </a:lnTo>
                  <a:lnTo>
                    <a:pt x="318" y="1717"/>
                  </a:lnTo>
                  <a:lnTo>
                    <a:pt x="301" y="995"/>
                  </a:lnTo>
                  <a:lnTo>
                    <a:pt x="80" y="0"/>
                  </a:lnTo>
                  <a:lnTo>
                    <a:pt x="0" y="11"/>
                  </a:lnTo>
                  <a:close/>
                </a:path>
              </a:pathLst>
            </a:custGeom>
            <a:solidFill>
              <a:srgbClr val="036B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0" name="Freeform 74">
              <a:extLst>
                <a:ext uri="{FF2B5EF4-FFF2-40B4-BE49-F238E27FC236}">
                  <a16:creationId xmlns:a16="http://schemas.microsoft.com/office/drawing/2014/main" id="{56FA35C4-F0AC-45C7-B429-80A31215FFF8}"/>
                </a:ext>
              </a:extLst>
            </p:cNvPr>
            <p:cNvSpPr>
              <a:spLocks/>
            </p:cNvSpPr>
            <p:nvPr/>
          </p:nvSpPr>
          <p:spPr bwMode="auto">
            <a:xfrm>
              <a:off x="1914525" y="3060700"/>
              <a:ext cx="258763" cy="600075"/>
            </a:xfrm>
            <a:custGeom>
              <a:avLst/>
              <a:gdLst>
                <a:gd name="T0" fmla="*/ 0 w 816"/>
                <a:gd name="T1" fmla="*/ 0 h 1888"/>
                <a:gd name="T2" fmla="*/ 167 w 816"/>
                <a:gd name="T3" fmla="*/ 939 h 1888"/>
                <a:gd name="T4" fmla="*/ 413 w 816"/>
                <a:gd name="T5" fmla="*/ 1033 h 1888"/>
                <a:gd name="T6" fmla="*/ 388 w 816"/>
                <a:gd name="T7" fmla="*/ 1358 h 1888"/>
                <a:gd name="T8" fmla="*/ 816 w 816"/>
                <a:gd name="T9" fmla="*/ 1888 h 1888"/>
                <a:gd name="T10" fmla="*/ 156 w 816"/>
                <a:gd name="T11" fmla="*/ 56 h 1888"/>
                <a:gd name="T12" fmla="*/ 0 w 816"/>
                <a:gd name="T13" fmla="*/ 0 h 1888"/>
              </a:gdLst>
              <a:ahLst/>
              <a:cxnLst>
                <a:cxn ang="0">
                  <a:pos x="T0" y="T1"/>
                </a:cxn>
                <a:cxn ang="0">
                  <a:pos x="T2" y="T3"/>
                </a:cxn>
                <a:cxn ang="0">
                  <a:pos x="T4" y="T5"/>
                </a:cxn>
                <a:cxn ang="0">
                  <a:pos x="T6" y="T7"/>
                </a:cxn>
                <a:cxn ang="0">
                  <a:pos x="T8" y="T9"/>
                </a:cxn>
                <a:cxn ang="0">
                  <a:pos x="T10" y="T11"/>
                </a:cxn>
                <a:cxn ang="0">
                  <a:pos x="T12" y="T13"/>
                </a:cxn>
              </a:cxnLst>
              <a:rect l="0" t="0" r="r" b="b"/>
              <a:pathLst>
                <a:path w="816" h="1888">
                  <a:moveTo>
                    <a:pt x="0" y="0"/>
                  </a:moveTo>
                  <a:lnTo>
                    <a:pt x="167" y="939"/>
                  </a:lnTo>
                  <a:lnTo>
                    <a:pt x="413" y="1033"/>
                  </a:lnTo>
                  <a:lnTo>
                    <a:pt x="388" y="1358"/>
                  </a:lnTo>
                  <a:lnTo>
                    <a:pt x="816" y="1888"/>
                  </a:lnTo>
                  <a:lnTo>
                    <a:pt x="156" y="56"/>
                  </a:lnTo>
                  <a:lnTo>
                    <a:pt x="0" y="0"/>
                  </a:lnTo>
                  <a:close/>
                </a:path>
              </a:pathLst>
            </a:custGeom>
            <a:solidFill>
              <a:srgbClr val="4D5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1" name="Freeform 75">
              <a:extLst>
                <a:ext uri="{FF2B5EF4-FFF2-40B4-BE49-F238E27FC236}">
                  <a16:creationId xmlns:a16="http://schemas.microsoft.com/office/drawing/2014/main" id="{490E94A4-8262-4359-AC20-7A611BAA9049}"/>
                </a:ext>
              </a:extLst>
            </p:cNvPr>
            <p:cNvSpPr>
              <a:spLocks/>
            </p:cNvSpPr>
            <p:nvPr/>
          </p:nvSpPr>
          <p:spPr bwMode="auto">
            <a:xfrm>
              <a:off x="1835150" y="2914650"/>
              <a:ext cx="201613" cy="227013"/>
            </a:xfrm>
            <a:custGeom>
              <a:avLst/>
              <a:gdLst>
                <a:gd name="T0" fmla="*/ 567 w 638"/>
                <a:gd name="T1" fmla="*/ 713 h 713"/>
                <a:gd name="T2" fmla="*/ 0 w 638"/>
                <a:gd name="T3" fmla="*/ 259 h 713"/>
                <a:gd name="T4" fmla="*/ 169 w 638"/>
                <a:gd name="T5" fmla="*/ 0 h 713"/>
                <a:gd name="T6" fmla="*/ 638 w 638"/>
                <a:gd name="T7" fmla="*/ 285 h 713"/>
                <a:gd name="T8" fmla="*/ 567 w 638"/>
                <a:gd name="T9" fmla="*/ 713 h 713"/>
              </a:gdLst>
              <a:ahLst/>
              <a:cxnLst>
                <a:cxn ang="0">
                  <a:pos x="T0" y="T1"/>
                </a:cxn>
                <a:cxn ang="0">
                  <a:pos x="T2" y="T3"/>
                </a:cxn>
                <a:cxn ang="0">
                  <a:pos x="T4" y="T5"/>
                </a:cxn>
                <a:cxn ang="0">
                  <a:pos x="T6" y="T7"/>
                </a:cxn>
                <a:cxn ang="0">
                  <a:pos x="T8" y="T9"/>
                </a:cxn>
              </a:cxnLst>
              <a:rect l="0" t="0" r="r" b="b"/>
              <a:pathLst>
                <a:path w="638" h="713">
                  <a:moveTo>
                    <a:pt x="567" y="713"/>
                  </a:moveTo>
                  <a:lnTo>
                    <a:pt x="0" y="259"/>
                  </a:lnTo>
                  <a:lnTo>
                    <a:pt x="169" y="0"/>
                  </a:lnTo>
                  <a:lnTo>
                    <a:pt x="638" y="285"/>
                  </a:lnTo>
                  <a:lnTo>
                    <a:pt x="567" y="7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2" name="Freeform 76">
              <a:extLst>
                <a:ext uri="{FF2B5EF4-FFF2-40B4-BE49-F238E27FC236}">
                  <a16:creationId xmlns:a16="http://schemas.microsoft.com/office/drawing/2014/main" id="{9848220E-3525-4BB3-AA45-DAA6DE6718B3}"/>
                </a:ext>
              </a:extLst>
            </p:cNvPr>
            <p:cNvSpPr>
              <a:spLocks/>
            </p:cNvSpPr>
            <p:nvPr/>
          </p:nvSpPr>
          <p:spPr bwMode="auto">
            <a:xfrm>
              <a:off x="2152650" y="3025775"/>
              <a:ext cx="65088" cy="611188"/>
            </a:xfrm>
            <a:custGeom>
              <a:avLst/>
              <a:gdLst>
                <a:gd name="T0" fmla="*/ 38 w 207"/>
                <a:gd name="T1" fmla="*/ 1927 h 1927"/>
                <a:gd name="T2" fmla="*/ 26 w 207"/>
                <a:gd name="T3" fmla="*/ 953 h 1927"/>
                <a:gd name="T4" fmla="*/ 0 w 207"/>
                <a:gd name="T5" fmla="*/ 323 h 1927"/>
                <a:gd name="T6" fmla="*/ 0 w 207"/>
                <a:gd name="T7" fmla="*/ 48 h 1927"/>
                <a:gd name="T8" fmla="*/ 50 w 207"/>
                <a:gd name="T9" fmla="*/ 0 h 1927"/>
                <a:gd name="T10" fmla="*/ 207 w 207"/>
                <a:gd name="T11" fmla="*/ 979 h 1927"/>
                <a:gd name="T12" fmla="*/ 115 w 207"/>
                <a:gd name="T13" fmla="*/ 1111 h 1927"/>
                <a:gd name="T14" fmla="*/ 207 w 207"/>
                <a:gd name="T15" fmla="*/ 1356 h 1927"/>
                <a:gd name="T16" fmla="*/ 38 w 207"/>
                <a:gd name="T17" fmla="*/ 1927 h 1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1927">
                  <a:moveTo>
                    <a:pt x="38" y="1927"/>
                  </a:moveTo>
                  <a:lnTo>
                    <a:pt x="26" y="953"/>
                  </a:lnTo>
                  <a:lnTo>
                    <a:pt x="0" y="323"/>
                  </a:lnTo>
                  <a:lnTo>
                    <a:pt x="0" y="48"/>
                  </a:lnTo>
                  <a:lnTo>
                    <a:pt x="50" y="0"/>
                  </a:lnTo>
                  <a:lnTo>
                    <a:pt x="207" y="979"/>
                  </a:lnTo>
                  <a:lnTo>
                    <a:pt x="115" y="1111"/>
                  </a:lnTo>
                  <a:lnTo>
                    <a:pt x="207" y="1356"/>
                  </a:lnTo>
                  <a:lnTo>
                    <a:pt x="38" y="1927"/>
                  </a:lnTo>
                  <a:close/>
                </a:path>
              </a:pathLst>
            </a:custGeom>
            <a:solidFill>
              <a:srgbClr val="4D5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3" name="Freeform 77">
              <a:extLst>
                <a:ext uri="{FF2B5EF4-FFF2-40B4-BE49-F238E27FC236}">
                  <a16:creationId xmlns:a16="http://schemas.microsoft.com/office/drawing/2014/main" id="{7D26C41E-D27C-435D-834A-B69CDD701B14}"/>
                </a:ext>
              </a:extLst>
            </p:cNvPr>
            <p:cNvSpPr>
              <a:spLocks/>
            </p:cNvSpPr>
            <p:nvPr/>
          </p:nvSpPr>
          <p:spPr bwMode="auto">
            <a:xfrm>
              <a:off x="2101850" y="2946400"/>
              <a:ext cx="68263" cy="192088"/>
            </a:xfrm>
            <a:custGeom>
              <a:avLst/>
              <a:gdLst>
                <a:gd name="T0" fmla="*/ 45 w 214"/>
                <a:gd name="T1" fmla="*/ 0 h 606"/>
                <a:gd name="T2" fmla="*/ 214 w 214"/>
                <a:gd name="T3" fmla="*/ 192 h 606"/>
                <a:gd name="T4" fmla="*/ 174 w 214"/>
                <a:gd name="T5" fmla="*/ 606 h 606"/>
                <a:gd name="T6" fmla="*/ 0 w 214"/>
                <a:gd name="T7" fmla="*/ 196 h 606"/>
                <a:gd name="T8" fmla="*/ 45 w 214"/>
                <a:gd name="T9" fmla="*/ 0 h 606"/>
              </a:gdLst>
              <a:ahLst/>
              <a:cxnLst>
                <a:cxn ang="0">
                  <a:pos x="T0" y="T1"/>
                </a:cxn>
                <a:cxn ang="0">
                  <a:pos x="T2" y="T3"/>
                </a:cxn>
                <a:cxn ang="0">
                  <a:pos x="T4" y="T5"/>
                </a:cxn>
                <a:cxn ang="0">
                  <a:pos x="T6" y="T7"/>
                </a:cxn>
                <a:cxn ang="0">
                  <a:pos x="T8" y="T9"/>
                </a:cxn>
              </a:cxnLst>
              <a:rect l="0" t="0" r="r" b="b"/>
              <a:pathLst>
                <a:path w="214" h="606">
                  <a:moveTo>
                    <a:pt x="45" y="0"/>
                  </a:moveTo>
                  <a:lnTo>
                    <a:pt x="214" y="192"/>
                  </a:lnTo>
                  <a:lnTo>
                    <a:pt x="174" y="606"/>
                  </a:lnTo>
                  <a:lnTo>
                    <a:pt x="0" y="196"/>
                  </a:lnTo>
                  <a:lnTo>
                    <a:pt x="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4" name="Freeform 78">
              <a:extLst>
                <a:ext uri="{FF2B5EF4-FFF2-40B4-BE49-F238E27FC236}">
                  <a16:creationId xmlns:a16="http://schemas.microsoft.com/office/drawing/2014/main" id="{9B141C05-A2C0-45FD-B859-1B57EB2A6A92}"/>
                </a:ext>
              </a:extLst>
            </p:cNvPr>
            <p:cNvSpPr>
              <a:spLocks/>
            </p:cNvSpPr>
            <p:nvPr/>
          </p:nvSpPr>
          <p:spPr bwMode="auto">
            <a:xfrm>
              <a:off x="2811463" y="3649663"/>
              <a:ext cx="141288" cy="122238"/>
            </a:xfrm>
            <a:custGeom>
              <a:avLst/>
              <a:gdLst>
                <a:gd name="T0" fmla="*/ 418 w 442"/>
                <a:gd name="T1" fmla="*/ 352 h 381"/>
                <a:gd name="T2" fmla="*/ 404 w 442"/>
                <a:gd name="T3" fmla="*/ 364 h 381"/>
                <a:gd name="T4" fmla="*/ 389 w 442"/>
                <a:gd name="T5" fmla="*/ 373 h 381"/>
                <a:gd name="T6" fmla="*/ 372 w 442"/>
                <a:gd name="T7" fmla="*/ 379 h 381"/>
                <a:gd name="T8" fmla="*/ 355 w 442"/>
                <a:gd name="T9" fmla="*/ 381 h 381"/>
                <a:gd name="T10" fmla="*/ 338 w 442"/>
                <a:gd name="T11" fmla="*/ 380 h 381"/>
                <a:gd name="T12" fmla="*/ 320 w 442"/>
                <a:gd name="T13" fmla="*/ 375 h 381"/>
                <a:gd name="T14" fmla="*/ 305 w 442"/>
                <a:gd name="T15" fmla="*/ 367 h 381"/>
                <a:gd name="T16" fmla="*/ 35 w 442"/>
                <a:gd name="T17" fmla="*/ 162 h 381"/>
                <a:gd name="T18" fmla="*/ 22 w 442"/>
                <a:gd name="T19" fmla="*/ 149 h 381"/>
                <a:gd name="T20" fmla="*/ 12 w 442"/>
                <a:gd name="T21" fmla="*/ 136 h 381"/>
                <a:gd name="T22" fmla="*/ 4 w 442"/>
                <a:gd name="T23" fmla="*/ 120 h 381"/>
                <a:gd name="T24" fmla="*/ 1 w 442"/>
                <a:gd name="T25" fmla="*/ 103 h 381"/>
                <a:gd name="T26" fmla="*/ 0 w 442"/>
                <a:gd name="T27" fmla="*/ 85 h 381"/>
                <a:gd name="T28" fmla="*/ 3 w 442"/>
                <a:gd name="T29" fmla="*/ 68 h 381"/>
                <a:gd name="T30" fmla="*/ 8 w 442"/>
                <a:gd name="T31" fmla="*/ 51 h 381"/>
                <a:gd name="T32" fmla="*/ 19 w 442"/>
                <a:gd name="T33" fmla="*/ 36 h 381"/>
                <a:gd name="T34" fmla="*/ 31 w 442"/>
                <a:gd name="T35" fmla="*/ 22 h 381"/>
                <a:gd name="T36" fmla="*/ 45 w 442"/>
                <a:gd name="T37" fmla="*/ 12 h 381"/>
                <a:gd name="T38" fmla="*/ 61 w 442"/>
                <a:gd name="T39" fmla="*/ 6 h 381"/>
                <a:gd name="T40" fmla="*/ 78 w 442"/>
                <a:gd name="T41" fmla="*/ 1 h 381"/>
                <a:gd name="T42" fmla="*/ 95 w 442"/>
                <a:gd name="T43" fmla="*/ 0 h 381"/>
                <a:gd name="T44" fmla="*/ 113 w 442"/>
                <a:gd name="T45" fmla="*/ 3 h 381"/>
                <a:gd name="T46" fmla="*/ 129 w 442"/>
                <a:gd name="T47" fmla="*/ 10 h 381"/>
                <a:gd name="T48" fmla="*/ 145 w 442"/>
                <a:gd name="T49" fmla="*/ 19 h 381"/>
                <a:gd name="T50" fmla="*/ 414 w 442"/>
                <a:gd name="T51" fmla="*/ 225 h 381"/>
                <a:gd name="T52" fmla="*/ 425 w 442"/>
                <a:gd name="T53" fmla="*/ 239 h 381"/>
                <a:gd name="T54" fmla="*/ 435 w 442"/>
                <a:gd name="T55" fmla="*/ 254 h 381"/>
                <a:gd name="T56" fmla="*/ 440 w 442"/>
                <a:gd name="T57" fmla="*/ 271 h 381"/>
                <a:gd name="T58" fmla="*/ 442 w 442"/>
                <a:gd name="T59" fmla="*/ 288 h 381"/>
                <a:gd name="T60" fmla="*/ 441 w 442"/>
                <a:gd name="T61" fmla="*/ 305 h 381"/>
                <a:gd name="T62" fmla="*/ 437 w 442"/>
                <a:gd name="T63" fmla="*/ 322 h 381"/>
                <a:gd name="T64" fmla="*/ 428 w 442"/>
                <a:gd name="T65" fmla="*/ 33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2" h="381">
                  <a:moveTo>
                    <a:pt x="423" y="346"/>
                  </a:moveTo>
                  <a:lnTo>
                    <a:pt x="418" y="352"/>
                  </a:lnTo>
                  <a:lnTo>
                    <a:pt x="411" y="359"/>
                  </a:lnTo>
                  <a:lnTo>
                    <a:pt x="404" y="364"/>
                  </a:lnTo>
                  <a:lnTo>
                    <a:pt x="397" y="369"/>
                  </a:lnTo>
                  <a:lnTo>
                    <a:pt x="389" y="373"/>
                  </a:lnTo>
                  <a:lnTo>
                    <a:pt x="381" y="377"/>
                  </a:lnTo>
                  <a:lnTo>
                    <a:pt x="372" y="379"/>
                  </a:lnTo>
                  <a:lnTo>
                    <a:pt x="364" y="380"/>
                  </a:lnTo>
                  <a:lnTo>
                    <a:pt x="355" y="381"/>
                  </a:lnTo>
                  <a:lnTo>
                    <a:pt x="347" y="381"/>
                  </a:lnTo>
                  <a:lnTo>
                    <a:pt x="338" y="380"/>
                  </a:lnTo>
                  <a:lnTo>
                    <a:pt x="329" y="378"/>
                  </a:lnTo>
                  <a:lnTo>
                    <a:pt x="320" y="375"/>
                  </a:lnTo>
                  <a:lnTo>
                    <a:pt x="313" y="372"/>
                  </a:lnTo>
                  <a:lnTo>
                    <a:pt x="305" y="367"/>
                  </a:lnTo>
                  <a:lnTo>
                    <a:pt x="297" y="363"/>
                  </a:lnTo>
                  <a:lnTo>
                    <a:pt x="35" y="162"/>
                  </a:lnTo>
                  <a:lnTo>
                    <a:pt x="29" y="156"/>
                  </a:lnTo>
                  <a:lnTo>
                    <a:pt x="22" y="149"/>
                  </a:lnTo>
                  <a:lnTo>
                    <a:pt x="17" y="143"/>
                  </a:lnTo>
                  <a:lnTo>
                    <a:pt x="12" y="136"/>
                  </a:lnTo>
                  <a:lnTo>
                    <a:pt x="7" y="127"/>
                  </a:lnTo>
                  <a:lnTo>
                    <a:pt x="4" y="120"/>
                  </a:lnTo>
                  <a:lnTo>
                    <a:pt x="2" y="111"/>
                  </a:lnTo>
                  <a:lnTo>
                    <a:pt x="1" y="103"/>
                  </a:lnTo>
                  <a:lnTo>
                    <a:pt x="0" y="93"/>
                  </a:lnTo>
                  <a:lnTo>
                    <a:pt x="0" y="85"/>
                  </a:lnTo>
                  <a:lnTo>
                    <a:pt x="1" y="76"/>
                  </a:lnTo>
                  <a:lnTo>
                    <a:pt x="3" y="68"/>
                  </a:lnTo>
                  <a:lnTo>
                    <a:pt x="5" y="59"/>
                  </a:lnTo>
                  <a:lnTo>
                    <a:pt x="8" y="51"/>
                  </a:lnTo>
                  <a:lnTo>
                    <a:pt x="14" y="44"/>
                  </a:lnTo>
                  <a:lnTo>
                    <a:pt x="19" y="36"/>
                  </a:lnTo>
                  <a:lnTo>
                    <a:pt x="24" y="29"/>
                  </a:lnTo>
                  <a:lnTo>
                    <a:pt x="31" y="22"/>
                  </a:lnTo>
                  <a:lnTo>
                    <a:pt x="38" y="17"/>
                  </a:lnTo>
                  <a:lnTo>
                    <a:pt x="45" y="12"/>
                  </a:lnTo>
                  <a:lnTo>
                    <a:pt x="53" y="9"/>
                  </a:lnTo>
                  <a:lnTo>
                    <a:pt x="61" y="6"/>
                  </a:lnTo>
                  <a:lnTo>
                    <a:pt x="70" y="2"/>
                  </a:lnTo>
                  <a:lnTo>
                    <a:pt x="78" y="1"/>
                  </a:lnTo>
                  <a:lnTo>
                    <a:pt x="87" y="0"/>
                  </a:lnTo>
                  <a:lnTo>
                    <a:pt x="95" y="0"/>
                  </a:lnTo>
                  <a:lnTo>
                    <a:pt x="104" y="1"/>
                  </a:lnTo>
                  <a:lnTo>
                    <a:pt x="113" y="3"/>
                  </a:lnTo>
                  <a:lnTo>
                    <a:pt x="122" y="6"/>
                  </a:lnTo>
                  <a:lnTo>
                    <a:pt x="129" y="10"/>
                  </a:lnTo>
                  <a:lnTo>
                    <a:pt x="137" y="14"/>
                  </a:lnTo>
                  <a:lnTo>
                    <a:pt x="145" y="19"/>
                  </a:lnTo>
                  <a:lnTo>
                    <a:pt x="407" y="219"/>
                  </a:lnTo>
                  <a:lnTo>
                    <a:pt x="414" y="225"/>
                  </a:lnTo>
                  <a:lnTo>
                    <a:pt x="420" y="232"/>
                  </a:lnTo>
                  <a:lnTo>
                    <a:pt x="425" y="239"/>
                  </a:lnTo>
                  <a:lnTo>
                    <a:pt x="430" y="247"/>
                  </a:lnTo>
                  <a:lnTo>
                    <a:pt x="435" y="254"/>
                  </a:lnTo>
                  <a:lnTo>
                    <a:pt x="438" y="262"/>
                  </a:lnTo>
                  <a:lnTo>
                    <a:pt x="440" y="271"/>
                  </a:lnTo>
                  <a:lnTo>
                    <a:pt x="441" y="279"/>
                  </a:lnTo>
                  <a:lnTo>
                    <a:pt x="442" y="288"/>
                  </a:lnTo>
                  <a:lnTo>
                    <a:pt x="442" y="296"/>
                  </a:lnTo>
                  <a:lnTo>
                    <a:pt x="441" y="305"/>
                  </a:lnTo>
                  <a:lnTo>
                    <a:pt x="439" y="313"/>
                  </a:lnTo>
                  <a:lnTo>
                    <a:pt x="437" y="322"/>
                  </a:lnTo>
                  <a:lnTo>
                    <a:pt x="434" y="330"/>
                  </a:lnTo>
                  <a:lnTo>
                    <a:pt x="428" y="337"/>
                  </a:lnTo>
                  <a:lnTo>
                    <a:pt x="423" y="346"/>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5" name="Freeform 79">
              <a:extLst>
                <a:ext uri="{FF2B5EF4-FFF2-40B4-BE49-F238E27FC236}">
                  <a16:creationId xmlns:a16="http://schemas.microsoft.com/office/drawing/2014/main" id="{F47285B5-15F6-420D-B8B0-D95E2AB4799B}"/>
                </a:ext>
              </a:extLst>
            </p:cNvPr>
            <p:cNvSpPr>
              <a:spLocks/>
            </p:cNvSpPr>
            <p:nvPr/>
          </p:nvSpPr>
          <p:spPr bwMode="auto">
            <a:xfrm>
              <a:off x="2789238" y="3695700"/>
              <a:ext cx="127000" cy="136525"/>
            </a:xfrm>
            <a:custGeom>
              <a:avLst/>
              <a:gdLst>
                <a:gd name="T0" fmla="*/ 363 w 400"/>
                <a:gd name="T1" fmla="*/ 409 h 426"/>
                <a:gd name="T2" fmla="*/ 347 w 400"/>
                <a:gd name="T3" fmla="*/ 418 h 426"/>
                <a:gd name="T4" fmla="*/ 331 w 400"/>
                <a:gd name="T5" fmla="*/ 424 h 426"/>
                <a:gd name="T6" fmla="*/ 314 w 400"/>
                <a:gd name="T7" fmla="*/ 426 h 426"/>
                <a:gd name="T8" fmla="*/ 296 w 400"/>
                <a:gd name="T9" fmla="*/ 425 h 426"/>
                <a:gd name="T10" fmla="*/ 279 w 400"/>
                <a:gd name="T11" fmla="*/ 421 h 426"/>
                <a:gd name="T12" fmla="*/ 264 w 400"/>
                <a:gd name="T13" fmla="*/ 413 h 426"/>
                <a:gd name="T14" fmla="*/ 250 w 400"/>
                <a:gd name="T15" fmla="*/ 403 h 426"/>
                <a:gd name="T16" fmla="*/ 24 w 400"/>
                <a:gd name="T17" fmla="*/ 150 h 426"/>
                <a:gd name="T18" fmla="*/ 12 w 400"/>
                <a:gd name="T19" fmla="*/ 135 h 426"/>
                <a:gd name="T20" fmla="*/ 5 w 400"/>
                <a:gd name="T21" fmla="*/ 120 h 426"/>
                <a:gd name="T22" fmla="*/ 1 w 400"/>
                <a:gd name="T23" fmla="*/ 103 h 426"/>
                <a:gd name="T24" fmla="*/ 0 w 400"/>
                <a:gd name="T25" fmla="*/ 86 h 426"/>
                <a:gd name="T26" fmla="*/ 2 w 400"/>
                <a:gd name="T27" fmla="*/ 69 h 426"/>
                <a:gd name="T28" fmla="*/ 9 w 400"/>
                <a:gd name="T29" fmla="*/ 52 h 426"/>
                <a:gd name="T30" fmla="*/ 17 w 400"/>
                <a:gd name="T31" fmla="*/ 37 h 426"/>
                <a:gd name="T32" fmla="*/ 30 w 400"/>
                <a:gd name="T33" fmla="*/ 23 h 426"/>
                <a:gd name="T34" fmla="*/ 45 w 400"/>
                <a:gd name="T35" fmla="*/ 13 h 426"/>
                <a:gd name="T36" fmla="*/ 61 w 400"/>
                <a:gd name="T37" fmla="*/ 5 h 426"/>
                <a:gd name="T38" fmla="*/ 77 w 400"/>
                <a:gd name="T39" fmla="*/ 1 h 426"/>
                <a:gd name="T40" fmla="*/ 95 w 400"/>
                <a:gd name="T41" fmla="*/ 0 h 426"/>
                <a:gd name="T42" fmla="*/ 112 w 400"/>
                <a:gd name="T43" fmla="*/ 3 h 426"/>
                <a:gd name="T44" fmla="*/ 128 w 400"/>
                <a:gd name="T45" fmla="*/ 9 h 426"/>
                <a:gd name="T46" fmla="*/ 144 w 400"/>
                <a:gd name="T47" fmla="*/ 18 h 426"/>
                <a:gd name="T48" fmla="*/ 157 w 400"/>
                <a:gd name="T49" fmla="*/ 31 h 426"/>
                <a:gd name="T50" fmla="*/ 383 w 400"/>
                <a:gd name="T51" fmla="*/ 283 h 426"/>
                <a:gd name="T52" fmla="*/ 393 w 400"/>
                <a:gd name="T53" fmla="*/ 298 h 426"/>
                <a:gd name="T54" fmla="*/ 398 w 400"/>
                <a:gd name="T55" fmla="*/ 315 h 426"/>
                <a:gd name="T56" fmla="*/ 400 w 400"/>
                <a:gd name="T57" fmla="*/ 332 h 426"/>
                <a:gd name="T58" fmla="*/ 399 w 400"/>
                <a:gd name="T59" fmla="*/ 350 h 426"/>
                <a:gd name="T60" fmla="*/ 395 w 400"/>
                <a:gd name="T61" fmla="*/ 367 h 426"/>
                <a:gd name="T62" fmla="*/ 387 w 400"/>
                <a:gd name="T63" fmla="*/ 383 h 426"/>
                <a:gd name="T64" fmla="*/ 377 w 400"/>
                <a:gd name="T65" fmla="*/ 39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426">
                  <a:moveTo>
                    <a:pt x="370" y="403"/>
                  </a:moveTo>
                  <a:lnTo>
                    <a:pt x="363" y="409"/>
                  </a:lnTo>
                  <a:lnTo>
                    <a:pt x="356" y="413"/>
                  </a:lnTo>
                  <a:lnTo>
                    <a:pt x="347" y="418"/>
                  </a:lnTo>
                  <a:lnTo>
                    <a:pt x="340" y="421"/>
                  </a:lnTo>
                  <a:lnTo>
                    <a:pt x="331" y="424"/>
                  </a:lnTo>
                  <a:lnTo>
                    <a:pt x="323" y="425"/>
                  </a:lnTo>
                  <a:lnTo>
                    <a:pt x="314" y="426"/>
                  </a:lnTo>
                  <a:lnTo>
                    <a:pt x="305" y="426"/>
                  </a:lnTo>
                  <a:lnTo>
                    <a:pt x="296" y="425"/>
                  </a:lnTo>
                  <a:lnTo>
                    <a:pt x="288" y="423"/>
                  </a:lnTo>
                  <a:lnTo>
                    <a:pt x="279" y="421"/>
                  </a:lnTo>
                  <a:lnTo>
                    <a:pt x="272" y="418"/>
                  </a:lnTo>
                  <a:lnTo>
                    <a:pt x="264" y="413"/>
                  </a:lnTo>
                  <a:lnTo>
                    <a:pt x="256" y="408"/>
                  </a:lnTo>
                  <a:lnTo>
                    <a:pt x="250" y="403"/>
                  </a:lnTo>
                  <a:lnTo>
                    <a:pt x="244" y="396"/>
                  </a:lnTo>
                  <a:lnTo>
                    <a:pt x="24" y="150"/>
                  </a:lnTo>
                  <a:lnTo>
                    <a:pt x="17" y="144"/>
                  </a:lnTo>
                  <a:lnTo>
                    <a:pt x="12" y="135"/>
                  </a:lnTo>
                  <a:lnTo>
                    <a:pt x="8" y="128"/>
                  </a:lnTo>
                  <a:lnTo>
                    <a:pt x="5" y="120"/>
                  </a:lnTo>
                  <a:lnTo>
                    <a:pt x="2" y="111"/>
                  </a:lnTo>
                  <a:lnTo>
                    <a:pt x="1" y="103"/>
                  </a:lnTo>
                  <a:lnTo>
                    <a:pt x="0" y="94"/>
                  </a:lnTo>
                  <a:lnTo>
                    <a:pt x="0" y="86"/>
                  </a:lnTo>
                  <a:lnTo>
                    <a:pt x="1" y="77"/>
                  </a:lnTo>
                  <a:lnTo>
                    <a:pt x="2" y="69"/>
                  </a:lnTo>
                  <a:lnTo>
                    <a:pt x="6" y="60"/>
                  </a:lnTo>
                  <a:lnTo>
                    <a:pt x="9" y="52"/>
                  </a:lnTo>
                  <a:lnTo>
                    <a:pt x="13" y="44"/>
                  </a:lnTo>
                  <a:lnTo>
                    <a:pt x="17" y="37"/>
                  </a:lnTo>
                  <a:lnTo>
                    <a:pt x="24" y="30"/>
                  </a:lnTo>
                  <a:lnTo>
                    <a:pt x="30" y="23"/>
                  </a:lnTo>
                  <a:lnTo>
                    <a:pt x="37" y="18"/>
                  </a:lnTo>
                  <a:lnTo>
                    <a:pt x="45" y="13"/>
                  </a:lnTo>
                  <a:lnTo>
                    <a:pt x="53" y="9"/>
                  </a:lnTo>
                  <a:lnTo>
                    <a:pt x="61" y="5"/>
                  </a:lnTo>
                  <a:lnTo>
                    <a:pt x="69" y="3"/>
                  </a:lnTo>
                  <a:lnTo>
                    <a:pt x="77" y="1"/>
                  </a:lnTo>
                  <a:lnTo>
                    <a:pt x="86" y="0"/>
                  </a:lnTo>
                  <a:lnTo>
                    <a:pt x="95" y="0"/>
                  </a:lnTo>
                  <a:lnTo>
                    <a:pt x="104" y="1"/>
                  </a:lnTo>
                  <a:lnTo>
                    <a:pt x="112" y="3"/>
                  </a:lnTo>
                  <a:lnTo>
                    <a:pt x="121" y="5"/>
                  </a:lnTo>
                  <a:lnTo>
                    <a:pt x="128" y="9"/>
                  </a:lnTo>
                  <a:lnTo>
                    <a:pt x="137" y="13"/>
                  </a:lnTo>
                  <a:lnTo>
                    <a:pt x="144" y="18"/>
                  </a:lnTo>
                  <a:lnTo>
                    <a:pt x="150" y="24"/>
                  </a:lnTo>
                  <a:lnTo>
                    <a:pt x="157" y="31"/>
                  </a:lnTo>
                  <a:lnTo>
                    <a:pt x="377" y="276"/>
                  </a:lnTo>
                  <a:lnTo>
                    <a:pt x="383" y="283"/>
                  </a:lnTo>
                  <a:lnTo>
                    <a:pt x="388" y="291"/>
                  </a:lnTo>
                  <a:lnTo>
                    <a:pt x="393" y="298"/>
                  </a:lnTo>
                  <a:lnTo>
                    <a:pt x="396" y="307"/>
                  </a:lnTo>
                  <a:lnTo>
                    <a:pt x="398" y="315"/>
                  </a:lnTo>
                  <a:lnTo>
                    <a:pt x="399" y="324"/>
                  </a:lnTo>
                  <a:lnTo>
                    <a:pt x="400" y="332"/>
                  </a:lnTo>
                  <a:lnTo>
                    <a:pt x="400" y="340"/>
                  </a:lnTo>
                  <a:lnTo>
                    <a:pt x="399" y="350"/>
                  </a:lnTo>
                  <a:lnTo>
                    <a:pt x="398" y="358"/>
                  </a:lnTo>
                  <a:lnTo>
                    <a:pt x="395" y="367"/>
                  </a:lnTo>
                  <a:lnTo>
                    <a:pt x="392" y="374"/>
                  </a:lnTo>
                  <a:lnTo>
                    <a:pt x="387" y="383"/>
                  </a:lnTo>
                  <a:lnTo>
                    <a:pt x="383" y="390"/>
                  </a:lnTo>
                  <a:lnTo>
                    <a:pt x="377" y="396"/>
                  </a:lnTo>
                  <a:lnTo>
                    <a:pt x="370" y="403"/>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6" name="Freeform 80">
              <a:extLst>
                <a:ext uri="{FF2B5EF4-FFF2-40B4-BE49-F238E27FC236}">
                  <a16:creationId xmlns:a16="http://schemas.microsoft.com/office/drawing/2014/main" id="{78CE5967-0C5F-4139-840C-EC06E631E28B}"/>
                </a:ext>
              </a:extLst>
            </p:cNvPr>
            <p:cNvSpPr>
              <a:spLocks/>
            </p:cNvSpPr>
            <p:nvPr/>
          </p:nvSpPr>
          <p:spPr bwMode="auto">
            <a:xfrm>
              <a:off x="2752725" y="3732213"/>
              <a:ext cx="104775" cy="123825"/>
            </a:xfrm>
            <a:custGeom>
              <a:avLst/>
              <a:gdLst>
                <a:gd name="T0" fmla="*/ 291 w 330"/>
                <a:gd name="T1" fmla="*/ 381 h 391"/>
                <a:gd name="T2" fmla="*/ 277 w 330"/>
                <a:gd name="T3" fmla="*/ 387 h 391"/>
                <a:gd name="T4" fmla="*/ 262 w 330"/>
                <a:gd name="T5" fmla="*/ 391 h 391"/>
                <a:gd name="T6" fmla="*/ 246 w 330"/>
                <a:gd name="T7" fmla="*/ 391 h 391"/>
                <a:gd name="T8" fmla="*/ 231 w 330"/>
                <a:gd name="T9" fmla="*/ 389 h 391"/>
                <a:gd name="T10" fmla="*/ 218 w 330"/>
                <a:gd name="T11" fmla="*/ 384 h 391"/>
                <a:gd name="T12" fmla="*/ 204 w 330"/>
                <a:gd name="T13" fmla="*/ 377 h 391"/>
                <a:gd name="T14" fmla="*/ 192 w 330"/>
                <a:gd name="T15" fmla="*/ 366 h 391"/>
                <a:gd name="T16" fmla="*/ 15 w 330"/>
                <a:gd name="T17" fmla="*/ 126 h 391"/>
                <a:gd name="T18" fmla="*/ 6 w 330"/>
                <a:gd name="T19" fmla="*/ 112 h 391"/>
                <a:gd name="T20" fmla="*/ 2 w 330"/>
                <a:gd name="T21" fmla="*/ 97 h 391"/>
                <a:gd name="T22" fmla="*/ 0 w 330"/>
                <a:gd name="T23" fmla="*/ 83 h 391"/>
                <a:gd name="T24" fmla="*/ 0 w 330"/>
                <a:gd name="T25" fmla="*/ 67 h 391"/>
                <a:gd name="T26" fmla="*/ 4 w 330"/>
                <a:gd name="T27" fmla="*/ 52 h 391"/>
                <a:gd name="T28" fmla="*/ 10 w 330"/>
                <a:gd name="T29" fmla="*/ 38 h 391"/>
                <a:gd name="T30" fmla="*/ 20 w 330"/>
                <a:gd name="T31" fmla="*/ 26 h 391"/>
                <a:gd name="T32" fmla="*/ 32 w 330"/>
                <a:gd name="T33" fmla="*/ 15 h 391"/>
                <a:gd name="T34" fmla="*/ 45 w 330"/>
                <a:gd name="T35" fmla="*/ 7 h 391"/>
                <a:gd name="T36" fmla="*/ 60 w 330"/>
                <a:gd name="T37" fmla="*/ 2 h 391"/>
                <a:gd name="T38" fmla="*/ 75 w 330"/>
                <a:gd name="T39" fmla="*/ 0 h 391"/>
                <a:gd name="T40" fmla="*/ 91 w 330"/>
                <a:gd name="T41" fmla="*/ 0 h 391"/>
                <a:gd name="T42" fmla="*/ 106 w 330"/>
                <a:gd name="T43" fmla="*/ 4 h 391"/>
                <a:gd name="T44" fmla="*/ 119 w 330"/>
                <a:gd name="T45" fmla="*/ 11 h 391"/>
                <a:gd name="T46" fmla="*/ 132 w 330"/>
                <a:gd name="T47" fmla="*/ 20 h 391"/>
                <a:gd name="T48" fmla="*/ 143 w 330"/>
                <a:gd name="T49" fmla="*/ 32 h 391"/>
                <a:gd name="T50" fmla="*/ 319 w 330"/>
                <a:gd name="T51" fmla="*/ 272 h 391"/>
                <a:gd name="T52" fmla="*/ 325 w 330"/>
                <a:gd name="T53" fmla="*/ 287 h 391"/>
                <a:gd name="T54" fmla="*/ 330 w 330"/>
                <a:gd name="T55" fmla="*/ 301 h 391"/>
                <a:gd name="T56" fmla="*/ 330 w 330"/>
                <a:gd name="T57" fmla="*/ 317 h 391"/>
                <a:gd name="T58" fmla="*/ 328 w 330"/>
                <a:gd name="T59" fmla="*/ 332 h 391"/>
                <a:gd name="T60" fmla="*/ 322 w 330"/>
                <a:gd name="T61" fmla="*/ 346 h 391"/>
                <a:gd name="T62" fmla="*/ 315 w 330"/>
                <a:gd name="T63" fmla="*/ 360 h 391"/>
                <a:gd name="T64" fmla="*/ 304 w 330"/>
                <a:gd name="T65" fmla="*/ 37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391">
                  <a:moveTo>
                    <a:pt x="298" y="377"/>
                  </a:moveTo>
                  <a:lnTo>
                    <a:pt x="291" y="381"/>
                  </a:lnTo>
                  <a:lnTo>
                    <a:pt x="284" y="385"/>
                  </a:lnTo>
                  <a:lnTo>
                    <a:pt x="277" y="387"/>
                  </a:lnTo>
                  <a:lnTo>
                    <a:pt x="269" y="389"/>
                  </a:lnTo>
                  <a:lnTo>
                    <a:pt x="262" y="391"/>
                  </a:lnTo>
                  <a:lnTo>
                    <a:pt x="255" y="391"/>
                  </a:lnTo>
                  <a:lnTo>
                    <a:pt x="246" y="391"/>
                  </a:lnTo>
                  <a:lnTo>
                    <a:pt x="239" y="391"/>
                  </a:lnTo>
                  <a:lnTo>
                    <a:pt x="231" y="389"/>
                  </a:lnTo>
                  <a:lnTo>
                    <a:pt x="224" y="387"/>
                  </a:lnTo>
                  <a:lnTo>
                    <a:pt x="218" y="384"/>
                  </a:lnTo>
                  <a:lnTo>
                    <a:pt x="210" y="381"/>
                  </a:lnTo>
                  <a:lnTo>
                    <a:pt x="204" y="377"/>
                  </a:lnTo>
                  <a:lnTo>
                    <a:pt x="198" y="371"/>
                  </a:lnTo>
                  <a:lnTo>
                    <a:pt x="192" y="366"/>
                  </a:lnTo>
                  <a:lnTo>
                    <a:pt x="187" y="360"/>
                  </a:lnTo>
                  <a:lnTo>
                    <a:pt x="15" y="126"/>
                  </a:lnTo>
                  <a:lnTo>
                    <a:pt x="10" y="120"/>
                  </a:lnTo>
                  <a:lnTo>
                    <a:pt x="6" y="112"/>
                  </a:lnTo>
                  <a:lnTo>
                    <a:pt x="4" y="105"/>
                  </a:lnTo>
                  <a:lnTo>
                    <a:pt x="2" y="97"/>
                  </a:lnTo>
                  <a:lnTo>
                    <a:pt x="0" y="90"/>
                  </a:lnTo>
                  <a:lnTo>
                    <a:pt x="0" y="83"/>
                  </a:lnTo>
                  <a:lnTo>
                    <a:pt x="0" y="75"/>
                  </a:lnTo>
                  <a:lnTo>
                    <a:pt x="0" y="67"/>
                  </a:lnTo>
                  <a:lnTo>
                    <a:pt x="2" y="59"/>
                  </a:lnTo>
                  <a:lnTo>
                    <a:pt x="4" y="52"/>
                  </a:lnTo>
                  <a:lnTo>
                    <a:pt x="7" y="46"/>
                  </a:lnTo>
                  <a:lnTo>
                    <a:pt x="10" y="38"/>
                  </a:lnTo>
                  <a:lnTo>
                    <a:pt x="15" y="32"/>
                  </a:lnTo>
                  <a:lnTo>
                    <a:pt x="20" y="26"/>
                  </a:lnTo>
                  <a:lnTo>
                    <a:pt x="25" y="20"/>
                  </a:lnTo>
                  <a:lnTo>
                    <a:pt x="32" y="15"/>
                  </a:lnTo>
                  <a:lnTo>
                    <a:pt x="39" y="11"/>
                  </a:lnTo>
                  <a:lnTo>
                    <a:pt x="45" y="7"/>
                  </a:lnTo>
                  <a:lnTo>
                    <a:pt x="53" y="4"/>
                  </a:lnTo>
                  <a:lnTo>
                    <a:pt x="60" y="2"/>
                  </a:lnTo>
                  <a:lnTo>
                    <a:pt x="67" y="0"/>
                  </a:lnTo>
                  <a:lnTo>
                    <a:pt x="75" y="0"/>
                  </a:lnTo>
                  <a:lnTo>
                    <a:pt x="83" y="0"/>
                  </a:lnTo>
                  <a:lnTo>
                    <a:pt x="91" y="0"/>
                  </a:lnTo>
                  <a:lnTo>
                    <a:pt x="98" y="2"/>
                  </a:lnTo>
                  <a:lnTo>
                    <a:pt x="106" y="4"/>
                  </a:lnTo>
                  <a:lnTo>
                    <a:pt x="112" y="8"/>
                  </a:lnTo>
                  <a:lnTo>
                    <a:pt x="119" y="11"/>
                  </a:lnTo>
                  <a:lnTo>
                    <a:pt x="126" y="15"/>
                  </a:lnTo>
                  <a:lnTo>
                    <a:pt x="132" y="20"/>
                  </a:lnTo>
                  <a:lnTo>
                    <a:pt x="137" y="26"/>
                  </a:lnTo>
                  <a:lnTo>
                    <a:pt x="143" y="32"/>
                  </a:lnTo>
                  <a:lnTo>
                    <a:pt x="315" y="266"/>
                  </a:lnTo>
                  <a:lnTo>
                    <a:pt x="319" y="272"/>
                  </a:lnTo>
                  <a:lnTo>
                    <a:pt x="323" y="279"/>
                  </a:lnTo>
                  <a:lnTo>
                    <a:pt x="325" y="287"/>
                  </a:lnTo>
                  <a:lnTo>
                    <a:pt x="328" y="294"/>
                  </a:lnTo>
                  <a:lnTo>
                    <a:pt x="330" y="301"/>
                  </a:lnTo>
                  <a:lnTo>
                    <a:pt x="330" y="309"/>
                  </a:lnTo>
                  <a:lnTo>
                    <a:pt x="330" y="317"/>
                  </a:lnTo>
                  <a:lnTo>
                    <a:pt x="330" y="325"/>
                  </a:lnTo>
                  <a:lnTo>
                    <a:pt x="328" y="332"/>
                  </a:lnTo>
                  <a:lnTo>
                    <a:pt x="325" y="340"/>
                  </a:lnTo>
                  <a:lnTo>
                    <a:pt x="322" y="346"/>
                  </a:lnTo>
                  <a:lnTo>
                    <a:pt x="319" y="353"/>
                  </a:lnTo>
                  <a:lnTo>
                    <a:pt x="315" y="360"/>
                  </a:lnTo>
                  <a:lnTo>
                    <a:pt x="310" y="366"/>
                  </a:lnTo>
                  <a:lnTo>
                    <a:pt x="304" y="371"/>
                  </a:lnTo>
                  <a:lnTo>
                    <a:pt x="298" y="377"/>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7" name="Freeform 81">
              <a:extLst>
                <a:ext uri="{FF2B5EF4-FFF2-40B4-BE49-F238E27FC236}">
                  <a16:creationId xmlns:a16="http://schemas.microsoft.com/office/drawing/2014/main" id="{0CF8D58B-6ADC-4C8B-B1F9-9F6FAC81ABE5}"/>
                </a:ext>
              </a:extLst>
            </p:cNvPr>
            <p:cNvSpPr>
              <a:spLocks/>
            </p:cNvSpPr>
            <p:nvPr/>
          </p:nvSpPr>
          <p:spPr bwMode="auto">
            <a:xfrm>
              <a:off x="2732088" y="3759200"/>
              <a:ext cx="71438" cy="111125"/>
            </a:xfrm>
            <a:custGeom>
              <a:avLst/>
              <a:gdLst>
                <a:gd name="T0" fmla="*/ 182 w 228"/>
                <a:gd name="T1" fmla="*/ 346 h 350"/>
                <a:gd name="T2" fmla="*/ 169 w 228"/>
                <a:gd name="T3" fmla="*/ 348 h 350"/>
                <a:gd name="T4" fmla="*/ 157 w 228"/>
                <a:gd name="T5" fmla="*/ 350 h 350"/>
                <a:gd name="T6" fmla="*/ 144 w 228"/>
                <a:gd name="T7" fmla="*/ 347 h 350"/>
                <a:gd name="T8" fmla="*/ 132 w 228"/>
                <a:gd name="T9" fmla="*/ 342 h 350"/>
                <a:gd name="T10" fmla="*/ 122 w 228"/>
                <a:gd name="T11" fmla="*/ 336 h 350"/>
                <a:gd name="T12" fmla="*/ 112 w 228"/>
                <a:gd name="T13" fmla="*/ 327 h 350"/>
                <a:gd name="T14" fmla="*/ 105 w 228"/>
                <a:gd name="T15" fmla="*/ 317 h 350"/>
                <a:gd name="T16" fmla="*/ 6 w 228"/>
                <a:gd name="T17" fmla="*/ 91 h 350"/>
                <a:gd name="T18" fmla="*/ 1 w 228"/>
                <a:gd name="T19" fmla="*/ 79 h 350"/>
                <a:gd name="T20" fmla="*/ 0 w 228"/>
                <a:gd name="T21" fmla="*/ 65 h 350"/>
                <a:gd name="T22" fmla="*/ 1 w 228"/>
                <a:gd name="T23" fmla="*/ 54 h 350"/>
                <a:gd name="T24" fmla="*/ 5 w 228"/>
                <a:gd name="T25" fmla="*/ 41 h 350"/>
                <a:gd name="T26" fmla="*/ 10 w 228"/>
                <a:gd name="T27" fmla="*/ 30 h 350"/>
                <a:gd name="T28" fmla="*/ 18 w 228"/>
                <a:gd name="T29" fmla="*/ 20 h 350"/>
                <a:gd name="T30" fmla="*/ 28 w 228"/>
                <a:gd name="T31" fmla="*/ 11 h 350"/>
                <a:gd name="T32" fmla="*/ 39 w 228"/>
                <a:gd name="T33" fmla="*/ 5 h 350"/>
                <a:gd name="T34" fmla="*/ 52 w 228"/>
                <a:gd name="T35" fmla="*/ 1 h 350"/>
                <a:gd name="T36" fmla="*/ 65 w 228"/>
                <a:gd name="T37" fmla="*/ 0 h 350"/>
                <a:gd name="T38" fmla="*/ 77 w 228"/>
                <a:gd name="T39" fmla="*/ 1 h 350"/>
                <a:gd name="T40" fmla="*/ 89 w 228"/>
                <a:gd name="T41" fmla="*/ 4 h 350"/>
                <a:gd name="T42" fmla="*/ 101 w 228"/>
                <a:gd name="T43" fmla="*/ 9 h 350"/>
                <a:gd name="T44" fmla="*/ 110 w 228"/>
                <a:gd name="T45" fmla="*/ 18 h 350"/>
                <a:gd name="T46" fmla="*/ 119 w 228"/>
                <a:gd name="T47" fmla="*/ 27 h 350"/>
                <a:gd name="T48" fmla="*/ 125 w 228"/>
                <a:gd name="T49" fmla="*/ 39 h 350"/>
                <a:gd name="T50" fmla="*/ 224 w 228"/>
                <a:gd name="T51" fmla="*/ 264 h 350"/>
                <a:gd name="T52" fmla="*/ 227 w 228"/>
                <a:gd name="T53" fmla="*/ 277 h 350"/>
                <a:gd name="T54" fmla="*/ 227 w 228"/>
                <a:gd name="T55" fmla="*/ 289 h 350"/>
                <a:gd name="T56" fmla="*/ 224 w 228"/>
                <a:gd name="T57" fmla="*/ 302 h 350"/>
                <a:gd name="T58" fmla="*/ 220 w 228"/>
                <a:gd name="T59" fmla="*/ 314 h 350"/>
                <a:gd name="T60" fmla="*/ 214 w 228"/>
                <a:gd name="T61" fmla="*/ 324 h 350"/>
                <a:gd name="T62" fmla="*/ 204 w 228"/>
                <a:gd name="T63" fmla="*/ 334 h 350"/>
                <a:gd name="T64" fmla="*/ 194 w 228"/>
                <a:gd name="T65" fmla="*/ 341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350">
                  <a:moveTo>
                    <a:pt x="189" y="344"/>
                  </a:moveTo>
                  <a:lnTo>
                    <a:pt x="182" y="346"/>
                  </a:lnTo>
                  <a:lnTo>
                    <a:pt x="176" y="347"/>
                  </a:lnTo>
                  <a:lnTo>
                    <a:pt x="169" y="348"/>
                  </a:lnTo>
                  <a:lnTo>
                    <a:pt x="163" y="350"/>
                  </a:lnTo>
                  <a:lnTo>
                    <a:pt x="157" y="350"/>
                  </a:lnTo>
                  <a:lnTo>
                    <a:pt x="150" y="348"/>
                  </a:lnTo>
                  <a:lnTo>
                    <a:pt x="144" y="347"/>
                  </a:lnTo>
                  <a:lnTo>
                    <a:pt x="138" y="345"/>
                  </a:lnTo>
                  <a:lnTo>
                    <a:pt x="132" y="342"/>
                  </a:lnTo>
                  <a:lnTo>
                    <a:pt x="127" y="339"/>
                  </a:lnTo>
                  <a:lnTo>
                    <a:pt x="122" y="336"/>
                  </a:lnTo>
                  <a:lnTo>
                    <a:pt x="117" y="332"/>
                  </a:lnTo>
                  <a:lnTo>
                    <a:pt x="112" y="327"/>
                  </a:lnTo>
                  <a:lnTo>
                    <a:pt x="108" y="322"/>
                  </a:lnTo>
                  <a:lnTo>
                    <a:pt x="105" y="317"/>
                  </a:lnTo>
                  <a:lnTo>
                    <a:pt x="102" y="310"/>
                  </a:lnTo>
                  <a:lnTo>
                    <a:pt x="6" y="91"/>
                  </a:lnTo>
                  <a:lnTo>
                    <a:pt x="3" y="85"/>
                  </a:lnTo>
                  <a:lnTo>
                    <a:pt x="1" y="79"/>
                  </a:lnTo>
                  <a:lnTo>
                    <a:pt x="0" y="73"/>
                  </a:lnTo>
                  <a:lnTo>
                    <a:pt x="0" y="65"/>
                  </a:lnTo>
                  <a:lnTo>
                    <a:pt x="0" y="60"/>
                  </a:lnTo>
                  <a:lnTo>
                    <a:pt x="1" y="54"/>
                  </a:lnTo>
                  <a:lnTo>
                    <a:pt x="2" y="47"/>
                  </a:lnTo>
                  <a:lnTo>
                    <a:pt x="5" y="41"/>
                  </a:lnTo>
                  <a:lnTo>
                    <a:pt x="7" y="36"/>
                  </a:lnTo>
                  <a:lnTo>
                    <a:pt x="10" y="30"/>
                  </a:lnTo>
                  <a:lnTo>
                    <a:pt x="14" y="25"/>
                  </a:lnTo>
                  <a:lnTo>
                    <a:pt x="18" y="20"/>
                  </a:lnTo>
                  <a:lnTo>
                    <a:pt x="22" y="15"/>
                  </a:lnTo>
                  <a:lnTo>
                    <a:pt x="28" y="11"/>
                  </a:lnTo>
                  <a:lnTo>
                    <a:pt x="33" y="8"/>
                  </a:lnTo>
                  <a:lnTo>
                    <a:pt x="39" y="5"/>
                  </a:lnTo>
                  <a:lnTo>
                    <a:pt x="46" y="3"/>
                  </a:lnTo>
                  <a:lnTo>
                    <a:pt x="52" y="1"/>
                  </a:lnTo>
                  <a:lnTo>
                    <a:pt x="58" y="0"/>
                  </a:lnTo>
                  <a:lnTo>
                    <a:pt x="65" y="0"/>
                  </a:lnTo>
                  <a:lnTo>
                    <a:pt x="71" y="0"/>
                  </a:lnTo>
                  <a:lnTo>
                    <a:pt x="77" y="1"/>
                  </a:lnTo>
                  <a:lnTo>
                    <a:pt x="83" y="2"/>
                  </a:lnTo>
                  <a:lnTo>
                    <a:pt x="89" y="4"/>
                  </a:lnTo>
                  <a:lnTo>
                    <a:pt x="94" y="6"/>
                  </a:lnTo>
                  <a:lnTo>
                    <a:pt x="101" y="9"/>
                  </a:lnTo>
                  <a:lnTo>
                    <a:pt x="106" y="13"/>
                  </a:lnTo>
                  <a:lnTo>
                    <a:pt x="110" y="18"/>
                  </a:lnTo>
                  <a:lnTo>
                    <a:pt x="114" y="22"/>
                  </a:lnTo>
                  <a:lnTo>
                    <a:pt x="119" y="27"/>
                  </a:lnTo>
                  <a:lnTo>
                    <a:pt x="122" y="32"/>
                  </a:lnTo>
                  <a:lnTo>
                    <a:pt x="125" y="39"/>
                  </a:lnTo>
                  <a:lnTo>
                    <a:pt x="221" y="258"/>
                  </a:lnTo>
                  <a:lnTo>
                    <a:pt x="224" y="264"/>
                  </a:lnTo>
                  <a:lnTo>
                    <a:pt x="226" y="270"/>
                  </a:lnTo>
                  <a:lnTo>
                    <a:pt x="227" y="277"/>
                  </a:lnTo>
                  <a:lnTo>
                    <a:pt x="228" y="283"/>
                  </a:lnTo>
                  <a:lnTo>
                    <a:pt x="227" y="289"/>
                  </a:lnTo>
                  <a:lnTo>
                    <a:pt x="227" y="296"/>
                  </a:lnTo>
                  <a:lnTo>
                    <a:pt x="224" y="302"/>
                  </a:lnTo>
                  <a:lnTo>
                    <a:pt x="222" y="307"/>
                  </a:lnTo>
                  <a:lnTo>
                    <a:pt x="220" y="314"/>
                  </a:lnTo>
                  <a:lnTo>
                    <a:pt x="217" y="319"/>
                  </a:lnTo>
                  <a:lnTo>
                    <a:pt x="214" y="324"/>
                  </a:lnTo>
                  <a:lnTo>
                    <a:pt x="210" y="329"/>
                  </a:lnTo>
                  <a:lnTo>
                    <a:pt x="204" y="334"/>
                  </a:lnTo>
                  <a:lnTo>
                    <a:pt x="199" y="337"/>
                  </a:lnTo>
                  <a:lnTo>
                    <a:pt x="194" y="341"/>
                  </a:lnTo>
                  <a:lnTo>
                    <a:pt x="189" y="344"/>
                  </a:lnTo>
                  <a:close/>
                </a:path>
              </a:pathLst>
            </a:custGeom>
            <a:solidFill>
              <a:srgbClr val="FBD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8" name="Freeform 82">
              <a:extLst>
                <a:ext uri="{FF2B5EF4-FFF2-40B4-BE49-F238E27FC236}">
                  <a16:creationId xmlns:a16="http://schemas.microsoft.com/office/drawing/2014/main" id="{6B2A17DC-B092-4BBB-9444-28B6069DEA15}"/>
                </a:ext>
              </a:extLst>
            </p:cNvPr>
            <p:cNvSpPr>
              <a:spLocks/>
            </p:cNvSpPr>
            <p:nvPr/>
          </p:nvSpPr>
          <p:spPr bwMode="auto">
            <a:xfrm>
              <a:off x="2649538" y="3803650"/>
              <a:ext cx="46038" cy="61913"/>
            </a:xfrm>
            <a:custGeom>
              <a:avLst/>
              <a:gdLst>
                <a:gd name="T0" fmla="*/ 118 w 145"/>
                <a:gd name="T1" fmla="*/ 157 h 194"/>
                <a:gd name="T2" fmla="*/ 112 w 145"/>
                <a:gd name="T3" fmla="*/ 167 h 194"/>
                <a:gd name="T4" fmla="*/ 105 w 145"/>
                <a:gd name="T5" fmla="*/ 177 h 194"/>
                <a:gd name="T6" fmla="*/ 95 w 145"/>
                <a:gd name="T7" fmla="*/ 184 h 194"/>
                <a:gd name="T8" fmla="*/ 85 w 145"/>
                <a:gd name="T9" fmla="*/ 189 h 194"/>
                <a:gd name="T10" fmla="*/ 73 w 145"/>
                <a:gd name="T11" fmla="*/ 193 h 194"/>
                <a:gd name="T12" fmla="*/ 62 w 145"/>
                <a:gd name="T13" fmla="*/ 194 h 194"/>
                <a:gd name="T14" fmla="*/ 50 w 145"/>
                <a:gd name="T15" fmla="*/ 193 h 194"/>
                <a:gd name="T16" fmla="*/ 37 w 145"/>
                <a:gd name="T17" fmla="*/ 189 h 194"/>
                <a:gd name="T18" fmla="*/ 27 w 145"/>
                <a:gd name="T19" fmla="*/ 183 h 194"/>
                <a:gd name="T20" fmla="*/ 18 w 145"/>
                <a:gd name="T21" fmla="*/ 176 h 194"/>
                <a:gd name="T22" fmla="*/ 11 w 145"/>
                <a:gd name="T23" fmla="*/ 166 h 194"/>
                <a:gd name="T24" fmla="*/ 4 w 145"/>
                <a:gd name="T25" fmla="*/ 156 h 194"/>
                <a:gd name="T26" fmla="*/ 1 w 145"/>
                <a:gd name="T27" fmla="*/ 145 h 194"/>
                <a:gd name="T28" fmla="*/ 0 w 145"/>
                <a:gd name="T29" fmla="*/ 132 h 194"/>
                <a:gd name="T30" fmla="*/ 1 w 145"/>
                <a:gd name="T31" fmla="*/ 121 h 194"/>
                <a:gd name="T32" fmla="*/ 25 w 145"/>
                <a:gd name="T33" fmla="*/ 44 h 194"/>
                <a:gd name="T34" fmla="*/ 30 w 145"/>
                <a:gd name="T35" fmla="*/ 32 h 194"/>
                <a:gd name="T36" fmla="*/ 36 w 145"/>
                <a:gd name="T37" fmla="*/ 22 h 194"/>
                <a:gd name="T38" fmla="*/ 45 w 145"/>
                <a:gd name="T39" fmla="*/ 14 h 194"/>
                <a:gd name="T40" fmla="*/ 55 w 145"/>
                <a:gd name="T41" fmla="*/ 8 h 194"/>
                <a:gd name="T42" fmla="*/ 66 w 145"/>
                <a:gd name="T43" fmla="*/ 2 h 194"/>
                <a:gd name="T44" fmla="*/ 77 w 145"/>
                <a:gd name="T45" fmla="*/ 0 h 194"/>
                <a:gd name="T46" fmla="*/ 89 w 145"/>
                <a:gd name="T47" fmla="*/ 0 h 194"/>
                <a:gd name="T48" fmla="*/ 102 w 145"/>
                <a:gd name="T49" fmla="*/ 2 h 194"/>
                <a:gd name="T50" fmla="*/ 113 w 145"/>
                <a:gd name="T51" fmla="*/ 8 h 194"/>
                <a:gd name="T52" fmla="*/ 123 w 145"/>
                <a:gd name="T53" fmla="*/ 14 h 194"/>
                <a:gd name="T54" fmla="*/ 131 w 145"/>
                <a:gd name="T55" fmla="*/ 24 h 194"/>
                <a:gd name="T56" fmla="*/ 138 w 145"/>
                <a:gd name="T57" fmla="*/ 33 h 194"/>
                <a:gd name="T58" fmla="*/ 142 w 145"/>
                <a:gd name="T59" fmla="*/ 44 h 194"/>
                <a:gd name="T60" fmla="*/ 145 w 145"/>
                <a:gd name="T61" fmla="*/ 55 h 194"/>
                <a:gd name="T62" fmla="*/ 145 w 145"/>
                <a:gd name="T63" fmla="*/ 67 h 194"/>
                <a:gd name="T64" fmla="*/ 142 w 145"/>
                <a:gd name="T65" fmla="*/ 8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94">
                  <a:moveTo>
                    <a:pt x="120" y="150"/>
                  </a:moveTo>
                  <a:lnTo>
                    <a:pt x="118" y="157"/>
                  </a:lnTo>
                  <a:lnTo>
                    <a:pt x="115" y="162"/>
                  </a:lnTo>
                  <a:lnTo>
                    <a:pt x="112" y="167"/>
                  </a:lnTo>
                  <a:lnTo>
                    <a:pt x="108" y="173"/>
                  </a:lnTo>
                  <a:lnTo>
                    <a:pt x="105" y="177"/>
                  </a:lnTo>
                  <a:lnTo>
                    <a:pt x="100" y="180"/>
                  </a:lnTo>
                  <a:lnTo>
                    <a:pt x="95" y="184"/>
                  </a:lnTo>
                  <a:lnTo>
                    <a:pt x="90" y="186"/>
                  </a:lnTo>
                  <a:lnTo>
                    <a:pt x="85" y="189"/>
                  </a:lnTo>
                  <a:lnTo>
                    <a:pt x="80" y="192"/>
                  </a:lnTo>
                  <a:lnTo>
                    <a:pt x="73" y="193"/>
                  </a:lnTo>
                  <a:lnTo>
                    <a:pt x="68" y="194"/>
                  </a:lnTo>
                  <a:lnTo>
                    <a:pt x="62" y="194"/>
                  </a:lnTo>
                  <a:lnTo>
                    <a:pt x="55" y="194"/>
                  </a:lnTo>
                  <a:lnTo>
                    <a:pt x="50" y="193"/>
                  </a:lnTo>
                  <a:lnTo>
                    <a:pt x="44" y="192"/>
                  </a:lnTo>
                  <a:lnTo>
                    <a:pt x="37" y="189"/>
                  </a:lnTo>
                  <a:lnTo>
                    <a:pt x="32" y="186"/>
                  </a:lnTo>
                  <a:lnTo>
                    <a:pt x="27" y="183"/>
                  </a:lnTo>
                  <a:lnTo>
                    <a:pt x="22" y="180"/>
                  </a:lnTo>
                  <a:lnTo>
                    <a:pt x="18" y="176"/>
                  </a:lnTo>
                  <a:lnTo>
                    <a:pt x="14" y="172"/>
                  </a:lnTo>
                  <a:lnTo>
                    <a:pt x="11" y="166"/>
                  </a:lnTo>
                  <a:lnTo>
                    <a:pt x="8" y="161"/>
                  </a:lnTo>
                  <a:lnTo>
                    <a:pt x="4" y="156"/>
                  </a:lnTo>
                  <a:lnTo>
                    <a:pt x="3" y="150"/>
                  </a:lnTo>
                  <a:lnTo>
                    <a:pt x="1" y="145"/>
                  </a:lnTo>
                  <a:lnTo>
                    <a:pt x="0" y="139"/>
                  </a:lnTo>
                  <a:lnTo>
                    <a:pt x="0" y="132"/>
                  </a:lnTo>
                  <a:lnTo>
                    <a:pt x="0" y="127"/>
                  </a:lnTo>
                  <a:lnTo>
                    <a:pt x="1" y="121"/>
                  </a:lnTo>
                  <a:lnTo>
                    <a:pt x="3" y="114"/>
                  </a:lnTo>
                  <a:lnTo>
                    <a:pt x="25" y="44"/>
                  </a:lnTo>
                  <a:lnTo>
                    <a:pt x="27" y="37"/>
                  </a:lnTo>
                  <a:lnTo>
                    <a:pt x="30" y="32"/>
                  </a:lnTo>
                  <a:lnTo>
                    <a:pt x="33" y="27"/>
                  </a:lnTo>
                  <a:lnTo>
                    <a:pt x="36" y="22"/>
                  </a:lnTo>
                  <a:lnTo>
                    <a:pt x="40" y="17"/>
                  </a:lnTo>
                  <a:lnTo>
                    <a:pt x="45" y="14"/>
                  </a:lnTo>
                  <a:lnTo>
                    <a:pt x="50" y="10"/>
                  </a:lnTo>
                  <a:lnTo>
                    <a:pt x="55" y="8"/>
                  </a:lnTo>
                  <a:lnTo>
                    <a:pt x="60" y="4"/>
                  </a:lnTo>
                  <a:lnTo>
                    <a:pt x="66" y="2"/>
                  </a:lnTo>
                  <a:lnTo>
                    <a:pt x="72" y="1"/>
                  </a:lnTo>
                  <a:lnTo>
                    <a:pt x="77" y="0"/>
                  </a:lnTo>
                  <a:lnTo>
                    <a:pt x="84" y="0"/>
                  </a:lnTo>
                  <a:lnTo>
                    <a:pt x="89" y="0"/>
                  </a:lnTo>
                  <a:lnTo>
                    <a:pt x="95" y="1"/>
                  </a:lnTo>
                  <a:lnTo>
                    <a:pt x="102" y="2"/>
                  </a:lnTo>
                  <a:lnTo>
                    <a:pt x="108" y="4"/>
                  </a:lnTo>
                  <a:lnTo>
                    <a:pt x="113" y="8"/>
                  </a:lnTo>
                  <a:lnTo>
                    <a:pt x="119" y="11"/>
                  </a:lnTo>
                  <a:lnTo>
                    <a:pt x="123" y="14"/>
                  </a:lnTo>
                  <a:lnTo>
                    <a:pt x="127" y="18"/>
                  </a:lnTo>
                  <a:lnTo>
                    <a:pt x="131" y="24"/>
                  </a:lnTo>
                  <a:lnTo>
                    <a:pt x="134" y="28"/>
                  </a:lnTo>
                  <a:lnTo>
                    <a:pt x="138" y="33"/>
                  </a:lnTo>
                  <a:lnTo>
                    <a:pt x="141" y="38"/>
                  </a:lnTo>
                  <a:lnTo>
                    <a:pt x="142" y="44"/>
                  </a:lnTo>
                  <a:lnTo>
                    <a:pt x="144" y="50"/>
                  </a:lnTo>
                  <a:lnTo>
                    <a:pt x="145" y="55"/>
                  </a:lnTo>
                  <a:lnTo>
                    <a:pt x="145" y="62"/>
                  </a:lnTo>
                  <a:lnTo>
                    <a:pt x="145" y="67"/>
                  </a:lnTo>
                  <a:lnTo>
                    <a:pt x="144" y="73"/>
                  </a:lnTo>
                  <a:lnTo>
                    <a:pt x="142" y="80"/>
                  </a:lnTo>
                  <a:lnTo>
                    <a:pt x="120" y="150"/>
                  </a:lnTo>
                  <a:close/>
                </a:path>
              </a:pathLst>
            </a:custGeom>
            <a:solidFill>
              <a:srgbClr val="D6B1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9" name="Freeform 83">
              <a:extLst>
                <a:ext uri="{FF2B5EF4-FFF2-40B4-BE49-F238E27FC236}">
                  <a16:creationId xmlns:a16="http://schemas.microsoft.com/office/drawing/2014/main" id="{C389C872-563B-418F-B4E2-34D84A87DD74}"/>
                </a:ext>
              </a:extLst>
            </p:cNvPr>
            <p:cNvSpPr>
              <a:spLocks/>
            </p:cNvSpPr>
            <p:nvPr/>
          </p:nvSpPr>
          <p:spPr bwMode="auto">
            <a:xfrm>
              <a:off x="2695575" y="3803650"/>
              <a:ext cx="50800" cy="68263"/>
            </a:xfrm>
            <a:custGeom>
              <a:avLst/>
              <a:gdLst>
                <a:gd name="T0" fmla="*/ 132 w 162"/>
                <a:gd name="T1" fmla="*/ 176 h 217"/>
                <a:gd name="T2" fmla="*/ 126 w 162"/>
                <a:gd name="T3" fmla="*/ 187 h 217"/>
                <a:gd name="T4" fmla="*/ 116 w 162"/>
                <a:gd name="T5" fmla="*/ 198 h 217"/>
                <a:gd name="T6" fmla="*/ 107 w 162"/>
                <a:gd name="T7" fmla="*/ 206 h 217"/>
                <a:gd name="T8" fmla="*/ 95 w 162"/>
                <a:gd name="T9" fmla="*/ 213 h 217"/>
                <a:gd name="T10" fmla="*/ 83 w 162"/>
                <a:gd name="T11" fmla="*/ 216 h 217"/>
                <a:gd name="T12" fmla="*/ 69 w 162"/>
                <a:gd name="T13" fmla="*/ 217 h 217"/>
                <a:gd name="T14" fmla="*/ 55 w 162"/>
                <a:gd name="T15" fmla="*/ 216 h 217"/>
                <a:gd name="T16" fmla="*/ 41 w 162"/>
                <a:gd name="T17" fmla="*/ 212 h 217"/>
                <a:gd name="T18" fmla="*/ 30 w 162"/>
                <a:gd name="T19" fmla="*/ 205 h 217"/>
                <a:gd name="T20" fmla="*/ 19 w 162"/>
                <a:gd name="T21" fmla="*/ 197 h 217"/>
                <a:gd name="T22" fmla="*/ 12 w 162"/>
                <a:gd name="T23" fmla="*/ 186 h 217"/>
                <a:gd name="T24" fmla="*/ 5 w 162"/>
                <a:gd name="T25" fmla="*/ 175 h 217"/>
                <a:gd name="T26" fmla="*/ 1 w 162"/>
                <a:gd name="T27" fmla="*/ 162 h 217"/>
                <a:gd name="T28" fmla="*/ 0 w 162"/>
                <a:gd name="T29" fmla="*/ 148 h 217"/>
                <a:gd name="T30" fmla="*/ 1 w 162"/>
                <a:gd name="T31" fmla="*/ 136 h 217"/>
                <a:gd name="T32" fmla="*/ 28 w 162"/>
                <a:gd name="T33" fmla="*/ 49 h 217"/>
                <a:gd name="T34" fmla="*/ 33 w 162"/>
                <a:gd name="T35" fmla="*/ 36 h 217"/>
                <a:gd name="T36" fmla="*/ 40 w 162"/>
                <a:gd name="T37" fmla="*/ 25 h 217"/>
                <a:gd name="T38" fmla="*/ 50 w 162"/>
                <a:gd name="T39" fmla="*/ 15 h 217"/>
                <a:gd name="T40" fmla="*/ 61 w 162"/>
                <a:gd name="T41" fmla="*/ 8 h 217"/>
                <a:gd name="T42" fmla="*/ 73 w 162"/>
                <a:gd name="T43" fmla="*/ 3 h 217"/>
                <a:gd name="T44" fmla="*/ 87 w 162"/>
                <a:gd name="T45" fmla="*/ 0 h 217"/>
                <a:gd name="T46" fmla="*/ 101 w 162"/>
                <a:gd name="T47" fmla="*/ 0 h 217"/>
                <a:gd name="T48" fmla="*/ 113 w 162"/>
                <a:gd name="T49" fmla="*/ 3 h 217"/>
                <a:gd name="T50" fmla="*/ 127 w 162"/>
                <a:gd name="T51" fmla="*/ 9 h 217"/>
                <a:gd name="T52" fmla="*/ 138 w 162"/>
                <a:gd name="T53" fmla="*/ 16 h 217"/>
                <a:gd name="T54" fmla="*/ 147 w 162"/>
                <a:gd name="T55" fmla="*/ 26 h 217"/>
                <a:gd name="T56" fmla="*/ 154 w 162"/>
                <a:gd name="T57" fmla="*/ 37 h 217"/>
                <a:gd name="T58" fmla="*/ 160 w 162"/>
                <a:gd name="T59" fmla="*/ 49 h 217"/>
                <a:gd name="T60" fmla="*/ 162 w 162"/>
                <a:gd name="T61" fmla="*/ 62 h 217"/>
                <a:gd name="T62" fmla="*/ 162 w 162"/>
                <a:gd name="T63" fmla="*/ 75 h 217"/>
                <a:gd name="T64" fmla="*/ 159 w 162"/>
                <a:gd name="T65"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 h="217">
                  <a:moveTo>
                    <a:pt x="134" y="169"/>
                  </a:moveTo>
                  <a:lnTo>
                    <a:pt x="132" y="176"/>
                  </a:lnTo>
                  <a:lnTo>
                    <a:pt x="129" y="182"/>
                  </a:lnTo>
                  <a:lnTo>
                    <a:pt x="126" y="187"/>
                  </a:lnTo>
                  <a:lnTo>
                    <a:pt x="122" y="193"/>
                  </a:lnTo>
                  <a:lnTo>
                    <a:pt x="116" y="198"/>
                  </a:lnTo>
                  <a:lnTo>
                    <a:pt x="112" y="202"/>
                  </a:lnTo>
                  <a:lnTo>
                    <a:pt x="107" y="206"/>
                  </a:lnTo>
                  <a:lnTo>
                    <a:pt x="101" y="210"/>
                  </a:lnTo>
                  <a:lnTo>
                    <a:pt x="95" y="213"/>
                  </a:lnTo>
                  <a:lnTo>
                    <a:pt x="89" y="215"/>
                  </a:lnTo>
                  <a:lnTo>
                    <a:pt x="83" y="216"/>
                  </a:lnTo>
                  <a:lnTo>
                    <a:pt x="75" y="217"/>
                  </a:lnTo>
                  <a:lnTo>
                    <a:pt x="69" y="217"/>
                  </a:lnTo>
                  <a:lnTo>
                    <a:pt x="62" y="217"/>
                  </a:lnTo>
                  <a:lnTo>
                    <a:pt x="55" y="216"/>
                  </a:lnTo>
                  <a:lnTo>
                    <a:pt x="49" y="214"/>
                  </a:lnTo>
                  <a:lnTo>
                    <a:pt x="41" y="212"/>
                  </a:lnTo>
                  <a:lnTo>
                    <a:pt x="36" y="209"/>
                  </a:lnTo>
                  <a:lnTo>
                    <a:pt x="30" y="205"/>
                  </a:lnTo>
                  <a:lnTo>
                    <a:pt x="24" y="201"/>
                  </a:lnTo>
                  <a:lnTo>
                    <a:pt x="19" y="197"/>
                  </a:lnTo>
                  <a:lnTo>
                    <a:pt x="15" y="192"/>
                  </a:lnTo>
                  <a:lnTo>
                    <a:pt x="12" y="186"/>
                  </a:lnTo>
                  <a:lnTo>
                    <a:pt x="7" y="181"/>
                  </a:lnTo>
                  <a:lnTo>
                    <a:pt x="5" y="175"/>
                  </a:lnTo>
                  <a:lnTo>
                    <a:pt x="3" y="168"/>
                  </a:lnTo>
                  <a:lnTo>
                    <a:pt x="1" y="162"/>
                  </a:lnTo>
                  <a:lnTo>
                    <a:pt x="0" y="156"/>
                  </a:lnTo>
                  <a:lnTo>
                    <a:pt x="0" y="148"/>
                  </a:lnTo>
                  <a:lnTo>
                    <a:pt x="0" y="142"/>
                  </a:lnTo>
                  <a:lnTo>
                    <a:pt x="1" y="136"/>
                  </a:lnTo>
                  <a:lnTo>
                    <a:pt x="3" y="128"/>
                  </a:lnTo>
                  <a:lnTo>
                    <a:pt x="28" y="49"/>
                  </a:lnTo>
                  <a:lnTo>
                    <a:pt x="30" y="41"/>
                  </a:lnTo>
                  <a:lnTo>
                    <a:pt x="33" y="36"/>
                  </a:lnTo>
                  <a:lnTo>
                    <a:pt x="37" y="30"/>
                  </a:lnTo>
                  <a:lnTo>
                    <a:pt x="40" y="25"/>
                  </a:lnTo>
                  <a:lnTo>
                    <a:pt x="46" y="19"/>
                  </a:lnTo>
                  <a:lnTo>
                    <a:pt x="50" y="15"/>
                  </a:lnTo>
                  <a:lnTo>
                    <a:pt x="56" y="12"/>
                  </a:lnTo>
                  <a:lnTo>
                    <a:pt x="61" y="8"/>
                  </a:lnTo>
                  <a:lnTo>
                    <a:pt x="68" y="6"/>
                  </a:lnTo>
                  <a:lnTo>
                    <a:pt x="73" y="3"/>
                  </a:lnTo>
                  <a:lnTo>
                    <a:pt x="80" y="1"/>
                  </a:lnTo>
                  <a:lnTo>
                    <a:pt x="87" y="0"/>
                  </a:lnTo>
                  <a:lnTo>
                    <a:pt x="93" y="0"/>
                  </a:lnTo>
                  <a:lnTo>
                    <a:pt x="101" y="0"/>
                  </a:lnTo>
                  <a:lnTo>
                    <a:pt x="107" y="1"/>
                  </a:lnTo>
                  <a:lnTo>
                    <a:pt x="113" y="3"/>
                  </a:lnTo>
                  <a:lnTo>
                    <a:pt x="121" y="6"/>
                  </a:lnTo>
                  <a:lnTo>
                    <a:pt x="127" y="9"/>
                  </a:lnTo>
                  <a:lnTo>
                    <a:pt x="132" y="12"/>
                  </a:lnTo>
                  <a:lnTo>
                    <a:pt x="138" y="16"/>
                  </a:lnTo>
                  <a:lnTo>
                    <a:pt x="143" y="20"/>
                  </a:lnTo>
                  <a:lnTo>
                    <a:pt x="147" y="26"/>
                  </a:lnTo>
                  <a:lnTo>
                    <a:pt x="151" y="31"/>
                  </a:lnTo>
                  <a:lnTo>
                    <a:pt x="154" y="37"/>
                  </a:lnTo>
                  <a:lnTo>
                    <a:pt x="157" y="43"/>
                  </a:lnTo>
                  <a:lnTo>
                    <a:pt x="160" y="49"/>
                  </a:lnTo>
                  <a:lnTo>
                    <a:pt x="161" y="55"/>
                  </a:lnTo>
                  <a:lnTo>
                    <a:pt x="162" y="62"/>
                  </a:lnTo>
                  <a:lnTo>
                    <a:pt x="162" y="69"/>
                  </a:lnTo>
                  <a:lnTo>
                    <a:pt x="162" y="75"/>
                  </a:lnTo>
                  <a:lnTo>
                    <a:pt x="161" y="83"/>
                  </a:lnTo>
                  <a:lnTo>
                    <a:pt x="159" y="89"/>
                  </a:lnTo>
                  <a:lnTo>
                    <a:pt x="134" y="169"/>
                  </a:lnTo>
                  <a:close/>
                </a:path>
              </a:pathLst>
            </a:custGeom>
            <a:solidFill>
              <a:srgbClr val="D6B1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0" name="Freeform 84">
              <a:extLst>
                <a:ext uri="{FF2B5EF4-FFF2-40B4-BE49-F238E27FC236}">
                  <a16:creationId xmlns:a16="http://schemas.microsoft.com/office/drawing/2014/main" id="{F93740AB-469E-45B3-A771-D8CC9E173F32}"/>
                </a:ext>
              </a:extLst>
            </p:cNvPr>
            <p:cNvSpPr>
              <a:spLocks/>
            </p:cNvSpPr>
            <p:nvPr/>
          </p:nvSpPr>
          <p:spPr bwMode="auto">
            <a:xfrm>
              <a:off x="2736850" y="3797300"/>
              <a:ext cx="50800" cy="68263"/>
            </a:xfrm>
            <a:custGeom>
              <a:avLst/>
              <a:gdLst>
                <a:gd name="T0" fmla="*/ 131 w 162"/>
                <a:gd name="T1" fmla="*/ 176 h 218"/>
                <a:gd name="T2" fmla="*/ 125 w 162"/>
                <a:gd name="T3" fmla="*/ 188 h 218"/>
                <a:gd name="T4" fmla="*/ 117 w 162"/>
                <a:gd name="T5" fmla="*/ 198 h 218"/>
                <a:gd name="T6" fmla="*/ 106 w 162"/>
                <a:gd name="T7" fmla="*/ 206 h 218"/>
                <a:gd name="T8" fmla="*/ 94 w 162"/>
                <a:gd name="T9" fmla="*/ 213 h 218"/>
                <a:gd name="T10" fmla="*/ 82 w 162"/>
                <a:gd name="T11" fmla="*/ 217 h 218"/>
                <a:gd name="T12" fmla="*/ 69 w 162"/>
                <a:gd name="T13" fmla="*/ 218 h 218"/>
                <a:gd name="T14" fmla="*/ 55 w 162"/>
                <a:gd name="T15" fmla="*/ 217 h 218"/>
                <a:gd name="T16" fmla="*/ 41 w 162"/>
                <a:gd name="T17" fmla="*/ 213 h 218"/>
                <a:gd name="T18" fmla="*/ 30 w 162"/>
                <a:gd name="T19" fmla="*/ 205 h 218"/>
                <a:gd name="T20" fmla="*/ 19 w 162"/>
                <a:gd name="T21" fmla="*/ 197 h 218"/>
                <a:gd name="T22" fmla="*/ 11 w 162"/>
                <a:gd name="T23" fmla="*/ 186 h 218"/>
                <a:gd name="T24" fmla="*/ 4 w 162"/>
                <a:gd name="T25" fmla="*/ 175 h 218"/>
                <a:gd name="T26" fmla="*/ 1 w 162"/>
                <a:gd name="T27" fmla="*/ 162 h 218"/>
                <a:gd name="T28" fmla="*/ 0 w 162"/>
                <a:gd name="T29" fmla="*/ 149 h 218"/>
                <a:gd name="T30" fmla="*/ 1 w 162"/>
                <a:gd name="T31" fmla="*/ 135 h 218"/>
                <a:gd name="T32" fmla="*/ 28 w 162"/>
                <a:gd name="T33" fmla="*/ 49 h 218"/>
                <a:gd name="T34" fmla="*/ 33 w 162"/>
                <a:gd name="T35" fmla="*/ 36 h 218"/>
                <a:gd name="T36" fmla="*/ 40 w 162"/>
                <a:gd name="T37" fmla="*/ 24 h 218"/>
                <a:gd name="T38" fmla="*/ 50 w 162"/>
                <a:gd name="T39" fmla="*/ 16 h 218"/>
                <a:gd name="T40" fmla="*/ 62 w 162"/>
                <a:gd name="T41" fmla="*/ 9 h 218"/>
                <a:gd name="T42" fmla="*/ 73 w 162"/>
                <a:gd name="T43" fmla="*/ 3 h 218"/>
                <a:gd name="T44" fmla="*/ 86 w 162"/>
                <a:gd name="T45" fmla="*/ 1 h 218"/>
                <a:gd name="T46" fmla="*/ 100 w 162"/>
                <a:gd name="T47" fmla="*/ 1 h 218"/>
                <a:gd name="T48" fmla="*/ 113 w 162"/>
                <a:gd name="T49" fmla="*/ 3 h 218"/>
                <a:gd name="T50" fmla="*/ 126 w 162"/>
                <a:gd name="T51" fmla="*/ 9 h 218"/>
                <a:gd name="T52" fmla="*/ 138 w 162"/>
                <a:gd name="T53" fmla="*/ 17 h 218"/>
                <a:gd name="T54" fmla="*/ 147 w 162"/>
                <a:gd name="T55" fmla="*/ 26 h 218"/>
                <a:gd name="T56" fmla="*/ 154 w 162"/>
                <a:gd name="T57" fmla="*/ 37 h 218"/>
                <a:gd name="T58" fmla="*/ 159 w 162"/>
                <a:gd name="T59" fmla="*/ 49 h 218"/>
                <a:gd name="T60" fmla="*/ 162 w 162"/>
                <a:gd name="T61" fmla="*/ 63 h 218"/>
                <a:gd name="T62" fmla="*/ 162 w 162"/>
                <a:gd name="T63" fmla="*/ 76 h 218"/>
                <a:gd name="T64" fmla="*/ 159 w 162"/>
                <a:gd name="T65" fmla="*/ 8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 h="218">
                  <a:moveTo>
                    <a:pt x="135" y="169"/>
                  </a:moveTo>
                  <a:lnTo>
                    <a:pt x="131" y="176"/>
                  </a:lnTo>
                  <a:lnTo>
                    <a:pt x="129" y="182"/>
                  </a:lnTo>
                  <a:lnTo>
                    <a:pt x="125" y="188"/>
                  </a:lnTo>
                  <a:lnTo>
                    <a:pt x="121" y="194"/>
                  </a:lnTo>
                  <a:lnTo>
                    <a:pt x="117" y="198"/>
                  </a:lnTo>
                  <a:lnTo>
                    <a:pt x="111" y="202"/>
                  </a:lnTo>
                  <a:lnTo>
                    <a:pt x="106" y="206"/>
                  </a:lnTo>
                  <a:lnTo>
                    <a:pt x="101" y="209"/>
                  </a:lnTo>
                  <a:lnTo>
                    <a:pt x="94" y="213"/>
                  </a:lnTo>
                  <a:lnTo>
                    <a:pt x="88" y="215"/>
                  </a:lnTo>
                  <a:lnTo>
                    <a:pt x="82" y="217"/>
                  </a:lnTo>
                  <a:lnTo>
                    <a:pt x="75" y="217"/>
                  </a:lnTo>
                  <a:lnTo>
                    <a:pt x="69" y="218"/>
                  </a:lnTo>
                  <a:lnTo>
                    <a:pt x="62" y="217"/>
                  </a:lnTo>
                  <a:lnTo>
                    <a:pt x="55" y="217"/>
                  </a:lnTo>
                  <a:lnTo>
                    <a:pt x="48" y="215"/>
                  </a:lnTo>
                  <a:lnTo>
                    <a:pt x="41" y="213"/>
                  </a:lnTo>
                  <a:lnTo>
                    <a:pt x="35" y="209"/>
                  </a:lnTo>
                  <a:lnTo>
                    <a:pt x="30" y="205"/>
                  </a:lnTo>
                  <a:lnTo>
                    <a:pt x="25" y="202"/>
                  </a:lnTo>
                  <a:lnTo>
                    <a:pt x="19" y="197"/>
                  </a:lnTo>
                  <a:lnTo>
                    <a:pt x="15" y="193"/>
                  </a:lnTo>
                  <a:lnTo>
                    <a:pt x="11" y="186"/>
                  </a:lnTo>
                  <a:lnTo>
                    <a:pt x="8" y="181"/>
                  </a:lnTo>
                  <a:lnTo>
                    <a:pt x="4" y="175"/>
                  </a:lnTo>
                  <a:lnTo>
                    <a:pt x="2" y="169"/>
                  </a:lnTo>
                  <a:lnTo>
                    <a:pt x="1" y="162"/>
                  </a:lnTo>
                  <a:lnTo>
                    <a:pt x="0" y="156"/>
                  </a:lnTo>
                  <a:lnTo>
                    <a:pt x="0" y="149"/>
                  </a:lnTo>
                  <a:lnTo>
                    <a:pt x="0" y="142"/>
                  </a:lnTo>
                  <a:lnTo>
                    <a:pt x="1" y="135"/>
                  </a:lnTo>
                  <a:lnTo>
                    <a:pt x="3" y="129"/>
                  </a:lnTo>
                  <a:lnTo>
                    <a:pt x="28" y="49"/>
                  </a:lnTo>
                  <a:lnTo>
                    <a:pt x="30" y="42"/>
                  </a:lnTo>
                  <a:lnTo>
                    <a:pt x="33" y="36"/>
                  </a:lnTo>
                  <a:lnTo>
                    <a:pt x="36" y="30"/>
                  </a:lnTo>
                  <a:lnTo>
                    <a:pt x="40" y="24"/>
                  </a:lnTo>
                  <a:lnTo>
                    <a:pt x="45" y="20"/>
                  </a:lnTo>
                  <a:lnTo>
                    <a:pt x="50" y="16"/>
                  </a:lnTo>
                  <a:lnTo>
                    <a:pt x="55" y="12"/>
                  </a:lnTo>
                  <a:lnTo>
                    <a:pt x="62" y="9"/>
                  </a:lnTo>
                  <a:lnTo>
                    <a:pt x="67" y="5"/>
                  </a:lnTo>
                  <a:lnTo>
                    <a:pt x="73" y="3"/>
                  </a:lnTo>
                  <a:lnTo>
                    <a:pt x="80" y="2"/>
                  </a:lnTo>
                  <a:lnTo>
                    <a:pt x="86" y="1"/>
                  </a:lnTo>
                  <a:lnTo>
                    <a:pt x="93" y="0"/>
                  </a:lnTo>
                  <a:lnTo>
                    <a:pt x="100" y="1"/>
                  </a:lnTo>
                  <a:lnTo>
                    <a:pt x="107" y="2"/>
                  </a:lnTo>
                  <a:lnTo>
                    <a:pt x="113" y="3"/>
                  </a:lnTo>
                  <a:lnTo>
                    <a:pt x="120" y="5"/>
                  </a:lnTo>
                  <a:lnTo>
                    <a:pt x="126" y="9"/>
                  </a:lnTo>
                  <a:lnTo>
                    <a:pt x="132" y="13"/>
                  </a:lnTo>
                  <a:lnTo>
                    <a:pt x="138" y="17"/>
                  </a:lnTo>
                  <a:lnTo>
                    <a:pt x="142" y="21"/>
                  </a:lnTo>
                  <a:lnTo>
                    <a:pt x="147" y="26"/>
                  </a:lnTo>
                  <a:lnTo>
                    <a:pt x="150" y="32"/>
                  </a:lnTo>
                  <a:lnTo>
                    <a:pt x="154" y="37"/>
                  </a:lnTo>
                  <a:lnTo>
                    <a:pt x="157" y="44"/>
                  </a:lnTo>
                  <a:lnTo>
                    <a:pt x="159" y="49"/>
                  </a:lnTo>
                  <a:lnTo>
                    <a:pt x="161" y="56"/>
                  </a:lnTo>
                  <a:lnTo>
                    <a:pt x="162" y="63"/>
                  </a:lnTo>
                  <a:lnTo>
                    <a:pt x="162" y="69"/>
                  </a:lnTo>
                  <a:lnTo>
                    <a:pt x="162" y="76"/>
                  </a:lnTo>
                  <a:lnTo>
                    <a:pt x="161" y="83"/>
                  </a:lnTo>
                  <a:lnTo>
                    <a:pt x="159" y="89"/>
                  </a:lnTo>
                  <a:lnTo>
                    <a:pt x="135" y="169"/>
                  </a:lnTo>
                  <a:close/>
                </a:path>
              </a:pathLst>
            </a:custGeom>
            <a:solidFill>
              <a:srgbClr val="D6B1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1" name="Freeform 85">
              <a:extLst>
                <a:ext uri="{FF2B5EF4-FFF2-40B4-BE49-F238E27FC236}">
                  <a16:creationId xmlns:a16="http://schemas.microsoft.com/office/drawing/2014/main" id="{61678661-4479-4497-B648-0B9FB2E03292}"/>
                </a:ext>
              </a:extLst>
            </p:cNvPr>
            <p:cNvSpPr>
              <a:spLocks/>
            </p:cNvSpPr>
            <p:nvPr/>
          </p:nvSpPr>
          <p:spPr bwMode="auto">
            <a:xfrm>
              <a:off x="2714625" y="3622675"/>
              <a:ext cx="106363" cy="76200"/>
            </a:xfrm>
            <a:custGeom>
              <a:avLst/>
              <a:gdLst>
                <a:gd name="T0" fmla="*/ 138 w 337"/>
                <a:gd name="T1" fmla="*/ 219 h 238"/>
                <a:gd name="T2" fmla="*/ 124 w 337"/>
                <a:gd name="T3" fmla="*/ 229 h 238"/>
                <a:gd name="T4" fmla="*/ 109 w 337"/>
                <a:gd name="T5" fmla="*/ 235 h 238"/>
                <a:gd name="T6" fmla="*/ 93 w 337"/>
                <a:gd name="T7" fmla="*/ 238 h 238"/>
                <a:gd name="T8" fmla="*/ 77 w 337"/>
                <a:gd name="T9" fmla="*/ 238 h 238"/>
                <a:gd name="T10" fmla="*/ 62 w 337"/>
                <a:gd name="T11" fmla="*/ 235 h 238"/>
                <a:gd name="T12" fmla="*/ 46 w 337"/>
                <a:gd name="T13" fmla="*/ 230 h 238"/>
                <a:gd name="T14" fmla="*/ 32 w 337"/>
                <a:gd name="T15" fmla="*/ 220 h 238"/>
                <a:gd name="T16" fmla="*/ 20 w 337"/>
                <a:gd name="T17" fmla="*/ 209 h 238"/>
                <a:gd name="T18" fmla="*/ 11 w 337"/>
                <a:gd name="T19" fmla="*/ 195 h 238"/>
                <a:gd name="T20" fmla="*/ 5 w 337"/>
                <a:gd name="T21" fmla="*/ 180 h 238"/>
                <a:gd name="T22" fmla="*/ 1 w 337"/>
                <a:gd name="T23" fmla="*/ 164 h 238"/>
                <a:gd name="T24" fmla="*/ 1 w 337"/>
                <a:gd name="T25" fmla="*/ 149 h 238"/>
                <a:gd name="T26" fmla="*/ 3 w 337"/>
                <a:gd name="T27" fmla="*/ 133 h 238"/>
                <a:gd name="T28" fmla="*/ 10 w 337"/>
                <a:gd name="T29" fmla="*/ 118 h 238"/>
                <a:gd name="T30" fmla="*/ 18 w 337"/>
                <a:gd name="T31" fmla="*/ 104 h 238"/>
                <a:gd name="T32" fmla="*/ 94 w 337"/>
                <a:gd name="T33" fmla="*/ 25 h 238"/>
                <a:gd name="T34" fmla="*/ 108 w 337"/>
                <a:gd name="T35" fmla="*/ 14 h 238"/>
                <a:gd name="T36" fmla="*/ 122 w 337"/>
                <a:gd name="T37" fmla="*/ 7 h 238"/>
                <a:gd name="T38" fmla="*/ 138 w 337"/>
                <a:gd name="T39" fmla="*/ 2 h 238"/>
                <a:gd name="T40" fmla="*/ 154 w 337"/>
                <a:gd name="T41" fmla="*/ 0 h 238"/>
                <a:gd name="T42" fmla="*/ 169 w 337"/>
                <a:gd name="T43" fmla="*/ 2 h 238"/>
                <a:gd name="T44" fmla="*/ 185 w 337"/>
                <a:gd name="T45" fmla="*/ 6 h 238"/>
                <a:gd name="T46" fmla="*/ 199 w 337"/>
                <a:gd name="T47" fmla="*/ 13 h 238"/>
                <a:gd name="T48" fmla="*/ 213 w 337"/>
                <a:gd name="T49" fmla="*/ 24 h 238"/>
                <a:gd name="T50" fmla="*/ 221 w 337"/>
                <a:gd name="T51" fmla="*/ 28 h 238"/>
                <a:gd name="T52" fmla="*/ 233 w 337"/>
                <a:gd name="T53" fmla="*/ 28 h 238"/>
                <a:gd name="T54" fmla="*/ 264 w 337"/>
                <a:gd name="T55" fmla="*/ 24 h 238"/>
                <a:gd name="T56" fmla="*/ 323 w 337"/>
                <a:gd name="T57" fmla="*/ 9 h 238"/>
                <a:gd name="T58" fmla="*/ 331 w 337"/>
                <a:gd name="T59" fmla="*/ 9 h 238"/>
                <a:gd name="T60" fmla="*/ 336 w 337"/>
                <a:gd name="T61" fmla="*/ 12 h 238"/>
                <a:gd name="T62" fmla="*/ 336 w 337"/>
                <a:gd name="T63" fmla="*/ 20 h 238"/>
                <a:gd name="T64" fmla="*/ 328 w 337"/>
                <a:gd name="T65" fmla="*/ 31 h 238"/>
                <a:gd name="T66" fmla="*/ 290 w 337"/>
                <a:gd name="T67" fmla="*/ 71 h 238"/>
                <a:gd name="T68" fmla="*/ 214 w 337"/>
                <a:gd name="T69" fmla="*/ 14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7" h="238">
                  <a:moveTo>
                    <a:pt x="144" y="214"/>
                  </a:moveTo>
                  <a:lnTo>
                    <a:pt x="138" y="219"/>
                  </a:lnTo>
                  <a:lnTo>
                    <a:pt x="130" y="225"/>
                  </a:lnTo>
                  <a:lnTo>
                    <a:pt x="124" y="229"/>
                  </a:lnTo>
                  <a:lnTo>
                    <a:pt x="117" y="232"/>
                  </a:lnTo>
                  <a:lnTo>
                    <a:pt x="109" y="235"/>
                  </a:lnTo>
                  <a:lnTo>
                    <a:pt x="101" y="237"/>
                  </a:lnTo>
                  <a:lnTo>
                    <a:pt x="93" y="238"/>
                  </a:lnTo>
                  <a:lnTo>
                    <a:pt x="85" y="238"/>
                  </a:lnTo>
                  <a:lnTo>
                    <a:pt x="77" y="238"/>
                  </a:lnTo>
                  <a:lnTo>
                    <a:pt x="69" y="237"/>
                  </a:lnTo>
                  <a:lnTo>
                    <a:pt x="62" y="235"/>
                  </a:lnTo>
                  <a:lnTo>
                    <a:pt x="54" y="233"/>
                  </a:lnTo>
                  <a:lnTo>
                    <a:pt x="46" y="230"/>
                  </a:lnTo>
                  <a:lnTo>
                    <a:pt x="39" y="226"/>
                  </a:lnTo>
                  <a:lnTo>
                    <a:pt x="32" y="220"/>
                  </a:lnTo>
                  <a:lnTo>
                    <a:pt x="26" y="215"/>
                  </a:lnTo>
                  <a:lnTo>
                    <a:pt x="20" y="209"/>
                  </a:lnTo>
                  <a:lnTo>
                    <a:pt x="15" y="203"/>
                  </a:lnTo>
                  <a:lnTo>
                    <a:pt x="11" y="195"/>
                  </a:lnTo>
                  <a:lnTo>
                    <a:pt x="8" y="188"/>
                  </a:lnTo>
                  <a:lnTo>
                    <a:pt x="5" y="180"/>
                  </a:lnTo>
                  <a:lnTo>
                    <a:pt x="2" y="173"/>
                  </a:lnTo>
                  <a:lnTo>
                    <a:pt x="1" y="164"/>
                  </a:lnTo>
                  <a:lnTo>
                    <a:pt x="0" y="157"/>
                  </a:lnTo>
                  <a:lnTo>
                    <a:pt x="1" y="149"/>
                  </a:lnTo>
                  <a:lnTo>
                    <a:pt x="2" y="141"/>
                  </a:lnTo>
                  <a:lnTo>
                    <a:pt x="3" y="133"/>
                  </a:lnTo>
                  <a:lnTo>
                    <a:pt x="7" y="125"/>
                  </a:lnTo>
                  <a:lnTo>
                    <a:pt x="10" y="118"/>
                  </a:lnTo>
                  <a:lnTo>
                    <a:pt x="14" y="111"/>
                  </a:lnTo>
                  <a:lnTo>
                    <a:pt x="18" y="104"/>
                  </a:lnTo>
                  <a:lnTo>
                    <a:pt x="25" y="98"/>
                  </a:lnTo>
                  <a:lnTo>
                    <a:pt x="94" y="25"/>
                  </a:lnTo>
                  <a:lnTo>
                    <a:pt x="101" y="20"/>
                  </a:lnTo>
                  <a:lnTo>
                    <a:pt x="108" y="14"/>
                  </a:lnTo>
                  <a:lnTo>
                    <a:pt x="115" y="10"/>
                  </a:lnTo>
                  <a:lnTo>
                    <a:pt x="122" y="7"/>
                  </a:lnTo>
                  <a:lnTo>
                    <a:pt x="129" y="4"/>
                  </a:lnTo>
                  <a:lnTo>
                    <a:pt x="138" y="2"/>
                  </a:lnTo>
                  <a:lnTo>
                    <a:pt x="145" y="1"/>
                  </a:lnTo>
                  <a:lnTo>
                    <a:pt x="154" y="0"/>
                  </a:lnTo>
                  <a:lnTo>
                    <a:pt x="161" y="1"/>
                  </a:lnTo>
                  <a:lnTo>
                    <a:pt x="169" y="2"/>
                  </a:lnTo>
                  <a:lnTo>
                    <a:pt x="177" y="3"/>
                  </a:lnTo>
                  <a:lnTo>
                    <a:pt x="185" y="6"/>
                  </a:lnTo>
                  <a:lnTo>
                    <a:pt x="193" y="9"/>
                  </a:lnTo>
                  <a:lnTo>
                    <a:pt x="199" y="13"/>
                  </a:lnTo>
                  <a:lnTo>
                    <a:pt x="207" y="18"/>
                  </a:lnTo>
                  <a:lnTo>
                    <a:pt x="213" y="24"/>
                  </a:lnTo>
                  <a:lnTo>
                    <a:pt x="216" y="26"/>
                  </a:lnTo>
                  <a:lnTo>
                    <a:pt x="221" y="28"/>
                  </a:lnTo>
                  <a:lnTo>
                    <a:pt x="227" y="28"/>
                  </a:lnTo>
                  <a:lnTo>
                    <a:pt x="233" y="28"/>
                  </a:lnTo>
                  <a:lnTo>
                    <a:pt x="247" y="27"/>
                  </a:lnTo>
                  <a:lnTo>
                    <a:pt x="264" y="24"/>
                  </a:lnTo>
                  <a:lnTo>
                    <a:pt x="295" y="14"/>
                  </a:lnTo>
                  <a:lnTo>
                    <a:pt x="323" y="9"/>
                  </a:lnTo>
                  <a:lnTo>
                    <a:pt x="328" y="8"/>
                  </a:lnTo>
                  <a:lnTo>
                    <a:pt x="331" y="9"/>
                  </a:lnTo>
                  <a:lnTo>
                    <a:pt x="334" y="10"/>
                  </a:lnTo>
                  <a:lnTo>
                    <a:pt x="336" y="12"/>
                  </a:lnTo>
                  <a:lnTo>
                    <a:pt x="337" y="15"/>
                  </a:lnTo>
                  <a:lnTo>
                    <a:pt x="336" y="20"/>
                  </a:lnTo>
                  <a:lnTo>
                    <a:pt x="332" y="25"/>
                  </a:lnTo>
                  <a:lnTo>
                    <a:pt x="328" y="31"/>
                  </a:lnTo>
                  <a:lnTo>
                    <a:pt x="313" y="48"/>
                  </a:lnTo>
                  <a:lnTo>
                    <a:pt x="290" y="71"/>
                  </a:lnTo>
                  <a:lnTo>
                    <a:pt x="257" y="103"/>
                  </a:lnTo>
                  <a:lnTo>
                    <a:pt x="214" y="141"/>
                  </a:lnTo>
                  <a:lnTo>
                    <a:pt x="144" y="214"/>
                  </a:lnTo>
                  <a:close/>
                </a:path>
              </a:pathLst>
            </a:custGeom>
            <a:solidFill>
              <a:srgbClr val="D6B1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2" name="Freeform 86">
              <a:extLst>
                <a:ext uri="{FF2B5EF4-FFF2-40B4-BE49-F238E27FC236}">
                  <a16:creationId xmlns:a16="http://schemas.microsoft.com/office/drawing/2014/main" id="{48D28ADD-D06C-4B30-9C24-90987D72640D}"/>
                </a:ext>
              </a:extLst>
            </p:cNvPr>
            <p:cNvSpPr>
              <a:spLocks/>
            </p:cNvSpPr>
            <p:nvPr/>
          </p:nvSpPr>
          <p:spPr bwMode="auto">
            <a:xfrm>
              <a:off x="693738" y="2003425"/>
              <a:ext cx="796925" cy="663575"/>
            </a:xfrm>
            <a:custGeom>
              <a:avLst/>
              <a:gdLst>
                <a:gd name="T0" fmla="*/ 2058 w 2513"/>
                <a:gd name="T1" fmla="*/ 1402 h 2090"/>
                <a:gd name="T2" fmla="*/ 2123 w 2513"/>
                <a:gd name="T3" fmla="*/ 1361 h 2090"/>
                <a:gd name="T4" fmla="*/ 2182 w 2513"/>
                <a:gd name="T5" fmla="*/ 1314 h 2090"/>
                <a:gd name="T6" fmla="*/ 2237 w 2513"/>
                <a:gd name="T7" fmla="*/ 1262 h 2090"/>
                <a:gd name="T8" fmla="*/ 2285 w 2513"/>
                <a:gd name="T9" fmla="*/ 1205 h 2090"/>
                <a:gd name="T10" fmla="*/ 2329 w 2513"/>
                <a:gd name="T11" fmla="*/ 1143 h 2090"/>
                <a:gd name="T12" fmla="*/ 2365 w 2513"/>
                <a:gd name="T13" fmla="*/ 1076 h 2090"/>
                <a:gd name="T14" fmla="*/ 2395 w 2513"/>
                <a:gd name="T15" fmla="*/ 1007 h 2090"/>
                <a:gd name="T16" fmla="*/ 2418 w 2513"/>
                <a:gd name="T17" fmla="*/ 933 h 2090"/>
                <a:gd name="T18" fmla="*/ 2434 w 2513"/>
                <a:gd name="T19" fmla="*/ 855 h 2090"/>
                <a:gd name="T20" fmla="*/ 2440 w 2513"/>
                <a:gd name="T21" fmla="*/ 776 h 2090"/>
                <a:gd name="T22" fmla="*/ 2437 w 2513"/>
                <a:gd name="T23" fmla="*/ 672 h 2090"/>
                <a:gd name="T24" fmla="*/ 2417 w 2513"/>
                <a:gd name="T25" fmla="*/ 561 h 2090"/>
                <a:gd name="T26" fmla="*/ 2382 w 2513"/>
                <a:gd name="T27" fmla="*/ 457 h 2090"/>
                <a:gd name="T28" fmla="*/ 2332 w 2513"/>
                <a:gd name="T29" fmla="*/ 361 h 2090"/>
                <a:gd name="T30" fmla="*/ 2270 w 2513"/>
                <a:gd name="T31" fmla="*/ 272 h 2090"/>
                <a:gd name="T32" fmla="*/ 2195 w 2513"/>
                <a:gd name="T33" fmla="*/ 195 h 2090"/>
                <a:gd name="T34" fmla="*/ 2110 w 2513"/>
                <a:gd name="T35" fmla="*/ 128 h 2090"/>
                <a:gd name="T36" fmla="*/ 2016 w 2513"/>
                <a:gd name="T37" fmla="*/ 74 h 2090"/>
                <a:gd name="T38" fmla="*/ 1914 w 2513"/>
                <a:gd name="T39" fmla="*/ 33 h 2090"/>
                <a:gd name="T40" fmla="*/ 1805 w 2513"/>
                <a:gd name="T41" fmla="*/ 9 h 2090"/>
                <a:gd name="T42" fmla="*/ 1691 w 2513"/>
                <a:gd name="T43" fmla="*/ 0 h 2090"/>
                <a:gd name="T44" fmla="*/ 674 w 2513"/>
                <a:gd name="T45" fmla="*/ 3 h 2090"/>
                <a:gd name="T46" fmla="*/ 563 w 2513"/>
                <a:gd name="T47" fmla="*/ 23 h 2090"/>
                <a:gd name="T48" fmla="*/ 458 w 2513"/>
                <a:gd name="T49" fmla="*/ 58 h 2090"/>
                <a:gd name="T50" fmla="*/ 362 w 2513"/>
                <a:gd name="T51" fmla="*/ 108 h 2090"/>
                <a:gd name="T52" fmla="*/ 273 w 2513"/>
                <a:gd name="T53" fmla="*/ 170 h 2090"/>
                <a:gd name="T54" fmla="*/ 196 w 2513"/>
                <a:gd name="T55" fmla="*/ 245 h 2090"/>
                <a:gd name="T56" fmla="*/ 128 w 2513"/>
                <a:gd name="T57" fmla="*/ 330 h 2090"/>
                <a:gd name="T58" fmla="*/ 74 w 2513"/>
                <a:gd name="T59" fmla="*/ 424 h 2090"/>
                <a:gd name="T60" fmla="*/ 34 w 2513"/>
                <a:gd name="T61" fmla="*/ 527 h 2090"/>
                <a:gd name="T62" fmla="*/ 10 w 2513"/>
                <a:gd name="T63" fmla="*/ 634 h 2090"/>
                <a:gd name="T64" fmla="*/ 0 w 2513"/>
                <a:gd name="T65" fmla="*/ 749 h 2090"/>
                <a:gd name="T66" fmla="*/ 10 w 2513"/>
                <a:gd name="T67" fmla="*/ 863 h 2090"/>
                <a:gd name="T68" fmla="*/ 34 w 2513"/>
                <a:gd name="T69" fmla="*/ 972 h 2090"/>
                <a:gd name="T70" fmla="*/ 74 w 2513"/>
                <a:gd name="T71" fmla="*/ 1073 h 2090"/>
                <a:gd name="T72" fmla="*/ 128 w 2513"/>
                <a:gd name="T73" fmla="*/ 1167 h 2090"/>
                <a:gd name="T74" fmla="*/ 196 w 2513"/>
                <a:gd name="T75" fmla="*/ 1253 h 2090"/>
                <a:gd name="T76" fmla="*/ 273 w 2513"/>
                <a:gd name="T77" fmla="*/ 1327 h 2090"/>
                <a:gd name="T78" fmla="*/ 362 w 2513"/>
                <a:gd name="T79" fmla="*/ 1389 h 2090"/>
                <a:gd name="T80" fmla="*/ 458 w 2513"/>
                <a:gd name="T81" fmla="*/ 1439 h 2090"/>
                <a:gd name="T82" fmla="*/ 563 w 2513"/>
                <a:gd name="T83" fmla="*/ 1475 h 2090"/>
                <a:gd name="T84" fmla="*/ 674 w 2513"/>
                <a:gd name="T85" fmla="*/ 1494 h 2090"/>
                <a:gd name="T86" fmla="*/ 1258 w 2513"/>
                <a:gd name="T87" fmla="*/ 1498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13" h="2090">
                  <a:moveTo>
                    <a:pt x="2513" y="2090"/>
                  </a:moveTo>
                  <a:lnTo>
                    <a:pt x="2036" y="1413"/>
                  </a:lnTo>
                  <a:lnTo>
                    <a:pt x="2058" y="1402"/>
                  </a:lnTo>
                  <a:lnTo>
                    <a:pt x="2080" y="1389"/>
                  </a:lnTo>
                  <a:lnTo>
                    <a:pt x="2101" y="1375"/>
                  </a:lnTo>
                  <a:lnTo>
                    <a:pt x="2123" y="1361"/>
                  </a:lnTo>
                  <a:lnTo>
                    <a:pt x="2143" y="1346"/>
                  </a:lnTo>
                  <a:lnTo>
                    <a:pt x="2163" y="1331"/>
                  </a:lnTo>
                  <a:lnTo>
                    <a:pt x="2182" y="1314"/>
                  </a:lnTo>
                  <a:lnTo>
                    <a:pt x="2201" y="1298"/>
                  </a:lnTo>
                  <a:lnTo>
                    <a:pt x="2219" y="1280"/>
                  </a:lnTo>
                  <a:lnTo>
                    <a:pt x="2237" y="1262"/>
                  </a:lnTo>
                  <a:lnTo>
                    <a:pt x="2254" y="1244"/>
                  </a:lnTo>
                  <a:lnTo>
                    <a:pt x="2270" y="1224"/>
                  </a:lnTo>
                  <a:lnTo>
                    <a:pt x="2285" y="1205"/>
                  </a:lnTo>
                  <a:lnTo>
                    <a:pt x="2300" y="1185"/>
                  </a:lnTo>
                  <a:lnTo>
                    <a:pt x="2315" y="1164"/>
                  </a:lnTo>
                  <a:lnTo>
                    <a:pt x="2329" y="1143"/>
                  </a:lnTo>
                  <a:lnTo>
                    <a:pt x="2342" y="1122"/>
                  </a:lnTo>
                  <a:lnTo>
                    <a:pt x="2354" y="1100"/>
                  </a:lnTo>
                  <a:lnTo>
                    <a:pt x="2365" y="1076"/>
                  </a:lnTo>
                  <a:lnTo>
                    <a:pt x="2376" y="1053"/>
                  </a:lnTo>
                  <a:lnTo>
                    <a:pt x="2386" y="1030"/>
                  </a:lnTo>
                  <a:lnTo>
                    <a:pt x="2395" y="1007"/>
                  </a:lnTo>
                  <a:lnTo>
                    <a:pt x="2404" y="982"/>
                  </a:lnTo>
                  <a:lnTo>
                    <a:pt x="2411" y="957"/>
                  </a:lnTo>
                  <a:lnTo>
                    <a:pt x="2418" y="933"/>
                  </a:lnTo>
                  <a:lnTo>
                    <a:pt x="2424" y="907"/>
                  </a:lnTo>
                  <a:lnTo>
                    <a:pt x="2429" y="882"/>
                  </a:lnTo>
                  <a:lnTo>
                    <a:pt x="2434" y="855"/>
                  </a:lnTo>
                  <a:lnTo>
                    <a:pt x="2437" y="829"/>
                  </a:lnTo>
                  <a:lnTo>
                    <a:pt x="2439" y="802"/>
                  </a:lnTo>
                  <a:lnTo>
                    <a:pt x="2440" y="776"/>
                  </a:lnTo>
                  <a:lnTo>
                    <a:pt x="2441" y="749"/>
                  </a:lnTo>
                  <a:lnTo>
                    <a:pt x="2440" y="711"/>
                  </a:lnTo>
                  <a:lnTo>
                    <a:pt x="2437" y="672"/>
                  </a:lnTo>
                  <a:lnTo>
                    <a:pt x="2431" y="634"/>
                  </a:lnTo>
                  <a:lnTo>
                    <a:pt x="2425" y="597"/>
                  </a:lnTo>
                  <a:lnTo>
                    <a:pt x="2417" y="561"/>
                  </a:lnTo>
                  <a:lnTo>
                    <a:pt x="2407" y="527"/>
                  </a:lnTo>
                  <a:lnTo>
                    <a:pt x="2395" y="492"/>
                  </a:lnTo>
                  <a:lnTo>
                    <a:pt x="2382" y="457"/>
                  </a:lnTo>
                  <a:lnTo>
                    <a:pt x="2367" y="424"/>
                  </a:lnTo>
                  <a:lnTo>
                    <a:pt x="2350" y="391"/>
                  </a:lnTo>
                  <a:lnTo>
                    <a:pt x="2332" y="361"/>
                  </a:lnTo>
                  <a:lnTo>
                    <a:pt x="2313" y="330"/>
                  </a:lnTo>
                  <a:lnTo>
                    <a:pt x="2292" y="300"/>
                  </a:lnTo>
                  <a:lnTo>
                    <a:pt x="2270" y="272"/>
                  </a:lnTo>
                  <a:lnTo>
                    <a:pt x="2246" y="245"/>
                  </a:lnTo>
                  <a:lnTo>
                    <a:pt x="2221" y="219"/>
                  </a:lnTo>
                  <a:lnTo>
                    <a:pt x="2195" y="195"/>
                  </a:lnTo>
                  <a:lnTo>
                    <a:pt x="2168" y="170"/>
                  </a:lnTo>
                  <a:lnTo>
                    <a:pt x="2140" y="148"/>
                  </a:lnTo>
                  <a:lnTo>
                    <a:pt x="2110" y="128"/>
                  </a:lnTo>
                  <a:lnTo>
                    <a:pt x="2079" y="108"/>
                  </a:lnTo>
                  <a:lnTo>
                    <a:pt x="2049" y="90"/>
                  </a:lnTo>
                  <a:lnTo>
                    <a:pt x="2016" y="74"/>
                  </a:lnTo>
                  <a:lnTo>
                    <a:pt x="1983" y="58"/>
                  </a:lnTo>
                  <a:lnTo>
                    <a:pt x="1949" y="46"/>
                  </a:lnTo>
                  <a:lnTo>
                    <a:pt x="1914" y="33"/>
                  </a:lnTo>
                  <a:lnTo>
                    <a:pt x="1878" y="23"/>
                  </a:lnTo>
                  <a:lnTo>
                    <a:pt x="1842" y="15"/>
                  </a:lnTo>
                  <a:lnTo>
                    <a:pt x="1805" y="9"/>
                  </a:lnTo>
                  <a:lnTo>
                    <a:pt x="1768" y="3"/>
                  </a:lnTo>
                  <a:lnTo>
                    <a:pt x="1730" y="1"/>
                  </a:lnTo>
                  <a:lnTo>
                    <a:pt x="1691" y="0"/>
                  </a:lnTo>
                  <a:lnTo>
                    <a:pt x="750" y="0"/>
                  </a:lnTo>
                  <a:lnTo>
                    <a:pt x="712" y="1"/>
                  </a:lnTo>
                  <a:lnTo>
                    <a:pt x="674" y="3"/>
                  </a:lnTo>
                  <a:lnTo>
                    <a:pt x="636" y="9"/>
                  </a:lnTo>
                  <a:lnTo>
                    <a:pt x="599" y="15"/>
                  </a:lnTo>
                  <a:lnTo>
                    <a:pt x="563" y="23"/>
                  </a:lnTo>
                  <a:lnTo>
                    <a:pt x="527" y="33"/>
                  </a:lnTo>
                  <a:lnTo>
                    <a:pt x="492" y="46"/>
                  </a:lnTo>
                  <a:lnTo>
                    <a:pt x="458" y="58"/>
                  </a:lnTo>
                  <a:lnTo>
                    <a:pt x="425" y="74"/>
                  </a:lnTo>
                  <a:lnTo>
                    <a:pt x="393" y="90"/>
                  </a:lnTo>
                  <a:lnTo>
                    <a:pt x="362" y="108"/>
                  </a:lnTo>
                  <a:lnTo>
                    <a:pt x="331" y="128"/>
                  </a:lnTo>
                  <a:lnTo>
                    <a:pt x="302" y="148"/>
                  </a:lnTo>
                  <a:lnTo>
                    <a:pt x="273" y="170"/>
                  </a:lnTo>
                  <a:lnTo>
                    <a:pt x="247" y="195"/>
                  </a:lnTo>
                  <a:lnTo>
                    <a:pt x="220" y="219"/>
                  </a:lnTo>
                  <a:lnTo>
                    <a:pt x="196" y="245"/>
                  </a:lnTo>
                  <a:lnTo>
                    <a:pt x="172" y="272"/>
                  </a:lnTo>
                  <a:lnTo>
                    <a:pt x="149" y="300"/>
                  </a:lnTo>
                  <a:lnTo>
                    <a:pt x="128" y="330"/>
                  </a:lnTo>
                  <a:lnTo>
                    <a:pt x="109" y="361"/>
                  </a:lnTo>
                  <a:lnTo>
                    <a:pt x="91" y="391"/>
                  </a:lnTo>
                  <a:lnTo>
                    <a:pt x="74" y="424"/>
                  </a:lnTo>
                  <a:lnTo>
                    <a:pt x="59" y="457"/>
                  </a:lnTo>
                  <a:lnTo>
                    <a:pt x="46" y="492"/>
                  </a:lnTo>
                  <a:lnTo>
                    <a:pt x="34" y="527"/>
                  </a:lnTo>
                  <a:lnTo>
                    <a:pt x="25" y="561"/>
                  </a:lnTo>
                  <a:lnTo>
                    <a:pt x="16" y="597"/>
                  </a:lnTo>
                  <a:lnTo>
                    <a:pt x="10" y="634"/>
                  </a:lnTo>
                  <a:lnTo>
                    <a:pt x="4" y="672"/>
                  </a:lnTo>
                  <a:lnTo>
                    <a:pt x="1" y="711"/>
                  </a:lnTo>
                  <a:lnTo>
                    <a:pt x="0" y="749"/>
                  </a:lnTo>
                  <a:lnTo>
                    <a:pt x="1" y="788"/>
                  </a:lnTo>
                  <a:lnTo>
                    <a:pt x="4" y="826"/>
                  </a:lnTo>
                  <a:lnTo>
                    <a:pt x="10" y="863"/>
                  </a:lnTo>
                  <a:lnTo>
                    <a:pt x="16" y="900"/>
                  </a:lnTo>
                  <a:lnTo>
                    <a:pt x="25" y="936"/>
                  </a:lnTo>
                  <a:lnTo>
                    <a:pt x="34" y="972"/>
                  </a:lnTo>
                  <a:lnTo>
                    <a:pt x="46" y="1007"/>
                  </a:lnTo>
                  <a:lnTo>
                    <a:pt x="59" y="1040"/>
                  </a:lnTo>
                  <a:lnTo>
                    <a:pt x="74" y="1073"/>
                  </a:lnTo>
                  <a:lnTo>
                    <a:pt x="91" y="1106"/>
                  </a:lnTo>
                  <a:lnTo>
                    <a:pt x="109" y="1138"/>
                  </a:lnTo>
                  <a:lnTo>
                    <a:pt x="128" y="1167"/>
                  </a:lnTo>
                  <a:lnTo>
                    <a:pt x="149" y="1197"/>
                  </a:lnTo>
                  <a:lnTo>
                    <a:pt x="172" y="1225"/>
                  </a:lnTo>
                  <a:lnTo>
                    <a:pt x="196" y="1253"/>
                  </a:lnTo>
                  <a:lnTo>
                    <a:pt x="220" y="1278"/>
                  </a:lnTo>
                  <a:lnTo>
                    <a:pt x="247" y="1304"/>
                  </a:lnTo>
                  <a:lnTo>
                    <a:pt x="273" y="1327"/>
                  </a:lnTo>
                  <a:lnTo>
                    <a:pt x="302" y="1349"/>
                  </a:lnTo>
                  <a:lnTo>
                    <a:pt x="331" y="1370"/>
                  </a:lnTo>
                  <a:lnTo>
                    <a:pt x="362" y="1389"/>
                  </a:lnTo>
                  <a:lnTo>
                    <a:pt x="393" y="1407"/>
                  </a:lnTo>
                  <a:lnTo>
                    <a:pt x="425" y="1424"/>
                  </a:lnTo>
                  <a:lnTo>
                    <a:pt x="458" y="1439"/>
                  </a:lnTo>
                  <a:lnTo>
                    <a:pt x="492" y="1453"/>
                  </a:lnTo>
                  <a:lnTo>
                    <a:pt x="527" y="1464"/>
                  </a:lnTo>
                  <a:lnTo>
                    <a:pt x="563" y="1475"/>
                  </a:lnTo>
                  <a:lnTo>
                    <a:pt x="599" y="1482"/>
                  </a:lnTo>
                  <a:lnTo>
                    <a:pt x="636" y="1490"/>
                  </a:lnTo>
                  <a:lnTo>
                    <a:pt x="674" y="1494"/>
                  </a:lnTo>
                  <a:lnTo>
                    <a:pt x="712" y="1497"/>
                  </a:lnTo>
                  <a:lnTo>
                    <a:pt x="750" y="1498"/>
                  </a:lnTo>
                  <a:lnTo>
                    <a:pt x="1258" y="1498"/>
                  </a:lnTo>
                  <a:lnTo>
                    <a:pt x="1221" y="1505"/>
                  </a:lnTo>
                  <a:lnTo>
                    <a:pt x="2513" y="209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3" name="Freeform 87">
              <a:extLst>
                <a:ext uri="{FF2B5EF4-FFF2-40B4-BE49-F238E27FC236}">
                  <a16:creationId xmlns:a16="http://schemas.microsoft.com/office/drawing/2014/main" id="{20398EAF-E3B1-477C-AF10-D7001930DC02}"/>
                </a:ext>
              </a:extLst>
            </p:cNvPr>
            <p:cNvSpPr>
              <a:spLocks/>
            </p:cNvSpPr>
            <p:nvPr/>
          </p:nvSpPr>
          <p:spPr bwMode="auto">
            <a:xfrm>
              <a:off x="4632325" y="1979613"/>
              <a:ext cx="774700" cy="647700"/>
            </a:xfrm>
            <a:custGeom>
              <a:avLst/>
              <a:gdLst>
                <a:gd name="T0" fmla="*/ 712 w 2441"/>
                <a:gd name="T1" fmla="*/ 1 h 2040"/>
                <a:gd name="T2" fmla="*/ 598 w 2441"/>
                <a:gd name="T3" fmla="*/ 15 h 2040"/>
                <a:gd name="T4" fmla="*/ 492 w 2441"/>
                <a:gd name="T5" fmla="*/ 46 h 2040"/>
                <a:gd name="T6" fmla="*/ 392 w 2441"/>
                <a:gd name="T7" fmla="*/ 90 h 2040"/>
                <a:gd name="T8" fmla="*/ 301 w 2441"/>
                <a:gd name="T9" fmla="*/ 149 h 2040"/>
                <a:gd name="T10" fmla="*/ 220 w 2441"/>
                <a:gd name="T11" fmla="*/ 219 h 2040"/>
                <a:gd name="T12" fmla="*/ 149 w 2441"/>
                <a:gd name="T13" fmla="*/ 300 h 2040"/>
                <a:gd name="T14" fmla="*/ 91 w 2441"/>
                <a:gd name="T15" fmla="*/ 392 h 2040"/>
                <a:gd name="T16" fmla="*/ 45 w 2441"/>
                <a:gd name="T17" fmla="*/ 492 h 2040"/>
                <a:gd name="T18" fmla="*/ 16 w 2441"/>
                <a:gd name="T19" fmla="*/ 598 h 2040"/>
                <a:gd name="T20" fmla="*/ 1 w 2441"/>
                <a:gd name="T21" fmla="*/ 710 h 2040"/>
                <a:gd name="T22" fmla="*/ 3 w 2441"/>
                <a:gd name="T23" fmla="*/ 810 h 2040"/>
                <a:gd name="T24" fmla="*/ 16 w 2441"/>
                <a:gd name="T25" fmla="*/ 900 h 2040"/>
                <a:gd name="T26" fmla="*/ 38 w 2441"/>
                <a:gd name="T27" fmla="*/ 985 h 2040"/>
                <a:gd name="T28" fmla="*/ 71 w 2441"/>
                <a:gd name="T29" fmla="*/ 1066 h 2040"/>
                <a:gd name="T30" fmla="*/ 112 w 2441"/>
                <a:gd name="T31" fmla="*/ 1142 h 2040"/>
                <a:gd name="T32" fmla="*/ 162 w 2441"/>
                <a:gd name="T33" fmla="*/ 1213 h 2040"/>
                <a:gd name="T34" fmla="*/ 219 w 2441"/>
                <a:gd name="T35" fmla="*/ 1277 h 2040"/>
                <a:gd name="T36" fmla="*/ 282 w 2441"/>
                <a:gd name="T37" fmla="*/ 1334 h 2040"/>
                <a:gd name="T38" fmla="*/ 353 w 2441"/>
                <a:gd name="T39" fmla="*/ 1384 h 2040"/>
                <a:gd name="T40" fmla="*/ 429 w 2441"/>
                <a:gd name="T41" fmla="*/ 1426 h 2040"/>
                <a:gd name="T42" fmla="*/ 510 w 2441"/>
                <a:gd name="T43" fmla="*/ 1459 h 2040"/>
                <a:gd name="T44" fmla="*/ 1190 w 2441"/>
                <a:gd name="T45" fmla="*/ 1498 h 2040"/>
                <a:gd name="T46" fmla="*/ 1768 w 2441"/>
                <a:gd name="T47" fmla="*/ 1494 h 2040"/>
                <a:gd name="T48" fmla="*/ 1878 w 2441"/>
                <a:gd name="T49" fmla="*/ 1475 h 2040"/>
                <a:gd name="T50" fmla="*/ 1983 w 2441"/>
                <a:gd name="T51" fmla="*/ 1439 h 2040"/>
                <a:gd name="T52" fmla="*/ 2080 w 2441"/>
                <a:gd name="T53" fmla="*/ 1389 h 2040"/>
                <a:gd name="T54" fmla="*/ 2168 w 2441"/>
                <a:gd name="T55" fmla="*/ 1327 h 2040"/>
                <a:gd name="T56" fmla="*/ 2246 w 2441"/>
                <a:gd name="T57" fmla="*/ 1253 h 2040"/>
                <a:gd name="T58" fmla="*/ 2313 w 2441"/>
                <a:gd name="T59" fmla="*/ 1168 h 2040"/>
                <a:gd name="T60" fmla="*/ 2367 w 2441"/>
                <a:gd name="T61" fmla="*/ 1074 h 2040"/>
                <a:gd name="T62" fmla="*/ 2407 w 2441"/>
                <a:gd name="T63" fmla="*/ 972 h 2040"/>
                <a:gd name="T64" fmla="*/ 2432 w 2441"/>
                <a:gd name="T65" fmla="*/ 863 h 2040"/>
                <a:gd name="T66" fmla="*/ 2441 w 2441"/>
                <a:gd name="T67" fmla="*/ 748 h 2040"/>
                <a:gd name="T68" fmla="*/ 2432 w 2441"/>
                <a:gd name="T69" fmla="*/ 635 h 2040"/>
                <a:gd name="T70" fmla="*/ 2407 w 2441"/>
                <a:gd name="T71" fmla="*/ 526 h 2040"/>
                <a:gd name="T72" fmla="*/ 2367 w 2441"/>
                <a:gd name="T73" fmla="*/ 424 h 2040"/>
                <a:gd name="T74" fmla="*/ 2313 w 2441"/>
                <a:gd name="T75" fmla="*/ 330 h 2040"/>
                <a:gd name="T76" fmla="*/ 2246 w 2441"/>
                <a:gd name="T77" fmla="*/ 245 h 2040"/>
                <a:gd name="T78" fmla="*/ 2168 w 2441"/>
                <a:gd name="T79" fmla="*/ 171 h 2040"/>
                <a:gd name="T80" fmla="*/ 2080 w 2441"/>
                <a:gd name="T81" fmla="*/ 108 h 2040"/>
                <a:gd name="T82" fmla="*/ 1983 w 2441"/>
                <a:gd name="T83" fmla="*/ 59 h 2040"/>
                <a:gd name="T84" fmla="*/ 1878 w 2441"/>
                <a:gd name="T85" fmla="*/ 23 h 2040"/>
                <a:gd name="T86" fmla="*/ 1768 w 2441"/>
                <a:gd name="T87" fmla="*/ 3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41" h="2040">
                  <a:moveTo>
                    <a:pt x="1691" y="0"/>
                  </a:moveTo>
                  <a:lnTo>
                    <a:pt x="750" y="0"/>
                  </a:lnTo>
                  <a:lnTo>
                    <a:pt x="712" y="1"/>
                  </a:lnTo>
                  <a:lnTo>
                    <a:pt x="673" y="3"/>
                  </a:lnTo>
                  <a:lnTo>
                    <a:pt x="635" y="9"/>
                  </a:lnTo>
                  <a:lnTo>
                    <a:pt x="598" y="15"/>
                  </a:lnTo>
                  <a:lnTo>
                    <a:pt x="562" y="23"/>
                  </a:lnTo>
                  <a:lnTo>
                    <a:pt x="526" y="34"/>
                  </a:lnTo>
                  <a:lnTo>
                    <a:pt x="492" y="46"/>
                  </a:lnTo>
                  <a:lnTo>
                    <a:pt x="458" y="59"/>
                  </a:lnTo>
                  <a:lnTo>
                    <a:pt x="425" y="74"/>
                  </a:lnTo>
                  <a:lnTo>
                    <a:pt x="392" y="90"/>
                  </a:lnTo>
                  <a:lnTo>
                    <a:pt x="362" y="108"/>
                  </a:lnTo>
                  <a:lnTo>
                    <a:pt x="331" y="128"/>
                  </a:lnTo>
                  <a:lnTo>
                    <a:pt x="301" y="149"/>
                  </a:lnTo>
                  <a:lnTo>
                    <a:pt x="273" y="171"/>
                  </a:lnTo>
                  <a:lnTo>
                    <a:pt x="246" y="195"/>
                  </a:lnTo>
                  <a:lnTo>
                    <a:pt x="220" y="219"/>
                  </a:lnTo>
                  <a:lnTo>
                    <a:pt x="195" y="245"/>
                  </a:lnTo>
                  <a:lnTo>
                    <a:pt x="171" y="273"/>
                  </a:lnTo>
                  <a:lnTo>
                    <a:pt x="149" y="300"/>
                  </a:lnTo>
                  <a:lnTo>
                    <a:pt x="128" y="330"/>
                  </a:lnTo>
                  <a:lnTo>
                    <a:pt x="109" y="361"/>
                  </a:lnTo>
                  <a:lnTo>
                    <a:pt x="91" y="392"/>
                  </a:lnTo>
                  <a:lnTo>
                    <a:pt x="74" y="424"/>
                  </a:lnTo>
                  <a:lnTo>
                    <a:pt x="59" y="458"/>
                  </a:lnTo>
                  <a:lnTo>
                    <a:pt x="45" y="492"/>
                  </a:lnTo>
                  <a:lnTo>
                    <a:pt x="34" y="526"/>
                  </a:lnTo>
                  <a:lnTo>
                    <a:pt x="24" y="561"/>
                  </a:lnTo>
                  <a:lnTo>
                    <a:pt x="16" y="598"/>
                  </a:lnTo>
                  <a:lnTo>
                    <a:pt x="9" y="635"/>
                  </a:lnTo>
                  <a:lnTo>
                    <a:pt x="4" y="672"/>
                  </a:lnTo>
                  <a:lnTo>
                    <a:pt x="1" y="710"/>
                  </a:lnTo>
                  <a:lnTo>
                    <a:pt x="0" y="748"/>
                  </a:lnTo>
                  <a:lnTo>
                    <a:pt x="1" y="780"/>
                  </a:lnTo>
                  <a:lnTo>
                    <a:pt x="3" y="810"/>
                  </a:lnTo>
                  <a:lnTo>
                    <a:pt x="6" y="840"/>
                  </a:lnTo>
                  <a:lnTo>
                    <a:pt x="10" y="870"/>
                  </a:lnTo>
                  <a:lnTo>
                    <a:pt x="16" y="900"/>
                  </a:lnTo>
                  <a:lnTo>
                    <a:pt x="22" y="928"/>
                  </a:lnTo>
                  <a:lnTo>
                    <a:pt x="29" y="957"/>
                  </a:lnTo>
                  <a:lnTo>
                    <a:pt x="38" y="985"/>
                  </a:lnTo>
                  <a:lnTo>
                    <a:pt x="48" y="1013"/>
                  </a:lnTo>
                  <a:lnTo>
                    <a:pt x="59" y="1039"/>
                  </a:lnTo>
                  <a:lnTo>
                    <a:pt x="71" y="1066"/>
                  </a:lnTo>
                  <a:lnTo>
                    <a:pt x="83" y="1092"/>
                  </a:lnTo>
                  <a:lnTo>
                    <a:pt x="97" y="1117"/>
                  </a:lnTo>
                  <a:lnTo>
                    <a:pt x="112" y="1142"/>
                  </a:lnTo>
                  <a:lnTo>
                    <a:pt x="128" y="1166"/>
                  </a:lnTo>
                  <a:lnTo>
                    <a:pt x="144" y="1190"/>
                  </a:lnTo>
                  <a:lnTo>
                    <a:pt x="162" y="1213"/>
                  </a:lnTo>
                  <a:lnTo>
                    <a:pt x="180" y="1235"/>
                  </a:lnTo>
                  <a:lnTo>
                    <a:pt x="199" y="1256"/>
                  </a:lnTo>
                  <a:lnTo>
                    <a:pt x="219" y="1277"/>
                  </a:lnTo>
                  <a:lnTo>
                    <a:pt x="239" y="1297"/>
                  </a:lnTo>
                  <a:lnTo>
                    <a:pt x="260" y="1316"/>
                  </a:lnTo>
                  <a:lnTo>
                    <a:pt x="282" y="1334"/>
                  </a:lnTo>
                  <a:lnTo>
                    <a:pt x="305" y="1352"/>
                  </a:lnTo>
                  <a:lnTo>
                    <a:pt x="329" y="1369"/>
                  </a:lnTo>
                  <a:lnTo>
                    <a:pt x="353" y="1384"/>
                  </a:lnTo>
                  <a:lnTo>
                    <a:pt x="377" y="1399"/>
                  </a:lnTo>
                  <a:lnTo>
                    <a:pt x="403" y="1413"/>
                  </a:lnTo>
                  <a:lnTo>
                    <a:pt x="429" y="1426"/>
                  </a:lnTo>
                  <a:lnTo>
                    <a:pt x="456" y="1438"/>
                  </a:lnTo>
                  <a:lnTo>
                    <a:pt x="482" y="1448"/>
                  </a:lnTo>
                  <a:lnTo>
                    <a:pt x="510" y="1459"/>
                  </a:lnTo>
                  <a:lnTo>
                    <a:pt x="0" y="2040"/>
                  </a:lnTo>
                  <a:lnTo>
                    <a:pt x="1220" y="1505"/>
                  </a:lnTo>
                  <a:lnTo>
                    <a:pt x="1190" y="1498"/>
                  </a:lnTo>
                  <a:lnTo>
                    <a:pt x="1691" y="1498"/>
                  </a:lnTo>
                  <a:lnTo>
                    <a:pt x="1730" y="1497"/>
                  </a:lnTo>
                  <a:lnTo>
                    <a:pt x="1768" y="1494"/>
                  </a:lnTo>
                  <a:lnTo>
                    <a:pt x="1805" y="1489"/>
                  </a:lnTo>
                  <a:lnTo>
                    <a:pt x="1842" y="1483"/>
                  </a:lnTo>
                  <a:lnTo>
                    <a:pt x="1878" y="1475"/>
                  </a:lnTo>
                  <a:lnTo>
                    <a:pt x="1914" y="1464"/>
                  </a:lnTo>
                  <a:lnTo>
                    <a:pt x="1949" y="1452"/>
                  </a:lnTo>
                  <a:lnTo>
                    <a:pt x="1983" y="1439"/>
                  </a:lnTo>
                  <a:lnTo>
                    <a:pt x="2015" y="1424"/>
                  </a:lnTo>
                  <a:lnTo>
                    <a:pt x="2048" y="1408"/>
                  </a:lnTo>
                  <a:lnTo>
                    <a:pt x="2080" y="1389"/>
                  </a:lnTo>
                  <a:lnTo>
                    <a:pt x="2110" y="1370"/>
                  </a:lnTo>
                  <a:lnTo>
                    <a:pt x="2139" y="1349"/>
                  </a:lnTo>
                  <a:lnTo>
                    <a:pt x="2168" y="1327"/>
                  </a:lnTo>
                  <a:lnTo>
                    <a:pt x="2195" y="1303"/>
                  </a:lnTo>
                  <a:lnTo>
                    <a:pt x="2221" y="1279"/>
                  </a:lnTo>
                  <a:lnTo>
                    <a:pt x="2246" y="1253"/>
                  </a:lnTo>
                  <a:lnTo>
                    <a:pt x="2269" y="1225"/>
                  </a:lnTo>
                  <a:lnTo>
                    <a:pt x="2291" y="1197"/>
                  </a:lnTo>
                  <a:lnTo>
                    <a:pt x="2313" y="1168"/>
                  </a:lnTo>
                  <a:lnTo>
                    <a:pt x="2332" y="1137"/>
                  </a:lnTo>
                  <a:lnTo>
                    <a:pt x="2350" y="1106"/>
                  </a:lnTo>
                  <a:lnTo>
                    <a:pt x="2367" y="1074"/>
                  </a:lnTo>
                  <a:lnTo>
                    <a:pt x="2381" y="1040"/>
                  </a:lnTo>
                  <a:lnTo>
                    <a:pt x="2395" y="1006"/>
                  </a:lnTo>
                  <a:lnTo>
                    <a:pt x="2407" y="972"/>
                  </a:lnTo>
                  <a:lnTo>
                    <a:pt x="2416" y="937"/>
                  </a:lnTo>
                  <a:lnTo>
                    <a:pt x="2425" y="900"/>
                  </a:lnTo>
                  <a:lnTo>
                    <a:pt x="2432" y="863"/>
                  </a:lnTo>
                  <a:lnTo>
                    <a:pt x="2436" y="826"/>
                  </a:lnTo>
                  <a:lnTo>
                    <a:pt x="2439" y="788"/>
                  </a:lnTo>
                  <a:lnTo>
                    <a:pt x="2441" y="748"/>
                  </a:lnTo>
                  <a:lnTo>
                    <a:pt x="2439" y="710"/>
                  </a:lnTo>
                  <a:lnTo>
                    <a:pt x="2436" y="672"/>
                  </a:lnTo>
                  <a:lnTo>
                    <a:pt x="2432" y="635"/>
                  </a:lnTo>
                  <a:lnTo>
                    <a:pt x="2425" y="598"/>
                  </a:lnTo>
                  <a:lnTo>
                    <a:pt x="2416" y="561"/>
                  </a:lnTo>
                  <a:lnTo>
                    <a:pt x="2407" y="526"/>
                  </a:lnTo>
                  <a:lnTo>
                    <a:pt x="2395" y="492"/>
                  </a:lnTo>
                  <a:lnTo>
                    <a:pt x="2381" y="458"/>
                  </a:lnTo>
                  <a:lnTo>
                    <a:pt x="2367" y="424"/>
                  </a:lnTo>
                  <a:lnTo>
                    <a:pt x="2350" y="392"/>
                  </a:lnTo>
                  <a:lnTo>
                    <a:pt x="2332" y="361"/>
                  </a:lnTo>
                  <a:lnTo>
                    <a:pt x="2313" y="330"/>
                  </a:lnTo>
                  <a:lnTo>
                    <a:pt x="2291" y="300"/>
                  </a:lnTo>
                  <a:lnTo>
                    <a:pt x="2269" y="273"/>
                  </a:lnTo>
                  <a:lnTo>
                    <a:pt x="2246" y="245"/>
                  </a:lnTo>
                  <a:lnTo>
                    <a:pt x="2221" y="219"/>
                  </a:lnTo>
                  <a:lnTo>
                    <a:pt x="2195" y="195"/>
                  </a:lnTo>
                  <a:lnTo>
                    <a:pt x="2168" y="171"/>
                  </a:lnTo>
                  <a:lnTo>
                    <a:pt x="2139" y="149"/>
                  </a:lnTo>
                  <a:lnTo>
                    <a:pt x="2110" y="128"/>
                  </a:lnTo>
                  <a:lnTo>
                    <a:pt x="2080" y="108"/>
                  </a:lnTo>
                  <a:lnTo>
                    <a:pt x="2048" y="90"/>
                  </a:lnTo>
                  <a:lnTo>
                    <a:pt x="2015" y="74"/>
                  </a:lnTo>
                  <a:lnTo>
                    <a:pt x="1983" y="59"/>
                  </a:lnTo>
                  <a:lnTo>
                    <a:pt x="1949" y="46"/>
                  </a:lnTo>
                  <a:lnTo>
                    <a:pt x="1914" y="34"/>
                  </a:lnTo>
                  <a:lnTo>
                    <a:pt x="1878" y="23"/>
                  </a:lnTo>
                  <a:lnTo>
                    <a:pt x="1842" y="15"/>
                  </a:lnTo>
                  <a:lnTo>
                    <a:pt x="1805" y="9"/>
                  </a:lnTo>
                  <a:lnTo>
                    <a:pt x="1768" y="3"/>
                  </a:lnTo>
                  <a:lnTo>
                    <a:pt x="1730" y="1"/>
                  </a:lnTo>
                  <a:lnTo>
                    <a:pt x="169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4" name="Freeform 88">
              <a:extLst>
                <a:ext uri="{FF2B5EF4-FFF2-40B4-BE49-F238E27FC236}">
                  <a16:creationId xmlns:a16="http://schemas.microsoft.com/office/drawing/2014/main" id="{09610ED8-4DDF-4E7B-A2B6-11A19204279B}"/>
                </a:ext>
              </a:extLst>
            </p:cNvPr>
            <p:cNvSpPr>
              <a:spLocks/>
            </p:cNvSpPr>
            <p:nvPr/>
          </p:nvSpPr>
          <p:spPr bwMode="auto">
            <a:xfrm>
              <a:off x="446088" y="3638550"/>
              <a:ext cx="495300" cy="495300"/>
            </a:xfrm>
            <a:custGeom>
              <a:avLst/>
              <a:gdLst>
                <a:gd name="T0" fmla="*/ 1555 w 1560"/>
                <a:gd name="T1" fmla="*/ 858 h 1560"/>
                <a:gd name="T2" fmla="*/ 1535 w 1560"/>
                <a:gd name="T3" fmla="*/ 973 h 1560"/>
                <a:gd name="T4" fmla="*/ 1498 w 1560"/>
                <a:gd name="T5" fmla="*/ 1082 h 1560"/>
                <a:gd name="T6" fmla="*/ 1448 w 1560"/>
                <a:gd name="T7" fmla="*/ 1182 h 1560"/>
                <a:gd name="T8" fmla="*/ 1382 w 1560"/>
                <a:gd name="T9" fmla="*/ 1274 h 1560"/>
                <a:gd name="T10" fmla="*/ 1305 w 1560"/>
                <a:gd name="T11" fmla="*/ 1356 h 1560"/>
                <a:gd name="T12" fmla="*/ 1217 w 1560"/>
                <a:gd name="T13" fmla="*/ 1425 h 1560"/>
                <a:gd name="T14" fmla="*/ 1119 w 1560"/>
                <a:gd name="T15" fmla="*/ 1481 h 1560"/>
                <a:gd name="T16" fmla="*/ 1013 w 1560"/>
                <a:gd name="T17" fmla="*/ 1524 h 1560"/>
                <a:gd name="T18" fmla="*/ 900 w 1560"/>
                <a:gd name="T19" fmla="*/ 1550 h 1560"/>
                <a:gd name="T20" fmla="*/ 781 w 1560"/>
                <a:gd name="T21" fmla="*/ 1560 h 1560"/>
                <a:gd name="T22" fmla="*/ 663 w 1560"/>
                <a:gd name="T23" fmla="*/ 1550 h 1560"/>
                <a:gd name="T24" fmla="*/ 550 w 1560"/>
                <a:gd name="T25" fmla="*/ 1525 h 1560"/>
                <a:gd name="T26" fmla="*/ 443 w 1560"/>
                <a:gd name="T27" fmla="*/ 1482 h 1560"/>
                <a:gd name="T28" fmla="*/ 345 w 1560"/>
                <a:gd name="T29" fmla="*/ 1426 h 1560"/>
                <a:gd name="T30" fmla="*/ 257 w 1560"/>
                <a:gd name="T31" fmla="*/ 1358 h 1560"/>
                <a:gd name="T32" fmla="*/ 179 w 1560"/>
                <a:gd name="T33" fmla="*/ 1276 h 1560"/>
                <a:gd name="T34" fmla="*/ 114 w 1560"/>
                <a:gd name="T35" fmla="*/ 1185 h 1560"/>
                <a:gd name="T36" fmla="*/ 62 w 1560"/>
                <a:gd name="T37" fmla="*/ 1085 h 1560"/>
                <a:gd name="T38" fmla="*/ 25 w 1560"/>
                <a:gd name="T39" fmla="*/ 976 h 1560"/>
                <a:gd name="T40" fmla="*/ 4 w 1560"/>
                <a:gd name="T41" fmla="*/ 861 h 1560"/>
                <a:gd name="T42" fmla="*/ 1 w 1560"/>
                <a:gd name="T43" fmla="*/ 741 h 1560"/>
                <a:gd name="T44" fmla="*/ 16 w 1560"/>
                <a:gd name="T45" fmla="*/ 624 h 1560"/>
                <a:gd name="T46" fmla="*/ 46 w 1560"/>
                <a:gd name="T47" fmla="*/ 513 h 1560"/>
                <a:gd name="T48" fmla="*/ 93 w 1560"/>
                <a:gd name="T49" fmla="*/ 409 h 1560"/>
                <a:gd name="T50" fmla="*/ 154 w 1560"/>
                <a:gd name="T51" fmla="*/ 314 h 1560"/>
                <a:gd name="T52" fmla="*/ 227 w 1560"/>
                <a:gd name="T53" fmla="*/ 230 h 1560"/>
                <a:gd name="T54" fmla="*/ 312 w 1560"/>
                <a:gd name="T55" fmla="*/ 156 h 1560"/>
                <a:gd name="T56" fmla="*/ 407 w 1560"/>
                <a:gd name="T57" fmla="*/ 94 h 1560"/>
                <a:gd name="T58" fmla="*/ 511 w 1560"/>
                <a:gd name="T59" fmla="*/ 48 h 1560"/>
                <a:gd name="T60" fmla="*/ 621 w 1560"/>
                <a:gd name="T61" fmla="*/ 16 h 1560"/>
                <a:gd name="T62" fmla="*/ 738 w 1560"/>
                <a:gd name="T63" fmla="*/ 1 h 1560"/>
                <a:gd name="T64" fmla="*/ 857 w 1560"/>
                <a:gd name="T65" fmla="*/ 4 h 1560"/>
                <a:gd name="T66" fmla="*/ 973 w 1560"/>
                <a:gd name="T67" fmla="*/ 25 h 1560"/>
                <a:gd name="T68" fmla="*/ 1082 w 1560"/>
                <a:gd name="T69" fmla="*/ 61 h 1560"/>
                <a:gd name="T70" fmla="*/ 1183 w 1560"/>
                <a:gd name="T71" fmla="*/ 112 h 1560"/>
                <a:gd name="T72" fmla="*/ 1274 w 1560"/>
                <a:gd name="T73" fmla="*/ 177 h 1560"/>
                <a:gd name="T74" fmla="*/ 1356 w 1560"/>
                <a:gd name="T75" fmla="*/ 254 h 1560"/>
                <a:gd name="T76" fmla="*/ 1425 w 1560"/>
                <a:gd name="T77" fmla="*/ 343 h 1560"/>
                <a:gd name="T78" fmla="*/ 1481 w 1560"/>
                <a:gd name="T79" fmla="*/ 440 h 1560"/>
                <a:gd name="T80" fmla="*/ 1524 w 1560"/>
                <a:gd name="T81" fmla="*/ 547 h 1560"/>
                <a:gd name="T82" fmla="*/ 1550 w 1560"/>
                <a:gd name="T83" fmla="*/ 659 h 1560"/>
                <a:gd name="T84" fmla="*/ 1560 w 1560"/>
                <a:gd name="T85" fmla="*/ 778 h 1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0" h="1560">
                  <a:moveTo>
                    <a:pt x="1560" y="778"/>
                  </a:moveTo>
                  <a:lnTo>
                    <a:pt x="1559" y="819"/>
                  </a:lnTo>
                  <a:lnTo>
                    <a:pt x="1555" y="858"/>
                  </a:lnTo>
                  <a:lnTo>
                    <a:pt x="1551" y="897"/>
                  </a:lnTo>
                  <a:lnTo>
                    <a:pt x="1544" y="935"/>
                  </a:lnTo>
                  <a:lnTo>
                    <a:pt x="1535" y="973"/>
                  </a:lnTo>
                  <a:lnTo>
                    <a:pt x="1525" y="1010"/>
                  </a:lnTo>
                  <a:lnTo>
                    <a:pt x="1513" y="1046"/>
                  </a:lnTo>
                  <a:lnTo>
                    <a:pt x="1498" y="1082"/>
                  </a:lnTo>
                  <a:lnTo>
                    <a:pt x="1483" y="1117"/>
                  </a:lnTo>
                  <a:lnTo>
                    <a:pt x="1466" y="1149"/>
                  </a:lnTo>
                  <a:lnTo>
                    <a:pt x="1448" y="1182"/>
                  </a:lnTo>
                  <a:lnTo>
                    <a:pt x="1427" y="1214"/>
                  </a:lnTo>
                  <a:lnTo>
                    <a:pt x="1405" y="1245"/>
                  </a:lnTo>
                  <a:lnTo>
                    <a:pt x="1382" y="1274"/>
                  </a:lnTo>
                  <a:lnTo>
                    <a:pt x="1358" y="1303"/>
                  </a:lnTo>
                  <a:lnTo>
                    <a:pt x="1332" y="1330"/>
                  </a:lnTo>
                  <a:lnTo>
                    <a:pt x="1305" y="1356"/>
                  </a:lnTo>
                  <a:lnTo>
                    <a:pt x="1277" y="1380"/>
                  </a:lnTo>
                  <a:lnTo>
                    <a:pt x="1248" y="1403"/>
                  </a:lnTo>
                  <a:lnTo>
                    <a:pt x="1217" y="1425"/>
                  </a:lnTo>
                  <a:lnTo>
                    <a:pt x="1185" y="1445"/>
                  </a:lnTo>
                  <a:lnTo>
                    <a:pt x="1152" y="1464"/>
                  </a:lnTo>
                  <a:lnTo>
                    <a:pt x="1119" y="1481"/>
                  </a:lnTo>
                  <a:lnTo>
                    <a:pt x="1085" y="1497"/>
                  </a:lnTo>
                  <a:lnTo>
                    <a:pt x="1049" y="1511"/>
                  </a:lnTo>
                  <a:lnTo>
                    <a:pt x="1013" y="1524"/>
                  </a:lnTo>
                  <a:lnTo>
                    <a:pt x="976" y="1534"/>
                  </a:lnTo>
                  <a:lnTo>
                    <a:pt x="938" y="1543"/>
                  </a:lnTo>
                  <a:lnTo>
                    <a:pt x="900" y="1550"/>
                  </a:lnTo>
                  <a:lnTo>
                    <a:pt x="861" y="1555"/>
                  </a:lnTo>
                  <a:lnTo>
                    <a:pt x="821" y="1558"/>
                  </a:lnTo>
                  <a:lnTo>
                    <a:pt x="781" y="1560"/>
                  </a:lnTo>
                  <a:lnTo>
                    <a:pt x="741" y="1558"/>
                  </a:lnTo>
                  <a:lnTo>
                    <a:pt x="701" y="1555"/>
                  </a:lnTo>
                  <a:lnTo>
                    <a:pt x="663" y="1550"/>
                  </a:lnTo>
                  <a:lnTo>
                    <a:pt x="624" y="1544"/>
                  </a:lnTo>
                  <a:lnTo>
                    <a:pt x="587" y="1535"/>
                  </a:lnTo>
                  <a:lnTo>
                    <a:pt x="550" y="1525"/>
                  </a:lnTo>
                  <a:lnTo>
                    <a:pt x="513" y="1512"/>
                  </a:lnTo>
                  <a:lnTo>
                    <a:pt x="478" y="1498"/>
                  </a:lnTo>
                  <a:lnTo>
                    <a:pt x="443" y="1482"/>
                  </a:lnTo>
                  <a:lnTo>
                    <a:pt x="409" y="1465"/>
                  </a:lnTo>
                  <a:lnTo>
                    <a:pt x="376" y="1447"/>
                  </a:lnTo>
                  <a:lnTo>
                    <a:pt x="345" y="1426"/>
                  </a:lnTo>
                  <a:lnTo>
                    <a:pt x="314" y="1405"/>
                  </a:lnTo>
                  <a:lnTo>
                    <a:pt x="284" y="1382"/>
                  </a:lnTo>
                  <a:lnTo>
                    <a:pt x="257" y="1358"/>
                  </a:lnTo>
                  <a:lnTo>
                    <a:pt x="229" y="1332"/>
                  </a:lnTo>
                  <a:lnTo>
                    <a:pt x="204" y="1305"/>
                  </a:lnTo>
                  <a:lnTo>
                    <a:pt x="179" y="1276"/>
                  </a:lnTo>
                  <a:lnTo>
                    <a:pt x="155" y="1248"/>
                  </a:lnTo>
                  <a:lnTo>
                    <a:pt x="134" y="1217"/>
                  </a:lnTo>
                  <a:lnTo>
                    <a:pt x="114" y="1185"/>
                  </a:lnTo>
                  <a:lnTo>
                    <a:pt x="95" y="1153"/>
                  </a:lnTo>
                  <a:lnTo>
                    <a:pt x="77" y="1119"/>
                  </a:lnTo>
                  <a:lnTo>
                    <a:pt x="62" y="1085"/>
                  </a:lnTo>
                  <a:lnTo>
                    <a:pt x="47" y="1049"/>
                  </a:lnTo>
                  <a:lnTo>
                    <a:pt x="36" y="1013"/>
                  </a:lnTo>
                  <a:lnTo>
                    <a:pt x="25" y="976"/>
                  </a:lnTo>
                  <a:lnTo>
                    <a:pt x="16" y="938"/>
                  </a:lnTo>
                  <a:lnTo>
                    <a:pt x="9" y="900"/>
                  </a:lnTo>
                  <a:lnTo>
                    <a:pt x="4" y="861"/>
                  </a:lnTo>
                  <a:lnTo>
                    <a:pt x="1" y="822"/>
                  </a:lnTo>
                  <a:lnTo>
                    <a:pt x="0" y="782"/>
                  </a:lnTo>
                  <a:lnTo>
                    <a:pt x="1" y="741"/>
                  </a:lnTo>
                  <a:lnTo>
                    <a:pt x="4" y="701"/>
                  </a:lnTo>
                  <a:lnTo>
                    <a:pt x="8" y="662"/>
                  </a:lnTo>
                  <a:lnTo>
                    <a:pt x="16" y="624"/>
                  </a:lnTo>
                  <a:lnTo>
                    <a:pt x="24" y="586"/>
                  </a:lnTo>
                  <a:lnTo>
                    <a:pt x="35" y="549"/>
                  </a:lnTo>
                  <a:lnTo>
                    <a:pt x="46" y="513"/>
                  </a:lnTo>
                  <a:lnTo>
                    <a:pt x="60" y="477"/>
                  </a:lnTo>
                  <a:lnTo>
                    <a:pt x="76" y="443"/>
                  </a:lnTo>
                  <a:lnTo>
                    <a:pt x="93" y="409"/>
                  </a:lnTo>
                  <a:lnTo>
                    <a:pt x="112" y="377"/>
                  </a:lnTo>
                  <a:lnTo>
                    <a:pt x="132" y="345"/>
                  </a:lnTo>
                  <a:lnTo>
                    <a:pt x="154" y="314"/>
                  </a:lnTo>
                  <a:lnTo>
                    <a:pt x="177" y="285"/>
                  </a:lnTo>
                  <a:lnTo>
                    <a:pt x="202" y="256"/>
                  </a:lnTo>
                  <a:lnTo>
                    <a:pt x="227" y="230"/>
                  </a:lnTo>
                  <a:lnTo>
                    <a:pt x="255" y="203"/>
                  </a:lnTo>
                  <a:lnTo>
                    <a:pt x="282" y="179"/>
                  </a:lnTo>
                  <a:lnTo>
                    <a:pt x="312" y="156"/>
                  </a:lnTo>
                  <a:lnTo>
                    <a:pt x="342" y="135"/>
                  </a:lnTo>
                  <a:lnTo>
                    <a:pt x="374" y="113"/>
                  </a:lnTo>
                  <a:lnTo>
                    <a:pt x="407" y="94"/>
                  </a:lnTo>
                  <a:lnTo>
                    <a:pt x="440" y="78"/>
                  </a:lnTo>
                  <a:lnTo>
                    <a:pt x="475" y="62"/>
                  </a:lnTo>
                  <a:lnTo>
                    <a:pt x="511" y="48"/>
                  </a:lnTo>
                  <a:lnTo>
                    <a:pt x="547" y="35"/>
                  </a:lnTo>
                  <a:lnTo>
                    <a:pt x="584" y="25"/>
                  </a:lnTo>
                  <a:lnTo>
                    <a:pt x="621" y="16"/>
                  </a:lnTo>
                  <a:lnTo>
                    <a:pt x="660" y="10"/>
                  </a:lnTo>
                  <a:lnTo>
                    <a:pt x="699" y="5"/>
                  </a:lnTo>
                  <a:lnTo>
                    <a:pt x="738" y="1"/>
                  </a:lnTo>
                  <a:lnTo>
                    <a:pt x="778" y="0"/>
                  </a:lnTo>
                  <a:lnTo>
                    <a:pt x="818" y="1"/>
                  </a:lnTo>
                  <a:lnTo>
                    <a:pt x="857" y="4"/>
                  </a:lnTo>
                  <a:lnTo>
                    <a:pt x="897" y="9"/>
                  </a:lnTo>
                  <a:lnTo>
                    <a:pt x="936" y="15"/>
                  </a:lnTo>
                  <a:lnTo>
                    <a:pt x="973" y="25"/>
                  </a:lnTo>
                  <a:lnTo>
                    <a:pt x="1010" y="35"/>
                  </a:lnTo>
                  <a:lnTo>
                    <a:pt x="1047" y="47"/>
                  </a:lnTo>
                  <a:lnTo>
                    <a:pt x="1082" y="61"/>
                  </a:lnTo>
                  <a:lnTo>
                    <a:pt x="1117" y="76"/>
                  </a:lnTo>
                  <a:lnTo>
                    <a:pt x="1150" y="93"/>
                  </a:lnTo>
                  <a:lnTo>
                    <a:pt x="1183" y="112"/>
                  </a:lnTo>
                  <a:lnTo>
                    <a:pt x="1215" y="132"/>
                  </a:lnTo>
                  <a:lnTo>
                    <a:pt x="1244" y="154"/>
                  </a:lnTo>
                  <a:lnTo>
                    <a:pt x="1274" y="177"/>
                  </a:lnTo>
                  <a:lnTo>
                    <a:pt x="1303" y="201"/>
                  </a:lnTo>
                  <a:lnTo>
                    <a:pt x="1330" y="228"/>
                  </a:lnTo>
                  <a:lnTo>
                    <a:pt x="1356" y="254"/>
                  </a:lnTo>
                  <a:lnTo>
                    <a:pt x="1381" y="283"/>
                  </a:lnTo>
                  <a:lnTo>
                    <a:pt x="1403" y="312"/>
                  </a:lnTo>
                  <a:lnTo>
                    <a:pt x="1425" y="343"/>
                  </a:lnTo>
                  <a:lnTo>
                    <a:pt x="1445" y="375"/>
                  </a:lnTo>
                  <a:lnTo>
                    <a:pt x="1464" y="406"/>
                  </a:lnTo>
                  <a:lnTo>
                    <a:pt x="1481" y="440"/>
                  </a:lnTo>
                  <a:lnTo>
                    <a:pt x="1497" y="475"/>
                  </a:lnTo>
                  <a:lnTo>
                    <a:pt x="1512" y="510"/>
                  </a:lnTo>
                  <a:lnTo>
                    <a:pt x="1524" y="547"/>
                  </a:lnTo>
                  <a:lnTo>
                    <a:pt x="1534" y="584"/>
                  </a:lnTo>
                  <a:lnTo>
                    <a:pt x="1544" y="621"/>
                  </a:lnTo>
                  <a:lnTo>
                    <a:pt x="1550" y="659"/>
                  </a:lnTo>
                  <a:lnTo>
                    <a:pt x="1555" y="698"/>
                  </a:lnTo>
                  <a:lnTo>
                    <a:pt x="1559" y="738"/>
                  </a:lnTo>
                  <a:lnTo>
                    <a:pt x="1560" y="77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5" name="Freeform 89">
              <a:extLst>
                <a:ext uri="{FF2B5EF4-FFF2-40B4-BE49-F238E27FC236}">
                  <a16:creationId xmlns:a16="http://schemas.microsoft.com/office/drawing/2014/main" id="{22392380-0499-4D9C-B127-DE96FA1E7D46}"/>
                </a:ext>
              </a:extLst>
            </p:cNvPr>
            <p:cNvSpPr>
              <a:spLocks/>
            </p:cNvSpPr>
            <p:nvPr/>
          </p:nvSpPr>
          <p:spPr bwMode="auto">
            <a:xfrm>
              <a:off x="544513" y="3736975"/>
              <a:ext cx="298450" cy="300038"/>
            </a:xfrm>
            <a:custGeom>
              <a:avLst/>
              <a:gdLst>
                <a:gd name="T0" fmla="*/ 940 w 942"/>
                <a:gd name="T1" fmla="*/ 519 h 943"/>
                <a:gd name="T2" fmla="*/ 927 w 942"/>
                <a:gd name="T3" fmla="*/ 589 h 943"/>
                <a:gd name="T4" fmla="*/ 906 w 942"/>
                <a:gd name="T5" fmla="*/ 654 h 943"/>
                <a:gd name="T6" fmla="*/ 874 w 942"/>
                <a:gd name="T7" fmla="*/ 716 h 943"/>
                <a:gd name="T8" fmla="*/ 835 w 942"/>
                <a:gd name="T9" fmla="*/ 771 h 943"/>
                <a:gd name="T10" fmla="*/ 789 w 942"/>
                <a:gd name="T11" fmla="*/ 820 h 943"/>
                <a:gd name="T12" fmla="*/ 735 w 942"/>
                <a:gd name="T13" fmla="*/ 861 h 943"/>
                <a:gd name="T14" fmla="*/ 675 w 942"/>
                <a:gd name="T15" fmla="*/ 896 h 943"/>
                <a:gd name="T16" fmla="*/ 612 w 942"/>
                <a:gd name="T17" fmla="*/ 922 h 943"/>
                <a:gd name="T18" fmla="*/ 543 w 942"/>
                <a:gd name="T19" fmla="*/ 938 h 943"/>
                <a:gd name="T20" fmla="*/ 471 w 942"/>
                <a:gd name="T21" fmla="*/ 943 h 943"/>
                <a:gd name="T22" fmla="*/ 399 w 942"/>
                <a:gd name="T23" fmla="*/ 938 h 943"/>
                <a:gd name="T24" fmla="*/ 332 w 942"/>
                <a:gd name="T25" fmla="*/ 922 h 943"/>
                <a:gd name="T26" fmla="*/ 267 w 942"/>
                <a:gd name="T27" fmla="*/ 896 h 943"/>
                <a:gd name="T28" fmla="*/ 208 w 942"/>
                <a:gd name="T29" fmla="*/ 863 h 943"/>
                <a:gd name="T30" fmla="*/ 154 w 942"/>
                <a:gd name="T31" fmla="*/ 821 h 943"/>
                <a:gd name="T32" fmla="*/ 107 w 942"/>
                <a:gd name="T33" fmla="*/ 772 h 943"/>
                <a:gd name="T34" fmla="*/ 68 w 942"/>
                <a:gd name="T35" fmla="*/ 717 h 943"/>
                <a:gd name="T36" fmla="*/ 37 w 942"/>
                <a:gd name="T37" fmla="*/ 656 h 943"/>
                <a:gd name="T38" fmla="*/ 14 w 942"/>
                <a:gd name="T39" fmla="*/ 590 h 943"/>
                <a:gd name="T40" fmla="*/ 2 w 942"/>
                <a:gd name="T41" fmla="*/ 521 h 943"/>
                <a:gd name="T42" fmla="*/ 0 w 942"/>
                <a:gd name="T43" fmla="*/ 448 h 943"/>
                <a:gd name="T44" fmla="*/ 8 w 942"/>
                <a:gd name="T45" fmla="*/ 377 h 943"/>
                <a:gd name="T46" fmla="*/ 27 w 942"/>
                <a:gd name="T47" fmla="*/ 311 h 943"/>
                <a:gd name="T48" fmla="*/ 56 w 942"/>
                <a:gd name="T49" fmla="*/ 247 h 943"/>
                <a:gd name="T50" fmla="*/ 93 w 942"/>
                <a:gd name="T51" fmla="*/ 190 h 943"/>
                <a:gd name="T52" fmla="*/ 137 w 942"/>
                <a:gd name="T53" fmla="*/ 139 h 943"/>
                <a:gd name="T54" fmla="*/ 188 w 942"/>
                <a:gd name="T55" fmla="*/ 94 h 943"/>
                <a:gd name="T56" fmla="*/ 245 w 942"/>
                <a:gd name="T57" fmla="*/ 58 h 943"/>
                <a:gd name="T58" fmla="*/ 307 w 942"/>
                <a:gd name="T59" fmla="*/ 30 h 943"/>
                <a:gd name="T60" fmla="*/ 375 w 942"/>
                <a:gd name="T61" fmla="*/ 11 h 943"/>
                <a:gd name="T62" fmla="*/ 446 w 942"/>
                <a:gd name="T63" fmla="*/ 1 h 943"/>
                <a:gd name="T64" fmla="*/ 518 w 942"/>
                <a:gd name="T65" fmla="*/ 3 h 943"/>
                <a:gd name="T66" fmla="*/ 588 w 942"/>
                <a:gd name="T67" fmla="*/ 15 h 943"/>
                <a:gd name="T68" fmla="*/ 653 w 942"/>
                <a:gd name="T69" fmla="*/ 37 h 943"/>
                <a:gd name="T70" fmla="*/ 714 w 942"/>
                <a:gd name="T71" fmla="*/ 68 h 943"/>
                <a:gd name="T72" fmla="*/ 769 w 942"/>
                <a:gd name="T73" fmla="*/ 108 h 943"/>
                <a:gd name="T74" fmla="*/ 819 w 942"/>
                <a:gd name="T75" fmla="*/ 154 h 943"/>
                <a:gd name="T76" fmla="*/ 861 w 942"/>
                <a:gd name="T77" fmla="*/ 207 h 943"/>
                <a:gd name="T78" fmla="*/ 895 w 942"/>
                <a:gd name="T79" fmla="*/ 266 h 943"/>
                <a:gd name="T80" fmla="*/ 921 w 942"/>
                <a:gd name="T81" fmla="*/ 331 h 943"/>
                <a:gd name="T82" fmla="*/ 937 w 942"/>
                <a:gd name="T83" fmla="*/ 398 h 943"/>
                <a:gd name="T84" fmla="*/ 942 w 942"/>
                <a:gd name="T85" fmla="*/ 47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2" h="943">
                  <a:moveTo>
                    <a:pt x="942" y="470"/>
                  </a:moveTo>
                  <a:lnTo>
                    <a:pt x="942" y="495"/>
                  </a:lnTo>
                  <a:lnTo>
                    <a:pt x="940" y="519"/>
                  </a:lnTo>
                  <a:lnTo>
                    <a:pt x="937" y="542"/>
                  </a:lnTo>
                  <a:lnTo>
                    <a:pt x="932" y="565"/>
                  </a:lnTo>
                  <a:lnTo>
                    <a:pt x="927" y="589"/>
                  </a:lnTo>
                  <a:lnTo>
                    <a:pt x="921" y="611"/>
                  </a:lnTo>
                  <a:lnTo>
                    <a:pt x="914" y="633"/>
                  </a:lnTo>
                  <a:lnTo>
                    <a:pt x="906" y="654"/>
                  </a:lnTo>
                  <a:lnTo>
                    <a:pt x="896" y="675"/>
                  </a:lnTo>
                  <a:lnTo>
                    <a:pt x="886" y="696"/>
                  </a:lnTo>
                  <a:lnTo>
                    <a:pt x="874" y="716"/>
                  </a:lnTo>
                  <a:lnTo>
                    <a:pt x="863" y="735"/>
                  </a:lnTo>
                  <a:lnTo>
                    <a:pt x="849" y="753"/>
                  </a:lnTo>
                  <a:lnTo>
                    <a:pt x="835" y="771"/>
                  </a:lnTo>
                  <a:lnTo>
                    <a:pt x="820" y="787"/>
                  </a:lnTo>
                  <a:lnTo>
                    <a:pt x="804" y="804"/>
                  </a:lnTo>
                  <a:lnTo>
                    <a:pt x="789" y="820"/>
                  </a:lnTo>
                  <a:lnTo>
                    <a:pt x="772" y="835"/>
                  </a:lnTo>
                  <a:lnTo>
                    <a:pt x="754" y="849"/>
                  </a:lnTo>
                  <a:lnTo>
                    <a:pt x="735" y="861"/>
                  </a:lnTo>
                  <a:lnTo>
                    <a:pt x="716" y="874"/>
                  </a:lnTo>
                  <a:lnTo>
                    <a:pt x="697" y="886"/>
                  </a:lnTo>
                  <a:lnTo>
                    <a:pt x="675" y="896"/>
                  </a:lnTo>
                  <a:lnTo>
                    <a:pt x="655" y="906"/>
                  </a:lnTo>
                  <a:lnTo>
                    <a:pt x="634" y="914"/>
                  </a:lnTo>
                  <a:lnTo>
                    <a:pt x="612" y="922"/>
                  </a:lnTo>
                  <a:lnTo>
                    <a:pt x="590" y="928"/>
                  </a:lnTo>
                  <a:lnTo>
                    <a:pt x="566" y="933"/>
                  </a:lnTo>
                  <a:lnTo>
                    <a:pt x="543" y="938"/>
                  </a:lnTo>
                  <a:lnTo>
                    <a:pt x="520" y="941"/>
                  </a:lnTo>
                  <a:lnTo>
                    <a:pt x="496" y="942"/>
                  </a:lnTo>
                  <a:lnTo>
                    <a:pt x="471" y="943"/>
                  </a:lnTo>
                  <a:lnTo>
                    <a:pt x="447" y="942"/>
                  </a:lnTo>
                  <a:lnTo>
                    <a:pt x="424" y="941"/>
                  </a:lnTo>
                  <a:lnTo>
                    <a:pt x="399" y="938"/>
                  </a:lnTo>
                  <a:lnTo>
                    <a:pt x="376" y="933"/>
                  </a:lnTo>
                  <a:lnTo>
                    <a:pt x="354" y="928"/>
                  </a:lnTo>
                  <a:lnTo>
                    <a:pt x="332" y="922"/>
                  </a:lnTo>
                  <a:lnTo>
                    <a:pt x="309" y="914"/>
                  </a:lnTo>
                  <a:lnTo>
                    <a:pt x="288" y="906"/>
                  </a:lnTo>
                  <a:lnTo>
                    <a:pt x="267" y="896"/>
                  </a:lnTo>
                  <a:lnTo>
                    <a:pt x="247" y="887"/>
                  </a:lnTo>
                  <a:lnTo>
                    <a:pt x="227" y="875"/>
                  </a:lnTo>
                  <a:lnTo>
                    <a:pt x="208" y="863"/>
                  </a:lnTo>
                  <a:lnTo>
                    <a:pt x="189" y="850"/>
                  </a:lnTo>
                  <a:lnTo>
                    <a:pt x="171" y="836"/>
                  </a:lnTo>
                  <a:lnTo>
                    <a:pt x="154" y="821"/>
                  </a:lnTo>
                  <a:lnTo>
                    <a:pt x="138" y="805"/>
                  </a:lnTo>
                  <a:lnTo>
                    <a:pt x="122" y="790"/>
                  </a:lnTo>
                  <a:lnTo>
                    <a:pt x="107" y="772"/>
                  </a:lnTo>
                  <a:lnTo>
                    <a:pt x="94" y="755"/>
                  </a:lnTo>
                  <a:lnTo>
                    <a:pt x="80" y="736"/>
                  </a:lnTo>
                  <a:lnTo>
                    <a:pt x="68" y="717"/>
                  </a:lnTo>
                  <a:lnTo>
                    <a:pt x="57" y="697"/>
                  </a:lnTo>
                  <a:lnTo>
                    <a:pt x="46" y="676"/>
                  </a:lnTo>
                  <a:lnTo>
                    <a:pt x="37" y="656"/>
                  </a:lnTo>
                  <a:lnTo>
                    <a:pt x="28" y="634"/>
                  </a:lnTo>
                  <a:lnTo>
                    <a:pt x="21" y="613"/>
                  </a:lnTo>
                  <a:lnTo>
                    <a:pt x="14" y="590"/>
                  </a:lnTo>
                  <a:lnTo>
                    <a:pt x="9" y="568"/>
                  </a:lnTo>
                  <a:lnTo>
                    <a:pt x="5" y="544"/>
                  </a:lnTo>
                  <a:lnTo>
                    <a:pt x="2" y="521"/>
                  </a:lnTo>
                  <a:lnTo>
                    <a:pt x="0" y="497"/>
                  </a:lnTo>
                  <a:lnTo>
                    <a:pt x="0" y="472"/>
                  </a:lnTo>
                  <a:lnTo>
                    <a:pt x="0" y="448"/>
                  </a:lnTo>
                  <a:lnTo>
                    <a:pt x="2" y="424"/>
                  </a:lnTo>
                  <a:lnTo>
                    <a:pt x="5" y="401"/>
                  </a:lnTo>
                  <a:lnTo>
                    <a:pt x="8" y="377"/>
                  </a:lnTo>
                  <a:lnTo>
                    <a:pt x="13" y="355"/>
                  </a:lnTo>
                  <a:lnTo>
                    <a:pt x="20" y="332"/>
                  </a:lnTo>
                  <a:lnTo>
                    <a:pt x="27" y="311"/>
                  </a:lnTo>
                  <a:lnTo>
                    <a:pt x="36" y="289"/>
                  </a:lnTo>
                  <a:lnTo>
                    <a:pt x="45" y="268"/>
                  </a:lnTo>
                  <a:lnTo>
                    <a:pt x="56" y="247"/>
                  </a:lnTo>
                  <a:lnTo>
                    <a:pt x="67" y="228"/>
                  </a:lnTo>
                  <a:lnTo>
                    <a:pt x="79" y="209"/>
                  </a:lnTo>
                  <a:lnTo>
                    <a:pt x="93" y="190"/>
                  </a:lnTo>
                  <a:lnTo>
                    <a:pt x="106" y="172"/>
                  </a:lnTo>
                  <a:lnTo>
                    <a:pt x="121" y="155"/>
                  </a:lnTo>
                  <a:lnTo>
                    <a:pt x="137" y="139"/>
                  </a:lnTo>
                  <a:lnTo>
                    <a:pt x="153" y="124"/>
                  </a:lnTo>
                  <a:lnTo>
                    <a:pt x="170" y="109"/>
                  </a:lnTo>
                  <a:lnTo>
                    <a:pt x="188" y="94"/>
                  </a:lnTo>
                  <a:lnTo>
                    <a:pt x="206" y="81"/>
                  </a:lnTo>
                  <a:lnTo>
                    <a:pt x="225" y="69"/>
                  </a:lnTo>
                  <a:lnTo>
                    <a:pt x="245" y="58"/>
                  </a:lnTo>
                  <a:lnTo>
                    <a:pt x="265" y="48"/>
                  </a:lnTo>
                  <a:lnTo>
                    <a:pt x="286" y="38"/>
                  </a:lnTo>
                  <a:lnTo>
                    <a:pt x="307" y="30"/>
                  </a:lnTo>
                  <a:lnTo>
                    <a:pt x="330" y="22"/>
                  </a:lnTo>
                  <a:lnTo>
                    <a:pt x="352" y="16"/>
                  </a:lnTo>
                  <a:lnTo>
                    <a:pt x="375" y="11"/>
                  </a:lnTo>
                  <a:lnTo>
                    <a:pt x="398" y="6"/>
                  </a:lnTo>
                  <a:lnTo>
                    <a:pt x="422" y="3"/>
                  </a:lnTo>
                  <a:lnTo>
                    <a:pt x="446" y="1"/>
                  </a:lnTo>
                  <a:lnTo>
                    <a:pt x="470" y="0"/>
                  </a:lnTo>
                  <a:lnTo>
                    <a:pt x="495" y="1"/>
                  </a:lnTo>
                  <a:lnTo>
                    <a:pt x="518" y="3"/>
                  </a:lnTo>
                  <a:lnTo>
                    <a:pt x="541" y="5"/>
                  </a:lnTo>
                  <a:lnTo>
                    <a:pt x="564" y="9"/>
                  </a:lnTo>
                  <a:lnTo>
                    <a:pt x="588" y="15"/>
                  </a:lnTo>
                  <a:lnTo>
                    <a:pt x="610" y="21"/>
                  </a:lnTo>
                  <a:lnTo>
                    <a:pt x="632" y="29"/>
                  </a:lnTo>
                  <a:lnTo>
                    <a:pt x="653" y="37"/>
                  </a:lnTo>
                  <a:lnTo>
                    <a:pt x="674" y="46"/>
                  </a:lnTo>
                  <a:lnTo>
                    <a:pt x="694" y="57"/>
                  </a:lnTo>
                  <a:lnTo>
                    <a:pt x="714" y="68"/>
                  </a:lnTo>
                  <a:lnTo>
                    <a:pt x="734" y="80"/>
                  </a:lnTo>
                  <a:lnTo>
                    <a:pt x="751" y="93"/>
                  </a:lnTo>
                  <a:lnTo>
                    <a:pt x="769" y="108"/>
                  </a:lnTo>
                  <a:lnTo>
                    <a:pt x="787" y="123"/>
                  </a:lnTo>
                  <a:lnTo>
                    <a:pt x="803" y="137"/>
                  </a:lnTo>
                  <a:lnTo>
                    <a:pt x="819" y="154"/>
                  </a:lnTo>
                  <a:lnTo>
                    <a:pt x="834" y="171"/>
                  </a:lnTo>
                  <a:lnTo>
                    <a:pt x="848" y="189"/>
                  </a:lnTo>
                  <a:lnTo>
                    <a:pt x="861" y="207"/>
                  </a:lnTo>
                  <a:lnTo>
                    <a:pt x="873" y="226"/>
                  </a:lnTo>
                  <a:lnTo>
                    <a:pt x="885" y="246"/>
                  </a:lnTo>
                  <a:lnTo>
                    <a:pt x="895" y="266"/>
                  </a:lnTo>
                  <a:lnTo>
                    <a:pt x="905" y="287"/>
                  </a:lnTo>
                  <a:lnTo>
                    <a:pt x="913" y="309"/>
                  </a:lnTo>
                  <a:lnTo>
                    <a:pt x="921" y="331"/>
                  </a:lnTo>
                  <a:lnTo>
                    <a:pt x="927" y="353"/>
                  </a:lnTo>
                  <a:lnTo>
                    <a:pt x="932" y="375"/>
                  </a:lnTo>
                  <a:lnTo>
                    <a:pt x="937" y="398"/>
                  </a:lnTo>
                  <a:lnTo>
                    <a:pt x="940" y="423"/>
                  </a:lnTo>
                  <a:lnTo>
                    <a:pt x="942" y="446"/>
                  </a:lnTo>
                  <a:lnTo>
                    <a:pt x="942" y="47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6" name="Freeform 90">
              <a:extLst>
                <a:ext uri="{FF2B5EF4-FFF2-40B4-BE49-F238E27FC236}">
                  <a16:creationId xmlns:a16="http://schemas.microsoft.com/office/drawing/2014/main" id="{B80AFA36-20AF-46AB-811F-768CFA274EE7}"/>
                </a:ext>
              </a:extLst>
            </p:cNvPr>
            <p:cNvSpPr>
              <a:spLocks noEditPoints="1"/>
            </p:cNvSpPr>
            <p:nvPr/>
          </p:nvSpPr>
          <p:spPr bwMode="auto">
            <a:xfrm>
              <a:off x="400050" y="3592513"/>
              <a:ext cx="587375" cy="587375"/>
            </a:xfrm>
            <a:custGeom>
              <a:avLst/>
              <a:gdLst>
                <a:gd name="T0" fmla="*/ 1374 w 1850"/>
                <a:gd name="T1" fmla="*/ 1089 h 1847"/>
                <a:gd name="T2" fmla="*/ 1386 w 1850"/>
                <a:gd name="T3" fmla="*/ 1050 h 1847"/>
                <a:gd name="T4" fmla="*/ 1396 w 1850"/>
                <a:gd name="T5" fmla="*/ 1010 h 1847"/>
                <a:gd name="T6" fmla="*/ 1401 w 1850"/>
                <a:gd name="T7" fmla="*/ 968 h 1847"/>
                <a:gd name="T8" fmla="*/ 1403 w 1850"/>
                <a:gd name="T9" fmla="*/ 924 h 1847"/>
                <a:gd name="T10" fmla="*/ 1847 w 1850"/>
                <a:gd name="T11" fmla="*/ 995 h 1847"/>
                <a:gd name="T12" fmla="*/ 1838 w 1850"/>
                <a:gd name="T13" fmla="*/ 1076 h 1847"/>
                <a:gd name="T14" fmla="*/ 1821 w 1850"/>
                <a:gd name="T15" fmla="*/ 1155 h 1847"/>
                <a:gd name="T16" fmla="*/ 1798 w 1850"/>
                <a:gd name="T17" fmla="*/ 1232 h 1847"/>
                <a:gd name="T18" fmla="*/ 1729 w 1850"/>
                <a:gd name="T19" fmla="*/ 468 h 1847"/>
                <a:gd name="T20" fmla="*/ 1324 w 1850"/>
                <a:gd name="T21" fmla="*/ 662 h 1847"/>
                <a:gd name="T22" fmla="*/ 1301 w 1850"/>
                <a:gd name="T23" fmla="*/ 629 h 1847"/>
                <a:gd name="T24" fmla="*/ 1274 w 1850"/>
                <a:gd name="T25" fmla="*/ 599 h 1847"/>
                <a:gd name="T26" fmla="*/ 1245 w 1850"/>
                <a:gd name="T27" fmla="*/ 570 h 1847"/>
                <a:gd name="T28" fmla="*/ 1215 w 1850"/>
                <a:gd name="T29" fmla="*/ 545 h 1847"/>
                <a:gd name="T30" fmla="*/ 1537 w 1850"/>
                <a:gd name="T31" fmla="*/ 232 h 1847"/>
                <a:gd name="T32" fmla="*/ 1593 w 1850"/>
                <a:gd name="T33" fmla="*/ 286 h 1847"/>
                <a:gd name="T34" fmla="*/ 1644 w 1850"/>
                <a:gd name="T35" fmla="*/ 344 h 1847"/>
                <a:gd name="T36" fmla="*/ 1691 w 1850"/>
                <a:gd name="T37" fmla="*/ 406 h 1847"/>
                <a:gd name="T38" fmla="*/ 1729 w 1850"/>
                <a:gd name="T39" fmla="*/ 468 h 1847"/>
                <a:gd name="T40" fmla="*/ 885 w 1850"/>
                <a:gd name="T41" fmla="*/ 448 h 1847"/>
                <a:gd name="T42" fmla="*/ 844 w 1850"/>
                <a:gd name="T43" fmla="*/ 453 h 1847"/>
                <a:gd name="T44" fmla="*/ 803 w 1850"/>
                <a:gd name="T45" fmla="*/ 461 h 1847"/>
                <a:gd name="T46" fmla="*/ 764 w 1850"/>
                <a:gd name="T47" fmla="*/ 474 h 1847"/>
                <a:gd name="T48" fmla="*/ 730 w 1850"/>
                <a:gd name="T49" fmla="*/ 488 h 1847"/>
                <a:gd name="T50" fmla="*/ 604 w 1850"/>
                <a:gd name="T51" fmla="*/ 56 h 1847"/>
                <a:gd name="T52" fmla="*/ 680 w 1850"/>
                <a:gd name="T53" fmla="*/ 32 h 1847"/>
                <a:gd name="T54" fmla="*/ 758 w 1850"/>
                <a:gd name="T55" fmla="*/ 14 h 1847"/>
                <a:gd name="T56" fmla="*/ 839 w 1850"/>
                <a:gd name="T57" fmla="*/ 4 h 1847"/>
                <a:gd name="T58" fmla="*/ 100 w 1850"/>
                <a:gd name="T59" fmla="*/ 500 h 1847"/>
                <a:gd name="T60" fmla="*/ 484 w 1850"/>
                <a:gd name="T61" fmla="*/ 735 h 1847"/>
                <a:gd name="T62" fmla="*/ 470 w 1850"/>
                <a:gd name="T63" fmla="*/ 773 h 1847"/>
                <a:gd name="T64" fmla="*/ 458 w 1850"/>
                <a:gd name="T65" fmla="*/ 812 h 1847"/>
                <a:gd name="T66" fmla="*/ 449 w 1850"/>
                <a:gd name="T67" fmla="*/ 854 h 1847"/>
                <a:gd name="T68" fmla="*/ 0 w 1850"/>
                <a:gd name="T69" fmla="*/ 855 h 1847"/>
                <a:gd name="T70" fmla="*/ 10 w 1850"/>
                <a:gd name="T71" fmla="*/ 775 h 1847"/>
                <a:gd name="T72" fmla="*/ 26 w 1850"/>
                <a:gd name="T73" fmla="*/ 696 h 1847"/>
                <a:gd name="T74" fmla="*/ 50 w 1850"/>
                <a:gd name="T75" fmla="*/ 620 h 1847"/>
                <a:gd name="T76" fmla="*/ 78 w 1850"/>
                <a:gd name="T77" fmla="*/ 546 h 1847"/>
                <a:gd name="T78" fmla="*/ 527 w 1850"/>
                <a:gd name="T79" fmla="*/ 1193 h 1847"/>
                <a:gd name="T80" fmla="*/ 547 w 1850"/>
                <a:gd name="T81" fmla="*/ 1221 h 1847"/>
                <a:gd name="T82" fmla="*/ 573 w 1850"/>
                <a:gd name="T83" fmla="*/ 1252 h 1847"/>
                <a:gd name="T84" fmla="*/ 602 w 1850"/>
                <a:gd name="T85" fmla="*/ 1281 h 1847"/>
                <a:gd name="T86" fmla="*/ 633 w 1850"/>
                <a:gd name="T87" fmla="*/ 1307 h 1847"/>
                <a:gd name="T88" fmla="*/ 662 w 1850"/>
                <a:gd name="T89" fmla="*/ 1327 h 1847"/>
                <a:gd name="T90" fmla="*/ 371 w 1850"/>
                <a:gd name="T91" fmla="*/ 1669 h 1847"/>
                <a:gd name="T92" fmla="*/ 311 w 1850"/>
                <a:gd name="T93" fmla="*/ 1620 h 1847"/>
                <a:gd name="T94" fmla="*/ 255 w 1850"/>
                <a:gd name="T95" fmla="*/ 1566 h 1847"/>
                <a:gd name="T96" fmla="*/ 203 w 1850"/>
                <a:gd name="T97" fmla="*/ 1508 h 1847"/>
                <a:gd name="T98" fmla="*/ 157 w 1850"/>
                <a:gd name="T99" fmla="*/ 1444 h 1847"/>
                <a:gd name="T100" fmla="*/ 992 w 1850"/>
                <a:gd name="T101" fmla="*/ 1400 h 1847"/>
                <a:gd name="T102" fmla="*/ 1033 w 1850"/>
                <a:gd name="T103" fmla="*/ 1393 h 1847"/>
                <a:gd name="T104" fmla="*/ 1072 w 1850"/>
                <a:gd name="T105" fmla="*/ 1381 h 1847"/>
                <a:gd name="T106" fmla="*/ 1111 w 1850"/>
                <a:gd name="T107" fmla="*/ 1366 h 1847"/>
                <a:gd name="T108" fmla="*/ 1147 w 1850"/>
                <a:gd name="T109" fmla="*/ 1349 h 1847"/>
                <a:gd name="T110" fmla="*/ 1337 w 1850"/>
                <a:gd name="T111" fmla="*/ 1754 h 1847"/>
                <a:gd name="T112" fmla="*/ 1265 w 1850"/>
                <a:gd name="T113" fmla="*/ 1787 h 1847"/>
                <a:gd name="T114" fmla="*/ 1190 w 1850"/>
                <a:gd name="T115" fmla="*/ 1812 h 1847"/>
                <a:gd name="T116" fmla="*/ 1111 w 1850"/>
                <a:gd name="T117" fmla="*/ 1832 h 1847"/>
                <a:gd name="T118" fmla="*/ 1032 w 1850"/>
                <a:gd name="T119" fmla="*/ 1845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50" h="1847">
                  <a:moveTo>
                    <a:pt x="1777" y="1286"/>
                  </a:moveTo>
                  <a:lnTo>
                    <a:pt x="1365" y="1113"/>
                  </a:lnTo>
                  <a:lnTo>
                    <a:pt x="1365" y="1111"/>
                  </a:lnTo>
                  <a:lnTo>
                    <a:pt x="1368" y="1106"/>
                  </a:lnTo>
                  <a:lnTo>
                    <a:pt x="1371" y="1100"/>
                  </a:lnTo>
                  <a:lnTo>
                    <a:pt x="1373" y="1095"/>
                  </a:lnTo>
                  <a:lnTo>
                    <a:pt x="1374" y="1089"/>
                  </a:lnTo>
                  <a:lnTo>
                    <a:pt x="1376" y="1084"/>
                  </a:lnTo>
                  <a:lnTo>
                    <a:pt x="1378" y="1079"/>
                  </a:lnTo>
                  <a:lnTo>
                    <a:pt x="1380" y="1072"/>
                  </a:lnTo>
                  <a:lnTo>
                    <a:pt x="1382" y="1067"/>
                  </a:lnTo>
                  <a:lnTo>
                    <a:pt x="1383" y="1062"/>
                  </a:lnTo>
                  <a:lnTo>
                    <a:pt x="1385" y="1056"/>
                  </a:lnTo>
                  <a:lnTo>
                    <a:pt x="1386" y="1050"/>
                  </a:lnTo>
                  <a:lnTo>
                    <a:pt x="1388" y="1045"/>
                  </a:lnTo>
                  <a:lnTo>
                    <a:pt x="1390" y="1039"/>
                  </a:lnTo>
                  <a:lnTo>
                    <a:pt x="1391" y="1033"/>
                  </a:lnTo>
                  <a:lnTo>
                    <a:pt x="1392" y="1027"/>
                  </a:lnTo>
                  <a:lnTo>
                    <a:pt x="1394" y="1022"/>
                  </a:lnTo>
                  <a:lnTo>
                    <a:pt x="1395" y="1015"/>
                  </a:lnTo>
                  <a:lnTo>
                    <a:pt x="1396" y="1010"/>
                  </a:lnTo>
                  <a:lnTo>
                    <a:pt x="1397" y="1004"/>
                  </a:lnTo>
                  <a:lnTo>
                    <a:pt x="1398" y="998"/>
                  </a:lnTo>
                  <a:lnTo>
                    <a:pt x="1398" y="992"/>
                  </a:lnTo>
                  <a:lnTo>
                    <a:pt x="1399" y="986"/>
                  </a:lnTo>
                  <a:lnTo>
                    <a:pt x="1400" y="980"/>
                  </a:lnTo>
                  <a:lnTo>
                    <a:pt x="1400" y="974"/>
                  </a:lnTo>
                  <a:lnTo>
                    <a:pt x="1401" y="968"/>
                  </a:lnTo>
                  <a:lnTo>
                    <a:pt x="1401" y="961"/>
                  </a:lnTo>
                  <a:lnTo>
                    <a:pt x="1402" y="956"/>
                  </a:lnTo>
                  <a:lnTo>
                    <a:pt x="1402" y="950"/>
                  </a:lnTo>
                  <a:lnTo>
                    <a:pt x="1402" y="943"/>
                  </a:lnTo>
                  <a:lnTo>
                    <a:pt x="1402" y="937"/>
                  </a:lnTo>
                  <a:lnTo>
                    <a:pt x="1403" y="931"/>
                  </a:lnTo>
                  <a:lnTo>
                    <a:pt x="1403" y="924"/>
                  </a:lnTo>
                  <a:lnTo>
                    <a:pt x="1850" y="923"/>
                  </a:lnTo>
                  <a:lnTo>
                    <a:pt x="1850" y="936"/>
                  </a:lnTo>
                  <a:lnTo>
                    <a:pt x="1850" y="948"/>
                  </a:lnTo>
                  <a:lnTo>
                    <a:pt x="1850" y="959"/>
                  </a:lnTo>
                  <a:lnTo>
                    <a:pt x="1849" y="971"/>
                  </a:lnTo>
                  <a:lnTo>
                    <a:pt x="1849" y="984"/>
                  </a:lnTo>
                  <a:lnTo>
                    <a:pt x="1847" y="995"/>
                  </a:lnTo>
                  <a:lnTo>
                    <a:pt x="1846" y="1007"/>
                  </a:lnTo>
                  <a:lnTo>
                    <a:pt x="1845" y="1018"/>
                  </a:lnTo>
                  <a:lnTo>
                    <a:pt x="1844" y="1030"/>
                  </a:lnTo>
                  <a:lnTo>
                    <a:pt x="1842" y="1042"/>
                  </a:lnTo>
                  <a:lnTo>
                    <a:pt x="1841" y="1053"/>
                  </a:lnTo>
                  <a:lnTo>
                    <a:pt x="1839" y="1065"/>
                  </a:lnTo>
                  <a:lnTo>
                    <a:pt x="1838" y="1076"/>
                  </a:lnTo>
                  <a:lnTo>
                    <a:pt x="1836" y="1087"/>
                  </a:lnTo>
                  <a:lnTo>
                    <a:pt x="1834" y="1099"/>
                  </a:lnTo>
                  <a:lnTo>
                    <a:pt x="1832" y="1110"/>
                  </a:lnTo>
                  <a:lnTo>
                    <a:pt x="1829" y="1121"/>
                  </a:lnTo>
                  <a:lnTo>
                    <a:pt x="1826" y="1133"/>
                  </a:lnTo>
                  <a:lnTo>
                    <a:pt x="1824" y="1144"/>
                  </a:lnTo>
                  <a:lnTo>
                    <a:pt x="1821" y="1155"/>
                  </a:lnTo>
                  <a:lnTo>
                    <a:pt x="1818" y="1166"/>
                  </a:lnTo>
                  <a:lnTo>
                    <a:pt x="1815" y="1177"/>
                  </a:lnTo>
                  <a:lnTo>
                    <a:pt x="1811" y="1189"/>
                  </a:lnTo>
                  <a:lnTo>
                    <a:pt x="1808" y="1199"/>
                  </a:lnTo>
                  <a:lnTo>
                    <a:pt x="1805" y="1210"/>
                  </a:lnTo>
                  <a:lnTo>
                    <a:pt x="1802" y="1220"/>
                  </a:lnTo>
                  <a:lnTo>
                    <a:pt x="1798" y="1232"/>
                  </a:lnTo>
                  <a:lnTo>
                    <a:pt x="1795" y="1243"/>
                  </a:lnTo>
                  <a:lnTo>
                    <a:pt x="1790" y="1253"/>
                  </a:lnTo>
                  <a:lnTo>
                    <a:pt x="1786" y="1264"/>
                  </a:lnTo>
                  <a:lnTo>
                    <a:pt x="1782" y="1274"/>
                  </a:lnTo>
                  <a:lnTo>
                    <a:pt x="1778" y="1285"/>
                  </a:lnTo>
                  <a:lnTo>
                    <a:pt x="1777" y="1286"/>
                  </a:lnTo>
                  <a:close/>
                  <a:moveTo>
                    <a:pt x="1729" y="468"/>
                  </a:moveTo>
                  <a:lnTo>
                    <a:pt x="1342" y="691"/>
                  </a:lnTo>
                  <a:lnTo>
                    <a:pt x="1339" y="687"/>
                  </a:lnTo>
                  <a:lnTo>
                    <a:pt x="1337" y="681"/>
                  </a:lnTo>
                  <a:lnTo>
                    <a:pt x="1334" y="677"/>
                  </a:lnTo>
                  <a:lnTo>
                    <a:pt x="1330" y="672"/>
                  </a:lnTo>
                  <a:lnTo>
                    <a:pt x="1327" y="666"/>
                  </a:lnTo>
                  <a:lnTo>
                    <a:pt x="1324" y="662"/>
                  </a:lnTo>
                  <a:lnTo>
                    <a:pt x="1321" y="657"/>
                  </a:lnTo>
                  <a:lnTo>
                    <a:pt x="1318" y="653"/>
                  </a:lnTo>
                  <a:lnTo>
                    <a:pt x="1314" y="647"/>
                  </a:lnTo>
                  <a:lnTo>
                    <a:pt x="1310" y="643"/>
                  </a:lnTo>
                  <a:lnTo>
                    <a:pt x="1307" y="638"/>
                  </a:lnTo>
                  <a:lnTo>
                    <a:pt x="1304" y="634"/>
                  </a:lnTo>
                  <a:lnTo>
                    <a:pt x="1301" y="629"/>
                  </a:lnTo>
                  <a:lnTo>
                    <a:pt x="1296" y="625"/>
                  </a:lnTo>
                  <a:lnTo>
                    <a:pt x="1293" y="620"/>
                  </a:lnTo>
                  <a:lnTo>
                    <a:pt x="1289" y="616"/>
                  </a:lnTo>
                  <a:lnTo>
                    <a:pt x="1286" y="611"/>
                  </a:lnTo>
                  <a:lnTo>
                    <a:pt x="1282" y="607"/>
                  </a:lnTo>
                  <a:lnTo>
                    <a:pt x="1277" y="603"/>
                  </a:lnTo>
                  <a:lnTo>
                    <a:pt x="1274" y="599"/>
                  </a:lnTo>
                  <a:lnTo>
                    <a:pt x="1270" y="595"/>
                  </a:lnTo>
                  <a:lnTo>
                    <a:pt x="1266" y="590"/>
                  </a:lnTo>
                  <a:lnTo>
                    <a:pt x="1262" y="586"/>
                  </a:lnTo>
                  <a:lnTo>
                    <a:pt x="1257" y="582"/>
                  </a:lnTo>
                  <a:lnTo>
                    <a:pt x="1253" y="578"/>
                  </a:lnTo>
                  <a:lnTo>
                    <a:pt x="1249" y="574"/>
                  </a:lnTo>
                  <a:lnTo>
                    <a:pt x="1245" y="570"/>
                  </a:lnTo>
                  <a:lnTo>
                    <a:pt x="1240" y="566"/>
                  </a:lnTo>
                  <a:lnTo>
                    <a:pt x="1236" y="563"/>
                  </a:lnTo>
                  <a:lnTo>
                    <a:pt x="1232" y="559"/>
                  </a:lnTo>
                  <a:lnTo>
                    <a:pt x="1228" y="555"/>
                  </a:lnTo>
                  <a:lnTo>
                    <a:pt x="1224" y="551"/>
                  </a:lnTo>
                  <a:lnTo>
                    <a:pt x="1218" y="548"/>
                  </a:lnTo>
                  <a:lnTo>
                    <a:pt x="1215" y="545"/>
                  </a:lnTo>
                  <a:lnTo>
                    <a:pt x="1487" y="191"/>
                  </a:lnTo>
                  <a:lnTo>
                    <a:pt x="1494" y="196"/>
                  </a:lnTo>
                  <a:lnTo>
                    <a:pt x="1503" y="203"/>
                  </a:lnTo>
                  <a:lnTo>
                    <a:pt x="1511" y="210"/>
                  </a:lnTo>
                  <a:lnTo>
                    <a:pt x="1520" y="217"/>
                  </a:lnTo>
                  <a:lnTo>
                    <a:pt x="1528" y="225"/>
                  </a:lnTo>
                  <a:lnTo>
                    <a:pt x="1537" y="232"/>
                  </a:lnTo>
                  <a:lnTo>
                    <a:pt x="1545" y="239"/>
                  </a:lnTo>
                  <a:lnTo>
                    <a:pt x="1553" y="247"/>
                  </a:lnTo>
                  <a:lnTo>
                    <a:pt x="1562" y="254"/>
                  </a:lnTo>
                  <a:lnTo>
                    <a:pt x="1569" y="262"/>
                  </a:lnTo>
                  <a:lnTo>
                    <a:pt x="1577" y="270"/>
                  </a:lnTo>
                  <a:lnTo>
                    <a:pt x="1585" y="277"/>
                  </a:lnTo>
                  <a:lnTo>
                    <a:pt x="1593" y="286"/>
                  </a:lnTo>
                  <a:lnTo>
                    <a:pt x="1600" y="293"/>
                  </a:lnTo>
                  <a:lnTo>
                    <a:pt x="1608" y="302"/>
                  </a:lnTo>
                  <a:lnTo>
                    <a:pt x="1616" y="310"/>
                  </a:lnTo>
                  <a:lnTo>
                    <a:pt x="1623" y="319"/>
                  </a:lnTo>
                  <a:lnTo>
                    <a:pt x="1630" y="327"/>
                  </a:lnTo>
                  <a:lnTo>
                    <a:pt x="1637" y="336"/>
                  </a:lnTo>
                  <a:lnTo>
                    <a:pt x="1644" y="344"/>
                  </a:lnTo>
                  <a:lnTo>
                    <a:pt x="1651" y="352"/>
                  </a:lnTo>
                  <a:lnTo>
                    <a:pt x="1658" y="361"/>
                  </a:lnTo>
                  <a:lnTo>
                    <a:pt x="1665" y="370"/>
                  </a:lnTo>
                  <a:lnTo>
                    <a:pt x="1671" y="379"/>
                  </a:lnTo>
                  <a:lnTo>
                    <a:pt x="1678" y="388"/>
                  </a:lnTo>
                  <a:lnTo>
                    <a:pt x="1685" y="397"/>
                  </a:lnTo>
                  <a:lnTo>
                    <a:pt x="1691" y="406"/>
                  </a:lnTo>
                  <a:lnTo>
                    <a:pt x="1696" y="416"/>
                  </a:lnTo>
                  <a:lnTo>
                    <a:pt x="1703" y="425"/>
                  </a:lnTo>
                  <a:lnTo>
                    <a:pt x="1709" y="434"/>
                  </a:lnTo>
                  <a:lnTo>
                    <a:pt x="1714" y="443"/>
                  </a:lnTo>
                  <a:lnTo>
                    <a:pt x="1721" y="453"/>
                  </a:lnTo>
                  <a:lnTo>
                    <a:pt x="1726" y="463"/>
                  </a:lnTo>
                  <a:lnTo>
                    <a:pt x="1729" y="468"/>
                  </a:lnTo>
                  <a:close/>
                  <a:moveTo>
                    <a:pt x="905" y="0"/>
                  </a:moveTo>
                  <a:lnTo>
                    <a:pt x="917" y="447"/>
                  </a:lnTo>
                  <a:lnTo>
                    <a:pt x="911" y="447"/>
                  </a:lnTo>
                  <a:lnTo>
                    <a:pt x="904" y="447"/>
                  </a:lnTo>
                  <a:lnTo>
                    <a:pt x="898" y="448"/>
                  </a:lnTo>
                  <a:lnTo>
                    <a:pt x="891" y="448"/>
                  </a:lnTo>
                  <a:lnTo>
                    <a:pt x="885" y="448"/>
                  </a:lnTo>
                  <a:lnTo>
                    <a:pt x="880" y="449"/>
                  </a:lnTo>
                  <a:lnTo>
                    <a:pt x="873" y="449"/>
                  </a:lnTo>
                  <a:lnTo>
                    <a:pt x="867" y="450"/>
                  </a:lnTo>
                  <a:lnTo>
                    <a:pt x="862" y="451"/>
                  </a:lnTo>
                  <a:lnTo>
                    <a:pt x="856" y="452"/>
                  </a:lnTo>
                  <a:lnTo>
                    <a:pt x="849" y="452"/>
                  </a:lnTo>
                  <a:lnTo>
                    <a:pt x="844" y="453"/>
                  </a:lnTo>
                  <a:lnTo>
                    <a:pt x="838" y="454"/>
                  </a:lnTo>
                  <a:lnTo>
                    <a:pt x="832" y="455"/>
                  </a:lnTo>
                  <a:lnTo>
                    <a:pt x="826" y="456"/>
                  </a:lnTo>
                  <a:lnTo>
                    <a:pt x="820" y="458"/>
                  </a:lnTo>
                  <a:lnTo>
                    <a:pt x="814" y="459"/>
                  </a:lnTo>
                  <a:lnTo>
                    <a:pt x="809" y="460"/>
                  </a:lnTo>
                  <a:lnTo>
                    <a:pt x="803" y="461"/>
                  </a:lnTo>
                  <a:lnTo>
                    <a:pt x="797" y="463"/>
                  </a:lnTo>
                  <a:lnTo>
                    <a:pt x="791" y="465"/>
                  </a:lnTo>
                  <a:lnTo>
                    <a:pt x="786" y="467"/>
                  </a:lnTo>
                  <a:lnTo>
                    <a:pt x="780" y="469"/>
                  </a:lnTo>
                  <a:lnTo>
                    <a:pt x="775" y="470"/>
                  </a:lnTo>
                  <a:lnTo>
                    <a:pt x="769" y="472"/>
                  </a:lnTo>
                  <a:lnTo>
                    <a:pt x="764" y="474"/>
                  </a:lnTo>
                  <a:lnTo>
                    <a:pt x="758" y="476"/>
                  </a:lnTo>
                  <a:lnTo>
                    <a:pt x="753" y="478"/>
                  </a:lnTo>
                  <a:lnTo>
                    <a:pt x="747" y="480"/>
                  </a:lnTo>
                  <a:lnTo>
                    <a:pt x="741" y="483"/>
                  </a:lnTo>
                  <a:lnTo>
                    <a:pt x="736" y="485"/>
                  </a:lnTo>
                  <a:lnTo>
                    <a:pt x="731" y="487"/>
                  </a:lnTo>
                  <a:lnTo>
                    <a:pt x="730" y="488"/>
                  </a:lnTo>
                  <a:lnTo>
                    <a:pt x="545" y="81"/>
                  </a:lnTo>
                  <a:lnTo>
                    <a:pt x="551" y="78"/>
                  </a:lnTo>
                  <a:lnTo>
                    <a:pt x="562" y="73"/>
                  </a:lnTo>
                  <a:lnTo>
                    <a:pt x="572" y="69"/>
                  </a:lnTo>
                  <a:lnTo>
                    <a:pt x="583" y="65"/>
                  </a:lnTo>
                  <a:lnTo>
                    <a:pt x="593" y="61"/>
                  </a:lnTo>
                  <a:lnTo>
                    <a:pt x="604" y="56"/>
                  </a:lnTo>
                  <a:lnTo>
                    <a:pt x="614" y="52"/>
                  </a:lnTo>
                  <a:lnTo>
                    <a:pt x="625" y="49"/>
                  </a:lnTo>
                  <a:lnTo>
                    <a:pt x="636" y="46"/>
                  </a:lnTo>
                  <a:lnTo>
                    <a:pt x="646" y="42"/>
                  </a:lnTo>
                  <a:lnTo>
                    <a:pt x="658" y="39"/>
                  </a:lnTo>
                  <a:lnTo>
                    <a:pt x="668" y="35"/>
                  </a:lnTo>
                  <a:lnTo>
                    <a:pt x="680" y="32"/>
                  </a:lnTo>
                  <a:lnTo>
                    <a:pt x="691" y="29"/>
                  </a:lnTo>
                  <a:lnTo>
                    <a:pt x="702" y="27"/>
                  </a:lnTo>
                  <a:lnTo>
                    <a:pt x="713" y="24"/>
                  </a:lnTo>
                  <a:lnTo>
                    <a:pt x="724" y="22"/>
                  </a:lnTo>
                  <a:lnTo>
                    <a:pt x="736" y="18"/>
                  </a:lnTo>
                  <a:lnTo>
                    <a:pt x="747" y="16"/>
                  </a:lnTo>
                  <a:lnTo>
                    <a:pt x="758" y="14"/>
                  </a:lnTo>
                  <a:lnTo>
                    <a:pt x="770" y="12"/>
                  </a:lnTo>
                  <a:lnTo>
                    <a:pt x="781" y="11"/>
                  </a:lnTo>
                  <a:lnTo>
                    <a:pt x="793" y="9"/>
                  </a:lnTo>
                  <a:lnTo>
                    <a:pt x="805" y="8"/>
                  </a:lnTo>
                  <a:lnTo>
                    <a:pt x="815" y="6"/>
                  </a:lnTo>
                  <a:lnTo>
                    <a:pt x="828" y="5"/>
                  </a:lnTo>
                  <a:lnTo>
                    <a:pt x="839" y="4"/>
                  </a:lnTo>
                  <a:lnTo>
                    <a:pt x="851" y="3"/>
                  </a:lnTo>
                  <a:lnTo>
                    <a:pt x="863" y="2"/>
                  </a:lnTo>
                  <a:lnTo>
                    <a:pt x="875" y="2"/>
                  </a:lnTo>
                  <a:lnTo>
                    <a:pt x="886" y="0"/>
                  </a:lnTo>
                  <a:lnTo>
                    <a:pt x="898" y="0"/>
                  </a:lnTo>
                  <a:lnTo>
                    <a:pt x="905" y="0"/>
                  </a:lnTo>
                  <a:close/>
                  <a:moveTo>
                    <a:pt x="100" y="500"/>
                  </a:moveTo>
                  <a:lnTo>
                    <a:pt x="499" y="702"/>
                  </a:lnTo>
                  <a:lnTo>
                    <a:pt x="496" y="709"/>
                  </a:lnTo>
                  <a:lnTo>
                    <a:pt x="494" y="714"/>
                  </a:lnTo>
                  <a:lnTo>
                    <a:pt x="491" y="719"/>
                  </a:lnTo>
                  <a:lnTo>
                    <a:pt x="489" y="725"/>
                  </a:lnTo>
                  <a:lnTo>
                    <a:pt x="486" y="730"/>
                  </a:lnTo>
                  <a:lnTo>
                    <a:pt x="484" y="735"/>
                  </a:lnTo>
                  <a:lnTo>
                    <a:pt x="481" y="740"/>
                  </a:lnTo>
                  <a:lnTo>
                    <a:pt x="479" y="746"/>
                  </a:lnTo>
                  <a:lnTo>
                    <a:pt x="477" y="751"/>
                  </a:lnTo>
                  <a:lnTo>
                    <a:pt x="475" y="756"/>
                  </a:lnTo>
                  <a:lnTo>
                    <a:pt x="473" y="762"/>
                  </a:lnTo>
                  <a:lnTo>
                    <a:pt x="472" y="767"/>
                  </a:lnTo>
                  <a:lnTo>
                    <a:pt x="470" y="773"/>
                  </a:lnTo>
                  <a:lnTo>
                    <a:pt x="467" y="778"/>
                  </a:lnTo>
                  <a:lnTo>
                    <a:pt x="465" y="784"/>
                  </a:lnTo>
                  <a:lnTo>
                    <a:pt x="464" y="789"/>
                  </a:lnTo>
                  <a:lnTo>
                    <a:pt x="462" y="795"/>
                  </a:lnTo>
                  <a:lnTo>
                    <a:pt x="461" y="801"/>
                  </a:lnTo>
                  <a:lnTo>
                    <a:pt x="459" y="807"/>
                  </a:lnTo>
                  <a:lnTo>
                    <a:pt x="458" y="812"/>
                  </a:lnTo>
                  <a:lnTo>
                    <a:pt x="457" y="819"/>
                  </a:lnTo>
                  <a:lnTo>
                    <a:pt x="455" y="824"/>
                  </a:lnTo>
                  <a:lnTo>
                    <a:pt x="454" y="829"/>
                  </a:lnTo>
                  <a:lnTo>
                    <a:pt x="453" y="836"/>
                  </a:lnTo>
                  <a:lnTo>
                    <a:pt x="452" y="842"/>
                  </a:lnTo>
                  <a:lnTo>
                    <a:pt x="450" y="847"/>
                  </a:lnTo>
                  <a:lnTo>
                    <a:pt x="449" y="854"/>
                  </a:lnTo>
                  <a:lnTo>
                    <a:pt x="449" y="859"/>
                  </a:lnTo>
                  <a:lnTo>
                    <a:pt x="448" y="865"/>
                  </a:lnTo>
                  <a:lnTo>
                    <a:pt x="447" y="872"/>
                  </a:lnTo>
                  <a:lnTo>
                    <a:pt x="447" y="878"/>
                  </a:lnTo>
                  <a:lnTo>
                    <a:pt x="446" y="883"/>
                  </a:lnTo>
                  <a:lnTo>
                    <a:pt x="446" y="888"/>
                  </a:lnTo>
                  <a:lnTo>
                    <a:pt x="0" y="855"/>
                  </a:lnTo>
                  <a:lnTo>
                    <a:pt x="1" y="845"/>
                  </a:lnTo>
                  <a:lnTo>
                    <a:pt x="2" y="833"/>
                  </a:lnTo>
                  <a:lnTo>
                    <a:pt x="3" y="822"/>
                  </a:lnTo>
                  <a:lnTo>
                    <a:pt x="4" y="810"/>
                  </a:lnTo>
                  <a:lnTo>
                    <a:pt x="6" y="799"/>
                  </a:lnTo>
                  <a:lnTo>
                    <a:pt x="7" y="787"/>
                  </a:lnTo>
                  <a:lnTo>
                    <a:pt x="10" y="775"/>
                  </a:lnTo>
                  <a:lnTo>
                    <a:pt x="12" y="764"/>
                  </a:lnTo>
                  <a:lnTo>
                    <a:pt x="14" y="752"/>
                  </a:lnTo>
                  <a:lnTo>
                    <a:pt x="16" y="741"/>
                  </a:lnTo>
                  <a:lnTo>
                    <a:pt x="18" y="730"/>
                  </a:lnTo>
                  <a:lnTo>
                    <a:pt x="21" y="718"/>
                  </a:lnTo>
                  <a:lnTo>
                    <a:pt x="23" y="708"/>
                  </a:lnTo>
                  <a:lnTo>
                    <a:pt x="26" y="696"/>
                  </a:lnTo>
                  <a:lnTo>
                    <a:pt x="30" y="685"/>
                  </a:lnTo>
                  <a:lnTo>
                    <a:pt x="32" y="674"/>
                  </a:lnTo>
                  <a:lnTo>
                    <a:pt x="35" y="663"/>
                  </a:lnTo>
                  <a:lnTo>
                    <a:pt x="39" y="652"/>
                  </a:lnTo>
                  <a:lnTo>
                    <a:pt x="42" y="641"/>
                  </a:lnTo>
                  <a:lnTo>
                    <a:pt x="45" y="630"/>
                  </a:lnTo>
                  <a:lnTo>
                    <a:pt x="50" y="620"/>
                  </a:lnTo>
                  <a:lnTo>
                    <a:pt x="53" y="609"/>
                  </a:lnTo>
                  <a:lnTo>
                    <a:pt x="57" y="599"/>
                  </a:lnTo>
                  <a:lnTo>
                    <a:pt x="61" y="588"/>
                  </a:lnTo>
                  <a:lnTo>
                    <a:pt x="66" y="578"/>
                  </a:lnTo>
                  <a:lnTo>
                    <a:pt x="70" y="567"/>
                  </a:lnTo>
                  <a:lnTo>
                    <a:pt x="74" y="556"/>
                  </a:lnTo>
                  <a:lnTo>
                    <a:pt x="78" y="546"/>
                  </a:lnTo>
                  <a:lnTo>
                    <a:pt x="84" y="536"/>
                  </a:lnTo>
                  <a:lnTo>
                    <a:pt x="88" y="526"/>
                  </a:lnTo>
                  <a:lnTo>
                    <a:pt x="93" y="515"/>
                  </a:lnTo>
                  <a:lnTo>
                    <a:pt x="98" y="506"/>
                  </a:lnTo>
                  <a:lnTo>
                    <a:pt x="100" y="500"/>
                  </a:lnTo>
                  <a:close/>
                  <a:moveTo>
                    <a:pt x="157" y="1444"/>
                  </a:moveTo>
                  <a:lnTo>
                    <a:pt x="527" y="1193"/>
                  </a:lnTo>
                  <a:lnTo>
                    <a:pt x="527" y="1194"/>
                  </a:lnTo>
                  <a:lnTo>
                    <a:pt x="530" y="1199"/>
                  </a:lnTo>
                  <a:lnTo>
                    <a:pt x="533" y="1203"/>
                  </a:lnTo>
                  <a:lnTo>
                    <a:pt x="536" y="1209"/>
                  </a:lnTo>
                  <a:lnTo>
                    <a:pt x="540" y="1213"/>
                  </a:lnTo>
                  <a:lnTo>
                    <a:pt x="544" y="1217"/>
                  </a:lnTo>
                  <a:lnTo>
                    <a:pt x="547" y="1221"/>
                  </a:lnTo>
                  <a:lnTo>
                    <a:pt x="551" y="1227"/>
                  </a:lnTo>
                  <a:lnTo>
                    <a:pt x="554" y="1231"/>
                  </a:lnTo>
                  <a:lnTo>
                    <a:pt x="558" y="1235"/>
                  </a:lnTo>
                  <a:lnTo>
                    <a:pt x="562" y="1239"/>
                  </a:lnTo>
                  <a:lnTo>
                    <a:pt x="566" y="1244"/>
                  </a:lnTo>
                  <a:lnTo>
                    <a:pt x="570" y="1249"/>
                  </a:lnTo>
                  <a:lnTo>
                    <a:pt x="573" y="1252"/>
                  </a:lnTo>
                  <a:lnTo>
                    <a:pt x="577" y="1256"/>
                  </a:lnTo>
                  <a:lnTo>
                    <a:pt x="582" y="1261"/>
                  </a:lnTo>
                  <a:lnTo>
                    <a:pt x="586" y="1265"/>
                  </a:lnTo>
                  <a:lnTo>
                    <a:pt x="589" y="1269"/>
                  </a:lnTo>
                  <a:lnTo>
                    <a:pt x="593" y="1273"/>
                  </a:lnTo>
                  <a:lnTo>
                    <a:pt x="597" y="1277"/>
                  </a:lnTo>
                  <a:lnTo>
                    <a:pt x="602" y="1281"/>
                  </a:lnTo>
                  <a:lnTo>
                    <a:pt x="606" y="1285"/>
                  </a:lnTo>
                  <a:lnTo>
                    <a:pt x="611" y="1288"/>
                  </a:lnTo>
                  <a:lnTo>
                    <a:pt x="615" y="1292"/>
                  </a:lnTo>
                  <a:lnTo>
                    <a:pt x="620" y="1295"/>
                  </a:lnTo>
                  <a:lnTo>
                    <a:pt x="624" y="1300"/>
                  </a:lnTo>
                  <a:lnTo>
                    <a:pt x="628" y="1303"/>
                  </a:lnTo>
                  <a:lnTo>
                    <a:pt x="633" y="1307"/>
                  </a:lnTo>
                  <a:lnTo>
                    <a:pt x="638" y="1310"/>
                  </a:lnTo>
                  <a:lnTo>
                    <a:pt x="643" y="1313"/>
                  </a:lnTo>
                  <a:lnTo>
                    <a:pt x="647" y="1317"/>
                  </a:lnTo>
                  <a:lnTo>
                    <a:pt x="651" y="1320"/>
                  </a:lnTo>
                  <a:lnTo>
                    <a:pt x="657" y="1324"/>
                  </a:lnTo>
                  <a:lnTo>
                    <a:pt x="661" y="1327"/>
                  </a:lnTo>
                  <a:lnTo>
                    <a:pt x="662" y="1327"/>
                  </a:lnTo>
                  <a:lnTo>
                    <a:pt x="422" y="1703"/>
                  </a:lnTo>
                  <a:lnTo>
                    <a:pt x="417" y="1700"/>
                  </a:lnTo>
                  <a:lnTo>
                    <a:pt x="407" y="1694"/>
                  </a:lnTo>
                  <a:lnTo>
                    <a:pt x="398" y="1688"/>
                  </a:lnTo>
                  <a:lnTo>
                    <a:pt x="389" y="1681"/>
                  </a:lnTo>
                  <a:lnTo>
                    <a:pt x="380" y="1675"/>
                  </a:lnTo>
                  <a:lnTo>
                    <a:pt x="371" y="1669"/>
                  </a:lnTo>
                  <a:lnTo>
                    <a:pt x="362" y="1662"/>
                  </a:lnTo>
                  <a:lnTo>
                    <a:pt x="353" y="1655"/>
                  </a:lnTo>
                  <a:lnTo>
                    <a:pt x="345" y="1648"/>
                  </a:lnTo>
                  <a:lnTo>
                    <a:pt x="336" y="1641"/>
                  </a:lnTo>
                  <a:lnTo>
                    <a:pt x="327" y="1634"/>
                  </a:lnTo>
                  <a:lnTo>
                    <a:pt x="318" y="1626"/>
                  </a:lnTo>
                  <a:lnTo>
                    <a:pt x="311" y="1620"/>
                  </a:lnTo>
                  <a:lnTo>
                    <a:pt x="302" y="1613"/>
                  </a:lnTo>
                  <a:lnTo>
                    <a:pt x="294" y="1604"/>
                  </a:lnTo>
                  <a:lnTo>
                    <a:pt x="286" y="1597"/>
                  </a:lnTo>
                  <a:lnTo>
                    <a:pt x="278" y="1589"/>
                  </a:lnTo>
                  <a:lnTo>
                    <a:pt x="270" y="1582"/>
                  </a:lnTo>
                  <a:lnTo>
                    <a:pt x="262" y="1573"/>
                  </a:lnTo>
                  <a:lnTo>
                    <a:pt x="255" y="1566"/>
                  </a:lnTo>
                  <a:lnTo>
                    <a:pt x="246" y="1558"/>
                  </a:lnTo>
                  <a:lnTo>
                    <a:pt x="239" y="1549"/>
                  </a:lnTo>
                  <a:lnTo>
                    <a:pt x="232" y="1542"/>
                  </a:lnTo>
                  <a:lnTo>
                    <a:pt x="224" y="1533"/>
                  </a:lnTo>
                  <a:lnTo>
                    <a:pt x="217" y="1525"/>
                  </a:lnTo>
                  <a:lnTo>
                    <a:pt x="210" y="1516"/>
                  </a:lnTo>
                  <a:lnTo>
                    <a:pt x="203" y="1508"/>
                  </a:lnTo>
                  <a:lnTo>
                    <a:pt x="197" y="1498"/>
                  </a:lnTo>
                  <a:lnTo>
                    <a:pt x="189" y="1490"/>
                  </a:lnTo>
                  <a:lnTo>
                    <a:pt x="183" y="1481"/>
                  </a:lnTo>
                  <a:lnTo>
                    <a:pt x="176" y="1472"/>
                  </a:lnTo>
                  <a:lnTo>
                    <a:pt x="169" y="1463"/>
                  </a:lnTo>
                  <a:lnTo>
                    <a:pt x="163" y="1454"/>
                  </a:lnTo>
                  <a:lnTo>
                    <a:pt x="157" y="1444"/>
                  </a:lnTo>
                  <a:lnTo>
                    <a:pt x="157" y="1444"/>
                  </a:lnTo>
                  <a:close/>
                  <a:moveTo>
                    <a:pt x="1014" y="1847"/>
                  </a:moveTo>
                  <a:lnTo>
                    <a:pt x="969" y="1402"/>
                  </a:lnTo>
                  <a:lnTo>
                    <a:pt x="974" y="1402"/>
                  </a:lnTo>
                  <a:lnTo>
                    <a:pt x="979" y="1401"/>
                  </a:lnTo>
                  <a:lnTo>
                    <a:pt x="986" y="1401"/>
                  </a:lnTo>
                  <a:lnTo>
                    <a:pt x="992" y="1400"/>
                  </a:lnTo>
                  <a:lnTo>
                    <a:pt x="998" y="1399"/>
                  </a:lnTo>
                  <a:lnTo>
                    <a:pt x="1004" y="1398"/>
                  </a:lnTo>
                  <a:lnTo>
                    <a:pt x="1010" y="1397"/>
                  </a:lnTo>
                  <a:lnTo>
                    <a:pt x="1015" y="1396"/>
                  </a:lnTo>
                  <a:lnTo>
                    <a:pt x="1022" y="1395"/>
                  </a:lnTo>
                  <a:lnTo>
                    <a:pt x="1027" y="1394"/>
                  </a:lnTo>
                  <a:lnTo>
                    <a:pt x="1033" y="1393"/>
                  </a:lnTo>
                  <a:lnTo>
                    <a:pt x="1038" y="1391"/>
                  </a:lnTo>
                  <a:lnTo>
                    <a:pt x="1045" y="1389"/>
                  </a:lnTo>
                  <a:lnTo>
                    <a:pt x="1050" y="1387"/>
                  </a:lnTo>
                  <a:lnTo>
                    <a:pt x="1055" y="1386"/>
                  </a:lnTo>
                  <a:lnTo>
                    <a:pt x="1062" y="1384"/>
                  </a:lnTo>
                  <a:lnTo>
                    <a:pt x="1067" y="1383"/>
                  </a:lnTo>
                  <a:lnTo>
                    <a:pt x="1072" y="1381"/>
                  </a:lnTo>
                  <a:lnTo>
                    <a:pt x="1079" y="1379"/>
                  </a:lnTo>
                  <a:lnTo>
                    <a:pt x="1084" y="1378"/>
                  </a:lnTo>
                  <a:lnTo>
                    <a:pt x="1089" y="1376"/>
                  </a:lnTo>
                  <a:lnTo>
                    <a:pt x="1095" y="1374"/>
                  </a:lnTo>
                  <a:lnTo>
                    <a:pt x="1100" y="1372"/>
                  </a:lnTo>
                  <a:lnTo>
                    <a:pt x="1105" y="1369"/>
                  </a:lnTo>
                  <a:lnTo>
                    <a:pt x="1111" y="1366"/>
                  </a:lnTo>
                  <a:lnTo>
                    <a:pt x="1117" y="1364"/>
                  </a:lnTo>
                  <a:lnTo>
                    <a:pt x="1122" y="1362"/>
                  </a:lnTo>
                  <a:lnTo>
                    <a:pt x="1127" y="1360"/>
                  </a:lnTo>
                  <a:lnTo>
                    <a:pt x="1133" y="1357"/>
                  </a:lnTo>
                  <a:lnTo>
                    <a:pt x="1137" y="1355"/>
                  </a:lnTo>
                  <a:lnTo>
                    <a:pt x="1142" y="1352"/>
                  </a:lnTo>
                  <a:lnTo>
                    <a:pt x="1147" y="1349"/>
                  </a:lnTo>
                  <a:lnTo>
                    <a:pt x="1153" y="1346"/>
                  </a:lnTo>
                  <a:lnTo>
                    <a:pt x="1151" y="1347"/>
                  </a:lnTo>
                  <a:lnTo>
                    <a:pt x="1369" y="1737"/>
                  </a:lnTo>
                  <a:lnTo>
                    <a:pt x="1366" y="1738"/>
                  </a:lnTo>
                  <a:lnTo>
                    <a:pt x="1357" y="1744"/>
                  </a:lnTo>
                  <a:lnTo>
                    <a:pt x="1347" y="1749"/>
                  </a:lnTo>
                  <a:lnTo>
                    <a:pt x="1337" y="1754"/>
                  </a:lnTo>
                  <a:lnTo>
                    <a:pt x="1327" y="1759"/>
                  </a:lnTo>
                  <a:lnTo>
                    <a:pt x="1317" y="1764"/>
                  </a:lnTo>
                  <a:lnTo>
                    <a:pt x="1307" y="1769"/>
                  </a:lnTo>
                  <a:lnTo>
                    <a:pt x="1296" y="1773"/>
                  </a:lnTo>
                  <a:lnTo>
                    <a:pt x="1286" y="1777"/>
                  </a:lnTo>
                  <a:lnTo>
                    <a:pt x="1275" y="1783"/>
                  </a:lnTo>
                  <a:lnTo>
                    <a:pt x="1265" y="1787"/>
                  </a:lnTo>
                  <a:lnTo>
                    <a:pt x="1254" y="1790"/>
                  </a:lnTo>
                  <a:lnTo>
                    <a:pt x="1244" y="1794"/>
                  </a:lnTo>
                  <a:lnTo>
                    <a:pt x="1233" y="1799"/>
                  </a:lnTo>
                  <a:lnTo>
                    <a:pt x="1222" y="1802"/>
                  </a:lnTo>
                  <a:lnTo>
                    <a:pt x="1212" y="1806"/>
                  </a:lnTo>
                  <a:lnTo>
                    <a:pt x="1200" y="1809"/>
                  </a:lnTo>
                  <a:lnTo>
                    <a:pt x="1190" y="1812"/>
                  </a:lnTo>
                  <a:lnTo>
                    <a:pt x="1179" y="1815"/>
                  </a:lnTo>
                  <a:lnTo>
                    <a:pt x="1167" y="1819"/>
                  </a:lnTo>
                  <a:lnTo>
                    <a:pt x="1157" y="1822"/>
                  </a:lnTo>
                  <a:lnTo>
                    <a:pt x="1145" y="1825"/>
                  </a:lnTo>
                  <a:lnTo>
                    <a:pt x="1135" y="1827"/>
                  </a:lnTo>
                  <a:lnTo>
                    <a:pt x="1123" y="1830"/>
                  </a:lnTo>
                  <a:lnTo>
                    <a:pt x="1111" y="1832"/>
                  </a:lnTo>
                  <a:lnTo>
                    <a:pt x="1101" y="1834"/>
                  </a:lnTo>
                  <a:lnTo>
                    <a:pt x="1089" y="1837"/>
                  </a:lnTo>
                  <a:lnTo>
                    <a:pt x="1078" y="1839"/>
                  </a:lnTo>
                  <a:lnTo>
                    <a:pt x="1066" y="1841"/>
                  </a:lnTo>
                  <a:lnTo>
                    <a:pt x="1054" y="1842"/>
                  </a:lnTo>
                  <a:lnTo>
                    <a:pt x="1043" y="1844"/>
                  </a:lnTo>
                  <a:lnTo>
                    <a:pt x="1032" y="1845"/>
                  </a:lnTo>
                  <a:lnTo>
                    <a:pt x="1019" y="1846"/>
                  </a:lnTo>
                  <a:lnTo>
                    <a:pt x="1014" y="184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7" name="Freeform 91">
              <a:extLst>
                <a:ext uri="{FF2B5EF4-FFF2-40B4-BE49-F238E27FC236}">
                  <a16:creationId xmlns:a16="http://schemas.microsoft.com/office/drawing/2014/main" id="{05428649-9A13-44F5-925B-C3ED5067730C}"/>
                </a:ext>
              </a:extLst>
            </p:cNvPr>
            <p:cNvSpPr>
              <a:spLocks/>
            </p:cNvSpPr>
            <p:nvPr/>
          </p:nvSpPr>
          <p:spPr bwMode="auto">
            <a:xfrm>
              <a:off x="4635500" y="4927600"/>
              <a:ext cx="355600" cy="357188"/>
            </a:xfrm>
            <a:custGeom>
              <a:avLst/>
              <a:gdLst>
                <a:gd name="T0" fmla="*/ 1120 w 1123"/>
                <a:gd name="T1" fmla="*/ 618 h 1123"/>
                <a:gd name="T2" fmla="*/ 1105 w 1123"/>
                <a:gd name="T3" fmla="*/ 701 h 1123"/>
                <a:gd name="T4" fmla="*/ 1080 w 1123"/>
                <a:gd name="T5" fmla="*/ 780 h 1123"/>
                <a:gd name="T6" fmla="*/ 1042 w 1123"/>
                <a:gd name="T7" fmla="*/ 851 h 1123"/>
                <a:gd name="T8" fmla="*/ 995 w 1123"/>
                <a:gd name="T9" fmla="*/ 918 h 1123"/>
                <a:gd name="T10" fmla="*/ 940 w 1123"/>
                <a:gd name="T11" fmla="*/ 976 h 1123"/>
                <a:gd name="T12" fmla="*/ 877 w 1123"/>
                <a:gd name="T13" fmla="*/ 1027 h 1123"/>
                <a:gd name="T14" fmla="*/ 806 w 1123"/>
                <a:gd name="T15" fmla="*/ 1067 h 1123"/>
                <a:gd name="T16" fmla="*/ 730 w 1123"/>
                <a:gd name="T17" fmla="*/ 1098 h 1123"/>
                <a:gd name="T18" fmla="*/ 649 w 1123"/>
                <a:gd name="T19" fmla="*/ 1117 h 1123"/>
                <a:gd name="T20" fmla="*/ 563 w 1123"/>
                <a:gd name="T21" fmla="*/ 1123 h 1123"/>
                <a:gd name="T22" fmla="*/ 477 w 1123"/>
                <a:gd name="T23" fmla="*/ 1117 h 1123"/>
                <a:gd name="T24" fmla="*/ 396 w 1123"/>
                <a:gd name="T25" fmla="*/ 1098 h 1123"/>
                <a:gd name="T26" fmla="*/ 319 w 1123"/>
                <a:gd name="T27" fmla="*/ 1068 h 1123"/>
                <a:gd name="T28" fmla="*/ 249 w 1123"/>
                <a:gd name="T29" fmla="*/ 1028 h 1123"/>
                <a:gd name="T30" fmla="*/ 184 w 1123"/>
                <a:gd name="T31" fmla="*/ 978 h 1123"/>
                <a:gd name="T32" fmla="*/ 129 w 1123"/>
                <a:gd name="T33" fmla="*/ 919 h 1123"/>
                <a:gd name="T34" fmla="*/ 82 w 1123"/>
                <a:gd name="T35" fmla="*/ 854 h 1123"/>
                <a:gd name="T36" fmla="*/ 45 w 1123"/>
                <a:gd name="T37" fmla="*/ 781 h 1123"/>
                <a:gd name="T38" fmla="*/ 18 w 1123"/>
                <a:gd name="T39" fmla="*/ 703 h 1123"/>
                <a:gd name="T40" fmla="*/ 3 w 1123"/>
                <a:gd name="T41" fmla="*/ 620 h 1123"/>
                <a:gd name="T42" fmla="*/ 0 w 1123"/>
                <a:gd name="T43" fmla="*/ 534 h 1123"/>
                <a:gd name="T44" fmla="*/ 11 w 1123"/>
                <a:gd name="T45" fmla="*/ 450 h 1123"/>
                <a:gd name="T46" fmla="*/ 34 w 1123"/>
                <a:gd name="T47" fmla="*/ 369 h 1123"/>
                <a:gd name="T48" fmla="*/ 67 w 1123"/>
                <a:gd name="T49" fmla="*/ 295 h 1123"/>
                <a:gd name="T50" fmla="*/ 111 w 1123"/>
                <a:gd name="T51" fmla="*/ 227 h 1123"/>
                <a:gd name="T52" fmla="*/ 164 w 1123"/>
                <a:gd name="T53" fmla="*/ 165 h 1123"/>
                <a:gd name="T54" fmla="*/ 224 w 1123"/>
                <a:gd name="T55" fmla="*/ 113 h 1123"/>
                <a:gd name="T56" fmla="*/ 293 w 1123"/>
                <a:gd name="T57" fmla="*/ 68 h 1123"/>
                <a:gd name="T58" fmla="*/ 367 w 1123"/>
                <a:gd name="T59" fmla="*/ 34 h 1123"/>
                <a:gd name="T60" fmla="*/ 448 w 1123"/>
                <a:gd name="T61" fmla="*/ 12 h 1123"/>
                <a:gd name="T62" fmla="*/ 531 w 1123"/>
                <a:gd name="T63" fmla="*/ 2 h 1123"/>
                <a:gd name="T64" fmla="*/ 618 w 1123"/>
                <a:gd name="T65" fmla="*/ 3 h 1123"/>
                <a:gd name="T66" fmla="*/ 700 w 1123"/>
                <a:gd name="T67" fmla="*/ 17 h 1123"/>
                <a:gd name="T68" fmla="*/ 780 w 1123"/>
                <a:gd name="T69" fmla="*/ 44 h 1123"/>
                <a:gd name="T70" fmla="*/ 852 w 1123"/>
                <a:gd name="T71" fmla="*/ 81 h 1123"/>
                <a:gd name="T72" fmla="*/ 918 w 1123"/>
                <a:gd name="T73" fmla="*/ 127 h 1123"/>
                <a:gd name="T74" fmla="*/ 976 w 1123"/>
                <a:gd name="T75" fmla="*/ 183 h 1123"/>
                <a:gd name="T76" fmla="*/ 1027 w 1123"/>
                <a:gd name="T77" fmla="*/ 247 h 1123"/>
                <a:gd name="T78" fmla="*/ 1067 w 1123"/>
                <a:gd name="T79" fmla="*/ 318 h 1123"/>
                <a:gd name="T80" fmla="*/ 1098 w 1123"/>
                <a:gd name="T81" fmla="*/ 394 h 1123"/>
                <a:gd name="T82" fmla="*/ 1117 w 1123"/>
                <a:gd name="T83" fmla="*/ 475 h 1123"/>
                <a:gd name="T84" fmla="*/ 1123 w 1123"/>
                <a:gd name="T85" fmla="*/ 561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3" h="1123">
                  <a:moveTo>
                    <a:pt x="1123" y="561"/>
                  </a:moveTo>
                  <a:lnTo>
                    <a:pt x="1122" y="589"/>
                  </a:lnTo>
                  <a:lnTo>
                    <a:pt x="1120" y="618"/>
                  </a:lnTo>
                  <a:lnTo>
                    <a:pt x="1117" y="646"/>
                  </a:lnTo>
                  <a:lnTo>
                    <a:pt x="1112" y="674"/>
                  </a:lnTo>
                  <a:lnTo>
                    <a:pt x="1105" y="701"/>
                  </a:lnTo>
                  <a:lnTo>
                    <a:pt x="1098" y="728"/>
                  </a:lnTo>
                  <a:lnTo>
                    <a:pt x="1090" y="753"/>
                  </a:lnTo>
                  <a:lnTo>
                    <a:pt x="1080" y="780"/>
                  </a:lnTo>
                  <a:lnTo>
                    <a:pt x="1068" y="804"/>
                  </a:lnTo>
                  <a:lnTo>
                    <a:pt x="1056" y="828"/>
                  </a:lnTo>
                  <a:lnTo>
                    <a:pt x="1042" y="851"/>
                  </a:lnTo>
                  <a:lnTo>
                    <a:pt x="1028" y="875"/>
                  </a:lnTo>
                  <a:lnTo>
                    <a:pt x="1012" y="897"/>
                  </a:lnTo>
                  <a:lnTo>
                    <a:pt x="995" y="918"/>
                  </a:lnTo>
                  <a:lnTo>
                    <a:pt x="978" y="938"/>
                  </a:lnTo>
                  <a:lnTo>
                    <a:pt x="959" y="958"/>
                  </a:lnTo>
                  <a:lnTo>
                    <a:pt x="940" y="976"/>
                  </a:lnTo>
                  <a:lnTo>
                    <a:pt x="919" y="994"/>
                  </a:lnTo>
                  <a:lnTo>
                    <a:pt x="898" y="1011"/>
                  </a:lnTo>
                  <a:lnTo>
                    <a:pt x="877" y="1027"/>
                  </a:lnTo>
                  <a:lnTo>
                    <a:pt x="854" y="1041"/>
                  </a:lnTo>
                  <a:lnTo>
                    <a:pt x="830" y="1054"/>
                  </a:lnTo>
                  <a:lnTo>
                    <a:pt x="806" y="1067"/>
                  </a:lnTo>
                  <a:lnTo>
                    <a:pt x="781" y="1079"/>
                  </a:lnTo>
                  <a:lnTo>
                    <a:pt x="755" y="1088"/>
                  </a:lnTo>
                  <a:lnTo>
                    <a:pt x="730" y="1098"/>
                  </a:lnTo>
                  <a:lnTo>
                    <a:pt x="702" y="1105"/>
                  </a:lnTo>
                  <a:lnTo>
                    <a:pt x="676" y="1111"/>
                  </a:lnTo>
                  <a:lnTo>
                    <a:pt x="649" y="1117"/>
                  </a:lnTo>
                  <a:lnTo>
                    <a:pt x="620" y="1120"/>
                  </a:lnTo>
                  <a:lnTo>
                    <a:pt x="591" y="1122"/>
                  </a:lnTo>
                  <a:lnTo>
                    <a:pt x="563" y="1123"/>
                  </a:lnTo>
                  <a:lnTo>
                    <a:pt x="533" y="1122"/>
                  </a:lnTo>
                  <a:lnTo>
                    <a:pt x="505" y="1120"/>
                  </a:lnTo>
                  <a:lnTo>
                    <a:pt x="477" y="1117"/>
                  </a:lnTo>
                  <a:lnTo>
                    <a:pt x="450" y="1111"/>
                  </a:lnTo>
                  <a:lnTo>
                    <a:pt x="422" y="1105"/>
                  </a:lnTo>
                  <a:lnTo>
                    <a:pt x="396" y="1098"/>
                  </a:lnTo>
                  <a:lnTo>
                    <a:pt x="369" y="1089"/>
                  </a:lnTo>
                  <a:lnTo>
                    <a:pt x="344" y="1080"/>
                  </a:lnTo>
                  <a:lnTo>
                    <a:pt x="319" y="1068"/>
                  </a:lnTo>
                  <a:lnTo>
                    <a:pt x="295" y="1055"/>
                  </a:lnTo>
                  <a:lnTo>
                    <a:pt x="271" y="1043"/>
                  </a:lnTo>
                  <a:lnTo>
                    <a:pt x="249" y="1028"/>
                  </a:lnTo>
                  <a:lnTo>
                    <a:pt x="227" y="1012"/>
                  </a:lnTo>
                  <a:lnTo>
                    <a:pt x="205" y="995"/>
                  </a:lnTo>
                  <a:lnTo>
                    <a:pt x="184" y="978"/>
                  </a:lnTo>
                  <a:lnTo>
                    <a:pt x="165" y="959"/>
                  </a:lnTo>
                  <a:lnTo>
                    <a:pt x="146" y="940"/>
                  </a:lnTo>
                  <a:lnTo>
                    <a:pt x="129" y="919"/>
                  </a:lnTo>
                  <a:lnTo>
                    <a:pt x="112" y="898"/>
                  </a:lnTo>
                  <a:lnTo>
                    <a:pt x="97" y="877"/>
                  </a:lnTo>
                  <a:lnTo>
                    <a:pt x="82" y="854"/>
                  </a:lnTo>
                  <a:lnTo>
                    <a:pt x="68" y="830"/>
                  </a:lnTo>
                  <a:lnTo>
                    <a:pt x="56" y="806"/>
                  </a:lnTo>
                  <a:lnTo>
                    <a:pt x="45" y="781"/>
                  </a:lnTo>
                  <a:lnTo>
                    <a:pt x="34" y="755"/>
                  </a:lnTo>
                  <a:lnTo>
                    <a:pt x="26" y="730"/>
                  </a:lnTo>
                  <a:lnTo>
                    <a:pt x="18" y="703"/>
                  </a:lnTo>
                  <a:lnTo>
                    <a:pt x="12" y="676"/>
                  </a:lnTo>
                  <a:lnTo>
                    <a:pt x="7" y="648"/>
                  </a:lnTo>
                  <a:lnTo>
                    <a:pt x="3" y="620"/>
                  </a:lnTo>
                  <a:lnTo>
                    <a:pt x="0" y="591"/>
                  </a:lnTo>
                  <a:lnTo>
                    <a:pt x="0" y="563"/>
                  </a:lnTo>
                  <a:lnTo>
                    <a:pt x="0" y="534"/>
                  </a:lnTo>
                  <a:lnTo>
                    <a:pt x="2" y="506"/>
                  </a:lnTo>
                  <a:lnTo>
                    <a:pt x="7" y="477"/>
                  </a:lnTo>
                  <a:lnTo>
                    <a:pt x="11" y="450"/>
                  </a:lnTo>
                  <a:lnTo>
                    <a:pt x="17" y="422"/>
                  </a:lnTo>
                  <a:lnTo>
                    <a:pt x="25" y="396"/>
                  </a:lnTo>
                  <a:lnTo>
                    <a:pt x="34" y="369"/>
                  </a:lnTo>
                  <a:lnTo>
                    <a:pt x="44" y="344"/>
                  </a:lnTo>
                  <a:lnTo>
                    <a:pt x="55" y="320"/>
                  </a:lnTo>
                  <a:lnTo>
                    <a:pt x="67" y="295"/>
                  </a:lnTo>
                  <a:lnTo>
                    <a:pt x="81" y="271"/>
                  </a:lnTo>
                  <a:lnTo>
                    <a:pt x="95" y="249"/>
                  </a:lnTo>
                  <a:lnTo>
                    <a:pt x="111" y="227"/>
                  </a:lnTo>
                  <a:lnTo>
                    <a:pt x="127" y="206"/>
                  </a:lnTo>
                  <a:lnTo>
                    <a:pt x="145" y="185"/>
                  </a:lnTo>
                  <a:lnTo>
                    <a:pt x="164" y="165"/>
                  </a:lnTo>
                  <a:lnTo>
                    <a:pt x="183" y="146"/>
                  </a:lnTo>
                  <a:lnTo>
                    <a:pt x="203" y="129"/>
                  </a:lnTo>
                  <a:lnTo>
                    <a:pt x="224" y="113"/>
                  </a:lnTo>
                  <a:lnTo>
                    <a:pt x="247" y="97"/>
                  </a:lnTo>
                  <a:lnTo>
                    <a:pt x="270" y="82"/>
                  </a:lnTo>
                  <a:lnTo>
                    <a:pt x="293" y="68"/>
                  </a:lnTo>
                  <a:lnTo>
                    <a:pt x="318" y="56"/>
                  </a:lnTo>
                  <a:lnTo>
                    <a:pt x="342" y="45"/>
                  </a:lnTo>
                  <a:lnTo>
                    <a:pt x="367" y="34"/>
                  </a:lnTo>
                  <a:lnTo>
                    <a:pt x="394" y="26"/>
                  </a:lnTo>
                  <a:lnTo>
                    <a:pt x="420" y="18"/>
                  </a:lnTo>
                  <a:lnTo>
                    <a:pt x="448" y="12"/>
                  </a:lnTo>
                  <a:lnTo>
                    <a:pt x="475" y="7"/>
                  </a:lnTo>
                  <a:lnTo>
                    <a:pt x="503" y="4"/>
                  </a:lnTo>
                  <a:lnTo>
                    <a:pt x="531" y="2"/>
                  </a:lnTo>
                  <a:lnTo>
                    <a:pt x="561" y="0"/>
                  </a:lnTo>
                  <a:lnTo>
                    <a:pt x="589" y="0"/>
                  </a:lnTo>
                  <a:lnTo>
                    <a:pt x="618" y="3"/>
                  </a:lnTo>
                  <a:lnTo>
                    <a:pt x="646" y="7"/>
                  </a:lnTo>
                  <a:lnTo>
                    <a:pt x="674" y="11"/>
                  </a:lnTo>
                  <a:lnTo>
                    <a:pt x="700" y="17"/>
                  </a:lnTo>
                  <a:lnTo>
                    <a:pt x="728" y="25"/>
                  </a:lnTo>
                  <a:lnTo>
                    <a:pt x="753" y="34"/>
                  </a:lnTo>
                  <a:lnTo>
                    <a:pt x="780" y="44"/>
                  </a:lnTo>
                  <a:lnTo>
                    <a:pt x="804" y="55"/>
                  </a:lnTo>
                  <a:lnTo>
                    <a:pt x="828" y="67"/>
                  </a:lnTo>
                  <a:lnTo>
                    <a:pt x="852" y="81"/>
                  </a:lnTo>
                  <a:lnTo>
                    <a:pt x="875" y="96"/>
                  </a:lnTo>
                  <a:lnTo>
                    <a:pt x="897" y="111"/>
                  </a:lnTo>
                  <a:lnTo>
                    <a:pt x="918" y="127"/>
                  </a:lnTo>
                  <a:lnTo>
                    <a:pt x="938" y="145"/>
                  </a:lnTo>
                  <a:lnTo>
                    <a:pt x="958" y="164"/>
                  </a:lnTo>
                  <a:lnTo>
                    <a:pt x="976" y="183"/>
                  </a:lnTo>
                  <a:lnTo>
                    <a:pt x="994" y="203"/>
                  </a:lnTo>
                  <a:lnTo>
                    <a:pt x="1011" y="225"/>
                  </a:lnTo>
                  <a:lnTo>
                    <a:pt x="1027" y="247"/>
                  </a:lnTo>
                  <a:lnTo>
                    <a:pt x="1041" y="270"/>
                  </a:lnTo>
                  <a:lnTo>
                    <a:pt x="1055" y="293"/>
                  </a:lnTo>
                  <a:lnTo>
                    <a:pt x="1067" y="318"/>
                  </a:lnTo>
                  <a:lnTo>
                    <a:pt x="1079" y="342"/>
                  </a:lnTo>
                  <a:lnTo>
                    <a:pt x="1088" y="367"/>
                  </a:lnTo>
                  <a:lnTo>
                    <a:pt x="1098" y="394"/>
                  </a:lnTo>
                  <a:lnTo>
                    <a:pt x="1105" y="420"/>
                  </a:lnTo>
                  <a:lnTo>
                    <a:pt x="1112" y="448"/>
                  </a:lnTo>
                  <a:lnTo>
                    <a:pt x="1117" y="475"/>
                  </a:lnTo>
                  <a:lnTo>
                    <a:pt x="1120" y="504"/>
                  </a:lnTo>
                  <a:lnTo>
                    <a:pt x="1122" y="531"/>
                  </a:lnTo>
                  <a:lnTo>
                    <a:pt x="1123" y="561"/>
                  </a:lnTo>
                  <a:close/>
                </a:path>
              </a:pathLst>
            </a:custGeom>
            <a:solidFill>
              <a:srgbClr val="90BF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8" name="Freeform 92">
              <a:extLst>
                <a:ext uri="{FF2B5EF4-FFF2-40B4-BE49-F238E27FC236}">
                  <a16:creationId xmlns:a16="http://schemas.microsoft.com/office/drawing/2014/main" id="{02D63742-242F-40C6-B6BE-409D7DC43B97}"/>
                </a:ext>
              </a:extLst>
            </p:cNvPr>
            <p:cNvSpPr>
              <a:spLocks noEditPoints="1"/>
            </p:cNvSpPr>
            <p:nvPr/>
          </p:nvSpPr>
          <p:spPr bwMode="auto">
            <a:xfrm>
              <a:off x="4578350" y="4870450"/>
              <a:ext cx="471488" cy="468313"/>
            </a:xfrm>
            <a:custGeom>
              <a:avLst/>
              <a:gdLst>
                <a:gd name="T0" fmla="*/ 999 w 1486"/>
                <a:gd name="T1" fmla="*/ 820 h 1473"/>
                <a:gd name="T2" fmla="*/ 1005 w 1486"/>
                <a:gd name="T3" fmla="*/ 795 h 1473"/>
                <a:gd name="T4" fmla="*/ 1009 w 1486"/>
                <a:gd name="T5" fmla="*/ 768 h 1473"/>
                <a:gd name="T6" fmla="*/ 1010 w 1486"/>
                <a:gd name="T7" fmla="*/ 740 h 1473"/>
                <a:gd name="T8" fmla="*/ 1484 w 1486"/>
                <a:gd name="T9" fmla="*/ 796 h 1473"/>
                <a:gd name="T10" fmla="*/ 1476 w 1486"/>
                <a:gd name="T11" fmla="*/ 871 h 1473"/>
                <a:gd name="T12" fmla="*/ 1459 w 1486"/>
                <a:gd name="T13" fmla="*/ 943 h 1473"/>
                <a:gd name="T14" fmla="*/ 1360 w 1486"/>
                <a:gd name="T15" fmla="*/ 325 h 1473"/>
                <a:gd name="T16" fmla="*/ 958 w 1486"/>
                <a:gd name="T17" fmla="*/ 580 h 1473"/>
                <a:gd name="T18" fmla="*/ 941 w 1486"/>
                <a:gd name="T19" fmla="*/ 560 h 1473"/>
                <a:gd name="T20" fmla="*/ 923 w 1486"/>
                <a:gd name="T21" fmla="*/ 542 h 1473"/>
                <a:gd name="T22" fmla="*/ 904 w 1486"/>
                <a:gd name="T23" fmla="*/ 526 h 1473"/>
                <a:gd name="T24" fmla="*/ 1228 w 1486"/>
                <a:gd name="T25" fmla="*/ 177 h 1473"/>
                <a:gd name="T26" fmla="*/ 1280 w 1486"/>
                <a:gd name="T27" fmla="*/ 226 h 1473"/>
                <a:gd name="T28" fmla="*/ 1327 w 1486"/>
                <a:gd name="T29" fmla="*/ 280 h 1473"/>
                <a:gd name="T30" fmla="*/ 1360 w 1486"/>
                <a:gd name="T31" fmla="*/ 325 h 1473"/>
                <a:gd name="T32" fmla="*/ 708 w 1486"/>
                <a:gd name="T33" fmla="*/ 474 h 1473"/>
                <a:gd name="T34" fmla="*/ 682 w 1486"/>
                <a:gd name="T35" fmla="*/ 480 h 1473"/>
                <a:gd name="T36" fmla="*/ 656 w 1486"/>
                <a:gd name="T37" fmla="*/ 487 h 1473"/>
                <a:gd name="T38" fmla="*/ 632 w 1486"/>
                <a:gd name="T39" fmla="*/ 497 h 1473"/>
                <a:gd name="T40" fmla="*/ 452 w 1486"/>
                <a:gd name="T41" fmla="*/ 56 h 1473"/>
                <a:gd name="T42" fmla="*/ 520 w 1486"/>
                <a:gd name="T43" fmla="*/ 30 h 1473"/>
                <a:gd name="T44" fmla="*/ 592 w 1486"/>
                <a:gd name="T45" fmla="*/ 12 h 1473"/>
                <a:gd name="T46" fmla="*/ 666 w 1486"/>
                <a:gd name="T47" fmla="*/ 1 h 1473"/>
                <a:gd name="T48" fmla="*/ 495 w 1486"/>
                <a:gd name="T49" fmla="*/ 637 h 1473"/>
                <a:gd name="T50" fmla="*/ 486 w 1486"/>
                <a:gd name="T51" fmla="*/ 661 h 1473"/>
                <a:gd name="T52" fmla="*/ 480 w 1486"/>
                <a:gd name="T53" fmla="*/ 687 h 1473"/>
                <a:gd name="T54" fmla="*/ 475 w 1486"/>
                <a:gd name="T55" fmla="*/ 713 h 1473"/>
                <a:gd name="T56" fmla="*/ 0 w 1486"/>
                <a:gd name="T57" fmla="*/ 685 h 1473"/>
                <a:gd name="T58" fmla="*/ 10 w 1486"/>
                <a:gd name="T59" fmla="*/ 611 h 1473"/>
                <a:gd name="T60" fmla="*/ 27 w 1486"/>
                <a:gd name="T61" fmla="*/ 539 h 1473"/>
                <a:gd name="T62" fmla="*/ 50 w 1486"/>
                <a:gd name="T63" fmla="*/ 469 h 1473"/>
                <a:gd name="T64" fmla="*/ 530 w 1486"/>
                <a:gd name="T65" fmla="*/ 905 h 1473"/>
                <a:gd name="T66" fmla="*/ 544 w 1486"/>
                <a:gd name="T67" fmla="*/ 922 h 1473"/>
                <a:gd name="T68" fmla="*/ 563 w 1486"/>
                <a:gd name="T69" fmla="*/ 939 h 1473"/>
                <a:gd name="T70" fmla="*/ 583 w 1486"/>
                <a:gd name="T71" fmla="*/ 955 h 1473"/>
                <a:gd name="T72" fmla="*/ 341 w 1486"/>
                <a:gd name="T73" fmla="*/ 1367 h 1473"/>
                <a:gd name="T74" fmla="*/ 284 w 1486"/>
                <a:gd name="T75" fmla="*/ 1326 h 1473"/>
                <a:gd name="T76" fmla="*/ 230 w 1486"/>
                <a:gd name="T77" fmla="*/ 1280 h 1473"/>
                <a:gd name="T78" fmla="*/ 181 w 1486"/>
                <a:gd name="T79" fmla="*/ 1228 h 1473"/>
                <a:gd name="T80" fmla="*/ 867 w 1486"/>
                <a:gd name="T81" fmla="*/ 1473 h 1473"/>
                <a:gd name="T82" fmla="*/ 804 w 1486"/>
                <a:gd name="T83" fmla="*/ 1002 h 1473"/>
                <a:gd name="T84" fmla="*/ 830 w 1486"/>
                <a:gd name="T85" fmla="*/ 994 h 1473"/>
                <a:gd name="T86" fmla="*/ 853 w 1486"/>
                <a:gd name="T87" fmla="*/ 985 h 1473"/>
                <a:gd name="T88" fmla="*/ 867 w 1486"/>
                <a:gd name="T89" fmla="*/ 979 h 1473"/>
                <a:gd name="T90" fmla="*/ 1066 w 1486"/>
                <a:gd name="T91" fmla="*/ 1410 h 1473"/>
                <a:gd name="T92" fmla="*/ 1000 w 1486"/>
                <a:gd name="T93" fmla="*/ 1438 h 1473"/>
                <a:gd name="T94" fmla="*/ 930 w 1486"/>
                <a:gd name="T95" fmla="*/ 1461 h 1473"/>
                <a:gd name="T96" fmla="*/ 867 w 1486"/>
                <a:gd name="T97" fmla="*/ 147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6" h="1473">
                  <a:moveTo>
                    <a:pt x="1446" y="983"/>
                  </a:moveTo>
                  <a:lnTo>
                    <a:pt x="995" y="832"/>
                  </a:lnTo>
                  <a:lnTo>
                    <a:pt x="997" y="826"/>
                  </a:lnTo>
                  <a:lnTo>
                    <a:pt x="999" y="820"/>
                  </a:lnTo>
                  <a:lnTo>
                    <a:pt x="1001" y="814"/>
                  </a:lnTo>
                  <a:lnTo>
                    <a:pt x="1003" y="807"/>
                  </a:lnTo>
                  <a:lnTo>
                    <a:pt x="1004" y="801"/>
                  </a:lnTo>
                  <a:lnTo>
                    <a:pt x="1005" y="795"/>
                  </a:lnTo>
                  <a:lnTo>
                    <a:pt x="1006" y="787"/>
                  </a:lnTo>
                  <a:lnTo>
                    <a:pt x="1008" y="781"/>
                  </a:lnTo>
                  <a:lnTo>
                    <a:pt x="1008" y="775"/>
                  </a:lnTo>
                  <a:lnTo>
                    <a:pt x="1009" y="768"/>
                  </a:lnTo>
                  <a:lnTo>
                    <a:pt x="1010" y="761"/>
                  </a:lnTo>
                  <a:lnTo>
                    <a:pt x="1010" y="755"/>
                  </a:lnTo>
                  <a:lnTo>
                    <a:pt x="1010" y="747"/>
                  </a:lnTo>
                  <a:lnTo>
                    <a:pt x="1010" y="740"/>
                  </a:lnTo>
                  <a:lnTo>
                    <a:pt x="1486" y="739"/>
                  </a:lnTo>
                  <a:lnTo>
                    <a:pt x="1486" y="759"/>
                  </a:lnTo>
                  <a:lnTo>
                    <a:pt x="1486" y="777"/>
                  </a:lnTo>
                  <a:lnTo>
                    <a:pt x="1484" y="796"/>
                  </a:lnTo>
                  <a:lnTo>
                    <a:pt x="1483" y="815"/>
                  </a:lnTo>
                  <a:lnTo>
                    <a:pt x="1481" y="834"/>
                  </a:lnTo>
                  <a:lnTo>
                    <a:pt x="1478" y="852"/>
                  </a:lnTo>
                  <a:lnTo>
                    <a:pt x="1476" y="871"/>
                  </a:lnTo>
                  <a:lnTo>
                    <a:pt x="1471" y="889"/>
                  </a:lnTo>
                  <a:lnTo>
                    <a:pt x="1468" y="907"/>
                  </a:lnTo>
                  <a:lnTo>
                    <a:pt x="1464" y="925"/>
                  </a:lnTo>
                  <a:lnTo>
                    <a:pt x="1459" y="943"/>
                  </a:lnTo>
                  <a:lnTo>
                    <a:pt x="1453" y="961"/>
                  </a:lnTo>
                  <a:lnTo>
                    <a:pt x="1448" y="978"/>
                  </a:lnTo>
                  <a:lnTo>
                    <a:pt x="1446" y="983"/>
                  </a:lnTo>
                  <a:close/>
                  <a:moveTo>
                    <a:pt x="1360" y="325"/>
                  </a:moveTo>
                  <a:lnTo>
                    <a:pt x="966" y="593"/>
                  </a:lnTo>
                  <a:lnTo>
                    <a:pt x="965" y="591"/>
                  </a:lnTo>
                  <a:lnTo>
                    <a:pt x="961" y="585"/>
                  </a:lnTo>
                  <a:lnTo>
                    <a:pt x="958" y="580"/>
                  </a:lnTo>
                  <a:lnTo>
                    <a:pt x="953" y="575"/>
                  </a:lnTo>
                  <a:lnTo>
                    <a:pt x="949" y="570"/>
                  </a:lnTo>
                  <a:lnTo>
                    <a:pt x="945" y="565"/>
                  </a:lnTo>
                  <a:lnTo>
                    <a:pt x="941" y="560"/>
                  </a:lnTo>
                  <a:lnTo>
                    <a:pt x="936" y="556"/>
                  </a:lnTo>
                  <a:lnTo>
                    <a:pt x="932" y="550"/>
                  </a:lnTo>
                  <a:lnTo>
                    <a:pt x="927" y="546"/>
                  </a:lnTo>
                  <a:lnTo>
                    <a:pt x="923" y="542"/>
                  </a:lnTo>
                  <a:lnTo>
                    <a:pt x="917" y="538"/>
                  </a:lnTo>
                  <a:lnTo>
                    <a:pt x="913" y="534"/>
                  </a:lnTo>
                  <a:lnTo>
                    <a:pt x="908" y="529"/>
                  </a:lnTo>
                  <a:lnTo>
                    <a:pt x="904" y="526"/>
                  </a:lnTo>
                  <a:lnTo>
                    <a:pt x="1188" y="145"/>
                  </a:lnTo>
                  <a:lnTo>
                    <a:pt x="1201" y="155"/>
                  </a:lnTo>
                  <a:lnTo>
                    <a:pt x="1214" y="166"/>
                  </a:lnTo>
                  <a:lnTo>
                    <a:pt x="1228" y="177"/>
                  </a:lnTo>
                  <a:lnTo>
                    <a:pt x="1242" y="189"/>
                  </a:lnTo>
                  <a:lnTo>
                    <a:pt x="1255" y="202"/>
                  </a:lnTo>
                  <a:lnTo>
                    <a:pt x="1267" y="213"/>
                  </a:lnTo>
                  <a:lnTo>
                    <a:pt x="1280" y="226"/>
                  </a:lnTo>
                  <a:lnTo>
                    <a:pt x="1293" y="240"/>
                  </a:lnTo>
                  <a:lnTo>
                    <a:pt x="1304" y="252"/>
                  </a:lnTo>
                  <a:lnTo>
                    <a:pt x="1316" y="266"/>
                  </a:lnTo>
                  <a:lnTo>
                    <a:pt x="1327" y="280"/>
                  </a:lnTo>
                  <a:lnTo>
                    <a:pt x="1338" y="295"/>
                  </a:lnTo>
                  <a:lnTo>
                    <a:pt x="1349" y="308"/>
                  </a:lnTo>
                  <a:lnTo>
                    <a:pt x="1358" y="323"/>
                  </a:lnTo>
                  <a:lnTo>
                    <a:pt x="1360" y="325"/>
                  </a:lnTo>
                  <a:close/>
                  <a:moveTo>
                    <a:pt x="672" y="0"/>
                  </a:moveTo>
                  <a:lnTo>
                    <a:pt x="722" y="473"/>
                  </a:lnTo>
                  <a:lnTo>
                    <a:pt x="714" y="474"/>
                  </a:lnTo>
                  <a:lnTo>
                    <a:pt x="708" y="474"/>
                  </a:lnTo>
                  <a:lnTo>
                    <a:pt x="701" y="475"/>
                  </a:lnTo>
                  <a:lnTo>
                    <a:pt x="694" y="477"/>
                  </a:lnTo>
                  <a:lnTo>
                    <a:pt x="688" y="478"/>
                  </a:lnTo>
                  <a:lnTo>
                    <a:pt x="682" y="480"/>
                  </a:lnTo>
                  <a:lnTo>
                    <a:pt x="675" y="481"/>
                  </a:lnTo>
                  <a:lnTo>
                    <a:pt x="669" y="483"/>
                  </a:lnTo>
                  <a:lnTo>
                    <a:pt x="662" y="485"/>
                  </a:lnTo>
                  <a:lnTo>
                    <a:pt x="656" y="487"/>
                  </a:lnTo>
                  <a:lnTo>
                    <a:pt x="650" y="489"/>
                  </a:lnTo>
                  <a:lnTo>
                    <a:pt x="643" y="491"/>
                  </a:lnTo>
                  <a:lnTo>
                    <a:pt x="638" y="493"/>
                  </a:lnTo>
                  <a:lnTo>
                    <a:pt x="632" y="497"/>
                  </a:lnTo>
                  <a:lnTo>
                    <a:pt x="636" y="494"/>
                  </a:lnTo>
                  <a:lnTo>
                    <a:pt x="429" y="66"/>
                  </a:lnTo>
                  <a:lnTo>
                    <a:pt x="435" y="63"/>
                  </a:lnTo>
                  <a:lnTo>
                    <a:pt x="452" y="56"/>
                  </a:lnTo>
                  <a:lnTo>
                    <a:pt x="468" y="49"/>
                  </a:lnTo>
                  <a:lnTo>
                    <a:pt x="486" y="42"/>
                  </a:lnTo>
                  <a:lnTo>
                    <a:pt x="503" y="37"/>
                  </a:lnTo>
                  <a:lnTo>
                    <a:pt x="520" y="30"/>
                  </a:lnTo>
                  <a:lnTo>
                    <a:pt x="538" y="25"/>
                  </a:lnTo>
                  <a:lnTo>
                    <a:pt x="556" y="21"/>
                  </a:lnTo>
                  <a:lnTo>
                    <a:pt x="574" y="17"/>
                  </a:lnTo>
                  <a:lnTo>
                    <a:pt x="592" y="12"/>
                  </a:lnTo>
                  <a:lnTo>
                    <a:pt x="610" y="8"/>
                  </a:lnTo>
                  <a:lnTo>
                    <a:pt x="629" y="6"/>
                  </a:lnTo>
                  <a:lnTo>
                    <a:pt x="647" y="3"/>
                  </a:lnTo>
                  <a:lnTo>
                    <a:pt x="666" y="1"/>
                  </a:lnTo>
                  <a:lnTo>
                    <a:pt x="672" y="0"/>
                  </a:lnTo>
                  <a:close/>
                  <a:moveTo>
                    <a:pt x="59" y="447"/>
                  </a:moveTo>
                  <a:lnTo>
                    <a:pt x="497" y="632"/>
                  </a:lnTo>
                  <a:lnTo>
                    <a:pt x="495" y="637"/>
                  </a:lnTo>
                  <a:lnTo>
                    <a:pt x="492" y="642"/>
                  </a:lnTo>
                  <a:lnTo>
                    <a:pt x="490" y="649"/>
                  </a:lnTo>
                  <a:lnTo>
                    <a:pt x="488" y="655"/>
                  </a:lnTo>
                  <a:lnTo>
                    <a:pt x="486" y="661"/>
                  </a:lnTo>
                  <a:lnTo>
                    <a:pt x="485" y="668"/>
                  </a:lnTo>
                  <a:lnTo>
                    <a:pt x="483" y="674"/>
                  </a:lnTo>
                  <a:lnTo>
                    <a:pt x="482" y="681"/>
                  </a:lnTo>
                  <a:lnTo>
                    <a:pt x="480" y="687"/>
                  </a:lnTo>
                  <a:lnTo>
                    <a:pt x="478" y="693"/>
                  </a:lnTo>
                  <a:lnTo>
                    <a:pt x="477" y="700"/>
                  </a:lnTo>
                  <a:lnTo>
                    <a:pt x="476" y="707"/>
                  </a:lnTo>
                  <a:lnTo>
                    <a:pt x="475" y="713"/>
                  </a:lnTo>
                  <a:lnTo>
                    <a:pt x="475" y="721"/>
                  </a:lnTo>
                  <a:lnTo>
                    <a:pt x="475" y="716"/>
                  </a:lnTo>
                  <a:lnTo>
                    <a:pt x="0" y="693"/>
                  </a:lnTo>
                  <a:lnTo>
                    <a:pt x="0" y="685"/>
                  </a:lnTo>
                  <a:lnTo>
                    <a:pt x="3" y="667"/>
                  </a:lnTo>
                  <a:lnTo>
                    <a:pt x="5" y="648"/>
                  </a:lnTo>
                  <a:lnTo>
                    <a:pt x="7" y="629"/>
                  </a:lnTo>
                  <a:lnTo>
                    <a:pt x="10" y="611"/>
                  </a:lnTo>
                  <a:lnTo>
                    <a:pt x="13" y="593"/>
                  </a:lnTo>
                  <a:lnTo>
                    <a:pt x="17" y="574"/>
                  </a:lnTo>
                  <a:lnTo>
                    <a:pt x="22" y="556"/>
                  </a:lnTo>
                  <a:lnTo>
                    <a:pt x="27" y="539"/>
                  </a:lnTo>
                  <a:lnTo>
                    <a:pt x="31" y="521"/>
                  </a:lnTo>
                  <a:lnTo>
                    <a:pt x="37" y="504"/>
                  </a:lnTo>
                  <a:lnTo>
                    <a:pt x="43" y="486"/>
                  </a:lnTo>
                  <a:lnTo>
                    <a:pt x="50" y="469"/>
                  </a:lnTo>
                  <a:lnTo>
                    <a:pt x="57" y="452"/>
                  </a:lnTo>
                  <a:lnTo>
                    <a:pt x="59" y="447"/>
                  </a:lnTo>
                  <a:close/>
                  <a:moveTo>
                    <a:pt x="157" y="1200"/>
                  </a:moveTo>
                  <a:lnTo>
                    <a:pt x="530" y="905"/>
                  </a:lnTo>
                  <a:lnTo>
                    <a:pt x="531" y="907"/>
                  </a:lnTo>
                  <a:lnTo>
                    <a:pt x="536" y="911"/>
                  </a:lnTo>
                  <a:lnTo>
                    <a:pt x="540" y="916"/>
                  </a:lnTo>
                  <a:lnTo>
                    <a:pt x="544" y="922"/>
                  </a:lnTo>
                  <a:lnTo>
                    <a:pt x="548" y="926"/>
                  </a:lnTo>
                  <a:lnTo>
                    <a:pt x="554" y="930"/>
                  </a:lnTo>
                  <a:lnTo>
                    <a:pt x="558" y="935"/>
                  </a:lnTo>
                  <a:lnTo>
                    <a:pt x="563" y="939"/>
                  </a:lnTo>
                  <a:lnTo>
                    <a:pt x="567" y="944"/>
                  </a:lnTo>
                  <a:lnTo>
                    <a:pt x="573" y="948"/>
                  </a:lnTo>
                  <a:lnTo>
                    <a:pt x="578" y="952"/>
                  </a:lnTo>
                  <a:lnTo>
                    <a:pt x="583" y="955"/>
                  </a:lnTo>
                  <a:lnTo>
                    <a:pt x="588" y="960"/>
                  </a:lnTo>
                  <a:lnTo>
                    <a:pt x="594" y="963"/>
                  </a:lnTo>
                  <a:lnTo>
                    <a:pt x="598" y="966"/>
                  </a:lnTo>
                  <a:lnTo>
                    <a:pt x="341" y="1367"/>
                  </a:lnTo>
                  <a:lnTo>
                    <a:pt x="327" y="1358"/>
                  </a:lnTo>
                  <a:lnTo>
                    <a:pt x="312" y="1348"/>
                  </a:lnTo>
                  <a:lnTo>
                    <a:pt x="299" y="1337"/>
                  </a:lnTo>
                  <a:lnTo>
                    <a:pt x="284" y="1326"/>
                  </a:lnTo>
                  <a:lnTo>
                    <a:pt x="270" y="1315"/>
                  </a:lnTo>
                  <a:lnTo>
                    <a:pt x="256" y="1304"/>
                  </a:lnTo>
                  <a:lnTo>
                    <a:pt x="244" y="1292"/>
                  </a:lnTo>
                  <a:lnTo>
                    <a:pt x="230" y="1280"/>
                  </a:lnTo>
                  <a:lnTo>
                    <a:pt x="217" y="1267"/>
                  </a:lnTo>
                  <a:lnTo>
                    <a:pt x="205" y="1255"/>
                  </a:lnTo>
                  <a:lnTo>
                    <a:pt x="193" y="1242"/>
                  </a:lnTo>
                  <a:lnTo>
                    <a:pt x="181" y="1228"/>
                  </a:lnTo>
                  <a:lnTo>
                    <a:pt x="170" y="1215"/>
                  </a:lnTo>
                  <a:lnTo>
                    <a:pt x="158" y="1201"/>
                  </a:lnTo>
                  <a:lnTo>
                    <a:pt x="157" y="1200"/>
                  </a:lnTo>
                  <a:close/>
                  <a:moveTo>
                    <a:pt x="867" y="1473"/>
                  </a:moveTo>
                  <a:lnTo>
                    <a:pt x="782" y="1006"/>
                  </a:lnTo>
                  <a:lnTo>
                    <a:pt x="790" y="1004"/>
                  </a:lnTo>
                  <a:lnTo>
                    <a:pt x="798" y="1003"/>
                  </a:lnTo>
                  <a:lnTo>
                    <a:pt x="804" y="1002"/>
                  </a:lnTo>
                  <a:lnTo>
                    <a:pt x="811" y="1000"/>
                  </a:lnTo>
                  <a:lnTo>
                    <a:pt x="817" y="999"/>
                  </a:lnTo>
                  <a:lnTo>
                    <a:pt x="823" y="997"/>
                  </a:lnTo>
                  <a:lnTo>
                    <a:pt x="830" y="994"/>
                  </a:lnTo>
                  <a:lnTo>
                    <a:pt x="835" y="992"/>
                  </a:lnTo>
                  <a:lnTo>
                    <a:pt x="841" y="990"/>
                  </a:lnTo>
                  <a:lnTo>
                    <a:pt x="848" y="987"/>
                  </a:lnTo>
                  <a:lnTo>
                    <a:pt x="853" y="985"/>
                  </a:lnTo>
                  <a:lnTo>
                    <a:pt x="859" y="982"/>
                  </a:lnTo>
                  <a:lnTo>
                    <a:pt x="866" y="980"/>
                  </a:lnTo>
                  <a:lnTo>
                    <a:pt x="871" y="976"/>
                  </a:lnTo>
                  <a:lnTo>
                    <a:pt x="867" y="979"/>
                  </a:lnTo>
                  <a:lnTo>
                    <a:pt x="1105" y="1390"/>
                  </a:lnTo>
                  <a:lnTo>
                    <a:pt x="1099" y="1394"/>
                  </a:lnTo>
                  <a:lnTo>
                    <a:pt x="1082" y="1402"/>
                  </a:lnTo>
                  <a:lnTo>
                    <a:pt x="1066" y="1410"/>
                  </a:lnTo>
                  <a:lnTo>
                    <a:pt x="1051" y="1418"/>
                  </a:lnTo>
                  <a:lnTo>
                    <a:pt x="1034" y="1425"/>
                  </a:lnTo>
                  <a:lnTo>
                    <a:pt x="1017" y="1432"/>
                  </a:lnTo>
                  <a:lnTo>
                    <a:pt x="1000" y="1438"/>
                  </a:lnTo>
                  <a:lnTo>
                    <a:pt x="983" y="1445"/>
                  </a:lnTo>
                  <a:lnTo>
                    <a:pt x="965" y="1450"/>
                  </a:lnTo>
                  <a:lnTo>
                    <a:pt x="948" y="1455"/>
                  </a:lnTo>
                  <a:lnTo>
                    <a:pt x="930" y="1461"/>
                  </a:lnTo>
                  <a:lnTo>
                    <a:pt x="912" y="1465"/>
                  </a:lnTo>
                  <a:lnTo>
                    <a:pt x="894" y="1469"/>
                  </a:lnTo>
                  <a:lnTo>
                    <a:pt x="875" y="1472"/>
                  </a:lnTo>
                  <a:lnTo>
                    <a:pt x="867" y="1473"/>
                  </a:lnTo>
                  <a:close/>
                </a:path>
              </a:pathLst>
            </a:custGeom>
            <a:solidFill>
              <a:srgbClr val="90BF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9" name="Freeform 93">
              <a:extLst>
                <a:ext uri="{FF2B5EF4-FFF2-40B4-BE49-F238E27FC236}">
                  <a16:creationId xmlns:a16="http://schemas.microsoft.com/office/drawing/2014/main" id="{6E0B69FC-CA0C-4702-8A06-AE456E06F34A}"/>
                </a:ext>
              </a:extLst>
            </p:cNvPr>
            <p:cNvSpPr>
              <a:spLocks/>
            </p:cNvSpPr>
            <p:nvPr/>
          </p:nvSpPr>
          <p:spPr bwMode="auto">
            <a:xfrm>
              <a:off x="4665663" y="4959350"/>
              <a:ext cx="295275" cy="293688"/>
            </a:xfrm>
            <a:custGeom>
              <a:avLst/>
              <a:gdLst>
                <a:gd name="T0" fmla="*/ 926 w 928"/>
                <a:gd name="T1" fmla="*/ 510 h 928"/>
                <a:gd name="T2" fmla="*/ 913 w 928"/>
                <a:gd name="T3" fmla="*/ 579 h 928"/>
                <a:gd name="T4" fmla="*/ 892 w 928"/>
                <a:gd name="T5" fmla="*/ 643 h 928"/>
                <a:gd name="T6" fmla="*/ 861 w 928"/>
                <a:gd name="T7" fmla="*/ 704 h 928"/>
                <a:gd name="T8" fmla="*/ 822 w 928"/>
                <a:gd name="T9" fmla="*/ 758 h 928"/>
                <a:gd name="T10" fmla="*/ 777 w 928"/>
                <a:gd name="T11" fmla="*/ 806 h 928"/>
                <a:gd name="T12" fmla="*/ 724 w 928"/>
                <a:gd name="T13" fmla="*/ 847 h 928"/>
                <a:gd name="T14" fmla="*/ 666 w 928"/>
                <a:gd name="T15" fmla="*/ 881 h 928"/>
                <a:gd name="T16" fmla="*/ 602 w 928"/>
                <a:gd name="T17" fmla="*/ 907 h 928"/>
                <a:gd name="T18" fmla="*/ 535 w 928"/>
                <a:gd name="T19" fmla="*/ 923 h 928"/>
                <a:gd name="T20" fmla="*/ 465 w 928"/>
                <a:gd name="T21" fmla="*/ 928 h 928"/>
                <a:gd name="T22" fmla="*/ 394 w 928"/>
                <a:gd name="T23" fmla="*/ 923 h 928"/>
                <a:gd name="T24" fmla="*/ 326 w 928"/>
                <a:gd name="T25" fmla="*/ 907 h 928"/>
                <a:gd name="T26" fmla="*/ 263 w 928"/>
                <a:gd name="T27" fmla="*/ 882 h 928"/>
                <a:gd name="T28" fmla="*/ 205 w 928"/>
                <a:gd name="T29" fmla="*/ 849 h 928"/>
                <a:gd name="T30" fmla="*/ 152 w 928"/>
                <a:gd name="T31" fmla="*/ 807 h 928"/>
                <a:gd name="T32" fmla="*/ 105 w 928"/>
                <a:gd name="T33" fmla="*/ 760 h 928"/>
                <a:gd name="T34" fmla="*/ 67 w 928"/>
                <a:gd name="T35" fmla="*/ 705 h 928"/>
                <a:gd name="T36" fmla="*/ 36 w 928"/>
                <a:gd name="T37" fmla="*/ 646 h 928"/>
                <a:gd name="T38" fmla="*/ 14 w 928"/>
                <a:gd name="T39" fmla="*/ 580 h 928"/>
                <a:gd name="T40" fmla="*/ 2 w 928"/>
                <a:gd name="T41" fmla="*/ 512 h 928"/>
                <a:gd name="T42" fmla="*/ 0 w 928"/>
                <a:gd name="T43" fmla="*/ 441 h 928"/>
                <a:gd name="T44" fmla="*/ 8 w 928"/>
                <a:gd name="T45" fmla="*/ 371 h 928"/>
                <a:gd name="T46" fmla="*/ 27 w 928"/>
                <a:gd name="T47" fmla="*/ 305 h 928"/>
                <a:gd name="T48" fmla="*/ 55 w 928"/>
                <a:gd name="T49" fmla="*/ 243 h 928"/>
                <a:gd name="T50" fmla="*/ 91 w 928"/>
                <a:gd name="T51" fmla="*/ 187 h 928"/>
                <a:gd name="T52" fmla="*/ 135 w 928"/>
                <a:gd name="T53" fmla="*/ 136 h 928"/>
                <a:gd name="T54" fmla="*/ 185 w 928"/>
                <a:gd name="T55" fmla="*/ 92 h 928"/>
                <a:gd name="T56" fmla="*/ 242 w 928"/>
                <a:gd name="T57" fmla="*/ 56 h 928"/>
                <a:gd name="T58" fmla="*/ 303 w 928"/>
                <a:gd name="T59" fmla="*/ 28 h 928"/>
                <a:gd name="T60" fmla="*/ 369 w 928"/>
                <a:gd name="T61" fmla="*/ 9 h 928"/>
                <a:gd name="T62" fmla="*/ 438 w 928"/>
                <a:gd name="T63" fmla="*/ 0 h 928"/>
                <a:gd name="T64" fmla="*/ 510 w 928"/>
                <a:gd name="T65" fmla="*/ 2 h 928"/>
                <a:gd name="T66" fmla="*/ 579 w 928"/>
                <a:gd name="T67" fmla="*/ 13 h 928"/>
                <a:gd name="T68" fmla="*/ 644 w 928"/>
                <a:gd name="T69" fmla="*/ 36 h 928"/>
                <a:gd name="T70" fmla="*/ 704 w 928"/>
                <a:gd name="T71" fmla="*/ 66 h 928"/>
                <a:gd name="T72" fmla="*/ 758 w 928"/>
                <a:gd name="T73" fmla="*/ 104 h 928"/>
                <a:gd name="T74" fmla="*/ 806 w 928"/>
                <a:gd name="T75" fmla="*/ 151 h 928"/>
                <a:gd name="T76" fmla="*/ 848 w 928"/>
                <a:gd name="T77" fmla="*/ 204 h 928"/>
                <a:gd name="T78" fmla="*/ 882 w 928"/>
                <a:gd name="T79" fmla="*/ 262 h 928"/>
                <a:gd name="T80" fmla="*/ 907 w 928"/>
                <a:gd name="T81" fmla="*/ 324 h 928"/>
                <a:gd name="T82" fmla="*/ 923 w 928"/>
                <a:gd name="T83" fmla="*/ 392 h 928"/>
                <a:gd name="T84" fmla="*/ 928 w 928"/>
                <a:gd name="T85" fmla="*/ 463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8" h="928">
                  <a:moveTo>
                    <a:pt x="928" y="463"/>
                  </a:moveTo>
                  <a:lnTo>
                    <a:pt x="927" y="487"/>
                  </a:lnTo>
                  <a:lnTo>
                    <a:pt x="926" y="510"/>
                  </a:lnTo>
                  <a:lnTo>
                    <a:pt x="923" y="534"/>
                  </a:lnTo>
                  <a:lnTo>
                    <a:pt x="919" y="557"/>
                  </a:lnTo>
                  <a:lnTo>
                    <a:pt x="913" y="579"/>
                  </a:lnTo>
                  <a:lnTo>
                    <a:pt x="907" y="601"/>
                  </a:lnTo>
                  <a:lnTo>
                    <a:pt x="901" y="622"/>
                  </a:lnTo>
                  <a:lnTo>
                    <a:pt x="892" y="643"/>
                  </a:lnTo>
                  <a:lnTo>
                    <a:pt x="883" y="664"/>
                  </a:lnTo>
                  <a:lnTo>
                    <a:pt x="872" y="684"/>
                  </a:lnTo>
                  <a:lnTo>
                    <a:pt x="861" y="704"/>
                  </a:lnTo>
                  <a:lnTo>
                    <a:pt x="849" y="723"/>
                  </a:lnTo>
                  <a:lnTo>
                    <a:pt x="836" y="741"/>
                  </a:lnTo>
                  <a:lnTo>
                    <a:pt x="822" y="758"/>
                  </a:lnTo>
                  <a:lnTo>
                    <a:pt x="808" y="775"/>
                  </a:lnTo>
                  <a:lnTo>
                    <a:pt x="793" y="791"/>
                  </a:lnTo>
                  <a:lnTo>
                    <a:pt x="777" y="806"/>
                  </a:lnTo>
                  <a:lnTo>
                    <a:pt x="760" y="821"/>
                  </a:lnTo>
                  <a:lnTo>
                    <a:pt x="742" y="835"/>
                  </a:lnTo>
                  <a:lnTo>
                    <a:pt x="724" y="847"/>
                  </a:lnTo>
                  <a:lnTo>
                    <a:pt x="705" y="860"/>
                  </a:lnTo>
                  <a:lnTo>
                    <a:pt x="686" y="872"/>
                  </a:lnTo>
                  <a:lnTo>
                    <a:pt x="666" y="881"/>
                  </a:lnTo>
                  <a:lnTo>
                    <a:pt x="645" y="891"/>
                  </a:lnTo>
                  <a:lnTo>
                    <a:pt x="625" y="899"/>
                  </a:lnTo>
                  <a:lnTo>
                    <a:pt x="602" y="907"/>
                  </a:lnTo>
                  <a:lnTo>
                    <a:pt x="580" y="913"/>
                  </a:lnTo>
                  <a:lnTo>
                    <a:pt x="558" y="918"/>
                  </a:lnTo>
                  <a:lnTo>
                    <a:pt x="535" y="923"/>
                  </a:lnTo>
                  <a:lnTo>
                    <a:pt x="512" y="926"/>
                  </a:lnTo>
                  <a:lnTo>
                    <a:pt x="488" y="927"/>
                  </a:lnTo>
                  <a:lnTo>
                    <a:pt x="465" y="928"/>
                  </a:lnTo>
                  <a:lnTo>
                    <a:pt x="441" y="927"/>
                  </a:lnTo>
                  <a:lnTo>
                    <a:pt x="417" y="926"/>
                  </a:lnTo>
                  <a:lnTo>
                    <a:pt x="394" y="923"/>
                  </a:lnTo>
                  <a:lnTo>
                    <a:pt x="371" y="918"/>
                  </a:lnTo>
                  <a:lnTo>
                    <a:pt x="349" y="913"/>
                  </a:lnTo>
                  <a:lnTo>
                    <a:pt x="326" y="907"/>
                  </a:lnTo>
                  <a:lnTo>
                    <a:pt x="305" y="900"/>
                  </a:lnTo>
                  <a:lnTo>
                    <a:pt x="284" y="892"/>
                  </a:lnTo>
                  <a:lnTo>
                    <a:pt x="263" y="882"/>
                  </a:lnTo>
                  <a:lnTo>
                    <a:pt x="243" y="872"/>
                  </a:lnTo>
                  <a:lnTo>
                    <a:pt x="224" y="861"/>
                  </a:lnTo>
                  <a:lnTo>
                    <a:pt x="205" y="849"/>
                  </a:lnTo>
                  <a:lnTo>
                    <a:pt x="187" y="836"/>
                  </a:lnTo>
                  <a:lnTo>
                    <a:pt x="169" y="822"/>
                  </a:lnTo>
                  <a:lnTo>
                    <a:pt x="152" y="807"/>
                  </a:lnTo>
                  <a:lnTo>
                    <a:pt x="136" y="793"/>
                  </a:lnTo>
                  <a:lnTo>
                    <a:pt x="120" y="777"/>
                  </a:lnTo>
                  <a:lnTo>
                    <a:pt x="105" y="760"/>
                  </a:lnTo>
                  <a:lnTo>
                    <a:pt x="92" y="742"/>
                  </a:lnTo>
                  <a:lnTo>
                    <a:pt x="79" y="724"/>
                  </a:lnTo>
                  <a:lnTo>
                    <a:pt x="67" y="705"/>
                  </a:lnTo>
                  <a:lnTo>
                    <a:pt x="56" y="686"/>
                  </a:lnTo>
                  <a:lnTo>
                    <a:pt x="45" y="666"/>
                  </a:lnTo>
                  <a:lnTo>
                    <a:pt x="36" y="646"/>
                  </a:lnTo>
                  <a:lnTo>
                    <a:pt x="28" y="624"/>
                  </a:lnTo>
                  <a:lnTo>
                    <a:pt x="21" y="602"/>
                  </a:lnTo>
                  <a:lnTo>
                    <a:pt x="14" y="580"/>
                  </a:lnTo>
                  <a:lnTo>
                    <a:pt x="9" y="558"/>
                  </a:lnTo>
                  <a:lnTo>
                    <a:pt x="5" y="536"/>
                  </a:lnTo>
                  <a:lnTo>
                    <a:pt x="2" y="512"/>
                  </a:lnTo>
                  <a:lnTo>
                    <a:pt x="0" y="488"/>
                  </a:lnTo>
                  <a:lnTo>
                    <a:pt x="0" y="465"/>
                  </a:lnTo>
                  <a:lnTo>
                    <a:pt x="0" y="441"/>
                  </a:lnTo>
                  <a:lnTo>
                    <a:pt x="2" y="417"/>
                  </a:lnTo>
                  <a:lnTo>
                    <a:pt x="5" y="394"/>
                  </a:lnTo>
                  <a:lnTo>
                    <a:pt x="8" y="371"/>
                  </a:lnTo>
                  <a:lnTo>
                    <a:pt x="13" y="349"/>
                  </a:lnTo>
                  <a:lnTo>
                    <a:pt x="20" y="326"/>
                  </a:lnTo>
                  <a:lnTo>
                    <a:pt x="27" y="305"/>
                  </a:lnTo>
                  <a:lnTo>
                    <a:pt x="36" y="284"/>
                  </a:lnTo>
                  <a:lnTo>
                    <a:pt x="45" y="263"/>
                  </a:lnTo>
                  <a:lnTo>
                    <a:pt x="55" y="243"/>
                  </a:lnTo>
                  <a:lnTo>
                    <a:pt x="66" y="224"/>
                  </a:lnTo>
                  <a:lnTo>
                    <a:pt x="78" y="205"/>
                  </a:lnTo>
                  <a:lnTo>
                    <a:pt x="91" y="187"/>
                  </a:lnTo>
                  <a:lnTo>
                    <a:pt x="104" y="169"/>
                  </a:lnTo>
                  <a:lnTo>
                    <a:pt x="119" y="152"/>
                  </a:lnTo>
                  <a:lnTo>
                    <a:pt x="135" y="136"/>
                  </a:lnTo>
                  <a:lnTo>
                    <a:pt x="151" y="120"/>
                  </a:lnTo>
                  <a:lnTo>
                    <a:pt x="168" y="106"/>
                  </a:lnTo>
                  <a:lnTo>
                    <a:pt x="185" y="92"/>
                  </a:lnTo>
                  <a:lnTo>
                    <a:pt x="204" y="79"/>
                  </a:lnTo>
                  <a:lnTo>
                    <a:pt x="222" y="67"/>
                  </a:lnTo>
                  <a:lnTo>
                    <a:pt x="242" y="56"/>
                  </a:lnTo>
                  <a:lnTo>
                    <a:pt x="262" y="45"/>
                  </a:lnTo>
                  <a:lnTo>
                    <a:pt x="282" y="37"/>
                  </a:lnTo>
                  <a:lnTo>
                    <a:pt x="303" y="28"/>
                  </a:lnTo>
                  <a:lnTo>
                    <a:pt x="324" y="21"/>
                  </a:lnTo>
                  <a:lnTo>
                    <a:pt x="346" y="15"/>
                  </a:lnTo>
                  <a:lnTo>
                    <a:pt x="369" y="9"/>
                  </a:lnTo>
                  <a:lnTo>
                    <a:pt x="392" y="5"/>
                  </a:lnTo>
                  <a:lnTo>
                    <a:pt x="415" y="2"/>
                  </a:lnTo>
                  <a:lnTo>
                    <a:pt x="438" y="0"/>
                  </a:lnTo>
                  <a:lnTo>
                    <a:pt x="463" y="0"/>
                  </a:lnTo>
                  <a:lnTo>
                    <a:pt x="487" y="0"/>
                  </a:lnTo>
                  <a:lnTo>
                    <a:pt x="510" y="2"/>
                  </a:lnTo>
                  <a:lnTo>
                    <a:pt x="534" y="5"/>
                  </a:lnTo>
                  <a:lnTo>
                    <a:pt x="556" y="8"/>
                  </a:lnTo>
                  <a:lnTo>
                    <a:pt x="579" y="13"/>
                  </a:lnTo>
                  <a:lnTo>
                    <a:pt x="601" y="20"/>
                  </a:lnTo>
                  <a:lnTo>
                    <a:pt x="622" y="27"/>
                  </a:lnTo>
                  <a:lnTo>
                    <a:pt x="644" y="36"/>
                  </a:lnTo>
                  <a:lnTo>
                    <a:pt x="664" y="45"/>
                  </a:lnTo>
                  <a:lnTo>
                    <a:pt x="684" y="55"/>
                  </a:lnTo>
                  <a:lnTo>
                    <a:pt x="704" y="66"/>
                  </a:lnTo>
                  <a:lnTo>
                    <a:pt x="723" y="78"/>
                  </a:lnTo>
                  <a:lnTo>
                    <a:pt x="741" y="91"/>
                  </a:lnTo>
                  <a:lnTo>
                    <a:pt x="758" y="104"/>
                  </a:lnTo>
                  <a:lnTo>
                    <a:pt x="775" y="119"/>
                  </a:lnTo>
                  <a:lnTo>
                    <a:pt x="792" y="135"/>
                  </a:lnTo>
                  <a:lnTo>
                    <a:pt x="806" y="151"/>
                  </a:lnTo>
                  <a:lnTo>
                    <a:pt x="821" y="168"/>
                  </a:lnTo>
                  <a:lnTo>
                    <a:pt x="835" y="185"/>
                  </a:lnTo>
                  <a:lnTo>
                    <a:pt x="848" y="204"/>
                  </a:lnTo>
                  <a:lnTo>
                    <a:pt x="860" y="222"/>
                  </a:lnTo>
                  <a:lnTo>
                    <a:pt x="872" y="242"/>
                  </a:lnTo>
                  <a:lnTo>
                    <a:pt x="882" y="262"/>
                  </a:lnTo>
                  <a:lnTo>
                    <a:pt x="891" y="282"/>
                  </a:lnTo>
                  <a:lnTo>
                    <a:pt x="900" y="303"/>
                  </a:lnTo>
                  <a:lnTo>
                    <a:pt x="907" y="324"/>
                  </a:lnTo>
                  <a:lnTo>
                    <a:pt x="913" y="346"/>
                  </a:lnTo>
                  <a:lnTo>
                    <a:pt x="919" y="369"/>
                  </a:lnTo>
                  <a:lnTo>
                    <a:pt x="923" y="392"/>
                  </a:lnTo>
                  <a:lnTo>
                    <a:pt x="926" y="415"/>
                  </a:lnTo>
                  <a:lnTo>
                    <a:pt x="927" y="438"/>
                  </a:lnTo>
                  <a:lnTo>
                    <a:pt x="928" y="46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0" name="Freeform 94">
              <a:extLst>
                <a:ext uri="{FF2B5EF4-FFF2-40B4-BE49-F238E27FC236}">
                  <a16:creationId xmlns:a16="http://schemas.microsoft.com/office/drawing/2014/main" id="{25FE9877-6E7D-45D1-8FFA-0C65AA97725B}"/>
                </a:ext>
              </a:extLst>
            </p:cNvPr>
            <p:cNvSpPr>
              <a:spLocks/>
            </p:cNvSpPr>
            <p:nvPr/>
          </p:nvSpPr>
          <p:spPr bwMode="auto">
            <a:xfrm>
              <a:off x="4259263" y="1165225"/>
              <a:ext cx="392113" cy="390525"/>
            </a:xfrm>
            <a:custGeom>
              <a:avLst/>
              <a:gdLst>
                <a:gd name="T0" fmla="*/ 1229 w 1232"/>
                <a:gd name="T1" fmla="*/ 678 h 1231"/>
                <a:gd name="T2" fmla="*/ 1213 w 1232"/>
                <a:gd name="T3" fmla="*/ 769 h 1231"/>
                <a:gd name="T4" fmla="*/ 1184 w 1232"/>
                <a:gd name="T5" fmla="*/ 855 h 1231"/>
                <a:gd name="T6" fmla="*/ 1143 w 1232"/>
                <a:gd name="T7" fmla="*/ 935 h 1231"/>
                <a:gd name="T8" fmla="*/ 1091 w 1232"/>
                <a:gd name="T9" fmla="*/ 1007 h 1231"/>
                <a:gd name="T10" fmla="*/ 1030 w 1232"/>
                <a:gd name="T11" fmla="*/ 1071 h 1231"/>
                <a:gd name="T12" fmla="*/ 960 w 1232"/>
                <a:gd name="T13" fmla="*/ 1126 h 1231"/>
                <a:gd name="T14" fmla="*/ 883 w 1232"/>
                <a:gd name="T15" fmla="*/ 1171 h 1231"/>
                <a:gd name="T16" fmla="*/ 799 w 1232"/>
                <a:gd name="T17" fmla="*/ 1204 h 1231"/>
                <a:gd name="T18" fmla="*/ 710 w 1232"/>
                <a:gd name="T19" fmla="*/ 1225 h 1231"/>
                <a:gd name="T20" fmla="*/ 615 w 1232"/>
                <a:gd name="T21" fmla="*/ 1231 h 1231"/>
                <a:gd name="T22" fmla="*/ 522 w 1232"/>
                <a:gd name="T23" fmla="*/ 1225 h 1231"/>
                <a:gd name="T24" fmla="*/ 432 w 1232"/>
                <a:gd name="T25" fmla="*/ 1204 h 1231"/>
                <a:gd name="T26" fmla="*/ 349 w 1232"/>
                <a:gd name="T27" fmla="*/ 1171 h 1231"/>
                <a:gd name="T28" fmla="*/ 272 w 1232"/>
                <a:gd name="T29" fmla="*/ 1126 h 1231"/>
                <a:gd name="T30" fmla="*/ 202 w 1232"/>
                <a:gd name="T31" fmla="*/ 1071 h 1231"/>
                <a:gd name="T32" fmla="*/ 141 w 1232"/>
                <a:gd name="T33" fmla="*/ 1007 h 1231"/>
                <a:gd name="T34" fmla="*/ 89 w 1232"/>
                <a:gd name="T35" fmla="*/ 935 h 1231"/>
                <a:gd name="T36" fmla="*/ 48 w 1232"/>
                <a:gd name="T37" fmla="*/ 855 h 1231"/>
                <a:gd name="T38" fmla="*/ 19 w 1232"/>
                <a:gd name="T39" fmla="*/ 769 h 1231"/>
                <a:gd name="T40" fmla="*/ 3 w 1232"/>
                <a:gd name="T41" fmla="*/ 678 h 1231"/>
                <a:gd name="T42" fmla="*/ 0 w 1232"/>
                <a:gd name="T43" fmla="*/ 583 h 1231"/>
                <a:gd name="T44" fmla="*/ 12 w 1232"/>
                <a:gd name="T45" fmla="*/ 491 h 1231"/>
                <a:gd name="T46" fmla="*/ 37 w 1232"/>
                <a:gd name="T47" fmla="*/ 403 h 1231"/>
                <a:gd name="T48" fmla="*/ 74 w 1232"/>
                <a:gd name="T49" fmla="*/ 322 h 1231"/>
                <a:gd name="T50" fmla="*/ 122 w 1232"/>
                <a:gd name="T51" fmla="*/ 247 h 1231"/>
                <a:gd name="T52" fmla="*/ 180 w 1232"/>
                <a:gd name="T53" fmla="*/ 179 h 1231"/>
                <a:gd name="T54" fmla="*/ 247 w 1232"/>
                <a:gd name="T55" fmla="*/ 121 h 1231"/>
                <a:gd name="T56" fmla="*/ 323 w 1232"/>
                <a:gd name="T57" fmla="*/ 74 h 1231"/>
                <a:gd name="T58" fmla="*/ 404 w 1232"/>
                <a:gd name="T59" fmla="*/ 37 h 1231"/>
                <a:gd name="T60" fmla="*/ 492 w 1232"/>
                <a:gd name="T61" fmla="*/ 11 h 1231"/>
                <a:gd name="T62" fmla="*/ 584 w 1232"/>
                <a:gd name="T63" fmla="*/ 0 h 1231"/>
                <a:gd name="T64" fmla="*/ 679 w 1232"/>
                <a:gd name="T65" fmla="*/ 3 h 1231"/>
                <a:gd name="T66" fmla="*/ 770 w 1232"/>
                <a:gd name="T67" fmla="*/ 19 h 1231"/>
                <a:gd name="T68" fmla="*/ 855 w 1232"/>
                <a:gd name="T69" fmla="*/ 47 h 1231"/>
                <a:gd name="T70" fmla="*/ 936 w 1232"/>
                <a:gd name="T71" fmla="*/ 88 h 1231"/>
                <a:gd name="T72" fmla="*/ 1008 w 1232"/>
                <a:gd name="T73" fmla="*/ 140 h 1231"/>
                <a:gd name="T74" fmla="*/ 1072 w 1232"/>
                <a:gd name="T75" fmla="*/ 201 h 1231"/>
                <a:gd name="T76" fmla="*/ 1127 w 1232"/>
                <a:gd name="T77" fmla="*/ 271 h 1231"/>
                <a:gd name="T78" fmla="*/ 1172 w 1232"/>
                <a:gd name="T79" fmla="*/ 348 h 1231"/>
                <a:gd name="T80" fmla="*/ 1204 w 1232"/>
                <a:gd name="T81" fmla="*/ 432 h 1231"/>
                <a:gd name="T82" fmla="*/ 1226 w 1232"/>
                <a:gd name="T83" fmla="*/ 522 h 1231"/>
                <a:gd name="T84" fmla="*/ 1232 w 1232"/>
                <a:gd name="T85" fmla="*/ 615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32" h="1231">
                  <a:moveTo>
                    <a:pt x="1232" y="615"/>
                  </a:moveTo>
                  <a:lnTo>
                    <a:pt x="1232" y="647"/>
                  </a:lnTo>
                  <a:lnTo>
                    <a:pt x="1229" y="678"/>
                  </a:lnTo>
                  <a:lnTo>
                    <a:pt x="1226" y="709"/>
                  </a:lnTo>
                  <a:lnTo>
                    <a:pt x="1220" y="740"/>
                  </a:lnTo>
                  <a:lnTo>
                    <a:pt x="1213" y="769"/>
                  </a:lnTo>
                  <a:lnTo>
                    <a:pt x="1204" y="799"/>
                  </a:lnTo>
                  <a:lnTo>
                    <a:pt x="1195" y="827"/>
                  </a:lnTo>
                  <a:lnTo>
                    <a:pt x="1184" y="855"/>
                  </a:lnTo>
                  <a:lnTo>
                    <a:pt x="1172" y="882"/>
                  </a:lnTo>
                  <a:lnTo>
                    <a:pt x="1158" y="909"/>
                  </a:lnTo>
                  <a:lnTo>
                    <a:pt x="1143" y="935"/>
                  </a:lnTo>
                  <a:lnTo>
                    <a:pt x="1127" y="959"/>
                  </a:lnTo>
                  <a:lnTo>
                    <a:pt x="1110" y="984"/>
                  </a:lnTo>
                  <a:lnTo>
                    <a:pt x="1091" y="1007"/>
                  </a:lnTo>
                  <a:lnTo>
                    <a:pt x="1072" y="1029"/>
                  </a:lnTo>
                  <a:lnTo>
                    <a:pt x="1052" y="1051"/>
                  </a:lnTo>
                  <a:lnTo>
                    <a:pt x="1030" y="1071"/>
                  </a:lnTo>
                  <a:lnTo>
                    <a:pt x="1008" y="1090"/>
                  </a:lnTo>
                  <a:lnTo>
                    <a:pt x="984" y="1110"/>
                  </a:lnTo>
                  <a:lnTo>
                    <a:pt x="960" y="1126"/>
                  </a:lnTo>
                  <a:lnTo>
                    <a:pt x="936" y="1142"/>
                  </a:lnTo>
                  <a:lnTo>
                    <a:pt x="909" y="1157"/>
                  </a:lnTo>
                  <a:lnTo>
                    <a:pt x="883" y="1171"/>
                  </a:lnTo>
                  <a:lnTo>
                    <a:pt x="855" y="1184"/>
                  </a:lnTo>
                  <a:lnTo>
                    <a:pt x="828" y="1194"/>
                  </a:lnTo>
                  <a:lnTo>
                    <a:pt x="799" y="1204"/>
                  </a:lnTo>
                  <a:lnTo>
                    <a:pt x="770" y="1212"/>
                  </a:lnTo>
                  <a:lnTo>
                    <a:pt x="740" y="1219"/>
                  </a:lnTo>
                  <a:lnTo>
                    <a:pt x="710" y="1225"/>
                  </a:lnTo>
                  <a:lnTo>
                    <a:pt x="679" y="1228"/>
                  </a:lnTo>
                  <a:lnTo>
                    <a:pt x="647" y="1231"/>
                  </a:lnTo>
                  <a:lnTo>
                    <a:pt x="615" y="1231"/>
                  </a:lnTo>
                  <a:lnTo>
                    <a:pt x="584" y="1231"/>
                  </a:lnTo>
                  <a:lnTo>
                    <a:pt x="553" y="1228"/>
                  </a:lnTo>
                  <a:lnTo>
                    <a:pt x="522" y="1225"/>
                  </a:lnTo>
                  <a:lnTo>
                    <a:pt x="492" y="1219"/>
                  </a:lnTo>
                  <a:lnTo>
                    <a:pt x="462" y="1212"/>
                  </a:lnTo>
                  <a:lnTo>
                    <a:pt x="432" y="1204"/>
                  </a:lnTo>
                  <a:lnTo>
                    <a:pt x="404" y="1194"/>
                  </a:lnTo>
                  <a:lnTo>
                    <a:pt x="376" y="1184"/>
                  </a:lnTo>
                  <a:lnTo>
                    <a:pt x="349" y="1171"/>
                  </a:lnTo>
                  <a:lnTo>
                    <a:pt x="323" y="1157"/>
                  </a:lnTo>
                  <a:lnTo>
                    <a:pt x="296" y="1142"/>
                  </a:lnTo>
                  <a:lnTo>
                    <a:pt x="272" y="1126"/>
                  </a:lnTo>
                  <a:lnTo>
                    <a:pt x="247" y="1110"/>
                  </a:lnTo>
                  <a:lnTo>
                    <a:pt x="224" y="1090"/>
                  </a:lnTo>
                  <a:lnTo>
                    <a:pt x="202" y="1071"/>
                  </a:lnTo>
                  <a:lnTo>
                    <a:pt x="180" y="1051"/>
                  </a:lnTo>
                  <a:lnTo>
                    <a:pt x="160" y="1029"/>
                  </a:lnTo>
                  <a:lnTo>
                    <a:pt x="141" y="1007"/>
                  </a:lnTo>
                  <a:lnTo>
                    <a:pt x="122" y="984"/>
                  </a:lnTo>
                  <a:lnTo>
                    <a:pt x="105" y="959"/>
                  </a:lnTo>
                  <a:lnTo>
                    <a:pt x="89" y="935"/>
                  </a:lnTo>
                  <a:lnTo>
                    <a:pt x="74" y="909"/>
                  </a:lnTo>
                  <a:lnTo>
                    <a:pt x="60" y="882"/>
                  </a:lnTo>
                  <a:lnTo>
                    <a:pt x="48" y="855"/>
                  </a:lnTo>
                  <a:lnTo>
                    <a:pt x="37" y="827"/>
                  </a:lnTo>
                  <a:lnTo>
                    <a:pt x="27" y="799"/>
                  </a:lnTo>
                  <a:lnTo>
                    <a:pt x="19" y="769"/>
                  </a:lnTo>
                  <a:lnTo>
                    <a:pt x="12" y="740"/>
                  </a:lnTo>
                  <a:lnTo>
                    <a:pt x="6" y="709"/>
                  </a:lnTo>
                  <a:lnTo>
                    <a:pt x="3" y="678"/>
                  </a:lnTo>
                  <a:lnTo>
                    <a:pt x="0" y="647"/>
                  </a:lnTo>
                  <a:lnTo>
                    <a:pt x="0" y="615"/>
                  </a:lnTo>
                  <a:lnTo>
                    <a:pt x="0" y="583"/>
                  </a:lnTo>
                  <a:lnTo>
                    <a:pt x="3" y="552"/>
                  </a:lnTo>
                  <a:lnTo>
                    <a:pt x="6" y="522"/>
                  </a:lnTo>
                  <a:lnTo>
                    <a:pt x="12" y="491"/>
                  </a:lnTo>
                  <a:lnTo>
                    <a:pt x="19" y="462"/>
                  </a:lnTo>
                  <a:lnTo>
                    <a:pt x="27" y="432"/>
                  </a:lnTo>
                  <a:lnTo>
                    <a:pt x="37" y="403"/>
                  </a:lnTo>
                  <a:lnTo>
                    <a:pt x="48" y="376"/>
                  </a:lnTo>
                  <a:lnTo>
                    <a:pt x="60" y="348"/>
                  </a:lnTo>
                  <a:lnTo>
                    <a:pt x="74" y="322"/>
                  </a:lnTo>
                  <a:lnTo>
                    <a:pt x="89" y="296"/>
                  </a:lnTo>
                  <a:lnTo>
                    <a:pt x="105" y="271"/>
                  </a:lnTo>
                  <a:lnTo>
                    <a:pt x="122" y="247"/>
                  </a:lnTo>
                  <a:lnTo>
                    <a:pt x="141" y="224"/>
                  </a:lnTo>
                  <a:lnTo>
                    <a:pt x="160" y="201"/>
                  </a:lnTo>
                  <a:lnTo>
                    <a:pt x="180" y="179"/>
                  </a:lnTo>
                  <a:lnTo>
                    <a:pt x="202" y="159"/>
                  </a:lnTo>
                  <a:lnTo>
                    <a:pt x="224" y="140"/>
                  </a:lnTo>
                  <a:lnTo>
                    <a:pt x="247" y="121"/>
                  </a:lnTo>
                  <a:lnTo>
                    <a:pt x="272" y="104"/>
                  </a:lnTo>
                  <a:lnTo>
                    <a:pt x="296" y="88"/>
                  </a:lnTo>
                  <a:lnTo>
                    <a:pt x="323" y="74"/>
                  </a:lnTo>
                  <a:lnTo>
                    <a:pt x="349" y="60"/>
                  </a:lnTo>
                  <a:lnTo>
                    <a:pt x="376" y="47"/>
                  </a:lnTo>
                  <a:lnTo>
                    <a:pt x="404" y="37"/>
                  </a:lnTo>
                  <a:lnTo>
                    <a:pt x="432" y="27"/>
                  </a:lnTo>
                  <a:lnTo>
                    <a:pt x="462" y="19"/>
                  </a:lnTo>
                  <a:lnTo>
                    <a:pt x="492" y="11"/>
                  </a:lnTo>
                  <a:lnTo>
                    <a:pt x="522" y="6"/>
                  </a:lnTo>
                  <a:lnTo>
                    <a:pt x="553" y="3"/>
                  </a:lnTo>
                  <a:lnTo>
                    <a:pt x="584" y="0"/>
                  </a:lnTo>
                  <a:lnTo>
                    <a:pt x="615" y="0"/>
                  </a:lnTo>
                  <a:lnTo>
                    <a:pt x="647" y="0"/>
                  </a:lnTo>
                  <a:lnTo>
                    <a:pt x="679" y="3"/>
                  </a:lnTo>
                  <a:lnTo>
                    <a:pt x="710" y="6"/>
                  </a:lnTo>
                  <a:lnTo>
                    <a:pt x="740" y="11"/>
                  </a:lnTo>
                  <a:lnTo>
                    <a:pt x="770" y="19"/>
                  </a:lnTo>
                  <a:lnTo>
                    <a:pt x="799" y="27"/>
                  </a:lnTo>
                  <a:lnTo>
                    <a:pt x="828" y="37"/>
                  </a:lnTo>
                  <a:lnTo>
                    <a:pt x="855" y="47"/>
                  </a:lnTo>
                  <a:lnTo>
                    <a:pt x="883" y="60"/>
                  </a:lnTo>
                  <a:lnTo>
                    <a:pt x="909" y="74"/>
                  </a:lnTo>
                  <a:lnTo>
                    <a:pt x="936" y="88"/>
                  </a:lnTo>
                  <a:lnTo>
                    <a:pt x="960" y="104"/>
                  </a:lnTo>
                  <a:lnTo>
                    <a:pt x="984" y="121"/>
                  </a:lnTo>
                  <a:lnTo>
                    <a:pt x="1008" y="140"/>
                  </a:lnTo>
                  <a:lnTo>
                    <a:pt x="1030" y="159"/>
                  </a:lnTo>
                  <a:lnTo>
                    <a:pt x="1052" y="179"/>
                  </a:lnTo>
                  <a:lnTo>
                    <a:pt x="1072" y="201"/>
                  </a:lnTo>
                  <a:lnTo>
                    <a:pt x="1091" y="224"/>
                  </a:lnTo>
                  <a:lnTo>
                    <a:pt x="1110" y="247"/>
                  </a:lnTo>
                  <a:lnTo>
                    <a:pt x="1127" y="271"/>
                  </a:lnTo>
                  <a:lnTo>
                    <a:pt x="1143" y="296"/>
                  </a:lnTo>
                  <a:lnTo>
                    <a:pt x="1158" y="322"/>
                  </a:lnTo>
                  <a:lnTo>
                    <a:pt x="1172" y="348"/>
                  </a:lnTo>
                  <a:lnTo>
                    <a:pt x="1184" y="376"/>
                  </a:lnTo>
                  <a:lnTo>
                    <a:pt x="1195" y="403"/>
                  </a:lnTo>
                  <a:lnTo>
                    <a:pt x="1204" y="432"/>
                  </a:lnTo>
                  <a:lnTo>
                    <a:pt x="1213" y="462"/>
                  </a:lnTo>
                  <a:lnTo>
                    <a:pt x="1220" y="491"/>
                  </a:lnTo>
                  <a:lnTo>
                    <a:pt x="1226" y="522"/>
                  </a:lnTo>
                  <a:lnTo>
                    <a:pt x="1229" y="552"/>
                  </a:lnTo>
                  <a:lnTo>
                    <a:pt x="1232" y="583"/>
                  </a:lnTo>
                  <a:lnTo>
                    <a:pt x="1232" y="615"/>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1" name="Freeform 95">
              <a:extLst>
                <a:ext uri="{FF2B5EF4-FFF2-40B4-BE49-F238E27FC236}">
                  <a16:creationId xmlns:a16="http://schemas.microsoft.com/office/drawing/2014/main" id="{577AE514-C3A1-45A0-9D2C-5E448A1C4093}"/>
                </a:ext>
              </a:extLst>
            </p:cNvPr>
            <p:cNvSpPr>
              <a:spLocks/>
            </p:cNvSpPr>
            <p:nvPr/>
          </p:nvSpPr>
          <p:spPr bwMode="auto">
            <a:xfrm>
              <a:off x="4362450" y="1328738"/>
              <a:ext cx="185738" cy="327025"/>
            </a:xfrm>
            <a:custGeom>
              <a:avLst/>
              <a:gdLst>
                <a:gd name="T0" fmla="*/ 582 w 582"/>
                <a:gd name="T1" fmla="*/ 893 h 1026"/>
                <a:gd name="T2" fmla="*/ 579 w 582"/>
                <a:gd name="T3" fmla="*/ 919 h 1026"/>
                <a:gd name="T4" fmla="*/ 573 w 582"/>
                <a:gd name="T5" fmla="*/ 941 h 1026"/>
                <a:gd name="T6" fmla="*/ 564 w 582"/>
                <a:gd name="T7" fmla="*/ 960 h 1026"/>
                <a:gd name="T8" fmla="*/ 554 w 582"/>
                <a:gd name="T9" fmla="*/ 976 h 1026"/>
                <a:gd name="T10" fmla="*/ 540 w 582"/>
                <a:gd name="T11" fmla="*/ 990 h 1026"/>
                <a:gd name="T12" fmla="*/ 524 w 582"/>
                <a:gd name="T13" fmla="*/ 1001 h 1026"/>
                <a:gd name="T14" fmla="*/ 507 w 582"/>
                <a:gd name="T15" fmla="*/ 1009 h 1026"/>
                <a:gd name="T16" fmla="*/ 477 w 582"/>
                <a:gd name="T17" fmla="*/ 1017 h 1026"/>
                <a:gd name="T18" fmla="*/ 430 w 582"/>
                <a:gd name="T19" fmla="*/ 1024 h 1026"/>
                <a:gd name="T20" fmla="*/ 350 w 582"/>
                <a:gd name="T21" fmla="*/ 1026 h 1026"/>
                <a:gd name="T22" fmla="*/ 232 w 582"/>
                <a:gd name="T23" fmla="*/ 1026 h 1026"/>
                <a:gd name="T24" fmla="*/ 152 w 582"/>
                <a:gd name="T25" fmla="*/ 1024 h 1026"/>
                <a:gd name="T26" fmla="*/ 105 w 582"/>
                <a:gd name="T27" fmla="*/ 1017 h 1026"/>
                <a:gd name="T28" fmla="*/ 75 w 582"/>
                <a:gd name="T29" fmla="*/ 1009 h 1026"/>
                <a:gd name="T30" fmla="*/ 58 w 582"/>
                <a:gd name="T31" fmla="*/ 1001 h 1026"/>
                <a:gd name="T32" fmla="*/ 42 w 582"/>
                <a:gd name="T33" fmla="*/ 990 h 1026"/>
                <a:gd name="T34" fmla="*/ 28 w 582"/>
                <a:gd name="T35" fmla="*/ 976 h 1026"/>
                <a:gd name="T36" fmla="*/ 18 w 582"/>
                <a:gd name="T37" fmla="*/ 960 h 1026"/>
                <a:gd name="T38" fmla="*/ 9 w 582"/>
                <a:gd name="T39" fmla="*/ 941 h 1026"/>
                <a:gd name="T40" fmla="*/ 3 w 582"/>
                <a:gd name="T41" fmla="*/ 919 h 1026"/>
                <a:gd name="T42" fmla="*/ 0 w 582"/>
                <a:gd name="T43" fmla="*/ 893 h 1026"/>
                <a:gd name="T44" fmla="*/ 0 w 582"/>
                <a:gd name="T45" fmla="*/ 291 h 1026"/>
                <a:gd name="T46" fmla="*/ 1 w 582"/>
                <a:gd name="T47" fmla="*/ 262 h 1026"/>
                <a:gd name="T48" fmla="*/ 5 w 582"/>
                <a:gd name="T49" fmla="*/ 232 h 1026"/>
                <a:gd name="T50" fmla="*/ 12 w 582"/>
                <a:gd name="T51" fmla="*/ 205 h 1026"/>
                <a:gd name="T52" fmla="*/ 22 w 582"/>
                <a:gd name="T53" fmla="*/ 178 h 1026"/>
                <a:gd name="T54" fmla="*/ 35 w 582"/>
                <a:gd name="T55" fmla="*/ 153 h 1026"/>
                <a:gd name="T56" fmla="*/ 49 w 582"/>
                <a:gd name="T57" fmla="*/ 128 h 1026"/>
                <a:gd name="T58" fmla="*/ 66 w 582"/>
                <a:gd name="T59" fmla="*/ 106 h 1026"/>
                <a:gd name="T60" fmla="*/ 85 w 582"/>
                <a:gd name="T61" fmla="*/ 85 h 1026"/>
                <a:gd name="T62" fmla="*/ 105 w 582"/>
                <a:gd name="T63" fmla="*/ 66 h 1026"/>
                <a:gd name="T64" fmla="*/ 128 w 582"/>
                <a:gd name="T65" fmla="*/ 49 h 1026"/>
                <a:gd name="T66" fmla="*/ 152 w 582"/>
                <a:gd name="T67" fmla="*/ 35 h 1026"/>
                <a:gd name="T68" fmla="*/ 177 w 582"/>
                <a:gd name="T69" fmla="*/ 23 h 1026"/>
                <a:gd name="T70" fmla="*/ 204 w 582"/>
                <a:gd name="T71" fmla="*/ 13 h 1026"/>
                <a:gd name="T72" fmla="*/ 232 w 582"/>
                <a:gd name="T73" fmla="*/ 6 h 1026"/>
                <a:gd name="T74" fmla="*/ 261 w 582"/>
                <a:gd name="T75" fmla="*/ 2 h 1026"/>
                <a:gd name="T76" fmla="*/ 290 w 582"/>
                <a:gd name="T77" fmla="*/ 0 h 1026"/>
                <a:gd name="T78" fmla="*/ 321 w 582"/>
                <a:gd name="T79" fmla="*/ 2 h 1026"/>
                <a:gd name="T80" fmla="*/ 350 w 582"/>
                <a:gd name="T81" fmla="*/ 6 h 1026"/>
                <a:gd name="T82" fmla="*/ 377 w 582"/>
                <a:gd name="T83" fmla="*/ 13 h 1026"/>
                <a:gd name="T84" fmla="*/ 405 w 582"/>
                <a:gd name="T85" fmla="*/ 23 h 1026"/>
                <a:gd name="T86" fmla="*/ 430 w 582"/>
                <a:gd name="T87" fmla="*/ 35 h 1026"/>
                <a:gd name="T88" fmla="*/ 454 w 582"/>
                <a:gd name="T89" fmla="*/ 49 h 1026"/>
                <a:gd name="T90" fmla="*/ 477 w 582"/>
                <a:gd name="T91" fmla="*/ 66 h 1026"/>
                <a:gd name="T92" fmla="*/ 497 w 582"/>
                <a:gd name="T93" fmla="*/ 85 h 1026"/>
                <a:gd name="T94" fmla="*/ 516 w 582"/>
                <a:gd name="T95" fmla="*/ 106 h 1026"/>
                <a:gd name="T96" fmla="*/ 533 w 582"/>
                <a:gd name="T97" fmla="*/ 128 h 1026"/>
                <a:gd name="T98" fmla="*/ 547 w 582"/>
                <a:gd name="T99" fmla="*/ 153 h 1026"/>
                <a:gd name="T100" fmla="*/ 559 w 582"/>
                <a:gd name="T101" fmla="*/ 178 h 1026"/>
                <a:gd name="T102" fmla="*/ 570 w 582"/>
                <a:gd name="T103" fmla="*/ 205 h 1026"/>
                <a:gd name="T104" fmla="*/ 577 w 582"/>
                <a:gd name="T105" fmla="*/ 232 h 1026"/>
                <a:gd name="T106" fmla="*/ 581 w 582"/>
                <a:gd name="T107" fmla="*/ 262 h 1026"/>
                <a:gd name="T108" fmla="*/ 582 w 582"/>
                <a:gd name="T109" fmla="*/ 291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2" h="1026">
                  <a:moveTo>
                    <a:pt x="582" y="878"/>
                  </a:moveTo>
                  <a:lnTo>
                    <a:pt x="582" y="893"/>
                  </a:lnTo>
                  <a:lnTo>
                    <a:pt x="581" y="906"/>
                  </a:lnTo>
                  <a:lnTo>
                    <a:pt x="579" y="919"/>
                  </a:lnTo>
                  <a:lnTo>
                    <a:pt x="577" y="931"/>
                  </a:lnTo>
                  <a:lnTo>
                    <a:pt x="573" y="941"/>
                  </a:lnTo>
                  <a:lnTo>
                    <a:pt x="570" y="951"/>
                  </a:lnTo>
                  <a:lnTo>
                    <a:pt x="564" y="960"/>
                  </a:lnTo>
                  <a:lnTo>
                    <a:pt x="559" y="969"/>
                  </a:lnTo>
                  <a:lnTo>
                    <a:pt x="554" y="976"/>
                  </a:lnTo>
                  <a:lnTo>
                    <a:pt x="547" y="984"/>
                  </a:lnTo>
                  <a:lnTo>
                    <a:pt x="540" y="990"/>
                  </a:lnTo>
                  <a:lnTo>
                    <a:pt x="533" y="995"/>
                  </a:lnTo>
                  <a:lnTo>
                    <a:pt x="524" y="1001"/>
                  </a:lnTo>
                  <a:lnTo>
                    <a:pt x="516" y="1005"/>
                  </a:lnTo>
                  <a:lnTo>
                    <a:pt x="507" y="1009"/>
                  </a:lnTo>
                  <a:lnTo>
                    <a:pt x="497" y="1012"/>
                  </a:lnTo>
                  <a:lnTo>
                    <a:pt x="477" y="1017"/>
                  </a:lnTo>
                  <a:lnTo>
                    <a:pt x="454" y="1022"/>
                  </a:lnTo>
                  <a:lnTo>
                    <a:pt x="430" y="1024"/>
                  </a:lnTo>
                  <a:lnTo>
                    <a:pt x="405" y="1025"/>
                  </a:lnTo>
                  <a:lnTo>
                    <a:pt x="350" y="1026"/>
                  </a:lnTo>
                  <a:lnTo>
                    <a:pt x="290" y="1026"/>
                  </a:lnTo>
                  <a:lnTo>
                    <a:pt x="232" y="1026"/>
                  </a:lnTo>
                  <a:lnTo>
                    <a:pt x="177" y="1025"/>
                  </a:lnTo>
                  <a:lnTo>
                    <a:pt x="152" y="1024"/>
                  </a:lnTo>
                  <a:lnTo>
                    <a:pt x="128" y="1022"/>
                  </a:lnTo>
                  <a:lnTo>
                    <a:pt x="105" y="1017"/>
                  </a:lnTo>
                  <a:lnTo>
                    <a:pt x="85" y="1012"/>
                  </a:lnTo>
                  <a:lnTo>
                    <a:pt x="75" y="1009"/>
                  </a:lnTo>
                  <a:lnTo>
                    <a:pt x="66" y="1005"/>
                  </a:lnTo>
                  <a:lnTo>
                    <a:pt x="58" y="1001"/>
                  </a:lnTo>
                  <a:lnTo>
                    <a:pt x="49" y="995"/>
                  </a:lnTo>
                  <a:lnTo>
                    <a:pt x="42" y="990"/>
                  </a:lnTo>
                  <a:lnTo>
                    <a:pt x="35" y="984"/>
                  </a:lnTo>
                  <a:lnTo>
                    <a:pt x="28" y="976"/>
                  </a:lnTo>
                  <a:lnTo>
                    <a:pt x="22" y="969"/>
                  </a:lnTo>
                  <a:lnTo>
                    <a:pt x="18" y="960"/>
                  </a:lnTo>
                  <a:lnTo>
                    <a:pt x="12" y="951"/>
                  </a:lnTo>
                  <a:lnTo>
                    <a:pt x="9" y="941"/>
                  </a:lnTo>
                  <a:lnTo>
                    <a:pt x="5" y="931"/>
                  </a:lnTo>
                  <a:lnTo>
                    <a:pt x="3" y="919"/>
                  </a:lnTo>
                  <a:lnTo>
                    <a:pt x="1" y="906"/>
                  </a:lnTo>
                  <a:lnTo>
                    <a:pt x="0" y="893"/>
                  </a:lnTo>
                  <a:lnTo>
                    <a:pt x="0" y="878"/>
                  </a:lnTo>
                  <a:lnTo>
                    <a:pt x="0" y="291"/>
                  </a:lnTo>
                  <a:lnTo>
                    <a:pt x="0" y="276"/>
                  </a:lnTo>
                  <a:lnTo>
                    <a:pt x="1" y="262"/>
                  </a:lnTo>
                  <a:lnTo>
                    <a:pt x="3" y="247"/>
                  </a:lnTo>
                  <a:lnTo>
                    <a:pt x="5" y="232"/>
                  </a:lnTo>
                  <a:lnTo>
                    <a:pt x="9" y="218"/>
                  </a:lnTo>
                  <a:lnTo>
                    <a:pt x="12" y="205"/>
                  </a:lnTo>
                  <a:lnTo>
                    <a:pt x="18" y="191"/>
                  </a:lnTo>
                  <a:lnTo>
                    <a:pt x="22" y="178"/>
                  </a:lnTo>
                  <a:lnTo>
                    <a:pt x="28" y="164"/>
                  </a:lnTo>
                  <a:lnTo>
                    <a:pt x="35" y="153"/>
                  </a:lnTo>
                  <a:lnTo>
                    <a:pt x="42" y="140"/>
                  </a:lnTo>
                  <a:lnTo>
                    <a:pt x="49" y="128"/>
                  </a:lnTo>
                  <a:lnTo>
                    <a:pt x="58" y="117"/>
                  </a:lnTo>
                  <a:lnTo>
                    <a:pt x="66" y="106"/>
                  </a:lnTo>
                  <a:lnTo>
                    <a:pt x="75" y="96"/>
                  </a:lnTo>
                  <a:lnTo>
                    <a:pt x="85" y="85"/>
                  </a:lnTo>
                  <a:lnTo>
                    <a:pt x="95" y="76"/>
                  </a:lnTo>
                  <a:lnTo>
                    <a:pt x="105" y="66"/>
                  </a:lnTo>
                  <a:lnTo>
                    <a:pt x="117" y="58"/>
                  </a:lnTo>
                  <a:lnTo>
                    <a:pt x="128" y="49"/>
                  </a:lnTo>
                  <a:lnTo>
                    <a:pt x="140" y="42"/>
                  </a:lnTo>
                  <a:lnTo>
                    <a:pt x="152" y="35"/>
                  </a:lnTo>
                  <a:lnTo>
                    <a:pt x="165" y="28"/>
                  </a:lnTo>
                  <a:lnTo>
                    <a:pt x="177" y="23"/>
                  </a:lnTo>
                  <a:lnTo>
                    <a:pt x="191" y="17"/>
                  </a:lnTo>
                  <a:lnTo>
                    <a:pt x="204" y="13"/>
                  </a:lnTo>
                  <a:lnTo>
                    <a:pt x="219" y="9"/>
                  </a:lnTo>
                  <a:lnTo>
                    <a:pt x="232" y="6"/>
                  </a:lnTo>
                  <a:lnTo>
                    <a:pt x="246" y="3"/>
                  </a:lnTo>
                  <a:lnTo>
                    <a:pt x="261" y="2"/>
                  </a:lnTo>
                  <a:lnTo>
                    <a:pt x="276" y="1"/>
                  </a:lnTo>
                  <a:lnTo>
                    <a:pt x="290" y="0"/>
                  </a:lnTo>
                  <a:lnTo>
                    <a:pt x="306" y="1"/>
                  </a:lnTo>
                  <a:lnTo>
                    <a:pt x="321" y="2"/>
                  </a:lnTo>
                  <a:lnTo>
                    <a:pt x="335" y="3"/>
                  </a:lnTo>
                  <a:lnTo>
                    <a:pt x="350" y="6"/>
                  </a:lnTo>
                  <a:lnTo>
                    <a:pt x="363" y="9"/>
                  </a:lnTo>
                  <a:lnTo>
                    <a:pt x="377" y="13"/>
                  </a:lnTo>
                  <a:lnTo>
                    <a:pt x="391" y="17"/>
                  </a:lnTo>
                  <a:lnTo>
                    <a:pt x="405" y="23"/>
                  </a:lnTo>
                  <a:lnTo>
                    <a:pt x="417" y="28"/>
                  </a:lnTo>
                  <a:lnTo>
                    <a:pt x="430" y="35"/>
                  </a:lnTo>
                  <a:lnTo>
                    <a:pt x="442" y="42"/>
                  </a:lnTo>
                  <a:lnTo>
                    <a:pt x="454" y="49"/>
                  </a:lnTo>
                  <a:lnTo>
                    <a:pt x="465" y="58"/>
                  </a:lnTo>
                  <a:lnTo>
                    <a:pt x="477" y="66"/>
                  </a:lnTo>
                  <a:lnTo>
                    <a:pt x="487" y="76"/>
                  </a:lnTo>
                  <a:lnTo>
                    <a:pt x="497" y="85"/>
                  </a:lnTo>
                  <a:lnTo>
                    <a:pt x="507" y="96"/>
                  </a:lnTo>
                  <a:lnTo>
                    <a:pt x="516" y="106"/>
                  </a:lnTo>
                  <a:lnTo>
                    <a:pt x="524" y="117"/>
                  </a:lnTo>
                  <a:lnTo>
                    <a:pt x="533" y="128"/>
                  </a:lnTo>
                  <a:lnTo>
                    <a:pt x="540" y="140"/>
                  </a:lnTo>
                  <a:lnTo>
                    <a:pt x="547" y="153"/>
                  </a:lnTo>
                  <a:lnTo>
                    <a:pt x="554" y="164"/>
                  </a:lnTo>
                  <a:lnTo>
                    <a:pt x="559" y="178"/>
                  </a:lnTo>
                  <a:lnTo>
                    <a:pt x="564" y="191"/>
                  </a:lnTo>
                  <a:lnTo>
                    <a:pt x="570" y="205"/>
                  </a:lnTo>
                  <a:lnTo>
                    <a:pt x="573" y="218"/>
                  </a:lnTo>
                  <a:lnTo>
                    <a:pt x="577" y="232"/>
                  </a:lnTo>
                  <a:lnTo>
                    <a:pt x="579" y="247"/>
                  </a:lnTo>
                  <a:lnTo>
                    <a:pt x="581" y="262"/>
                  </a:lnTo>
                  <a:lnTo>
                    <a:pt x="582" y="276"/>
                  </a:lnTo>
                  <a:lnTo>
                    <a:pt x="582" y="291"/>
                  </a:lnTo>
                  <a:lnTo>
                    <a:pt x="582" y="878"/>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2" name="Rectangle 96">
              <a:extLst>
                <a:ext uri="{FF2B5EF4-FFF2-40B4-BE49-F238E27FC236}">
                  <a16:creationId xmlns:a16="http://schemas.microsoft.com/office/drawing/2014/main" id="{C53B65FF-62D8-4DF6-8A4F-A43F9F6DB639}"/>
                </a:ext>
              </a:extLst>
            </p:cNvPr>
            <p:cNvSpPr>
              <a:spLocks noChangeArrowheads="1"/>
            </p:cNvSpPr>
            <p:nvPr/>
          </p:nvSpPr>
          <p:spPr bwMode="auto">
            <a:xfrm>
              <a:off x="4362450" y="1608138"/>
              <a:ext cx="185738" cy="98425"/>
            </a:xfrm>
            <a:prstGeom prst="rect">
              <a:avLst/>
            </a:prstGeom>
            <a:solidFill>
              <a:srgbClr val="7289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3" name="Freeform 97">
              <a:extLst>
                <a:ext uri="{FF2B5EF4-FFF2-40B4-BE49-F238E27FC236}">
                  <a16:creationId xmlns:a16="http://schemas.microsoft.com/office/drawing/2014/main" id="{334C75D7-7536-4C29-B911-0E7C11235BC9}"/>
                </a:ext>
              </a:extLst>
            </p:cNvPr>
            <p:cNvSpPr>
              <a:spLocks/>
            </p:cNvSpPr>
            <p:nvPr/>
          </p:nvSpPr>
          <p:spPr bwMode="auto">
            <a:xfrm>
              <a:off x="4395788" y="1638300"/>
              <a:ext cx="119063" cy="117475"/>
            </a:xfrm>
            <a:custGeom>
              <a:avLst/>
              <a:gdLst>
                <a:gd name="T0" fmla="*/ 370 w 372"/>
                <a:gd name="T1" fmla="*/ 205 h 372"/>
                <a:gd name="T2" fmla="*/ 363 w 372"/>
                <a:gd name="T3" fmla="*/ 241 h 372"/>
                <a:gd name="T4" fmla="*/ 349 w 372"/>
                <a:gd name="T5" fmla="*/ 275 h 372"/>
                <a:gd name="T6" fmla="*/ 329 w 372"/>
                <a:gd name="T7" fmla="*/ 305 h 372"/>
                <a:gd name="T8" fmla="*/ 304 w 372"/>
                <a:gd name="T9" fmla="*/ 330 h 372"/>
                <a:gd name="T10" fmla="*/ 274 w 372"/>
                <a:gd name="T11" fmla="*/ 350 h 372"/>
                <a:gd name="T12" fmla="*/ 241 w 372"/>
                <a:gd name="T13" fmla="*/ 364 h 372"/>
                <a:gd name="T14" fmla="*/ 204 w 372"/>
                <a:gd name="T15" fmla="*/ 371 h 372"/>
                <a:gd name="T16" fmla="*/ 167 w 372"/>
                <a:gd name="T17" fmla="*/ 371 h 372"/>
                <a:gd name="T18" fmla="*/ 130 w 372"/>
                <a:gd name="T19" fmla="*/ 364 h 372"/>
                <a:gd name="T20" fmla="*/ 98 w 372"/>
                <a:gd name="T21" fmla="*/ 350 h 372"/>
                <a:gd name="T22" fmla="*/ 68 w 372"/>
                <a:gd name="T23" fmla="*/ 330 h 372"/>
                <a:gd name="T24" fmla="*/ 43 w 372"/>
                <a:gd name="T25" fmla="*/ 305 h 372"/>
                <a:gd name="T26" fmla="*/ 23 w 372"/>
                <a:gd name="T27" fmla="*/ 275 h 372"/>
                <a:gd name="T28" fmla="*/ 9 w 372"/>
                <a:gd name="T29" fmla="*/ 241 h 372"/>
                <a:gd name="T30" fmla="*/ 1 w 372"/>
                <a:gd name="T31" fmla="*/ 205 h 372"/>
                <a:gd name="T32" fmla="*/ 1 w 372"/>
                <a:gd name="T33" fmla="*/ 167 h 372"/>
                <a:gd name="T34" fmla="*/ 9 w 372"/>
                <a:gd name="T35" fmla="*/ 131 h 372"/>
                <a:gd name="T36" fmla="*/ 23 w 372"/>
                <a:gd name="T37" fmla="*/ 97 h 372"/>
                <a:gd name="T38" fmla="*/ 43 w 372"/>
                <a:gd name="T39" fmla="*/ 68 h 372"/>
                <a:gd name="T40" fmla="*/ 68 w 372"/>
                <a:gd name="T41" fmla="*/ 42 h 372"/>
                <a:gd name="T42" fmla="*/ 98 w 372"/>
                <a:gd name="T43" fmla="*/ 23 h 372"/>
                <a:gd name="T44" fmla="*/ 130 w 372"/>
                <a:gd name="T45" fmla="*/ 9 h 372"/>
                <a:gd name="T46" fmla="*/ 167 w 372"/>
                <a:gd name="T47" fmla="*/ 1 h 372"/>
                <a:gd name="T48" fmla="*/ 204 w 372"/>
                <a:gd name="T49" fmla="*/ 1 h 372"/>
                <a:gd name="T50" fmla="*/ 241 w 372"/>
                <a:gd name="T51" fmla="*/ 9 h 372"/>
                <a:gd name="T52" fmla="*/ 274 w 372"/>
                <a:gd name="T53" fmla="*/ 23 h 372"/>
                <a:gd name="T54" fmla="*/ 304 w 372"/>
                <a:gd name="T55" fmla="*/ 42 h 372"/>
                <a:gd name="T56" fmla="*/ 329 w 372"/>
                <a:gd name="T57" fmla="*/ 68 h 372"/>
                <a:gd name="T58" fmla="*/ 349 w 372"/>
                <a:gd name="T59" fmla="*/ 97 h 372"/>
                <a:gd name="T60" fmla="*/ 363 w 372"/>
                <a:gd name="T61" fmla="*/ 131 h 372"/>
                <a:gd name="T62" fmla="*/ 370 w 372"/>
                <a:gd name="T63" fmla="*/ 16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2" h="372">
                  <a:moveTo>
                    <a:pt x="372" y="186"/>
                  </a:moveTo>
                  <a:lnTo>
                    <a:pt x="370" y="205"/>
                  </a:lnTo>
                  <a:lnTo>
                    <a:pt x="368" y="223"/>
                  </a:lnTo>
                  <a:lnTo>
                    <a:pt x="363" y="241"/>
                  </a:lnTo>
                  <a:lnTo>
                    <a:pt x="357" y="258"/>
                  </a:lnTo>
                  <a:lnTo>
                    <a:pt x="349" y="275"/>
                  </a:lnTo>
                  <a:lnTo>
                    <a:pt x="340" y="290"/>
                  </a:lnTo>
                  <a:lnTo>
                    <a:pt x="329" y="305"/>
                  </a:lnTo>
                  <a:lnTo>
                    <a:pt x="318" y="317"/>
                  </a:lnTo>
                  <a:lnTo>
                    <a:pt x="304" y="330"/>
                  </a:lnTo>
                  <a:lnTo>
                    <a:pt x="290" y="340"/>
                  </a:lnTo>
                  <a:lnTo>
                    <a:pt x="274" y="350"/>
                  </a:lnTo>
                  <a:lnTo>
                    <a:pt x="258" y="357"/>
                  </a:lnTo>
                  <a:lnTo>
                    <a:pt x="241" y="364"/>
                  </a:lnTo>
                  <a:lnTo>
                    <a:pt x="223" y="368"/>
                  </a:lnTo>
                  <a:lnTo>
                    <a:pt x="204" y="371"/>
                  </a:lnTo>
                  <a:lnTo>
                    <a:pt x="185" y="372"/>
                  </a:lnTo>
                  <a:lnTo>
                    <a:pt x="167" y="371"/>
                  </a:lnTo>
                  <a:lnTo>
                    <a:pt x="148" y="368"/>
                  </a:lnTo>
                  <a:lnTo>
                    <a:pt x="130" y="364"/>
                  </a:lnTo>
                  <a:lnTo>
                    <a:pt x="114" y="357"/>
                  </a:lnTo>
                  <a:lnTo>
                    <a:pt x="98" y="350"/>
                  </a:lnTo>
                  <a:lnTo>
                    <a:pt x="82" y="340"/>
                  </a:lnTo>
                  <a:lnTo>
                    <a:pt x="68" y="330"/>
                  </a:lnTo>
                  <a:lnTo>
                    <a:pt x="54" y="317"/>
                  </a:lnTo>
                  <a:lnTo>
                    <a:pt x="43" y="305"/>
                  </a:lnTo>
                  <a:lnTo>
                    <a:pt x="32" y="290"/>
                  </a:lnTo>
                  <a:lnTo>
                    <a:pt x="23" y="275"/>
                  </a:lnTo>
                  <a:lnTo>
                    <a:pt x="15" y="258"/>
                  </a:lnTo>
                  <a:lnTo>
                    <a:pt x="9" y="241"/>
                  </a:lnTo>
                  <a:lnTo>
                    <a:pt x="4" y="223"/>
                  </a:lnTo>
                  <a:lnTo>
                    <a:pt x="1" y="205"/>
                  </a:lnTo>
                  <a:lnTo>
                    <a:pt x="0" y="186"/>
                  </a:lnTo>
                  <a:lnTo>
                    <a:pt x="1" y="167"/>
                  </a:lnTo>
                  <a:lnTo>
                    <a:pt x="4" y="149"/>
                  </a:lnTo>
                  <a:lnTo>
                    <a:pt x="9" y="131"/>
                  </a:lnTo>
                  <a:lnTo>
                    <a:pt x="15" y="114"/>
                  </a:lnTo>
                  <a:lnTo>
                    <a:pt x="23" y="97"/>
                  </a:lnTo>
                  <a:lnTo>
                    <a:pt x="32" y="83"/>
                  </a:lnTo>
                  <a:lnTo>
                    <a:pt x="43" y="68"/>
                  </a:lnTo>
                  <a:lnTo>
                    <a:pt x="54" y="55"/>
                  </a:lnTo>
                  <a:lnTo>
                    <a:pt x="68" y="42"/>
                  </a:lnTo>
                  <a:lnTo>
                    <a:pt x="82" y="32"/>
                  </a:lnTo>
                  <a:lnTo>
                    <a:pt x="98" y="23"/>
                  </a:lnTo>
                  <a:lnTo>
                    <a:pt x="114" y="15"/>
                  </a:lnTo>
                  <a:lnTo>
                    <a:pt x="130" y="9"/>
                  </a:lnTo>
                  <a:lnTo>
                    <a:pt x="148" y="4"/>
                  </a:lnTo>
                  <a:lnTo>
                    <a:pt x="167" y="1"/>
                  </a:lnTo>
                  <a:lnTo>
                    <a:pt x="185" y="0"/>
                  </a:lnTo>
                  <a:lnTo>
                    <a:pt x="204" y="1"/>
                  </a:lnTo>
                  <a:lnTo>
                    <a:pt x="223" y="4"/>
                  </a:lnTo>
                  <a:lnTo>
                    <a:pt x="241" y="9"/>
                  </a:lnTo>
                  <a:lnTo>
                    <a:pt x="258" y="15"/>
                  </a:lnTo>
                  <a:lnTo>
                    <a:pt x="274" y="23"/>
                  </a:lnTo>
                  <a:lnTo>
                    <a:pt x="290" y="32"/>
                  </a:lnTo>
                  <a:lnTo>
                    <a:pt x="304" y="42"/>
                  </a:lnTo>
                  <a:lnTo>
                    <a:pt x="318" y="55"/>
                  </a:lnTo>
                  <a:lnTo>
                    <a:pt x="329" y="68"/>
                  </a:lnTo>
                  <a:lnTo>
                    <a:pt x="340" y="83"/>
                  </a:lnTo>
                  <a:lnTo>
                    <a:pt x="349" y="97"/>
                  </a:lnTo>
                  <a:lnTo>
                    <a:pt x="357" y="114"/>
                  </a:lnTo>
                  <a:lnTo>
                    <a:pt x="363" y="131"/>
                  </a:lnTo>
                  <a:lnTo>
                    <a:pt x="368" y="149"/>
                  </a:lnTo>
                  <a:lnTo>
                    <a:pt x="370" y="167"/>
                  </a:lnTo>
                  <a:lnTo>
                    <a:pt x="372" y="186"/>
                  </a:lnTo>
                  <a:close/>
                </a:path>
              </a:pathLst>
            </a:custGeom>
            <a:solidFill>
              <a:srgbClr val="7289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4" name="Freeform 98">
              <a:extLst>
                <a:ext uri="{FF2B5EF4-FFF2-40B4-BE49-F238E27FC236}">
                  <a16:creationId xmlns:a16="http://schemas.microsoft.com/office/drawing/2014/main" id="{BC1920A6-EC19-4439-8D45-533F24564F19}"/>
                </a:ext>
              </a:extLst>
            </p:cNvPr>
            <p:cNvSpPr>
              <a:spLocks/>
            </p:cNvSpPr>
            <p:nvPr/>
          </p:nvSpPr>
          <p:spPr bwMode="auto">
            <a:xfrm>
              <a:off x="4030663" y="1347788"/>
              <a:ext cx="138113" cy="14288"/>
            </a:xfrm>
            <a:custGeom>
              <a:avLst/>
              <a:gdLst>
                <a:gd name="T0" fmla="*/ 433 w 434"/>
                <a:gd name="T1" fmla="*/ 46 h 48"/>
                <a:gd name="T2" fmla="*/ 433 w 434"/>
                <a:gd name="T3" fmla="*/ 39 h 48"/>
                <a:gd name="T4" fmla="*/ 433 w 434"/>
                <a:gd name="T5" fmla="*/ 30 h 48"/>
                <a:gd name="T6" fmla="*/ 433 w 434"/>
                <a:gd name="T7" fmla="*/ 23 h 48"/>
                <a:gd name="T8" fmla="*/ 434 w 434"/>
                <a:gd name="T9" fmla="*/ 14 h 48"/>
                <a:gd name="T10" fmla="*/ 0 w 434"/>
                <a:gd name="T11" fmla="*/ 0 h 48"/>
                <a:gd name="T12" fmla="*/ 0 w 434"/>
                <a:gd name="T13" fmla="*/ 11 h 48"/>
                <a:gd name="T14" fmla="*/ 0 w 434"/>
                <a:gd name="T15" fmla="*/ 23 h 48"/>
                <a:gd name="T16" fmla="*/ 0 w 434"/>
                <a:gd name="T17" fmla="*/ 34 h 48"/>
                <a:gd name="T18" fmla="*/ 0 w 434"/>
                <a:gd name="T19" fmla="*/ 46 h 48"/>
                <a:gd name="T20" fmla="*/ 0 w 434"/>
                <a:gd name="T21" fmla="*/ 48 h 48"/>
                <a:gd name="T22" fmla="*/ 433 w 434"/>
                <a:gd name="T23" fmla="*/ 48 h 48"/>
                <a:gd name="T24" fmla="*/ 433 w 434"/>
                <a:gd name="T2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48">
                  <a:moveTo>
                    <a:pt x="433" y="46"/>
                  </a:moveTo>
                  <a:lnTo>
                    <a:pt x="433" y="39"/>
                  </a:lnTo>
                  <a:lnTo>
                    <a:pt x="433" y="30"/>
                  </a:lnTo>
                  <a:lnTo>
                    <a:pt x="433" y="23"/>
                  </a:lnTo>
                  <a:lnTo>
                    <a:pt x="434" y="14"/>
                  </a:lnTo>
                  <a:lnTo>
                    <a:pt x="0" y="0"/>
                  </a:lnTo>
                  <a:lnTo>
                    <a:pt x="0" y="11"/>
                  </a:lnTo>
                  <a:lnTo>
                    <a:pt x="0" y="23"/>
                  </a:lnTo>
                  <a:lnTo>
                    <a:pt x="0" y="34"/>
                  </a:lnTo>
                  <a:lnTo>
                    <a:pt x="0" y="46"/>
                  </a:lnTo>
                  <a:lnTo>
                    <a:pt x="0" y="48"/>
                  </a:lnTo>
                  <a:lnTo>
                    <a:pt x="433" y="48"/>
                  </a:lnTo>
                  <a:lnTo>
                    <a:pt x="433" y="46"/>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5" name="Freeform 99">
              <a:extLst>
                <a:ext uri="{FF2B5EF4-FFF2-40B4-BE49-F238E27FC236}">
                  <a16:creationId xmlns:a16="http://schemas.microsoft.com/office/drawing/2014/main" id="{FFD65B42-6276-4FF6-BABC-D7ED38877A01}"/>
                </a:ext>
              </a:extLst>
            </p:cNvPr>
            <p:cNvSpPr>
              <a:spLocks noEditPoints="1"/>
            </p:cNvSpPr>
            <p:nvPr/>
          </p:nvSpPr>
          <p:spPr bwMode="auto">
            <a:xfrm>
              <a:off x="4025900" y="1341438"/>
              <a:ext cx="147638" cy="26988"/>
            </a:xfrm>
            <a:custGeom>
              <a:avLst/>
              <a:gdLst>
                <a:gd name="T0" fmla="*/ 433 w 468"/>
                <a:gd name="T1" fmla="*/ 64 h 83"/>
                <a:gd name="T2" fmla="*/ 434 w 468"/>
                <a:gd name="T3" fmla="*/ 57 h 83"/>
                <a:gd name="T4" fmla="*/ 434 w 468"/>
                <a:gd name="T5" fmla="*/ 49 h 83"/>
                <a:gd name="T6" fmla="*/ 434 w 468"/>
                <a:gd name="T7" fmla="*/ 41 h 83"/>
                <a:gd name="T8" fmla="*/ 434 w 468"/>
                <a:gd name="T9" fmla="*/ 32 h 83"/>
                <a:gd name="T10" fmla="*/ 467 w 468"/>
                <a:gd name="T11" fmla="*/ 33 h 83"/>
                <a:gd name="T12" fmla="*/ 467 w 468"/>
                <a:gd name="T13" fmla="*/ 48 h 83"/>
                <a:gd name="T14" fmla="*/ 467 w 468"/>
                <a:gd name="T15" fmla="*/ 64 h 83"/>
                <a:gd name="T16" fmla="*/ 433 w 468"/>
                <a:gd name="T17" fmla="*/ 64 h 83"/>
                <a:gd name="T18" fmla="*/ 451 w 468"/>
                <a:gd name="T19" fmla="*/ 16 h 83"/>
                <a:gd name="T20" fmla="*/ 468 w 468"/>
                <a:gd name="T21" fmla="*/ 16 h 83"/>
                <a:gd name="T22" fmla="*/ 467 w 468"/>
                <a:gd name="T23" fmla="*/ 33 h 83"/>
                <a:gd name="T24" fmla="*/ 451 w 468"/>
                <a:gd name="T25" fmla="*/ 32 h 83"/>
                <a:gd name="T26" fmla="*/ 451 w 468"/>
                <a:gd name="T27" fmla="*/ 16 h 83"/>
                <a:gd name="T28" fmla="*/ 450 w 468"/>
                <a:gd name="T29" fmla="*/ 49 h 83"/>
                <a:gd name="T30" fmla="*/ 17 w 468"/>
                <a:gd name="T31" fmla="*/ 33 h 83"/>
                <a:gd name="T32" fmla="*/ 18 w 468"/>
                <a:gd name="T33" fmla="*/ 1 h 83"/>
                <a:gd name="T34" fmla="*/ 451 w 468"/>
                <a:gd name="T35" fmla="*/ 16 h 83"/>
                <a:gd name="T36" fmla="*/ 450 w 468"/>
                <a:gd name="T37" fmla="*/ 49 h 83"/>
                <a:gd name="T38" fmla="*/ 1 w 468"/>
                <a:gd name="T39" fmla="*/ 16 h 83"/>
                <a:gd name="T40" fmla="*/ 1 w 468"/>
                <a:gd name="T41" fmla="*/ 0 h 83"/>
                <a:gd name="T42" fmla="*/ 18 w 468"/>
                <a:gd name="T43" fmla="*/ 1 h 83"/>
                <a:gd name="T44" fmla="*/ 17 w 468"/>
                <a:gd name="T45" fmla="*/ 18 h 83"/>
                <a:gd name="T46" fmla="*/ 1 w 468"/>
                <a:gd name="T47" fmla="*/ 16 h 83"/>
                <a:gd name="T48" fmla="*/ 34 w 468"/>
                <a:gd name="T49" fmla="*/ 18 h 83"/>
                <a:gd name="T50" fmla="*/ 34 w 468"/>
                <a:gd name="T51" fmla="*/ 29 h 83"/>
                <a:gd name="T52" fmla="*/ 33 w 468"/>
                <a:gd name="T53" fmla="*/ 41 h 83"/>
                <a:gd name="T54" fmla="*/ 0 w 468"/>
                <a:gd name="T55" fmla="*/ 41 h 83"/>
                <a:gd name="T56" fmla="*/ 0 w 468"/>
                <a:gd name="T57" fmla="*/ 28 h 83"/>
                <a:gd name="T58" fmla="*/ 1 w 468"/>
                <a:gd name="T59" fmla="*/ 16 h 83"/>
                <a:gd name="T60" fmla="*/ 34 w 468"/>
                <a:gd name="T61" fmla="*/ 18 h 83"/>
                <a:gd name="T62" fmla="*/ 33 w 468"/>
                <a:gd name="T63" fmla="*/ 41 h 83"/>
                <a:gd name="T64" fmla="*/ 33 w 468"/>
                <a:gd name="T65" fmla="*/ 50 h 83"/>
                <a:gd name="T66" fmla="*/ 33 w 468"/>
                <a:gd name="T67" fmla="*/ 64 h 83"/>
                <a:gd name="T68" fmla="*/ 0 w 468"/>
                <a:gd name="T69" fmla="*/ 64 h 83"/>
                <a:gd name="T70" fmla="*/ 0 w 468"/>
                <a:gd name="T71" fmla="*/ 55 h 83"/>
                <a:gd name="T72" fmla="*/ 0 w 468"/>
                <a:gd name="T73" fmla="*/ 41 h 83"/>
                <a:gd name="T74" fmla="*/ 33 w 468"/>
                <a:gd name="T75" fmla="*/ 41 h 83"/>
                <a:gd name="T76" fmla="*/ 33 w 468"/>
                <a:gd name="T77" fmla="*/ 64 h 83"/>
                <a:gd name="T78" fmla="*/ 33 w 468"/>
                <a:gd name="T79" fmla="*/ 66 h 83"/>
                <a:gd name="T80" fmla="*/ 0 w 468"/>
                <a:gd name="T81" fmla="*/ 66 h 83"/>
                <a:gd name="T82" fmla="*/ 0 w 468"/>
                <a:gd name="T83" fmla="*/ 64 h 83"/>
                <a:gd name="T84" fmla="*/ 33 w 468"/>
                <a:gd name="T85" fmla="*/ 64 h 83"/>
                <a:gd name="T86" fmla="*/ 17 w 468"/>
                <a:gd name="T87" fmla="*/ 83 h 83"/>
                <a:gd name="T88" fmla="*/ 0 w 468"/>
                <a:gd name="T89" fmla="*/ 83 h 83"/>
                <a:gd name="T90" fmla="*/ 0 w 468"/>
                <a:gd name="T91" fmla="*/ 66 h 83"/>
                <a:gd name="T92" fmla="*/ 17 w 468"/>
                <a:gd name="T93" fmla="*/ 66 h 83"/>
                <a:gd name="T94" fmla="*/ 17 w 468"/>
                <a:gd name="T95" fmla="*/ 83 h 83"/>
                <a:gd name="T96" fmla="*/ 17 w 468"/>
                <a:gd name="T97" fmla="*/ 50 h 83"/>
                <a:gd name="T98" fmla="*/ 450 w 468"/>
                <a:gd name="T99" fmla="*/ 50 h 83"/>
                <a:gd name="T100" fmla="*/ 450 w 468"/>
                <a:gd name="T101" fmla="*/ 83 h 83"/>
                <a:gd name="T102" fmla="*/ 17 w 468"/>
                <a:gd name="T103" fmla="*/ 83 h 83"/>
                <a:gd name="T104" fmla="*/ 17 w 468"/>
                <a:gd name="T105" fmla="*/ 50 h 83"/>
                <a:gd name="T106" fmla="*/ 467 w 468"/>
                <a:gd name="T107" fmla="*/ 66 h 83"/>
                <a:gd name="T108" fmla="*/ 467 w 468"/>
                <a:gd name="T109" fmla="*/ 83 h 83"/>
                <a:gd name="T110" fmla="*/ 450 w 468"/>
                <a:gd name="T111" fmla="*/ 83 h 83"/>
                <a:gd name="T112" fmla="*/ 450 w 468"/>
                <a:gd name="T113" fmla="*/ 66 h 83"/>
                <a:gd name="T114" fmla="*/ 467 w 468"/>
                <a:gd name="T115" fmla="*/ 66 h 83"/>
                <a:gd name="T116" fmla="*/ 433 w 468"/>
                <a:gd name="T117" fmla="*/ 66 h 83"/>
                <a:gd name="T118" fmla="*/ 433 w 468"/>
                <a:gd name="T119" fmla="*/ 64 h 83"/>
                <a:gd name="T120" fmla="*/ 467 w 468"/>
                <a:gd name="T121" fmla="*/ 64 h 83"/>
                <a:gd name="T122" fmla="*/ 467 w 468"/>
                <a:gd name="T123" fmla="*/ 66 h 83"/>
                <a:gd name="T124" fmla="*/ 433 w 468"/>
                <a:gd name="T1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8" h="83">
                  <a:moveTo>
                    <a:pt x="433" y="64"/>
                  </a:moveTo>
                  <a:lnTo>
                    <a:pt x="434" y="57"/>
                  </a:lnTo>
                  <a:lnTo>
                    <a:pt x="434" y="49"/>
                  </a:lnTo>
                  <a:lnTo>
                    <a:pt x="434" y="41"/>
                  </a:lnTo>
                  <a:lnTo>
                    <a:pt x="434" y="32"/>
                  </a:lnTo>
                  <a:lnTo>
                    <a:pt x="467" y="33"/>
                  </a:lnTo>
                  <a:lnTo>
                    <a:pt x="467" y="48"/>
                  </a:lnTo>
                  <a:lnTo>
                    <a:pt x="467" y="64"/>
                  </a:lnTo>
                  <a:lnTo>
                    <a:pt x="433" y="64"/>
                  </a:lnTo>
                  <a:close/>
                  <a:moveTo>
                    <a:pt x="451" y="16"/>
                  </a:moveTo>
                  <a:lnTo>
                    <a:pt x="468" y="16"/>
                  </a:lnTo>
                  <a:lnTo>
                    <a:pt x="467" y="33"/>
                  </a:lnTo>
                  <a:lnTo>
                    <a:pt x="451" y="32"/>
                  </a:lnTo>
                  <a:lnTo>
                    <a:pt x="451" y="16"/>
                  </a:lnTo>
                  <a:close/>
                  <a:moveTo>
                    <a:pt x="450" y="49"/>
                  </a:moveTo>
                  <a:lnTo>
                    <a:pt x="17" y="33"/>
                  </a:lnTo>
                  <a:lnTo>
                    <a:pt x="18" y="1"/>
                  </a:lnTo>
                  <a:lnTo>
                    <a:pt x="451" y="16"/>
                  </a:lnTo>
                  <a:lnTo>
                    <a:pt x="450" y="49"/>
                  </a:lnTo>
                  <a:close/>
                  <a:moveTo>
                    <a:pt x="1" y="16"/>
                  </a:moveTo>
                  <a:lnTo>
                    <a:pt x="1" y="0"/>
                  </a:lnTo>
                  <a:lnTo>
                    <a:pt x="18" y="1"/>
                  </a:lnTo>
                  <a:lnTo>
                    <a:pt x="17" y="18"/>
                  </a:lnTo>
                  <a:lnTo>
                    <a:pt x="1" y="16"/>
                  </a:lnTo>
                  <a:close/>
                  <a:moveTo>
                    <a:pt x="34" y="18"/>
                  </a:moveTo>
                  <a:lnTo>
                    <a:pt x="34" y="29"/>
                  </a:lnTo>
                  <a:lnTo>
                    <a:pt x="33" y="41"/>
                  </a:lnTo>
                  <a:lnTo>
                    <a:pt x="0" y="41"/>
                  </a:lnTo>
                  <a:lnTo>
                    <a:pt x="0" y="28"/>
                  </a:lnTo>
                  <a:lnTo>
                    <a:pt x="1" y="16"/>
                  </a:lnTo>
                  <a:lnTo>
                    <a:pt x="34" y="18"/>
                  </a:lnTo>
                  <a:close/>
                  <a:moveTo>
                    <a:pt x="33" y="41"/>
                  </a:moveTo>
                  <a:lnTo>
                    <a:pt x="33" y="50"/>
                  </a:lnTo>
                  <a:lnTo>
                    <a:pt x="33" y="64"/>
                  </a:lnTo>
                  <a:lnTo>
                    <a:pt x="0" y="64"/>
                  </a:lnTo>
                  <a:lnTo>
                    <a:pt x="0" y="55"/>
                  </a:lnTo>
                  <a:lnTo>
                    <a:pt x="0" y="41"/>
                  </a:lnTo>
                  <a:lnTo>
                    <a:pt x="33" y="41"/>
                  </a:lnTo>
                  <a:close/>
                  <a:moveTo>
                    <a:pt x="33" y="64"/>
                  </a:moveTo>
                  <a:lnTo>
                    <a:pt x="33" y="66"/>
                  </a:lnTo>
                  <a:lnTo>
                    <a:pt x="0" y="66"/>
                  </a:lnTo>
                  <a:lnTo>
                    <a:pt x="0" y="64"/>
                  </a:lnTo>
                  <a:lnTo>
                    <a:pt x="33" y="64"/>
                  </a:lnTo>
                  <a:close/>
                  <a:moveTo>
                    <a:pt x="17" y="83"/>
                  </a:moveTo>
                  <a:lnTo>
                    <a:pt x="0" y="83"/>
                  </a:lnTo>
                  <a:lnTo>
                    <a:pt x="0" y="66"/>
                  </a:lnTo>
                  <a:lnTo>
                    <a:pt x="17" y="66"/>
                  </a:lnTo>
                  <a:lnTo>
                    <a:pt x="17" y="83"/>
                  </a:lnTo>
                  <a:close/>
                  <a:moveTo>
                    <a:pt x="17" y="50"/>
                  </a:moveTo>
                  <a:lnTo>
                    <a:pt x="450" y="50"/>
                  </a:lnTo>
                  <a:lnTo>
                    <a:pt x="450" y="83"/>
                  </a:lnTo>
                  <a:lnTo>
                    <a:pt x="17" y="83"/>
                  </a:lnTo>
                  <a:lnTo>
                    <a:pt x="17" y="50"/>
                  </a:lnTo>
                  <a:close/>
                  <a:moveTo>
                    <a:pt x="467" y="66"/>
                  </a:moveTo>
                  <a:lnTo>
                    <a:pt x="467" y="83"/>
                  </a:lnTo>
                  <a:lnTo>
                    <a:pt x="450" y="83"/>
                  </a:lnTo>
                  <a:lnTo>
                    <a:pt x="450" y="66"/>
                  </a:lnTo>
                  <a:lnTo>
                    <a:pt x="467" y="66"/>
                  </a:lnTo>
                  <a:close/>
                  <a:moveTo>
                    <a:pt x="433" y="66"/>
                  </a:moveTo>
                  <a:lnTo>
                    <a:pt x="433" y="64"/>
                  </a:lnTo>
                  <a:lnTo>
                    <a:pt x="467" y="64"/>
                  </a:lnTo>
                  <a:lnTo>
                    <a:pt x="467" y="66"/>
                  </a:lnTo>
                  <a:lnTo>
                    <a:pt x="433" y="66"/>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6" name="Freeform 100">
              <a:extLst>
                <a:ext uri="{FF2B5EF4-FFF2-40B4-BE49-F238E27FC236}">
                  <a16:creationId xmlns:a16="http://schemas.microsoft.com/office/drawing/2014/main" id="{4417691E-DBB5-44F2-B03F-5101BA762EBD}"/>
                </a:ext>
              </a:extLst>
            </p:cNvPr>
            <p:cNvSpPr>
              <a:spLocks/>
            </p:cNvSpPr>
            <p:nvPr/>
          </p:nvSpPr>
          <p:spPr bwMode="auto">
            <a:xfrm>
              <a:off x="4657725" y="1060450"/>
              <a:ext cx="107950" cy="106363"/>
            </a:xfrm>
            <a:custGeom>
              <a:avLst/>
              <a:gdLst>
                <a:gd name="T0" fmla="*/ 342 w 342"/>
                <a:gd name="T1" fmla="*/ 35 h 332"/>
                <a:gd name="T2" fmla="*/ 332 w 342"/>
                <a:gd name="T3" fmla="*/ 26 h 332"/>
                <a:gd name="T4" fmla="*/ 324 w 342"/>
                <a:gd name="T5" fmla="*/ 17 h 332"/>
                <a:gd name="T6" fmla="*/ 315 w 342"/>
                <a:gd name="T7" fmla="*/ 8 h 332"/>
                <a:gd name="T8" fmla="*/ 307 w 342"/>
                <a:gd name="T9" fmla="*/ 0 h 332"/>
                <a:gd name="T10" fmla="*/ 0 w 342"/>
                <a:gd name="T11" fmla="*/ 307 h 332"/>
                <a:gd name="T12" fmla="*/ 13 w 342"/>
                <a:gd name="T13" fmla="*/ 319 h 332"/>
                <a:gd name="T14" fmla="*/ 24 w 342"/>
                <a:gd name="T15" fmla="*/ 332 h 332"/>
                <a:gd name="T16" fmla="*/ 342 w 342"/>
                <a:gd name="T17" fmla="*/ 35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2" h="332">
                  <a:moveTo>
                    <a:pt x="342" y="35"/>
                  </a:moveTo>
                  <a:lnTo>
                    <a:pt x="332" y="26"/>
                  </a:lnTo>
                  <a:lnTo>
                    <a:pt x="324" y="17"/>
                  </a:lnTo>
                  <a:lnTo>
                    <a:pt x="315" y="8"/>
                  </a:lnTo>
                  <a:lnTo>
                    <a:pt x="307" y="0"/>
                  </a:lnTo>
                  <a:lnTo>
                    <a:pt x="0" y="307"/>
                  </a:lnTo>
                  <a:lnTo>
                    <a:pt x="13" y="319"/>
                  </a:lnTo>
                  <a:lnTo>
                    <a:pt x="24" y="332"/>
                  </a:lnTo>
                  <a:lnTo>
                    <a:pt x="342" y="35"/>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7" name="Freeform 101">
              <a:extLst>
                <a:ext uri="{FF2B5EF4-FFF2-40B4-BE49-F238E27FC236}">
                  <a16:creationId xmlns:a16="http://schemas.microsoft.com/office/drawing/2014/main" id="{03E19495-5DEF-46AD-9F69-9EB486F2F54F}"/>
                </a:ext>
              </a:extLst>
            </p:cNvPr>
            <p:cNvSpPr>
              <a:spLocks noEditPoints="1"/>
            </p:cNvSpPr>
            <p:nvPr/>
          </p:nvSpPr>
          <p:spPr bwMode="auto">
            <a:xfrm>
              <a:off x="4649788" y="1054100"/>
              <a:ext cx="122238" cy="119063"/>
            </a:xfrm>
            <a:custGeom>
              <a:avLst/>
              <a:gdLst>
                <a:gd name="T0" fmla="*/ 352 w 387"/>
                <a:gd name="T1" fmla="*/ 69 h 378"/>
                <a:gd name="T2" fmla="*/ 345 w 387"/>
                <a:gd name="T3" fmla="*/ 61 h 378"/>
                <a:gd name="T4" fmla="*/ 335 w 387"/>
                <a:gd name="T5" fmla="*/ 51 h 378"/>
                <a:gd name="T6" fmla="*/ 358 w 387"/>
                <a:gd name="T7" fmla="*/ 29 h 378"/>
                <a:gd name="T8" fmla="*/ 367 w 387"/>
                <a:gd name="T9" fmla="*/ 37 h 378"/>
                <a:gd name="T10" fmla="*/ 376 w 387"/>
                <a:gd name="T11" fmla="*/ 47 h 378"/>
                <a:gd name="T12" fmla="*/ 352 w 387"/>
                <a:gd name="T13" fmla="*/ 69 h 378"/>
                <a:gd name="T14" fmla="*/ 335 w 387"/>
                <a:gd name="T15" fmla="*/ 51 h 378"/>
                <a:gd name="T16" fmla="*/ 327 w 387"/>
                <a:gd name="T17" fmla="*/ 43 h 378"/>
                <a:gd name="T18" fmla="*/ 318 w 387"/>
                <a:gd name="T19" fmla="*/ 34 h 378"/>
                <a:gd name="T20" fmla="*/ 341 w 387"/>
                <a:gd name="T21" fmla="*/ 11 h 378"/>
                <a:gd name="T22" fmla="*/ 350 w 387"/>
                <a:gd name="T23" fmla="*/ 20 h 378"/>
                <a:gd name="T24" fmla="*/ 358 w 387"/>
                <a:gd name="T25" fmla="*/ 29 h 378"/>
                <a:gd name="T26" fmla="*/ 335 w 387"/>
                <a:gd name="T27" fmla="*/ 51 h 378"/>
                <a:gd name="T28" fmla="*/ 318 w 387"/>
                <a:gd name="T29" fmla="*/ 11 h 378"/>
                <a:gd name="T30" fmla="*/ 330 w 387"/>
                <a:gd name="T31" fmla="*/ 0 h 378"/>
                <a:gd name="T32" fmla="*/ 341 w 387"/>
                <a:gd name="T33" fmla="*/ 11 h 378"/>
                <a:gd name="T34" fmla="*/ 330 w 387"/>
                <a:gd name="T35" fmla="*/ 23 h 378"/>
                <a:gd name="T36" fmla="*/ 318 w 387"/>
                <a:gd name="T37" fmla="*/ 11 h 378"/>
                <a:gd name="T38" fmla="*/ 341 w 387"/>
                <a:gd name="T39" fmla="*/ 34 h 378"/>
                <a:gd name="T40" fmla="*/ 35 w 387"/>
                <a:gd name="T41" fmla="*/ 342 h 378"/>
                <a:gd name="T42" fmla="*/ 11 w 387"/>
                <a:gd name="T43" fmla="*/ 319 h 378"/>
                <a:gd name="T44" fmla="*/ 318 w 387"/>
                <a:gd name="T45" fmla="*/ 11 h 378"/>
                <a:gd name="T46" fmla="*/ 341 w 387"/>
                <a:gd name="T47" fmla="*/ 34 h 378"/>
                <a:gd name="T48" fmla="*/ 11 w 387"/>
                <a:gd name="T49" fmla="*/ 342 h 378"/>
                <a:gd name="T50" fmla="*/ 0 w 387"/>
                <a:gd name="T51" fmla="*/ 330 h 378"/>
                <a:gd name="T52" fmla="*/ 11 w 387"/>
                <a:gd name="T53" fmla="*/ 319 h 378"/>
                <a:gd name="T54" fmla="*/ 23 w 387"/>
                <a:gd name="T55" fmla="*/ 330 h 378"/>
                <a:gd name="T56" fmla="*/ 11 w 387"/>
                <a:gd name="T57" fmla="*/ 342 h 378"/>
                <a:gd name="T58" fmla="*/ 35 w 387"/>
                <a:gd name="T59" fmla="*/ 319 h 378"/>
                <a:gd name="T60" fmla="*/ 41 w 387"/>
                <a:gd name="T61" fmla="*/ 325 h 378"/>
                <a:gd name="T62" fmla="*/ 47 w 387"/>
                <a:gd name="T63" fmla="*/ 330 h 378"/>
                <a:gd name="T64" fmla="*/ 23 w 387"/>
                <a:gd name="T65" fmla="*/ 354 h 378"/>
                <a:gd name="T66" fmla="*/ 18 w 387"/>
                <a:gd name="T67" fmla="*/ 347 h 378"/>
                <a:gd name="T68" fmla="*/ 11 w 387"/>
                <a:gd name="T69" fmla="*/ 342 h 378"/>
                <a:gd name="T70" fmla="*/ 35 w 387"/>
                <a:gd name="T71" fmla="*/ 319 h 378"/>
                <a:gd name="T72" fmla="*/ 47 w 387"/>
                <a:gd name="T73" fmla="*/ 330 h 378"/>
                <a:gd name="T74" fmla="*/ 53 w 387"/>
                <a:gd name="T75" fmla="*/ 337 h 378"/>
                <a:gd name="T76" fmla="*/ 59 w 387"/>
                <a:gd name="T77" fmla="*/ 343 h 378"/>
                <a:gd name="T78" fmla="*/ 35 w 387"/>
                <a:gd name="T79" fmla="*/ 366 h 378"/>
                <a:gd name="T80" fmla="*/ 30 w 387"/>
                <a:gd name="T81" fmla="*/ 361 h 378"/>
                <a:gd name="T82" fmla="*/ 23 w 387"/>
                <a:gd name="T83" fmla="*/ 354 h 378"/>
                <a:gd name="T84" fmla="*/ 47 w 387"/>
                <a:gd name="T85" fmla="*/ 330 h 378"/>
                <a:gd name="T86" fmla="*/ 58 w 387"/>
                <a:gd name="T87" fmla="*/ 366 h 378"/>
                <a:gd name="T88" fmla="*/ 46 w 387"/>
                <a:gd name="T89" fmla="*/ 378 h 378"/>
                <a:gd name="T90" fmla="*/ 35 w 387"/>
                <a:gd name="T91" fmla="*/ 366 h 378"/>
                <a:gd name="T92" fmla="*/ 47 w 387"/>
                <a:gd name="T93" fmla="*/ 355 h 378"/>
                <a:gd name="T94" fmla="*/ 58 w 387"/>
                <a:gd name="T95" fmla="*/ 366 h 378"/>
                <a:gd name="T96" fmla="*/ 36 w 387"/>
                <a:gd name="T97" fmla="*/ 343 h 378"/>
                <a:gd name="T98" fmla="*/ 353 w 387"/>
                <a:gd name="T99" fmla="*/ 46 h 378"/>
                <a:gd name="T100" fmla="*/ 375 w 387"/>
                <a:gd name="T101" fmla="*/ 70 h 378"/>
                <a:gd name="T102" fmla="*/ 58 w 387"/>
                <a:gd name="T103" fmla="*/ 366 h 378"/>
                <a:gd name="T104" fmla="*/ 36 w 387"/>
                <a:gd name="T105" fmla="*/ 343 h 378"/>
                <a:gd name="T106" fmla="*/ 376 w 387"/>
                <a:gd name="T107" fmla="*/ 47 h 378"/>
                <a:gd name="T108" fmla="*/ 387 w 387"/>
                <a:gd name="T109" fmla="*/ 59 h 378"/>
                <a:gd name="T110" fmla="*/ 375 w 387"/>
                <a:gd name="T111" fmla="*/ 70 h 378"/>
                <a:gd name="T112" fmla="*/ 365 w 387"/>
                <a:gd name="T113" fmla="*/ 58 h 378"/>
                <a:gd name="T114" fmla="*/ 376 w 387"/>
                <a:gd name="T115" fmla="*/ 4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7" h="378">
                  <a:moveTo>
                    <a:pt x="352" y="69"/>
                  </a:moveTo>
                  <a:lnTo>
                    <a:pt x="345" y="61"/>
                  </a:lnTo>
                  <a:lnTo>
                    <a:pt x="335" y="51"/>
                  </a:lnTo>
                  <a:lnTo>
                    <a:pt x="358" y="29"/>
                  </a:lnTo>
                  <a:lnTo>
                    <a:pt x="367" y="37"/>
                  </a:lnTo>
                  <a:lnTo>
                    <a:pt x="376" y="47"/>
                  </a:lnTo>
                  <a:lnTo>
                    <a:pt x="352" y="69"/>
                  </a:lnTo>
                  <a:close/>
                  <a:moveTo>
                    <a:pt x="335" y="51"/>
                  </a:moveTo>
                  <a:lnTo>
                    <a:pt x="327" y="43"/>
                  </a:lnTo>
                  <a:lnTo>
                    <a:pt x="318" y="34"/>
                  </a:lnTo>
                  <a:lnTo>
                    <a:pt x="341" y="11"/>
                  </a:lnTo>
                  <a:lnTo>
                    <a:pt x="350" y="20"/>
                  </a:lnTo>
                  <a:lnTo>
                    <a:pt x="358" y="29"/>
                  </a:lnTo>
                  <a:lnTo>
                    <a:pt x="335" y="51"/>
                  </a:lnTo>
                  <a:close/>
                  <a:moveTo>
                    <a:pt x="318" y="11"/>
                  </a:moveTo>
                  <a:lnTo>
                    <a:pt x="330" y="0"/>
                  </a:lnTo>
                  <a:lnTo>
                    <a:pt x="341" y="11"/>
                  </a:lnTo>
                  <a:lnTo>
                    <a:pt x="330" y="23"/>
                  </a:lnTo>
                  <a:lnTo>
                    <a:pt x="318" y="11"/>
                  </a:lnTo>
                  <a:close/>
                  <a:moveTo>
                    <a:pt x="341" y="34"/>
                  </a:moveTo>
                  <a:lnTo>
                    <a:pt x="35" y="342"/>
                  </a:lnTo>
                  <a:lnTo>
                    <a:pt x="11" y="319"/>
                  </a:lnTo>
                  <a:lnTo>
                    <a:pt x="318" y="11"/>
                  </a:lnTo>
                  <a:lnTo>
                    <a:pt x="341" y="34"/>
                  </a:lnTo>
                  <a:close/>
                  <a:moveTo>
                    <a:pt x="11" y="342"/>
                  </a:moveTo>
                  <a:lnTo>
                    <a:pt x="0" y="330"/>
                  </a:lnTo>
                  <a:lnTo>
                    <a:pt x="11" y="319"/>
                  </a:lnTo>
                  <a:lnTo>
                    <a:pt x="23" y="330"/>
                  </a:lnTo>
                  <a:lnTo>
                    <a:pt x="11" y="342"/>
                  </a:lnTo>
                  <a:close/>
                  <a:moveTo>
                    <a:pt x="35" y="319"/>
                  </a:moveTo>
                  <a:lnTo>
                    <a:pt x="41" y="325"/>
                  </a:lnTo>
                  <a:lnTo>
                    <a:pt x="47" y="330"/>
                  </a:lnTo>
                  <a:lnTo>
                    <a:pt x="23" y="354"/>
                  </a:lnTo>
                  <a:lnTo>
                    <a:pt x="18" y="347"/>
                  </a:lnTo>
                  <a:lnTo>
                    <a:pt x="11" y="342"/>
                  </a:lnTo>
                  <a:lnTo>
                    <a:pt x="35" y="319"/>
                  </a:lnTo>
                  <a:close/>
                  <a:moveTo>
                    <a:pt x="47" y="330"/>
                  </a:moveTo>
                  <a:lnTo>
                    <a:pt x="53" y="337"/>
                  </a:lnTo>
                  <a:lnTo>
                    <a:pt x="59" y="343"/>
                  </a:lnTo>
                  <a:lnTo>
                    <a:pt x="35" y="366"/>
                  </a:lnTo>
                  <a:lnTo>
                    <a:pt x="30" y="361"/>
                  </a:lnTo>
                  <a:lnTo>
                    <a:pt x="23" y="354"/>
                  </a:lnTo>
                  <a:lnTo>
                    <a:pt x="47" y="330"/>
                  </a:lnTo>
                  <a:close/>
                  <a:moveTo>
                    <a:pt x="58" y="366"/>
                  </a:moveTo>
                  <a:lnTo>
                    <a:pt x="46" y="378"/>
                  </a:lnTo>
                  <a:lnTo>
                    <a:pt x="35" y="366"/>
                  </a:lnTo>
                  <a:lnTo>
                    <a:pt x="47" y="355"/>
                  </a:lnTo>
                  <a:lnTo>
                    <a:pt x="58" y="366"/>
                  </a:lnTo>
                  <a:close/>
                  <a:moveTo>
                    <a:pt x="36" y="343"/>
                  </a:moveTo>
                  <a:lnTo>
                    <a:pt x="353" y="46"/>
                  </a:lnTo>
                  <a:lnTo>
                    <a:pt x="375" y="70"/>
                  </a:lnTo>
                  <a:lnTo>
                    <a:pt x="58" y="366"/>
                  </a:lnTo>
                  <a:lnTo>
                    <a:pt x="36" y="343"/>
                  </a:lnTo>
                  <a:close/>
                  <a:moveTo>
                    <a:pt x="376" y="47"/>
                  </a:moveTo>
                  <a:lnTo>
                    <a:pt x="387" y="59"/>
                  </a:lnTo>
                  <a:lnTo>
                    <a:pt x="375" y="70"/>
                  </a:lnTo>
                  <a:lnTo>
                    <a:pt x="365" y="58"/>
                  </a:lnTo>
                  <a:lnTo>
                    <a:pt x="376" y="47"/>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8" name="Freeform 102">
              <a:extLst>
                <a:ext uri="{FF2B5EF4-FFF2-40B4-BE49-F238E27FC236}">
                  <a16:creationId xmlns:a16="http://schemas.microsoft.com/office/drawing/2014/main" id="{8D79FE8E-672B-492E-89B0-105197333252}"/>
                </a:ext>
              </a:extLst>
            </p:cNvPr>
            <p:cNvSpPr>
              <a:spLocks/>
            </p:cNvSpPr>
            <p:nvPr/>
          </p:nvSpPr>
          <p:spPr bwMode="auto">
            <a:xfrm>
              <a:off x="4454525" y="936625"/>
              <a:ext cx="15875" cy="138113"/>
            </a:xfrm>
            <a:custGeom>
              <a:avLst/>
              <a:gdLst>
                <a:gd name="T0" fmla="*/ 35 w 50"/>
                <a:gd name="T1" fmla="*/ 434 h 434"/>
                <a:gd name="T2" fmla="*/ 50 w 50"/>
                <a:gd name="T3" fmla="*/ 1 h 434"/>
                <a:gd name="T4" fmla="*/ 38 w 50"/>
                <a:gd name="T5" fmla="*/ 1 h 434"/>
                <a:gd name="T6" fmla="*/ 27 w 50"/>
                <a:gd name="T7" fmla="*/ 1 h 434"/>
                <a:gd name="T8" fmla="*/ 15 w 50"/>
                <a:gd name="T9" fmla="*/ 0 h 434"/>
                <a:gd name="T10" fmla="*/ 3 w 50"/>
                <a:gd name="T11" fmla="*/ 0 h 434"/>
                <a:gd name="T12" fmla="*/ 0 w 50"/>
                <a:gd name="T13" fmla="*/ 0 h 434"/>
                <a:gd name="T14" fmla="*/ 0 w 50"/>
                <a:gd name="T15" fmla="*/ 434 h 434"/>
                <a:gd name="T16" fmla="*/ 3 w 50"/>
                <a:gd name="T17" fmla="*/ 434 h 434"/>
                <a:gd name="T18" fmla="*/ 19 w 50"/>
                <a:gd name="T19" fmla="*/ 434 h 434"/>
                <a:gd name="T20" fmla="*/ 35 w 50"/>
                <a:gd name="T21" fmla="*/ 434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34">
                  <a:moveTo>
                    <a:pt x="35" y="434"/>
                  </a:moveTo>
                  <a:lnTo>
                    <a:pt x="50" y="1"/>
                  </a:lnTo>
                  <a:lnTo>
                    <a:pt x="38" y="1"/>
                  </a:lnTo>
                  <a:lnTo>
                    <a:pt x="27" y="1"/>
                  </a:lnTo>
                  <a:lnTo>
                    <a:pt x="15" y="0"/>
                  </a:lnTo>
                  <a:lnTo>
                    <a:pt x="3" y="0"/>
                  </a:lnTo>
                  <a:lnTo>
                    <a:pt x="0" y="0"/>
                  </a:lnTo>
                  <a:lnTo>
                    <a:pt x="0" y="434"/>
                  </a:lnTo>
                  <a:lnTo>
                    <a:pt x="3" y="434"/>
                  </a:lnTo>
                  <a:lnTo>
                    <a:pt x="19" y="434"/>
                  </a:lnTo>
                  <a:lnTo>
                    <a:pt x="35" y="434"/>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9" name="Freeform 103">
              <a:extLst>
                <a:ext uri="{FF2B5EF4-FFF2-40B4-BE49-F238E27FC236}">
                  <a16:creationId xmlns:a16="http://schemas.microsoft.com/office/drawing/2014/main" id="{05AFAA05-CA0B-4025-B887-84FECF8185CE}"/>
                </a:ext>
              </a:extLst>
            </p:cNvPr>
            <p:cNvSpPr>
              <a:spLocks noEditPoints="1"/>
            </p:cNvSpPr>
            <p:nvPr/>
          </p:nvSpPr>
          <p:spPr bwMode="auto">
            <a:xfrm>
              <a:off x="4448175" y="931863"/>
              <a:ext cx="26988" cy="149225"/>
            </a:xfrm>
            <a:custGeom>
              <a:avLst/>
              <a:gdLst>
                <a:gd name="T0" fmla="*/ 49 w 83"/>
                <a:gd name="T1" fmla="*/ 17 h 467"/>
                <a:gd name="T2" fmla="*/ 67 w 83"/>
                <a:gd name="T3" fmla="*/ 451 h 467"/>
                <a:gd name="T4" fmla="*/ 66 w 83"/>
                <a:gd name="T5" fmla="*/ 1 h 467"/>
                <a:gd name="T6" fmla="*/ 82 w 83"/>
                <a:gd name="T7" fmla="*/ 18 h 467"/>
                <a:gd name="T8" fmla="*/ 66 w 83"/>
                <a:gd name="T9" fmla="*/ 1 h 467"/>
                <a:gd name="T10" fmla="*/ 53 w 83"/>
                <a:gd name="T11" fmla="*/ 33 h 467"/>
                <a:gd name="T12" fmla="*/ 43 w 83"/>
                <a:gd name="T13" fmla="*/ 0 h 467"/>
                <a:gd name="T14" fmla="*/ 66 w 83"/>
                <a:gd name="T15" fmla="*/ 1 h 467"/>
                <a:gd name="T16" fmla="*/ 43 w 83"/>
                <a:gd name="T17" fmla="*/ 33 h 467"/>
                <a:gd name="T18" fmla="*/ 19 w 83"/>
                <a:gd name="T19" fmla="*/ 33 h 467"/>
                <a:gd name="T20" fmla="*/ 30 w 83"/>
                <a:gd name="T21" fmla="*/ 0 h 467"/>
                <a:gd name="T22" fmla="*/ 43 w 83"/>
                <a:gd name="T23" fmla="*/ 33 h 467"/>
                <a:gd name="T24" fmla="*/ 16 w 83"/>
                <a:gd name="T25" fmla="*/ 33 h 467"/>
                <a:gd name="T26" fmla="*/ 19 w 83"/>
                <a:gd name="T27" fmla="*/ 0 h 467"/>
                <a:gd name="T28" fmla="*/ 0 w 83"/>
                <a:gd name="T29" fmla="*/ 16 h 467"/>
                <a:gd name="T30" fmla="*/ 16 w 83"/>
                <a:gd name="T31" fmla="*/ 0 h 467"/>
                <a:gd name="T32" fmla="*/ 0 w 83"/>
                <a:gd name="T33" fmla="*/ 16 h 467"/>
                <a:gd name="T34" fmla="*/ 33 w 83"/>
                <a:gd name="T35" fmla="*/ 450 h 467"/>
                <a:gd name="T36" fmla="*/ 0 w 83"/>
                <a:gd name="T37" fmla="*/ 16 h 467"/>
                <a:gd name="T38" fmla="*/ 16 w 83"/>
                <a:gd name="T39" fmla="*/ 467 h 467"/>
                <a:gd name="T40" fmla="*/ 0 w 83"/>
                <a:gd name="T41" fmla="*/ 450 h 467"/>
                <a:gd name="T42" fmla="*/ 16 w 83"/>
                <a:gd name="T43" fmla="*/ 467 h 467"/>
                <a:gd name="T44" fmla="*/ 19 w 83"/>
                <a:gd name="T45" fmla="*/ 433 h 467"/>
                <a:gd name="T46" fmla="*/ 16 w 83"/>
                <a:gd name="T47" fmla="*/ 467 h 467"/>
                <a:gd name="T48" fmla="*/ 19 w 83"/>
                <a:gd name="T49" fmla="*/ 433 h 467"/>
                <a:gd name="T50" fmla="*/ 35 w 83"/>
                <a:gd name="T51" fmla="*/ 433 h 467"/>
                <a:gd name="T52" fmla="*/ 30 w 83"/>
                <a:gd name="T53" fmla="*/ 467 h 467"/>
                <a:gd name="T54" fmla="*/ 19 w 83"/>
                <a:gd name="T55" fmla="*/ 433 h 467"/>
                <a:gd name="T56" fmla="*/ 44 w 83"/>
                <a:gd name="T57" fmla="*/ 434 h 467"/>
                <a:gd name="T58" fmla="*/ 50 w 83"/>
                <a:gd name="T59" fmla="*/ 467 h 467"/>
                <a:gd name="T60" fmla="*/ 35 w 83"/>
                <a:gd name="T61" fmla="*/ 467 h 467"/>
                <a:gd name="T62" fmla="*/ 67 w 83"/>
                <a:gd name="T63" fmla="*/ 451 h 467"/>
                <a:gd name="T64" fmla="*/ 50 w 83"/>
                <a:gd name="T65" fmla="*/ 467 h 467"/>
                <a:gd name="T66" fmla="*/ 67 w 83"/>
                <a:gd name="T67" fmla="*/ 451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467">
                  <a:moveTo>
                    <a:pt x="34" y="450"/>
                  </a:moveTo>
                  <a:lnTo>
                    <a:pt x="49" y="17"/>
                  </a:lnTo>
                  <a:lnTo>
                    <a:pt x="82" y="18"/>
                  </a:lnTo>
                  <a:lnTo>
                    <a:pt x="67" y="451"/>
                  </a:lnTo>
                  <a:lnTo>
                    <a:pt x="34" y="450"/>
                  </a:lnTo>
                  <a:close/>
                  <a:moveTo>
                    <a:pt x="66" y="1"/>
                  </a:moveTo>
                  <a:lnTo>
                    <a:pt x="83" y="1"/>
                  </a:lnTo>
                  <a:lnTo>
                    <a:pt x="82" y="18"/>
                  </a:lnTo>
                  <a:lnTo>
                    <a:pt x="66" y="17"/>
                  </a:lnTo>
                  <a:lnTo>
                    <a:pt x="66" y="1"/>
                  </a:lnTo>
                  <a:close/>
                  <a:moveTo>
                    <a:pt x="65" y="34"/>
                  </a:moveTo>
                  <a:lnTo>
                    <a:pt x="53" y="33"/>
                  </a:lnTo>
                  <a:lnTo>
                    <a:pt x="43" y="33"/>
                  </a:lnTo>
                  <a:lnTo>
                    <a:pt x="43" y="0"/>
                  </a:lnTo>
                  <a:lnTo>
                    <a:pt x="55" y="0"/>
                  </a:lnTo>
                  <a:lnTo>
                    <a:pt x="66" y="1"/>
                  </a:lnTo>
                  <a:lnTo>
                    <a:pt x="65" y="34"/>
                  </a:lnTo>
                  <a:close/>
                  <a:moveTo>
                    <a:pt x="43" y="33"/>
                  </a:moveTo>
                  <a:lnTo>
                    <a:pt x="33" y="33"/>
                  </a:lnTo>
                  <a:lnTo>
                    <a:pt x="19" y="33"/>
                  </a:lnTo>
                  <a:lnTo>
                    <a:pt x="19" y="0"/>
                  </a:lnTo>
                  <a:lnTo>
                    <a:pt x="30" y="0"/>
                  </a:lnTo>
                  <a:lnTo>
                    <a:pt x="43" y="0"/>
                  </a:lnTo>
                  <a:lnTo>
                    <a:pt x="43" y="33"/>
                  </a:lnTo>
                  <a:close/>
                  <a:moveTo>
                    <a:pt x="19" y="33"/>
                  </a:moveTo>
                  <a:lnTo>
                    <a:pt x="16" y="33"/>
                  </a:lnTo>
                  <a:lnTo>
                    <a:pt x="16" y="0"/>
                  </a:lnTo>
                  <a:lnTo>
                    <a:pt x="19" y="0"/>
                  </a:lnTo>
                  <a:lnTo>
                    <a:pt x="19" y="33"/>
                  </a:lnTo>
                  <a:close/>
                  <a:moveTo>
                    <a:pt x="0" y="16"/>
                  </a:moveTo>
                  <a:lnTo>
                    <a:pt x="0" y="0"/>
                  </a:lnTo>
                  <a:lnTo>
                    <a:pt x="16" y="0"/>
                  </a:lnTo>
                  <a:lnTo>
                    <a:pt x="16" y="16"/>
                  </a:lnTo>
                  <a:lnTo>
                    <a:pt x="0" y="16"/>
                  </a:lnTo>
                  <a:close/>
                  <a:moveTo>
                    <a:pt x="33" y="16"/>
                  </a:moveTo>
                  <a:lnTo>
                    <a:pt x="33" y="450"/>
                  </a:lnTo>
                  <a:lnTo>
                    <a:pt x="0" y="450"/>
                  </a:lnTo>
                  <a:lnTo>
                    <a:pt x="0" y="16"/>
                  </a:lnTo>
                  <a:lnTo>
                    <a:pt x="33" y="16"/>
                  </a:lnTo>
                  <a:close/>
                  <a:moveTo>
                    <a:pt x="16" y="467"/>
                  </a:moveTo>
                  <a:lnTo>
                    <a:pt x="0" y="467"/>
                  </a:lnTo>
                  <a:lnTo>
                    <a:pt x="0" y="450"/>
                  </a:lnTo>
                  <a:lnTo>
                    <a:pt x="16" y="450"/>
                  </a:lnTo>
                  <a:lnTo>
                    <a:pt x="16" y="467"/>
                  </a:lnTo>
                  <a:close/>
                  <a:moveTo>
                    <a:pt x="16" y="433"/>
                  </a:moveTo>
                  <a:lnTo>
                    <a:pt x="19" y="433"/>
                  </a:lnTo>
                  <a:lnTo>
                    <a:pt x="19" y="467"/>
                  </a:lnTo>
                  <a:lnTo>
                    <a:pt x="16" y="467"/>
                  </a:lnTo>
                  <a:lnTo>
                    <a:pt x="16" y="433"/>
                  </a:lnTo>
                  <a:close/>
                  <a:moveTo>
                    <a:pt x="19" y="433"/>
                  </a:moveTo>
                  <a:lnTo>
                    <a:pt x="26" y="433"/>
                  </a:lnTo>
                  <a:lnTo>
                    <a:pt x="35" y="433"/>
                  </a:lnTo>
                  <a:lnTo>
                    <a:pt x="35" y="467"/>
                  </a:lnTo>
                  <a:lnTo>
                    <a:pt x="30" y="467"/>
                  </a:lnTo>
                  <a:lnTo>
                    <a:pt x="19" y="467"/>
                  </a:lnTo>
                  <a:lnTo>
                    <a:pt x="19" y="433"/>
                  </a:lnTo>
                  <a:close/>
                  <a:moveTo>
                    <a:pt x="35" y="433"/>
                  </a:moveTo>
                  <a:lnTo>
                    <a:pt x="44" y="434"/>
                  </a:lnTo>
                  <a:lnTo>
                    <a:pt x="51" y="434"/>
                  </a:lnTo>
                  <a:lnTo>
                    <a:pt x="50" y="467"/>
                  </a:lnTo>
                  <a:lnTo>
                    <a:pt x="43" y="467"/>
                  </a:lnTo>
                  <a:lnTo>
                    <a:pt x="35" y="467"/>
                  </a:lnTo>
                  <a:lnTo>
                    <a:pt x="35" y="433"/>
                  </a:lnTo>
                  <a:close/>
                  <a:moveTo>
                    <a:pt x="67" y="451"/>
                  </a:moveTo>
                  <a:lnTo>
                    <a:pt x="67" y="467"/>
                  </a:lnTo>
                  <a:lnTo>
                    <a:pt x="50" y="467"/>
                  </a:lnTo>
                  <a:lnTo>
                    <a:pt x="51" y="450"/>
                  </a:lnTo>
                  <a:lnTo>
                    <a:pt x="67" y="451"/>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0" name="Freeform 104">
              <a:extLst>
                <a:ext uri="{FF2B5EF4-FFF2-40B4-BE49-F238E27FC236}">
                  <a16:creationId xmlns:a16="http://schemas.microsoft.com/office/drawing/2014/main" id="{7F6064B5-59D0-4758-87DB-449F07096288}"/>
                </a:ext>
              </a:extLst>
            </p:cNvPr>
            <p:cNvSpPr>
              <a:spLocks/>
            </p:cNvSpPr>
            <p:nvPr/>
          </p:nvSpPr>
          <p:spPr bwMode="auto">
            <a:xfrm>
              <a:off x="4144963" y="1557338"/>
              <a:ext cx="107950" cy="104775"/>
            </a:xfrm>
            <a:custGeom>
              <a:avLst/>
              <a:gdLst>
                <a:gd name="T0" fmla="*/ 0 w 341"/>
                <a:gd name="T1" fmla="*/ 296 h 332"/>
                <a:gd name="T2" fmla="*/ 9 w 341"/>
                <a:gd name="T3" fmla="*/ 306 h 332"/>
                <a:gd name="T4" fmla="*/ 17 w 341"/>
                <a:gd name="T5" fmla="*/ 314 h 332"/>
                <a:gd name="T6" fmla="*/ 26 w 341"/>
                <a:gd name="T7" fmla="*/ 324 h 332"/>
                <a:gd name="T8" fmla="*/ 34 w 341"/>
                <a:gd name="T9" fmla="*/ 332 h 332"/>
                <a:gd name="T10" fmla="*/ 341 w 341"/>
                <a:gd name="T11" fmla="*/ 25 h 332"/>
                <a:gd name="T12" fmla="*/ 329 w 341"/>
                <a:gd name="T13" fmla="*/ 13 h 332"/>
                <a:gd name="T14" fmla="*/ 317 w 341"/>
                <a:gd name="T15" fmla="*/ 0 h 332"/>
                <a:gd name="T16" fmla="*/ 0 w 341"/>
                <a:gd name="T17" fmla="*/ 29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332">
                  <a:moveTo>
                    <a:pt x="0" y="296"/>
                  </a:moveTo>
                  <a:lnTo>
                    <a:pt x="9" y="306"/>
                  </a:lnTo>
                  <a:lnTo>
                    <a:pt x="17" y="314"/>
                  </a:lnTo>
                  <a:lnTo>
                    <a:pt x="26" y="324"/>
                  </a:lnTo>
                  <a:lnTo>
                    <a:pt x="34" y="332"/>
                  </a:lnTo>
                  <a:lnTo>
                    <a:pt x="341" y="25"/>
                  </a:lnTo>
                  <a:lnTo>
                    <a:pt x="329" y="13"/>
                  </a:lnTo>
                  <a:lnTo>
                    <a:pt x="317" y="0"/>
                  </a:lnTo>
                  <a:lnTo>
                    <a:pt x="0" y="296"/>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1" name="Freeform 105">
              <a:extLst>
                <a:ext uri="{FF2B5EF4-FFF2-40B4-BE49-F238E27FC236}">
                  <a16:creationId xmlns:a16="http://schemas.microsoft.com/office/drawing/2014/main" id="{188B072A-AA77-418E-9EBF-ECA7AEDB7529}"/>
                </a:ext>
              </a:extLst>
            </p:cNvPr>
            <p:cNvSpPr>
              <a:spLocks noEditPoints="1"/>
            </p:cNvSpPr>
            <p:nvPr/>
          </p:nvSpPr>
          <p:spPr bwMode="auto">
            <a:xfrm>
              <a:off x="4137025" y="1549400"/>
              <a:ext cx="122238" cy="120650"/>
            </a:xfrm>
            <a:custGeom>
              <a:avLst/>
              <a:gdLst>
                <a:gd name="T0" fmla="*/ 43 w 387"/>
                <a:gd name="T1" fmla="*/ 317 h 378"/>
                <a:gd name="T2" fmla="*/ 29 w 387"/>
                <a:gd name="T3" fmla="*/ 349 h 378"/>
                <a:gd name="T4" fmla="*/ 11 w 387"/>
                <a:gd name="T5" fmla="*/ 331 h 378"/>
                <a:gd name="T6" fmla="*/ 29 w 387"/>
                <a:gd name="T7" fmla="*/ 349 h 378"/>
                <a:gd name="T8" fmla="*/ 40 w 387"/>
                <a:gd name="T9" fmla="*/ 337 h 378"/>
                <a:gd name="T10" fmla="*/ 52 w 387"/>
                <a:gd name="T11" fmla="*/ 326 h 378"/>
                <a:gd name="T12" fmla="*/ 69 w 387"/>
                <a:gd name="T13" fmla="*/ 344 h 378"/>
                <a:gd name="T14" fmla="*/ 37 w 387"/>
                <a:gd name="T15" fmla="*/ 357 h 378"/>
                <a:gd name="T16" fmla="*/ 52 w 387"/>
                <a:gd name="T17" fmla="*/ 326 h 378"/>
                <a:gd name="T18" fmla="*/ 57 w 387"/>
                <a:gd name="T19" fmla="*/ 378 h 378"/>
                <a:gd name="T20" fmla="*/ 57 w 387"/>
                <a:gd name="T21" fmla="*/ 355 h 378"/>
                <a:gd name="T22" fmla="*/ 45 w 387"/>
                <a:gd name="T23" fmla="*/ 344 h 378"/>
                <a:gd name="T24" fmla="*/ 375 w 387"/>
                <a:gd name="T25" fmla="*/ 59 h 378"/>
                <a:gd name="T26" fmla="*/ 45 w 387"/>
                <a:gd name="T27" fmla="*/ 344 h 378"/>
                <a:gd name="T28" fmla="*/ 387 w 387"/>
                <a:gd name="T29" fmla="*/ 48 h 378"/>
                <a:gd name="T30" fmla="*/ 364 w 387"/>
                <a:gd name="T31" fmla="*/ 48 h 378"/>
                <a:gd name="T32" fmla="*/ 352 w 387"/>
                <a:gd name="T33" fmla="*/ 59 h 378"/>
                <a:gd name="T34" fmla="*/ 340 w 387"/>
                <a:gd name="T35" fmla="*/ 48 h 378"/>
                <a:gd name="T36" fmla="*/ 370 w 387"/>
                <a:gd name="T37" fmla="*/ 31 h 378"/>
                <a:gd name="T38" fmla="*/ 352 w 387"/>
                <a:gd name="T39" fmla="*/ 59 h 378"/>
                <a:gd name="T40" fmla="*/ 340 w 387"/>
                <a:gd name="T41" fmla="*/ 48 h 378"/>
                <a:gd name="T42" fmla="*/ 340 w 387"/>
                <a:gd name="T43" fmla="*/ 48 h 378"/>
                <a:gd name="T44" fmla="*/ 334 w 387"/>
                <a:gd name="T45" fmla="*/ 41 h 378"/>
                <a:gd name="T46" fmla="*/ 352 w 387"/>
                <a:gd name="T47" fmla="*/ 13 h 378"/>
                <a:gd name="T48" fmla="*/ 364 w 387"/>
                <a:gd name="T49" fmla="*/ 24 h 378"/>
                <a:gd name="T50" fmla="*/ 329 w 387"/>
                <a:gd name="T51" fmla="*/ 12 h 378"/>
                <a:gd name="T52" fmla="*/ 352 w 387"/>
                <a:gd name="T53" fmla="*/ 13 h 378"/>
                <a:gd name="T54" fmla="*/ 329 w 387"/>
                <a:gd name="T55" fmla="*/ 12 h 378"/>
                <a:gd name="T56" fmla="*/ 34 w 387"/>
                <a:gd name="T57" fmla="*/ 331 h 378"/>
                <a:gd name="T58" fmla="*/ 329 w 387"/>
                <a:gd name="T59" fmla="*/ 12 h 378"/>
                <a:gd name="T60" fmla="*/ 11 w 387"/>
                <a:gd name="T61" fmla="*/ 331 h 378"/>
                <a:gd name="T62" fmla="*/ 12 w 387"/>
                <a:gd name="T63" fmla="*/ 308 h 378"/>
                <a:gd name="T64" fmla="*/ 11 w 387"/>
                <a:gd name="T65" fmla="*/ 33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7" h="378">
                  <a:moveTo>
                    <a:pt x="35" y="308"/>
                  </a:moveTo>
                  <a:lnTo>
                    <a:pt x="43" y="317"/>
                  </a:lnTo>
                  <a:lnTo>
                    <a:pt x="52" y="326"/>
                  </a:lnTo>
                  <a:lnTo>
                    <a:pt x="29" y="349"/>
                  </a:lnTo>
                  <a:lnTo>
                    <a:pt x="19" y="339"/>
                  </a:lnTo>
                  <a:lnTo>
                    <a:pt x="11" y="331"/>
                  </a:lnTo>
                  <a:lnTo>
                    <a:pt x="35" y="308"/>
                  </a:lnTo>
                  <a:close/>
                  <a:moveTo>
                    <a:pt x="29" y="349"/>
                  </a:moveTo>
                  <a:lnTo>
                    <a:pt x="29" y="349"/>
                  </a:lnTo>
                  <a:lnTo>
                    <a:pt x="40" y="337"/>
                  </a:lnTo>
                  <a:lnTo>
                    <a:pt x="29" y="349"/>
                  </a:lnTo>
                  <a:close/>
                  <a:moveTo>
                    <a:pt x="52" y="326"/>
                  </a:moveTo>
                  <a:lnTo>
                    <a:pt x="60" y="335"/>
                  </a:lnTo>
                  <a:lnTo>
                    <a:pt x="69" y="344"/>
                  </a:lnTo>
                  <a:lnTo>
                    <a:pt x="45" y="367"/>
                  </a:lnTo>
                  <a:lnTo>
                    <a:pt x="37" y="357"/>
                  </a:lnTo>
                  <a:lnTo>
                    <a:pt x="29" y="349"/>
                  </a:lnTo>
                  <a:lnTo>
                    <a:pt x="52" y="326"/>
                  </a:lnTo>
                  <a:close/>
                  <a:moveTo>
                    <a:pt x="69" y="367"/>
                  </a:moveTo>
                  <a:lnTo>
                    <a:pt x="57" y="378"/>
                  </a:lnTo>
                  <a:lnTo>
                    <a:pt x="45" y="367"/>
                  </a:lnTo>
                  <a:lnTo>
                    <a:pt x="57" y="355"/>
                  </a:lnTo>
                  <a:lnTo>
                    <a:pt x="69" y="367"/>
                  </a:lnTo>
                  <a:close/>
                  <a:moveTo>
                    <a:pt x="45" y="344"/>
                  </a:moveTo>
                  <a:lnTo>
                    <a:pt x="352" y="36"/>
                  </a:lnTo>
                  <a:lnTo>
                    <a:pt x="375" y="59"/>
                  </a:lnTo>
                  <a:lnTo>
                    <a:pt x="69" y="367"/>
                  </a:lnTo>
                  <a:lnTo>
                    <a:pt x="45" y="344"/>
                  </a:lnTo>
                  <a:close/>
                  <a:moveTo>
                    <a:pt x="375" y="36"/>
                  </a:moveTo>
                  <a:lnTo>
                    <a:pt x="387" y="48"/>
                  </a:lnTo>
                  <a:lnTo>
                    <a:pt x="375" y="59"/>
                  </a:lnTo>
                  <a:lnTo>
                    <a:pt x="364" y="48"/>
                  </a:lnTo>
                  <a:lnTo>
                    <a:pt x="375" y="36"/>
                  </a:lnTo>
                  <a:close/>
                  <a:moveTo>
                    <a:pt x="352" y="59"/>
                  </a:moveTo>
                  <a:lnTo>
                    <a:pt x="346" y="53"/>
                  </a:lnTo>
                  <a:lnTo>
                    <a:pt x="340" y="48"/>
                  </a:lnTo>
                  <a:lnTo>
                    <a:pt x="364" y="24"/>
                  </a:lnTo>
                  <a:lnTo>
                    <a:pt x="370" y="31"/>
                  </a:lnTo>
                  <a:lnTo>
                    <a:pt x="375" y="36"/>
                  </a:lnTo>
                  <a:lnTo>
                    <a:pt x="352" y="59"/>
                  </a:lnTo>
                  <a:close/>
                  <a:moveTo>
                    <a:pt x="340" y="48"/>
                  </a:moveTo>
                  <a:lnTo>
                    <a:pt x="340" y="48"/>
                  </a:lnTo>
                  <a:lnTo>
                    <a:pt x="352" y="36"/>
                  </a:lnTo>
                  <a:lnTo>
                    <a:pt x="340" y="48"/>
                  </a:lnTo>
                  <a:close/>
                  <a:moveTo>
                    <a:pt x="340" y="48"/>
                  </a:moveTo>
                  <a:lnTo>
                    <a:pt x="334" y="41"/>
                  </a:lnTo>
                  <a:lnTo>
                    <a:pt x="329" y="35"/>
                  </a:lnTo>
                  <a:lnTo>
                    <a:pt x="352" y="13"/>
                  </a:lnTo>
                  <a:lnTo>
                    <a:pt x="358" y="19"/>
                  </a:lnTo>
                  <a:lnTo>
                    <a:pt x="364" y="24"/>
                  </a:lnTo>
                  <a:lnTo>
                    <a:pt x="340" y="48"/>
                  </a:lnTo>
                  <a:close/>
                  <a:moveTo>
                    <a:pt x="329" y="12"/>
                  </a:moveTo>
                  <a:lnTo>
                    <a:pt x="342" y="0"/>
                  </a:lnTo>
                  <a:lnTo>
                    <a:pt x="352" y="13"/>
                  </a:lnTo>
                  <a:lnTo>
                    <a:pt x="340" y="23"/>
                  </a:lnTo>
                  <a:lnTo>
                    <a:pt x="329" y="12"/>
                  </a:lnTo>
                  <a:close/>
                  <a:moveTo>
                    <a:pt x="352" y="36"/>
                  </a:moveTo>
                  <a:lnTo>
                    <a:pt x="34" y="331"/>
                  </a:lnTo>
                  <a:lnTo>
                    <a:pt x="12" y="308"/>
                  </a:lnTo>
                  <a:lnTo>
                    <a:pt x="329" y="12"/>
                  </a:lnTo>
                  <a:lnTo>
                    <a:pt x="352" y="36"/>
                  </a:lnTo>
                  <a:close/>
                  <a:moveTo>
                    <a:pt x="11" y="331"/>
                  </a:moveTo>
                  <a:lnTo>
                    <a:pt x="0" y="318"/>
                  </a:lnTo>
                  <a:lnTo>
                    <a:pt x="12" y="308"/>
                  </a:lnTo>
                  <a:lnTo>
                    <a:pt x="23" y="319"/>
                  </a:lnTo>
                  <a:lnTo>
                    <a:pt x="11" y="331"/>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2" name="Freeform 106">
              <a:extLst>
                <a:ext uri="{FF2B5EF4-FFF2-40B4-BE49-F238E27FC236}">
                  <a16:creationId xmlns:a16="http://schemas.microsoft.com/office/drawing/2014/main" id="{4AA84DDA-280A-4881-B153-FCA6C87026F9}"/>
                </a:ext>
              </a:extLst>
            </p:cNvPr>
            <p:cNvSpPr>
              <a:spLocks/>
            </p:cNvSpPr>
            <p:nvPr/>
          </p:nvSpPr>
          <p:spPr bwMode="auto">
            <a:xfrm>
              <a:off x="4741863" y="1360488"/>
              <a:ext cx="138113" cy="17463"/>
            </a:xfrm>
            <a:custGeom>
              <a:avLst/>
              <a:gdLst>
                <a:gd name="T0" fmla="*/ 434 w 434"/>
                <a:gd name="T1" fmla="*/ 0 h 54"/>
                <a:gd name="T2" fmla="*/ 1 w 434"/>
                <a:gd name="T3" fmla="*/ 0 h 54"/>
                <a:gd name="T4" fmla="*/ 1 w 434"/>
                <a:gd name="T5" fmla="*/ 4 h 54"/>
                <a:gd name="T6" fmla="*/ 1 w 434"/>
                <a:gd name="T7" fmla="*/ 12 h 54"/>
                <a:gd name="T8" fmla="*/ 1 w 434"/>
                <a:gd name="T9" fmla="*/ 21 h 54"/>
                <a:gd name="T10" fmla="*/ 0 w 434"/>
                <a:gd name="T11" fmla="*/ 29 h 54"/>
                <a:gd name="T12" fmla="*/ 0 w 434"/>
                <a:gd name="T13" fmla="*/ 38 h 54"/>
                <a:gd name="T14" fmla="*/ 433 w 434"/>
                <a:gd name="T15" fmla="*/ 54 h 54"/>
                <a:gd name="T16" fmla="*/ 434 w 434"/>
                <a:gd name="T17" fmla="*/ 42 h 54"/>
                <a:gd name="T18" fmla="*/ 434 w 434"/>
                <a:gd name="T19" fmla="*/ 29 h 54"/>
                <a:gd name="T20" fmla="*/ 434 w 434"/>
                <a:gd name="T21" fmla="*/ 17 h 54"/>
                <a:gd name="T22" fmla="*/ 434 w 434"/>
                <a:gd name="T23" fmla="*/ 4 h 54"/>
                <a:gd name="T24" fmla="*/ 434 w 434"/>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54">
                  <a:moveTo>
                    <a:pt x="434" y="0"/>
                  </a:moveTo>
                  <a:lnTo>
                    <a:pt x="1" y="0"/>
                  </a:lnTo>
                  <a:lnTo>
                    <a:pt x="1" y="4"/>
                  </a:lnTo>
                  <a:lnTo>
                    <a:pt x="1" y="12"/>
                  </a:lnTo>
                  <a:lnTo>
                    <a:pt x="1" y="21"/>
                  </a:lnTo>
                  <a:lnTo>
                    <a:pt x="0" y="29"/>
                  </a:lnTo>
                  <a:lnTo>
                    <a:pt x="0" y="38"/>
                  </a:lnTo>
                  <a:lnTo>
                    <a:pt x="433" y="54"/>
                  </a:lnTo>
                  <a:lnTo>
                    <a:pt x="434" y="42"/>
                  </a:lnTo>
                  <a:lnTo>
                    <a:pt x="434" y="29"/>
                  </a:lnTo>
                  <a:lnTo>
                    <a:pt x="434" y="17"/>
                  </a:lnTo>
                  <a:lnTo>
                    <a:pt x="434" y="4"/>
                  </a:lnTo>
                  <a:lnTo>
                    <a:pt x="434" y="0"/>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3" name="Freeform 107">
              <a:extLst>
                <a:ext uri="{FF2B5EF4-FFF2-40B4-BE49-F238E27FC236}">
                  <a16:creationId xmlns:a16="http://schemas.microsoft.com/office/drawing/2014/main" id="{DA396185-06EF-4718-9AF5-9664A65A908B}"/>
                </a:ext>
              </a:extLst>
            </p:cNvPr>
            <p:cNvSpPr>
              <a:spLocks noEditPoints="1"/>
            </p:cNvSpPr>
            <p:nvPr/>
          </p:nvSpPr>
          <p:spPr bwMode="auto">
            <a:xfrm>
              <a:off x="4737100" y="1355725"/>
              <a:ext cx="147638" cy="26988"/>
            </a:xfrm>
            <a:custGeom>
              <a:avLst/>
              <a:gdLst>
                <a:gd name="T0" fmla="*/ 18 w 468"/>
                <a:gd name="T1" fmla="*/ 34 h 88"/>
                <a:gd name="T2" fmla="*/ 451 w 468"/>
                <a:gd name="T3" fmla="*/ 0 h 88"/>
                <a:gd name="T4" fmla="*/ 1 w 468"/>
                <a:gd name="T5" fmla="*/ 17 h 88"/>
                <a:gd name="T6" fmla="*/ 18 w 468"/>
                <a:gd name="T7" fmla="*/ 0 h 88"/>
                <a:gd name="T8" fmla="*/ 1 w 468"/>
                <a:gd name="T9" fmla="*/ 17 h 88"/>
                <a:gd name="T10" fmla="*/ 33 w 468"/>
                <a:gd name="T11" fmla="*/ 21 h 88"/>
                <a:gd name="T12" fmla="*/ 1 w 468"/>
                <a:gd name="T13" fmla="*/ 17 h 88"/>
                <a:gd name="T14" fmla="*/ 33 w 468"/>
                <a:gd name="T15" fmla="*/ 21 h 88"/>
                <a:gd name="T16" fmla="*/ 33 w 468"/>
                <a:gd name="T17" fmla="*/ 39 h 88"/>
                <a:gd name="T18" fmla="*/ 1 w 468"/>
                <a:gd name="T19" fmla="*/ 32 h 88"/>
                <a:gd name="T20" fmla="*/ 33 w 468"/>
                <a:gd name="T21" fmla="*/ 21 h 88"/>
                <a:gd name="T22" fmla="*/ 33 w 468"/>
                <a:gd name="T23" fmla="*/ 47 h 88"/>
                <a:gd name="T24" fmla="*/ 1 w 468"/>
                <a:gd name="T25" fmla="*/ 55 h 88"/>
                <a:gd name="T26" fmla="*/ 1 w 468"/>
                <a:gd name="T27" fmla="*/ 38 h 88"/>
                <a:gd name="T28" fmla="*/ 17 w 468"/>
                <a:gd name="T29" fmla="*/ 72 h 88"/>
                <a:gd name="T30" fmla="*/ 1 w 468"/>
                <a:gd name="T31" fmla="*/ 55 h 88"/>
                <a:gd name="T32" fmla="*/ 17 w 468"/>
                <a:gd name="T33" fmla="*/ 72 h 88"/>
                <a:gd name="T34" fmla="*/ 451 w 468"/>
                <a:gd name="T35" fmla="*/ 55 h 88"/>
                <a:gd name="T36" fmla="*/ 17 w 468"/>
                <a:gd name="T37" fmla="*/ 72 h 88"/>
                <a:gd name="T38" fmla="*/ 467 w 468"/>
                <a:gd name="T39" fmla="*/ 72 h 88"/>
                <a:gd name="T40" fmla="*/ 450 w 468"/>
                <a:gd name="T41" fmla="*/ 88 h 88"/>
                <a:gd name="T42" fmla="*/ 467 w 468"/>
                <a:gd name="T43" fmla="*/ 72 h 88"/>
                <a:gd name="T44" fmla="*/ 434 w 468"/>
                <a:gd name="T45" fmla="*/ 58 h 88"/>
                <a:gd name="T46" fmla="*/ 468 w 468"/>
                <a:gd name="T47" fmla="*/ 46 h 88"/>
                <a:gd name="T48" fmla="*/ 467 w 468"/>
                <a:gd name="T49" fmla="*/ 72 h 88"/>
                <a:gd name="T50" fmla="*/ 435 w 468"/>
                <a:gd name="T51" fmla="*/ 46 h 88"/>
                <a:gd name="T52" fmla="*/ 435 w 468"/>
                <a:gd name="T53" fmla="*/ 21 h 88"/>
                <a:gd name="T54" fmla="*/ 468 w 468"/>
                <a:gd name="T55" fmla="*/ 33 h 88"/>
                <a:gd name="T56" fmla="*/ 435 w 468"/>
                <a:gd name="T57" fmla="*/ 46 h 88"/>
                <a:gd name="T58" fmla="*/ 435 w 468"/>
                <a:gd name="T59" fmla="*/ 17 h 88"/>
                <a:gd name="T60" fmla="*/ 468 w 468"/>
                <a:gd name="T61" fmla="*/ 21 h 88"/>
                <a:gd name="T62" fmla="*/ 451 w 468"/>
                <a:gd name="T63" fmla="*/ 0 h 88"/>
                <a:gd name="T64" fmla="*/ 468 w 468"/>
                <a:gd name="T65" fmla="*/ 17 h 88"/>
                <a:gd name="T66" fmla="*/ 451 w 468"/>
                <a:gd name="T6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8" h="88">
                  <a:moveTo>
                    <a:pt x="451" y="34"/>
                  </a:moveTo>
                  <a:lnTo>
                    <a:pt x="18" y="34"/>
                  </a:lnTo>
                  <a:lnTo>
                    <a:pt x="18" y="0"/>
                  </a:lnTo>
                  <a:lnTo>
                    <a:pt x="451" y="0"/>
                  </a:lnTo>
                  <a:lnTo>
                    <a:pt x="451" y="34"/>
                  </a:lnTo>
                  <a:close/>
                  <a:moveTo>
                    <a:pt x="1" y="17"/>
                  </a:moveTo>
                  <a:lnTo>
                    <a:pt x="1" y="0"/>
                  </a:lnTo>
                  <a:lnTo>
                    <a:pt x="18" y="0"/>
                  </a:lnTo>
                  <a:lnTo>
                    <a:pt x="18" y="17"/>
                  </a:lnTo>
                  <a:lnTo>
                    <a:pt x="1" y="17"/>
                  </a:lnTo>
                  <a:close/>
                  <a:moveTo>
                    <a:pt x="33" y="17"/>
                  </a:moveTo>
                  <a:lnTo>
                    <a:pt x="33" y="21"/>
                  </a:lnTo>
                  <a:lnTo>
                    <a:pt x="1" y="21"/>
                  </a:lnTo>
                  <a:lnTo>
                    <a:pt x="1" y="17"/>
                  </a:lnTo>
                  <a:lnTo>
                    <a:pt x="33" y="17"/>
                  </a:lnTo>
                  <a:close/>
                  <a:moveTo>
                    <a:pt x="33" y="21"/>
                  </a:moveTo>
                  <a:lnTo>
                    <a:pt x="33" y="28"/>
                  </a:lnTo>
                  <a:lnTo>
                    <a:pt x="33" y="39"/>
                  </a:lnTo>
                  <a:lnTo>
                    <a:pt x="1" y="38"/>
                  </a:lnTo>
                  <a:lnTo>
                    <a:pt x="1" y="32"/>
                  </a:lnTo>
                  <a:lnTo>
                    <a:pt x="1" y="21"/>
                  </a:lnTo>
                  <a:lnTo>
                    <a:pt x="33" y="21"/>
                  </a:lnTo>
                  <a:close/>
                  <a:moveTo>
                    <a:pt x="33" y="39"/>
                  </a:moveTo>
                  <a:lnTo>
                    <a:pt x="33" y="47"/>
                  </a:lnTo>
                  <a:lnTo>
                    <a:pt x="33" y="56"/>
                  </a:lnTo>
                  <a:lnTo>
                    <a:pt x="1" y="55"/>
                  </a:lnTo>
                  <a:lnTo>
                    <a:pt x="1" y="46"/>
                  </a:lnTo>
                  <a:lnTo>
                    <a:pt x="1" y="38"/>
                  </a:lnTo>
                  <a:lnTo>
                    <a:pt x="33" y="39"/>
                  </a:lnTo>
                  <a:close/>
                  <a:moveTo>
                    <a:pt x="17" y="72"/>
                  </a:moveTo>
                  <a:lnTo>
                    <a:pt x="0" y="71"/>
                  </a:lnTo>
                  <a:lnTo>
                    <a:pt x="1" y="55"/>
                  </a:lnTo>
                  <a:lnTo>
                    <a:pt x="17" y="55"/>
                  </a:lnTo>
                  <a:lnTo>
                    <a:pt x="17" y="72"/>
                  </a:lnTo>
                  <a:close/>
                  <a:moveTo>
                    <a:pt x="18" y="39"/>
                  </a:moveTo>
                  <a:lnTo>
                    <a:pt x="451" y="55"/>
                  </a:lnTo>
                  <a:lnTo>
                    <a:pt x="450" y="88"/>
                  </a:lnTo>
                  <a:lnTo>
                    <a:pt x="17" y="72"/>
                  </a:lnTo>
                  <a:lnTo>
                    <a:pt x="18" y="39"/>
                  </a:lnTo>
                  <a:close/>
                  <a:moveTo>
                    <a:pt x="467" y="72"/>
                  </a:moveTo>
                  <a:lnTo>
                    <a:pt x="466" y="88"/>
                  </a:lnTo>
                  <a:lnTo>
                    <a:pt x="450" y="88"/>
                  </a:lnTo>
                  <a:lnTo>
                    <a:pt x="450" y="71"/>
                  </a:lnTo>
                  <a:lnTo>
                    <a:pt x="467" y="72"/>
                  </a:lnTo>
                  <a:close/>
                  <a:moveTo>
                    <a:pt x="434" y="71"/>
                  </a:moveTo>
                  <a:lnTo>
                    <a:pt x="434" y="58"/>
                  </a:lnTo>
                  <a:lnTo>
                    <a:pt x="435" y="46"/>
                  </a:lnTo>
                  <a:lnTo>
                    <a:pt x="468" y="46"/>
                  </a:lnTo>
                  <a:lnTo>
                    <a:pt x="467" y="59"/>
                  </a:lnTo>
                  <a:lnTo>
                    <a:pt x="467" y="72"/>
                  </a:lnTo>
                  <a:lnTo>
                    <a:pt x="434" y="71"/>
                  </a:lnTo>
                  <a:close/>
                  <a:moveTo>
                    <a:pt x="435" y="46"/>
                  </a:moveTo>
                  <a:lnTo>
                    <a:pt x="435" y="36"/>
                  </a:lnTo>
                  <a:lnTo>
                    <a:pt x="435" y="21"/>
                  </a:lnTo>
                  <a:lnTo>
                    <a:pt x="468" y="21"/>
                  </a:lnTo>
                  <a:lnTo>
                    <a:pt x="468" y="33"/>
                  </a:lnTo>
                  <a:lnTo>
                    <a:pt x="468" y="46"/>
                  </a:lnTo>
                  <a:lnTo>
                    <a:pt x="435" y="46"/>
                  </a:lnTo>
                  <a:close/>
                  <a:moveTo>
                    <a:pt x="435" y="21"/>
                  </a:moveTo>
                  <a:lnTo>
                    <a:pt x="435" y="17"/>
                  </a:lnTo>
                  <a:lnTo>
                    <a:pt x="468" y="17"/>
                  </a:lnTo>
                  <a:lnTo>
                    <a:pt x="468" y="21"/>
                  </a:lnTo>
                  <a:lnTo>
                    <a:pt x="435" y="21"/>
                  </a:lnTo>
                  <a:close/>
                  <a:moveTo>
                    <a:pt x="451" y="0"/>
                  </a:moveTo>
                  <a:lnTo>
                    <a:pt x="468" y="0"/>
                  </a:lnTo>
                  <a:lnTo>
                    <a:pt x="468" y="17"/>
                  </a:lnTo>
                  <a:lnTo>
                    <a:pt x="451" y="17"/>
                  </a:lnTo>
                  <a:lnTo>
                    <a:pt x="451" y="0"/>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4" name="Freeform 108">
              <a:extLst>
                <a:ext uri="{FF2B5EF4-FFF2-40B4-BE49-F238E27FC236}">
                  <a16:creationId xmlns:a16="http://schemas.microsoft.com/office/drawing/2014/main" id="{6C86503B-4155-4322-953D-1D9EC53A8E78}"/>
                </a:ext>
              </a:extLst>
            </p:cNvPr>
            <p:cNvSpPr>
              <a:spLocks/>
            </p:cNvSpPr>
            <p:nvPr/>
          </p:nvSpPr>
          <p:spPr bwMode="auto">
            <a:xfrm>
              <a:off x="4154488" y="1050925"/>
              <a:ext cx="104775" cy="109538"/>
            </a:xfrm>
            <a:custGeom>
              <a:avLst/>
              <a:gdLst>
                <a:gd name="T0" fmla="*/ 0 w 332"/>
                <a:gd name="T1" fmla="*/ 35 h 342"/>
                <a:gd name="T2" fmla="*/ 308 w 332"/>
                <a:gd name="T3" fmla="*/ 342 h 342"/>
                <a:gd name="T4" fmla="*/ 319 w 332"/>
                <a:gd name="T5" fmla="*/ 329 h 342"/>
                <a:gd name="T6" fmla="*/ 332 w 332"/>
                <a:gd name="T7" fmla="*/ 318 h 342"/>
                <a:gd name="T8" fmla="*/ 36 w 332"/>
                <a:gd name="T9" fmla="*/ 0 h 342"/>
                <a:gd name="T10" fmla="*/ 26 w 332"/>
                <a:gd name="T11" fmla="*/ 9 h 342"/>
                <a:gd name="T12" fmla="*/ 18 w 332"/>
                <a:gd name="T13" fmla="*/ 18 h 342"/>
                <a:gd name="T14" fmla="*/ 8 w 332"/>
                <a:gd name="T15" fmla="*/ 27 h 342"/>
                <a:gd name="T16" fmla="*/ 0 w 332"/>
                <a:gd name="T17" fmla="*/ 3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 h="342">
                  <a:moveTo>
                    <a:pt x="0" y="35"/>
                  </a:moveTo>
                  <a:lnTo>
                    <a:pt x="308" y="342"/>
                  </a:lnTo>
                  <a:lnTo>
                    <a:pt x="319" y="329"/>
                  </a:lnTo>
                  <a:lnTo>
                    <a:pt x="332" y="318"/>
                  </a:lnTo>
                  <a:lnTo>
                    <a:pt x="36" y="0"/>
                  </a:lnTo>
                  <a:lnTo>
                    <a:pt x="26" y="9"/>
                  </a:lnTo>
                  <a:lnTo>
                    <a:pt x="18" y="18"/>
                  </a:lnTo>
                  <a:lnTo>
                    <a:pt x="8" y="27"/>
                  </a:lnTo>
                  <a:lnTo>
                    <a:pt x="0" y="35"/>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5" name="Freeform 109">
              <a:extLst>
                <a:ext uri="{FF2B5EF4-FFF2-40B4-BE49-F238E27FC236}">
                  <a16:creationId xmlns:a16="http://schemas.microsoft.com/office/drawing/2014/main" id="{A9EC709B-02E7-42CF-9C0F-C443C5196C07}"/>
                </a:ext>
              </a:extLst>
            </p:cNvPr>
            <p:cNvSpPr>
              <a:spLocks noEditPoints="1"/>
            </p:cNvSpPr>
            <p:nvPr/>
          </p:nvSpPr>
          <p:spPr bwMode="auto">
            <a:xfrm>
              <a:off x="4146550" y="1044575"/>
              <a:ext cx="120650" cy="122238"/>
            </a:xfrm>
            <a:custGeom>
              <a:avLst/>
              <a:gdLst>
                <a:gd name="T0" fmla="*/ 342 w 378"/>
                <a:gd name="T1" fmla="*/ 353 h 388"/>
                <a:gd name="T2" fmla="*/ 11 w 378"/>
                <a:gd name="T3" fmla="*/ 70 h 388"/>
                <a:gd name="T4" fmla="*/ 342 w 378"/>
                <a:gd name="T5" fmla="*/ 376 h 388"/>
                <a:gd name="T6" fmla="*/ 319 w 378"/>
                <a:gd name="T7" fmla="*/ 376 h 388"/>
                <a:gd name="T8" fmla="*/ 342 w 378"/>
                <a:gd name="T9" fmla="*/ 376 h 388"/>
                <a:gd name="T10" fmla="*/ 325 w 378"/>
                <a:gd name="T11" fmla="*/ 347 h 388"/>
                <a:gd name="T12" fmla="*/ 354 w 378"/>
                <a:gd name="T13" fmla="*/ 365 h 388"/>
                <a:gd name="T14" fmla="*/ 342 w 378"/>
                <a:gd name="T15" fmla="*/ 376 h 388"/>
                <a:gd name="T16" fmla="*/ 331 w 378"/>
                <a:gd name="T17" fmla="*/ 340 h 388"/>
                <a:gd name="T18" fmla="*/ 342 w 378"/>
                <a:gd name="T19" fmla="*/ 352 h 388"/>
                <a:gd name="T20" fmla="*/ 331 w 378"/>
                <a:gd name="T21" fmla="*/ 340 h 388"/>
                <a:gd name="T22" fmla="*/ 343 w 378"/>
                <a:gd name="T23" fmla="*/ 329 h 388"/>
                <a:gd name="T24" fmla="*/ 359 w 378"/>
                <a:gd name="T25" fmla="*/ 358 h 388"/>
                <a:gd name="T26" fmla="*/ 331 w 378"/>
                <a:gd name="T27" fmla="*/ 340 h 388"/>
                <a:gd name="T28" fmla="*/ 378 w 378"/>
                <a:gd name="T29" fmla="*/ 341 h 388"/>
                <a:gd name="T30" fmla="*/ 355 w 378"/>
                <a:gd name="T31" fmla="*/ 341 h 388"/>
                <a:gd name="T32" fmla="*/ 342 w 378"/>
                <a:gd name="T33" fmla="*/ 352 h 388"/>
                <a:gd name="T34" fmla="*/ 70 w 378"/>
                <a:gd name="T35" fmla="*/ 13 h 388"/>
                <a:gd name="T36" fmla="*/ 342 w 378"/>
                <a:gd name="T37" fmla="*/ 352 h 388"/>
                <a:gd name="T38" fmla="*/ 60 w 378"/>
                <a:gd name="T39" fmla="*/ 0 h 388"/>
                <a:gd name="T40" fmla="*/ 59 w 378"/>
                <a:gd name="T41" fmla="*/ 23 h 388"/>
                <a:gd name="T42" fmla="*/ 69 w 378"/>
                <a:gd name="T43" fmla="*/ 36 h 388"/>
                <a:gd name="T44" fmla="*/ 51 w 378"/>
                <a:gd name="T45" fmla="*/ 53 h 388"/>
                <a:gd name="T46" fmla="*/ 39 w 378"/>
                <a:gd name="T47" fmla="*/ 20 h 388"/>
                <a:gd name="T48" fmla="*/ 69 w 378"/>
                <a:gd name="T49" fmla="*/ 36 h 388"/>
                <a:gd name="T50" fmla="*/ 51 w 378"/>
                <a:gd name="T51" fmla="*/ 53 h 388"/>
                <a:gd name="T52" fmla="*/ 51 w 378"/>
                <a:gd name="T53" fmla="*/ 53 h 388"/>
                <a:gd name="T54" fmla="*/ 44 w 378"/>
                <a:gd name="T55" fmla="*/ 60 h 388"/>
                <a:gd name="T56" fmla="*/ 11 w 378"/>
                <a:gd name="T57" fmla="*/ 46 h 388"/>
                <a:gd name="T58" fmla="*/ 29 w 378"/>
                <a:gd name="T59" fmla="*/ 29 h 388"/>
                <a:gd name="T60" fmla="*/ 11 w 378"/>
                <a:gd name="T61" fmla="*/ 70 h 388"/>
                <a:gd name="T62" fmla="*/ 11 w 378"/>
                <a:gd name="T63" fmla="*/ 46 h 388"/>
                <a:gd name="T64" fmla="*/ 11 w 378"/>
                <a:gd name="T65" fmla="*/ 7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8" h="388">
                  <a:moveTo>
                    <a:pt x="35" y="46"/>
                  </a:moveTo>
                  <a:lnTo>
                    <a:pt x="342" y="353"/>
                  </a:lnTo>
                  <a:lnTo>
                    <a:pt x="319" y="376"/>
                  </a:lnTo>
                  <a:lnTo>
                    <a:pt x="11" y="70"/>
                  </a:lnTo>
                  <a:lnTo>
                    <a:pt x="35" y="46"/>
                  </a:lnTo>
                  <a:close/>
                  <a:moveTo>
                    <a:pt x="342" y="376"/>
                  </a:moveTo>
                  <a:lnTo>
                    <a:pt x="331" y="388"/>
                  </a:lnTo>
                  <a:lnTo>
                    <a:pt x="319" y="376"/>
                  </a:lnTo>
                  <a:lnTo>
                    <a:pt x="331" y="365"/>
                  </a:lnTo>
                  <a:lnTo>
                    <a:pt x="342" y="376"/>
                  </a:lnTo>
                  <a:close/>
                  <a:moveTo>
                    <a:pt x="319" y="353"/>
                  </a:moveTo>
                  <a:lnTo>
                    <a:pt x="325" y="347"/>
                  </a:lnTo>
                  <a:lnTo>
                    <a:pt x="331" y="340"/>
                  </a:lnTo>
                  <a:lnTo>
                    <a:pt x="354" y="365"/>
                  </a:lnTo>
                  <a:lnTo>
                    <a:pt x="348" y="370"/>
                  </a:lnTo>
                  <a:lnTo>
                    <a:pt x="342" y="376"/>
                  </a:lnTo>
                  <a:lnTo>
                    <a:pt x="319" y="353"/>
                  </a:lnTo>
                  <a:close/>
                  <a:moveTo>
                    <a:pt x="331" y="340"/>
                  </a:moveTo>
                  <a:lnTo>
                    <a:pt x="331" y="340"/>
                  </a:lnTo>
                  <a:lnTo>
                    <a:pt x="342" y="352"/>
                  </a:lnTo>
                  <a:lnTo>
                    <a:pt x="331" y="340"/>
                  </a:lnTo>
                  <a:close/>
                  <a:moveTo>
                    <a:pt x="331" y="340"/>
                  </a:moveTo>
                  <a:lnTo>
                    <a:pt x="337" y="335"/>
                  </a:lnTo>
                  <a:lnTo>
                    <a:pt x="343" y="329"/>
                  </a:lnTo>
                  <a:lnTo>
                    <a:pt x="366" y="353"/>
                  </a:lnTo>
                  <a:lnTo>
                    <a:pt x="359" y="358"/>
                  </a:lnTo>
                  <a:lnTo>
                    <a:pt x="354" y="365"/>
                  </a:lnTo>
                  <a:lnTo>
                    <a:pt x="331" y="340"/>
                  </a:lnTo>
                  <a:close/>
                  <a:moveTo>
                    <a:pt x="367" y="330"/>
                  </a:moveTo>
                  <a:lnTo>
                    <a:pt x="378" y="341"/>
                  </a:lnTo>
                  <a:lnTo>
                    <a:pt x="366" y="353"/>
                  </a:lnTo>
                  <a:lnTo>
                    <a:pt x="355" y="341"/>
                  </a:lnTo>
                  <a:lnTo>
                    <a:pt x="367" y="330"/>
                  </a:lnTo>
                  <a:close/>
                  <a:moveTo>
                    <a:pt x="342" y="352"/>
                  </a:moveTo>
                  <a:lnTo>
                    <a:pt x="46" y="35"/>
                  </a:lnTo>
                  <a:lnTo>
                    <a:pt x="70" y="13"/>
                  </a:lnTo>
                  <a:lnTo>
                    <a:pt x="367" y="330"/>
                  </a:lnTo>
                  <a:lnTo>
                    <a:pt x="342" y="352"/>
                  </a:lnTo>
                  <a:close/>
                  <a:moveTo>
                    <a:pt x="47" y="12"/>
                  </a:moveTo>
                  <a:lnTo>
                    <a:pt x="60" y="0"/>
                  </a:lnTo>
                  <a:lnTo>
                    <a:pt x="70" y="13"/>
                  </a:lnTo>
                  <a:lnTo>
                    <a:pt x="59" y="23"/>
                  </a:lnTo>
                  <a:lnTo>
                    <a:pt x="47" y="12"/>
                  </a:lnTo>
                  <a:close/>
                  <a:moveTo>
                    <a:pt x="69" y="36"/>
                  </a:moveTo>
                  <a:lnTo>
                    <a:pt x="61" y="44"/>
                  </a:lnTo>
                  <a:lnTo>
                    <a:pt x="51" y="53"/>
                  </a:lnTo>
                  <a:lnTo>
                    <a:pt x="29" y="29"/>
                  </a:lnTo>
                  <a:lnTo>
                    <a:pt x="39" y="20"/>
                  </a:lnTo>
                  <a:lnTo>
                    <a:pt x="47" y="12"/>
                  </a:lnTo>
                  <a:lnTo>
                    <a:pt x="69" y="36"/>
                  </a:lnTo>
                  <a:close/>
                  <a:moveTo>
                    <a:pt x="51" y="53"/>
                  </a:moveTo>
                  <a:lnTo>
                    <a:pt x="51" y="53"/>
                  </a:lnTo>
                  <a:lnTo>
                    <a:pt x="41" y="41"/>
                  </a:lnTo>
                  <a:lnTo>
                    <a:pt x="51" y="53"/>
                  </a:lnTo>
                  <a:close/>
                  <a:moveTo>
                    <a:pt x="51" y="53"/>
                  </a:moveTo>
                  <a:lnTo>
                    <a:pt x="44" y="60"/>
                  </a:lnTo>
                  <a:lnTo>
                    <a:pt x="35" y="70"/>
                  </a:lnTo>
                  <a:lnTo>
                    <a:pt x="11" y="46"/>
                  </a:lnTo>
                  <a:lnTo>
                    <a:pt x="20" y="38"/>
                  </a:lnTo>
                  <a:lnTo>
                    <a:pt x="29" y="29"/>
                  </a:lnTo>
                  <a:lnTo>
                    <a:pt x="51" y="53"/>
                  </a:lnTo>
                  <a:close/>
                  <a:moveTo>
                    <a:pt x="11" y="70"/>
                  </a:moveTo>
                  <a:lnTo>
                    <a:pt x="0" y="58"/>
                  </a:lnTo>
                  <a:lnTo>
                    <a:pt x="11" y="46"/>
                  </a:lnTo>
                  <a:lnTo>
                    <a:pt x="23" y="58"/>
                  </a:lnTo>
                  <a:lnTo>
                    <a:pt x="11" y="70"/>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6" name="Freeform 110">
              <a:extLst>
                <a:ext uri="{FF2B5EF4-FFF2-40B4-BE49-F238E27FC236}">
                  <a16:creationId xmlns:a16="http://schemas.microsoft.com/office/drawing/2014/main" id="{6E069E23-E16A-42BD-B4B6-402288A98ADA}"/>
                </a:ext>
              </a:extLst>
            </p:cNvPr>
            <p:cNvSpPr>
              <a:spLocks/>
            </p:cNvSpPr>
            <p:nvPr/>
          </p:nvSpPr>
          <p:spPr bwMode="auto">
            <a:xfrm>
              <a:off x="4649788" y="1565275"/>
              <a:ext cx="106363" cy="107950"/>
            </a:xfrm>
            <a:custGeom>
              <a:avLst/>
              <a:gdLst>
                <a:gd name="T0" fmla="*/ 0 w 331"/>
                <a:gd name="T1" fmla="*/ 23 h 341"/>
                <a:gd name="T2" fmla="*/ 295 w 331"/>
                <a:gd name="T3" fmla="*/ 341 h 341"/>
                <a:gd name="T4" fmla="*/ 304 w 331"/>
                <a:gd name="T5" fmla="*/ 332 h 341"/>
                <a:gd name="T6" fmla="*/ 313 w 331"/>
                <a:gd name="T7" fmla="*/ 324 h 341"/>
                <a:gd name="T8" fmla="*/ 322 w 331"/>
                <a:gd name="T9" fmla="*/ 315 h 341"/>
                <a:gd name="T10" fmla="*/ 331 w 331"/>
                <a:gd name="T11" fmla="*/ 306 h 341"/>
                <a:gd name="T12" fmla="*/ 24 w 331"/>
                <a:gd name="T13" fmla="*/ 0 h 341"/>
                <a:gd name="T14" fmla="*/ 13 w 331"/>
                <a:gd name="T15" fmla="*/ 11 h 341"/>
                <a:gd name="T16" fmla="*/ 0 w 331"/>
                <a:gd name="T17" fmla="*/ 2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 h="341">
                  <a:moveTo>
                    <a:pt x="0" y="23"/>
                  </a:moveTo>
                  <a:lnTo>
                    <a:pt x="295" y="341"/>
                  </a:lnTo>
                  <a:lnTo>
                    <a:pt x="304" y="332"/>
                  </a:lnTo>
                  <a:lnTo>
                    <a:pt x="313" y="324"/>
                  </a:lnTo>
                  <a:lnTo>
                    <a:pt x="322" y="315"/>
                  </a:lnTo>
                  <a:lnTo>
                    <a:pt x="331" y="306"/>
                  </a:lnTo>
                  <a:lnTo>
                    <a:pt x="24" y="0"/>
                  </a:lnTo>
                  <a:lnTo>
                    <a:pt x="13" y="11"/>
                  </a:lnTo>
                  <a:lnTo>
                    <a:pt x="0" y="23"/>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7" name="Freeform 111">
              <a:extLst>
                <a:ext uri="{FF2B5EF4-FFF2-40B4-BE49-F238E27FC236}">
                  <a16:creationId xmlns:a16="http://schemas.microsoft.com/office/drawing/2014/main" id="{8933939E-0A0B-46AE-9455-531B5062668A}"/>
                </a:ext>
              </a:extLst>
            </p:cNvPr>
            <p:cNvSpPr>
              <a:spLocks noEditPoints="1"/>
            </p:cNvSpPr>
            <p:nvPr/>
          </p:nvSpPr>
          <p:spPr bwMode="auto">
            <a:xfrm>
              <a:off x="4643438" y="1557338"/>
              <a:ext cx="119063" cy="122238"/>
            </a:xfrm>
            <a:custGeom>
              <a:avLst/>
              <a:gdLst>
                <a:gd name="T0" fmla="*/ 36 w 377"/>
                <a:gd name="T1" fmla="*/ 35 h 388"/>
                <a:gd name="T2" fmla="*/ 331 w 377"/>
                <a:gd name="T3" fmla="*/ 354 h 388"/>
                <a:gd name="T4" fmla="*/ 306 w 377"/>
                <a:gd name="T5" fmla="*/ 377 h 388"/>
                <a:gd name="T6" fmla="*/ 11 w 377"/>
                <a:gd name="T7" fmla="*/ 58 h 388"/>
                <a:gd name="T8" fmla="*/ 36 w 377"/>
                <a:gd name="T9" fmla="*/ 35 h 388"/>
                <a:gd name="T10" fmla="*/ 330 w 377"/>
                <a:gd name="T11" fmla="*/ 378 h 388"/>
                <a:gd name="T12" fmla="*/ 317 w 377"/>
                <a:gd name="T13" fmla="*/ 388 h 388"/>
                <a:gd name="T14" fmla="*/ 306 w 377"/>
                <a:gd name="T15" fmla="*/ 377 h 388"/>
                <a:gd name="T16" fmla="*/ 318 w 377"/>
                <a:gd name="T17" fmla="*/ 365 h 388"/>
                <a:gd name="T18" fmla="*/ 330 w 377"/>
                <a:gd name="T19" fmla="*/ 378 h 388"/>
                <a:gd name="T20" fmla="*/ 307 w 377"/>
                <a:gd name="T21" fmla="*/ 353 h 388"/>
                <a:gd name="T22" fmla="*/ 316 w 377"/>
                <a:gd name="T23" fmla="*/ 345 h 388"/>
                <a:gd name="T24" fmla="*/ 325 w 377"/>
                <a:gd name="T25" fmla="*/ 336 h 388"/>
                <a:gd name="T26" fmla="*/ 348 w 377"/>
                <a:gd name="T27" fmla="*/ 360 h 388"/>
                <a:gd name="T28" fmla="*/ 338 w 377"/>
                <a:gd name="T29" fmla="*/ 368 h 388"/>
                <a:gd name="T30" fmla="*/ 330 w 377"/>
                <a:gd name="T31" fmla="*/ 378 h 388"/>
                <a:gd name="T32" fmla="*/ 307 w 377"/>
                <a:gd name="T33" fmla="*/ 353 h 388"/>
                <a:gd name="T34" fmla="*/ 325 w 377"/>
                <a:gd name="T35" fmla="*/ 336 h 388"/>
                <a:gd name="T36" fmla="*/ 334 w 377"/>
                <a:gd name="T37" fmla="*/ 327 h 388"/>
                <a:gd name="T38" fmla="*/ 342 w 377"/>
                <a:gd name="T39" fmla="*/ 318 h 388"/>
                <a:gd name="T40" fmla="*/ 366 w 377"/>
                <a:gd name="T41" fmla="*/ 342 h 388"/>
                <a:gd name="T42" fmla="*/ 357 w 377"/>
                <a:gd name="T43" fmla="*/ 351 h 388"/>
                <a:gd name="T44" fmla="*/ 348 w 377"/>
                <a:gd name="T45" fmla="*/ 360 h 388"/>
                <a:gd name="T46" fmla="*/ 325 w 377"/>
                <a:gd name="T47" fmla="*/ 336 h 388"/>
                <a:gd name="T48" fmla="*/ 366 w 377"/>
                <a:gd name="T49" fmla="*/ 318 h 388"/>
                <a:gd name="T50" fmla="*/ 377 w 377"/>
                <a:gd name="T51" fmla="*/ 330 h 388"/>
                <a:gd name="T52" fmla="*/ 366 w 377"/>
                <a:gd name="T53" fmla="*/ 342 h 388"/>
                <a:gd name="T54" fmla="*/ 354 w 377"/>
                <a:gd name="T55" fmla="*/ 330 h 388"/>
                <a:gd name="T56" fmla="*/ 366 w 377"/>
                <a:gd name="T57" fmla="*/ 318 h 388"/>
                <a:gd name="T58" fmla="*/ 342 w 377"/>
                <a:gd name="T59" fmla="*/ 342 h 388"/>
                <a:gd name="T60" fmla="*/ 36 w 377"/>
                <a:gd name="T61" fmla="*/ 35 h 388"/>
                <a:gd name="T62" fmla="*/ 59 w 377"/>
                <a:gd name="T63" fmla="*/ 12 h 388"/>
                <a:gd name="T64" fmla="*/ 366 w 377"/>
                <a:gd name="T65" fmla="*/ 318 h 388"/>
                <a:gd name="T66" fmla="*/ 342 w 377"/>
                <a:gd name="T67" fmla="*/ 342 h 388"/>
                <a:gd name="T68" fmla="*/ 36 w 377"/>
                <a:gd name="T69" fmla="*/ 12 h 388"/>
                <a:gd name="T70" fmla="*/ 47 w 377"/>
                <a:gd name="T71" fmla="*/ 0 h 388"/>
                <a:gd name="T72" fmla="*/ 59 w 377"/>
                <a:gd name="T73" fmla="*/ 12 h 388"/>
                <a:gd name="T74" fmla="*/ 47 w 377"/>
                <a:gd name="T75" fmla="*/ 24 h 388"/>
                <a:gd name="T76" fmla="*/ 36 w 377"/>
                <a:gd name="T77" fmla="*/ 12 h 388"/>
                <a:gd name="T78" fmla="*/ 59 w 377"/>
                <a:gd name="T79" fmla="*/ 35 h 388"/>
                <a:gd name="T80" fmla="*/ 53 w 377"/>
                <a:gd name="T81" fmla="*/ 41 h 388"/>
                <a:gd name="T82" fmla="*/ 46 w 377"/>
                <a:gd name="T83" fmla="*/ 47 h 388"/>
                <a:gd name="T84" fmla="*/ 24 w 377"/>
                <a:gd name="T85" fmla="*/ 24 h 388"/>
                <a:gd name="T86" fmla="*/ 29 w 377"/>
                <a:gd name="T87" fmla="*/ 17 h 388"/>
                <a:gd name="T88" fmla="*/ 36 w 377"/>
                <a:gd name="T89" fmla="*/ 12 h 388"/>
                <a:gd name="T90" fmla="*/ 59 w 377"/>
                <a:gd name="T91" fmla="*/ 35 h 388"/>
                <a:gd name="T92" fmla="*/ 46 w 377"/>
                <a:gd name="T93" fmla="*/ 47 h 388"/>
                <a:gd name="T94" fmla="*/ 40 w 377"/>
                <a:gd name="T95" fmla="*/ 53 h 388"/>
                <a:gd name="T96" fmla="*/ 35 w 377"/>
                <a:gd name="T97" fmla="*/ 58 h 388"/>
                <a:gd name="T98" fmla="*/ 12 w 377"/>
                <a:gd name="T99" fmla="*/ 35 h 388"/>
                <a:gd name="T100" fmla="*/ 18 w 377"/>
                <a:gd name="T101" fmla="*/ 29 h 388"/>
                <a:gd name="T102" fmla="*/ 24 w 377"/>
                <a:gd name="T103" fmla="*/ 24 h 388"/>
                <a:gd name="T104" fmla="*/ 46 w 377"/>
                <a:gd name="T105" fmla="*/ 47 h 388"/>
                <a:gd name="T106" fmla="*/ 11 w 377"/>
                <a:gd name="T107" fmla="*/ 58 h 388"/>
                <a:gd name="T108" fmla="*/ 0 w 377"/>
                <a:gd name="T109" fmla="*/ 46 h 388"/>
                <a:gd name="T110" fmla="*/ 12 w 377"/>
                <a:gd name="T111" fmla="*/ 35 h 388"/>
                <a:gd name="T112" fmla="*/ 23 w 377"/>
                <a:gd name="T113" fmla="*/ 47 h 388"/>
                <a:gd name="T114" fmla="*/ 11 w 377"/>
                <a:gd name="T115" fmla="*/ 5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7" h="388">
                  <a:moveTo>
                    <a:pt x="36" y="35"/>
                  </a:moveTo>
                  <a:lnTo>
                    <a:pt x="331" y="354"/>
                  </a:lnTo>
                  <a:lnTo>
                    <a:pt x="306" y="377"/>
                  </a:lnTo>
                  <a:lnTo>
                    <a:pt x="11" y="58"/>
                  </a:lnTo>
                  <a:lnTo>
                    <a:pt x="36" y="35"/>
                  </a:lnTo>
                  <a:close/>
                  <a:moveTo>
                    <a:pt x="330" y="378"/>
                  </a:moveTo>
                  <a:lnTo>
                    <a:pt x="317" y="388"/>
                  </a:lnTo>
                  <a:lnTo>
                    <a:pt x="306" y="377"/>
                  </a:lnTo>
                  <a:lnTo>
                    <a:pt x="318" y="365"/>
                  </a:lnTo>
                  <a:lnTo>
                    <a:pt x="330" y="378"/>
                  </a:lnTo>
                  <a:close/>
                  <a:moveTo>
                    <a:pt x="307" y="353"/>
                  </a:moveTo>
                  <a:lnTo>
                    <a:pt x="316" y="345"/>
                  </a:lnTo>
                  <a:lnTo>
                    <a:pt x="325" y="336"/>
                  </a:lnTo>
                  <a:lnTo>
                    <a:pt x="348" y="360"/>
                  </a:lnTo>
                  <a:lnTo>
                    <a:pt x="338" y="368"/>
                  </a:lnTo>
                  <a:lnTo>
                    <a:pt x="330" y="378"/>
                  </a:lnTo>
                  <a:lnTo>
                    <a:pt x="307" y="353"/>
                  </a:lnTo>
                  <a:close/>
                  <a:moveTo>
                    <a:pt x="325" y="336"/>
                  </a:moveTo>
                  <a:lnTo>
                    <a:pt x="334" y="327"/>
                  </a:lnTo>
                  <a:lnTo>
                    <a:pt x="342" y="318"/>
                  </a:lnTo>
                  <a:lnTo>
                    <a:pt x="366" y="342"/>
                  </a:lnTo>
                  <a:lnTo>
                    <a:pt x="357" y="351"/>
                  </a:lnTo>
                  <a:lnTo>
                    <a:pt x="348" y="360"/>
                  </a:lnTo>
                  <a:lnTo>
                    <a:pt x="325" y="336"/>
                  </a:lnTo>
                  <a:close/>
                  <a:moveTo>
                    <a:pt x="366" y="318"/>
                  </a:moveTo>
                  <a:lnTo>
                    <a:pt x="377" y="330"/>
                  </a:lnTo>
                  <a:lnTo>
                    <a:pt x="366" y="342"/>
                  </a:lnTo>
                  <a:lnTo>
                    <a:pt x="354" y="330"/>
                  </a:lnTo>
                  <a:lnTo>
                    <a:pt x="366" y="318"/>
                  </a:lnTo>
                  <a:close/>
                  <a:moveTo>
                    <a:pt x="342" y="342"/>
                  </a:moveTo>
                  <a:lnTo>
                    <a:pt x="36" y="35"/>
                  </a:lnTo>
                  <a:lnTo>
                    <a:pt x="59" y="12"/>
                  </a:lnTo>
                  <a:lnTo>
                    <a:pt x="366" y="318"/>
                  </a:lnTo>
                  <a:lnTo>
                    <a:pt x="342" y="342"/>
                  </a:lnTo>
                  <a:close/>
                  <a:moveTo>
                    <a:pt x="36" y="12"/>
                  </a:moveTo>
                  <a:lnTo>
                    <a:pt x="47" y="0"/>
                  </a:lnTo>
                  <a:lnTo>
                    <a:pt x="59" y="12"/>
                  </a:lnTo>
                  <a:lnTo>
                    <a:pt x="47" y="24"/>
                  </a:lnTo>
                  <a:lnTo>
                    <a:pt x="36" y="12"/>
                  </a:lnTo>
                  <a:close/>
                  <a:moveTo>
                    <a:pt x="59" y="35"/>
                  </a:moveTo>
                  <a:lnTo>
                    <a:pt x="53" y="41"/>
                  </a:lnTo>
                  <a:lnTo>
                    <a:pt x="46" y="47"/>
                  </a:lnTo>
                  <a:lnTo>
                    <a:pt x="24" y="24"/>
                  </a:lnTo>
                  <a:lnTo>
                    <a:pt x="29" y="17"/>
                  </a:lnTo>
                  <a:lnTo>
                    <a:pt x="36" y="12"/>
                  </a:lnTo>
                  <a:lnTo>
                    <a:pt x="59" y="35"/>
                  </a:lnTo>
                  <a:close/>
                  <a:moveTo>
                    <a:pt x="46" y="47"/>
                  </a:moveTo>
                  <a:lnTo>
                    <a:pt x="40" y="53"/>
                  </a:lnTo>
                  <a:lnTo>
                    <a:pt x="35" y="58"/>
                  </a:lnTo>
                  <a:lnTo>
                    <a:pt x="12" y="35"/>
                  </a:lnTo>
                  <a:lnTo>
                    <a:pt x="18" y="29"/>
                  </a:lnTo>
                  <a:lnTo>
                    <a:pt x="24" y="24"/>
                  </a:lnTo>
                  <a:lnTo>
                    <a:pt x="46" y="47"/>
                  </a:lnTo>
                  <a:close/>
                  <a:moveTo>
                    <a:pt x="11" y="58"/>
                  </a:moveTo>
                  <a:lnTo>
                    <a:pt x="0" y="46"/>
                  </a:lnTo>
                  <a:lnTo>
                    <a:pt x="12" y="35"/>
                  </a:lnTo>
                  <a:lnTo>
                    <a:pt x="23" y="47"/>
                  </a:lnTo>
                  <a:lnTo>
                    <a:pt x="11" y="58"/>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8" name="Freeform 112">
              <a:extLst>
                <a:ext uri="{FF2B5EF4-FFF2-40B4-BE49-F238E27FC236}">
                  <a16:creationId xmlns:a16="http://schemas.microsoft.com/office/drawing/2014/main" id="{ED5A8F38-8FCE-411E-830C-2D375FF0B4D9}"/>
                </a:ext>
              </a:extLst>
            </p:cNvPr>
            <p:cNvSpPr>
              <a:spLocks/>
            </p:cNvSpPr>
            <p:nvPr/>
          </p:nvSpPr>
          <p:spPr bwMode="auto">
            <a:xfrm>
              <a:off x="4714875" y="3055938"/>
              <a:ext cx="554038" cy="633413"/>
            </a:xfrm>
            <a:custGeom>
              <a:avLst/>
              <a:gdLst>
                <a:gd name="T0" fmla="*/ 1275 w 1741"/>
                <a:gd name="T1" fmla="*/ 1933 h 1992"/>
                <a:gd name="T2" fmla="*/ 1273 w 1741"/>
                <a:gd name="T3" fmla="*/ 1940 h 1992"/>
                <a:gd name="T4" fmla="*/ 1270 w 1741"/>
                <a:gd name="T5" fmla="*/ 1947 h 1992"/>
                <a:gd name="T6" fmla="*/ 1266 w 1741"/>
                <a:gd name="T7" fmla="*/ 1955 h 1992"/>
                <a:gd name="T8" fmla="*/ 1261 w 1741"/>
                <a:gd name="T9" fmla="*/ 1961 h 1992"/>
                <a:gd name="T10" fmla="*/ 1255 w 1741"/>
                <a:gd name="T11" fmla="*/ 1967 h 1992"/>
                <a:gd name="T12" fmla="*/ 1250 w 1741"/>
                <a:gd name="T13" fmla="*/ 1973 h 1992"/>
                <a:gd name="T14" fmla="*/ 1244 w 1741"/>
                <a:gd name="T15" fmla="*/ 1977 h 1992"/>
                <a:gd name="T16" fmla="*/ 1236 w 1741"/>
                <a:gd name="T17" fmla="*/ 1981 h 1992"/>
                <a:gd name="T18" fmla="*/ 1230 w 1741"/>
                <a:gd name="T19" fmla="*/ 1985 h 1992"/>
                <a:gd name="T20" fmla="*/ 1223 w 1741"/>
                <a:gd name="T21" fmla="*/ 1988 h 1992"/>
                <a:gd name="T22" fmla="*/ 1214 w 1741"/>
                <a:gd name="T23" fmla="*/ 1990 h 1992"/>
                <a:gd name="T24" fmla="*/ 1207 w 1741"/>
                <a:gd name="T25" fmla="*/ 1992 h 1992"/>
                <a:gd name="T26" fmla="*/ 1198 w 1741"/>
                <a:gd name="T27" fmla="*/ 1992 h 1992"/>
                <a:gd name="T28" fmla="*/ 1190 w 1741"/>
                <a:gd name="T29" fmla="*/ 1992 h 1992"/>
                <a:gd name="T30" fmla="*/ 1181 w 1741"/>
                <a:gd name="T31" fmla="*/ 1991 h 1992"/>
                <a:gd name="T32" fmla="*/ 1174 w 1741"/>
                <a:gd name="T33" fmla="*/ 1990 h 1992"/>
                <a:gd name="T34" fmla="*/ 61 w 1741"/>
                <a:gd name="T35" fmla="*/ 1688 h 1992"/>
                <a:gd name="T36" fmla="*/ 53 w 1741"/>
                <a:gd name="T37" fmla="*/ 1685 h 1992"/>
                <a:gd name="T38" fmla="*/ 46 w 1741"/>
                <a:gd name="T39" fmla="*/ 1682 h 1992"/>
                <a:gd name="T40" fmla="*/ 38 w 1741"/>
                <a:gd name="T41" fmla="*/ 1678 h 1992"/>
                <a:gd name="T42" fmla="*/ 32 w 1741"/>
                <a:gd name="T43" fmla="*/ 1674 h 1992"/>
                <a:gd name="T44" fmla="*/ 25 w 1741"/>
                <a:gd name="T45" fmla="*/ 1668 h 1992"/>
                <a:gd name="T46" fmla="*/ 20 w 1741"/>
                <a:gd name="T47" fmla="*/ 1663 h 1992"/>
                <a:gd name="T48" fmla="*/ 15 w 1741"/>
                <a:gd name="T49" fmla="*/ 1657 h 1992"/>
                <a:gd name="T50" fmla="*/ 11 w 1741"/>
                <a:gd name="T51" fmla="*/ 1650 h 1992"/>
                <a:gd name="T52" fmla="*/ 7 w 1741"/>
                <a:gd name="T53" fmla="*/ 1643 h 1992"/>
                <a:gd name="T54" fmla="*/ 4 w 1741"/>
                <a:gd name="T55" fmla="*/ 1636 h 1992"/>
                <a:gd name="T56" fmla="*/ 2 w 1741"/>
                <a:gd name="T57" fmla="*/ 1628 h 1992"/>
                <a:gd name="T58" fmla="*/ 1 w 1741"/>
                <a:gd name="T59" fmla="*/ 1621 h 1992"/>
                <a:gd name="T60" fmla="*/ 0 w 1741"/>
                <a:gd name="T61" fmla="*/ 1612 h 1992"/>
                <a:gd name="T62" fmla="*/ 0 w 1741"/>
                <a:gd name="T63" fmla="*/ 1605 h 1992"/>
                <a:gd name="T64" fmla="*/ 1 w 1741"/>
                <a:gd name="T65" fmla="*/ 1596 h 1992"/>
                <a:gd name="T66" fmla="*/ 3 w 1741"/>
                <a:gd name="T67" fmla="*/ 1588 h 1992"/>
                <a:gd name="T68" fmla="*/ 356 w 1741"/>
                <a:gd name="T69" fmla="*/ 335 h 1992"/>
                <a:gd name="T70" fmla="*/ 959 w 1741"/>
                <a:gd name="T71" fmla="*/ 0 h 1992"/>
                <a:gd name="T72" fmla="*/ 1679 w 1741"/>
                <a:gd name="T73" fmla="*/ 195 h 1992"/>
                <a:gd name="T74" fmla="*/ 1688 w 1741"/>
                <a:gd name="T75" fmla="*/ 198 h 1992"/>
                <a:gd name="T76" fmla="*/ 1695 w 1741"/>
                <a:gd name="T77" fmla="*/ 201 h 1992"/>
                <a:gd name="T78" fmla="*/ 1703 w 1741"/>
                <a:gd name="T79" fmla="*/ 205 h 1992"/>
                <a:gd name="T80" fmla="*/ 1709 w 1741"/>
                <a:gd name="T81" fmla="*/ 210 h 1992"/>
                <a:gd name="T82" fmla="*/ 1715 w 1741"/>
                <a:gd name="T83" fmla="*/ 215 h 1992"/>
                <a:gd name="T84" fmla="*/ 1721 w 1741"/>
                <a:gd name="T85" fmla="*/ 220 h 1992"/>
                <a:gd name="T86" fmla="*/ 1725 w 1741"/>
                <a:gd name="T87" fmla="*/ 226 h 1992"/>
                <a:gd name="T88" fmla="*/ 1729 w 1741"/>
                <a:gd name="T89" fmla="*/ 233 h 1992"/>
                <a:gd name="T90" fmla="*/ 1733 w 1741"/>
                <a:gd name="T91" fmla="*/ 240 h 1992"/>
                <a:gd name="T92" fmla="*/ 1736 w 1741"/>
                <a:gd name="T93" fmla="*/ 248 h 1992"/>
                <a:gd name="T94" fmla="*/ 1739 w 1741"/>
                <a:gd name="T95" fmla="*/ 255 h 1992"/>
                <a:gd name="T96" fmla="*/ 1740 w 1741"/>
                <a:gd name="T97" fmla="*/ 262 h 1992"/>
                <a:gd name="T98" fmla="*/ 1741 w 1741"/>
                <a:gd name="T99" fmla="*/ 271 h 1992"/>
                <a:gd name="T100" fmla="*/ 1741 w 1741"/>
                <a:gd name="T101" fmla="*/ 279 h 1992"/>
                <a:gd name="T102" fmla="*/ 1740 w 1741"/>
                <a:gd name="T103" fmla="*/ 287 h 1992"/>
                <a:gd name="T104" fmla="*/ 1738 w 1741"/>
                <a:gd name="T105" fmla="*/ 295 h 1992"/>
                <a:gd name="T106" fmla="*/ 1275 w 1741"/>
                <a:gd name="T107" fmla="*/ 1933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41" h="1992">
                  <a:moveTo>
                    <a:pt x="1275" y="1933"/>
                  </a:moveTo>
                  <a:lnTo>
                    <a:pt x="1273" y="1940"/>
                  </a:lnTo>
                  <a:lnTo>
                    <a:pt x="1270" y="1947"/>
                  </a:lnTo>
                  <a:lnTo>
                    <a:pt x="1266" y="1955"/>
                  </a:lnTo>
                  <a:lnTo>
                    <a:pt x="1261" y="1961"/>
                  </a:lnTo>
                  <a:lnTo>
                    <a:pt x="1255" y="1967"/>
                  </a:lnTo>
                  <a:lnTo>
                    <a:pt x="1250" y="1973"/>
                  </a:lnTo>
                  <a:lnTo>
                    <a:pt x="1244" y="1977"/>
                  </a:lnTo>
                  <a:lnTo>
                    <a:pt x="1236" y="1981"/>
                  </a:lnTo>
                  <a:lnTo>
                    <a:pt x="1230" y="1985"/>
                  </a:lnTo>
                  <a:lnTo>
                    <a:pt x="1223" y="1988"/>
                  </a:lnTo>
                  <a:lnTo>
                    <a:pt x="1214" y="1990"/>
                  </a:lnTo>
                  <a:lnTo>
                    <a:pt x="1207" y="1992"/>
                  </a:lnTo>
                  <a:lnTo>
                    <a:pt x="1198" y="1992"/>
                  </a:lnTo>
                  <a:lnTo>
                    <a:pt x="1190" y="1992"/>
                  </a:lnTo>
                  <a:lnTo>
                    <a:pt x="1181" y="1991"/>
                  </a:lnTo>
                  <a:lnTo>
                    <a:pt x="1174" y="1990"/>
                  </a:lnTo>
                  <a:lnTo>
                    <a:pt x="61" y="1688"/>
                  </a:lnTo>
                  <a:lnTo>
                    <a:pt x="53" y="1685"/>
                  </a:lnTo>
                  <a:lnTo>
                    <a:pt x="46" y="1682"/>
                  </a:lnTo>
                  <a:lnTo>
                    <a:pt x="38" y="1678"/>
                  </a:lnTo>
                  <a:lnTo>
                    <a:pt x="32" y="1674"/>
                  </a:lnTo>
                  <a:lnTo>
                    <a:pt x="25" y="1668"/>
                  </a:lnTo>
                  <a:lnTo>
                    <a:pt x="20" y="1663"/>
                  </a:lnTo>
                  <a:lnTo>
                    <a:pt x="15" y="1657"/>
                  </a:lnTo>
                  <a:lnTo>
                    <a:pt x="11" y="1650"/>
                  </a:lnTo>
                  <a:lnTo>
                    <a:pt x="7" y="1643"/>
                  </a:lnTo>
                  <a:lnTo>
                    <a:pt x="4" y="1636"/>
                  </a:lnTo>
                  <a:lnTo>
                    <a:pt x="2" y="1628"/>
                  </a:lnTo>
                  <a:lnTo>
                    <a:pt x="1" y="1621"/>
                  </a:lnTo>
                  <a:lnTo>
                    <a:pt x="0" y="1612"/>
                  </a:lnTo>
                  <a:lnTo>
                    <a:pt x="0" y="1605"/>
                  </a:lnTo>
                  <a:lnTo>
                    <a:pt x="1" y="1596"/>
                  </a:lnTo>
                  <a:lnTo>
                    <a:pt x="3" y="1588"/>
                  </a:lnTo>
                  <a:lnTo>
                    <a:pt x="356" y="335"/>
                  </a:lnTo>
                  <a:lnTo>
                    <a:pt x="959" y="0"/>
                  </a:lnTo>
                  <a:lnTo>
                    <a:pt x="1679" y="195"/>
                  </a:lnTo>
                  <a:lnTo>
                    <a:pt x="1688" y="198"/>
                  </a:lnTo>
                  <a:lnTo>
                    <a:pt x="1695" y="201"/>
                  </a:lnTo>
                  <a:lnTo>
                    <a:pt x="1703" y="205"/>
                  </a:lnTo>
                  <a:lnTo>
                    <a:pt x="1709" y="210"/>
                  </a:lnTo>
                  <a:lnTo>
                    <a:pt x="1715" y="215"/>
                  </a:lnTo>
                  <a:lnTo>
                    <a:pt x="1721" y="220"/>
                  </a:lnTo>
                  <a:lnTo>
                    <a:pt x="1725" y="226"/>
                  </a:lnTo>
                  <a:lnTo>
                    <a:pt x="1729" y="233"/>
                  </a:lnTo>
                  <a:lnTo>
                    <a:pt x="1733" y="240"/>
                  </a:lnTo>
                  <a:lnTo>
                    <a:pt x="1736" y="248"/>
                  </a:lnTo>
                  <a:lnTo>
                    <a:pt x="1739" y="255"/>
                  </a:lnTo>
                  <a:lnTo>
                    <a:pt x="1740" y="262"/>
                  </a:lnTo>
                  <a:lnTo>
                    <a:pt x="1741" y="271"/>
                  </a:lnTo>
                  <a:lnTo>
                    <a:pt x="1741" y="279"/>
                  </a:lnTo>
                  <a:lnTo>
                    <a:pt x="1740" y="287"/>
                  </a:lnTo>
                  <a:lnTo>
                    <a:pt x="1738" y="295"/>
                  </a:lnTo>
                  <a:lnTo>
                    <a:pt x="1275" y="1933"/>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9" name="Freeform 113">
              <a:extLst>
                <a:ext uri="{FF2B5EF4-FFF2-40B4-BE49-F238E27FC236}">
                  <a16:creationId xmlns:a16="http://schemas.microsoft.com/office/drawing/2014/main" id="{F48FF932-50F8-455D-891B-477C744896CB}"/>
                </a:ext>
              </a:extLst>
            </p:cNvPr>
            <p:cNvSpPr>
              <a:spLocks/>
            </p:cNvSpPr>
            <p:nvPr/>
          </p:nvSpPr>
          <p:spPr bwMode="auto">
            <a:xfrm>
              <a:off x="4829175" y="3055938"/>
              <a:ext cx="190500" cy="141288"/>
            </a:xfrm>
            <a:custGeom>
              <a:avLst/>
              <a:gdLst>
                <a:gd name="T0" fmla="*/ 0 w 603"/>
                <a:gd name="T1" fmla="*/ 335 h 444"/>
                <a:gd name="T2" fmla="*/ 393 w 603"/>
                <a:gd name="T3" fmla="*/ 441 h 444"/>
                <a:gd name="T4" fmla="*/ 401 w 603"/>
                <a:gd name="T5" fmla="*/ 443 h 444"/>
                <a:gd name="T6" fmla="*/ 410 w 603"/>
                <a:gd name="T7" fmla="*/ 444 h 444"/>
                <a:gd name="T8" fmla="*/ 417 w 603"/>
                <a:gd name="T9" fmla="*/ 444 h 444"/>
                <a:gd name="T10" fmla="*/ 426 w 603"/>
                <a:gd name="T11" fmla="*/ 443 h 444"/>
                <a:gd name="T12" fmla="*/ 434 w 603"/>
                <a:gd name="T13" fmla="*/ 442 h 444"/>
                <a:gd name="T14" fmla="*/ 441 w 603"/>
                <a:gd name="T15" fmla="*/ 440 h 444"/>
                <a:gd name="T16" fmla="*/ 449 w 603"/>
                <a:gd name="T17" fmla="*/ 437 h 444"/>
                <a:gd name="T18" fmla="*/ 456 w 603"/>
                <a:gd name="T19" fmla="*/ 434 h 444"/>
                <a:gd name="T20" fmla="*/ 463 w 603"/>
                <a:gd name="T21" fmla="*/ 429 h 444"/>
                <a:gd name="T22" fmla="*/ 469 w 603"/>
                <a:gd name="T23" fmla="*/ 424 h 444"/>
                <a:gd name="T24" fmla="*/ 474 w 603"/>
                <a:gd name="T25" fmla="*/ 419 h 444"/>
                <a:gd name="T26" fmla="*/ 481 w 603"/>
                <a:gd name="T27" fmla="*/ 414 h 444"/>
                <a:gd name="T28" fmla="*/ 485 w 603"/>
                <a:gd name="T29" fmla="*/ 407 h 444"/>
                <a:gd name="T30" fmla="*/ 489 w 603"/>
                <a:gd name="T31" fmla="*/ 400 h 444"/>
                <a:gd name="T32" fmla="*/ 492 w 603"/>
                <a:gd name="T33" fmla="*/ 392 h 444"/>
                <a:gd name="T34" fmla="*/ 495 w 603"/>
                <a:gd name="T35" fmla="*/ 384 h 444"/>
                <a:gd name="T36" fmla="*/ 603 w 603"/>
                <a:gd name="T37" fmla="*/ 0 h 444"/>
                <a:gd name="T38" fmla="*/ 0 w 603"/>
                <a:gd name="T39" fmla="*/ 335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3" h="444">
                  <a:moveTo>
                    <a:pt x="0" y="335"/>
                  </a:moveTo>
                  <a:lnTo>
                    <a:pt x="393" y="441"/>
                  </a:lnTo>
                  <a:lnTo>
                    <a:pt x="401" y="443"/>
                  </a:lnTo>
                  <a:lnTo>
                    <a:pt x="410" y="444"/>
                  </a:lnTo>
                  <a:lnTo>
                    <a:pt x="417" y="444"/>
                  </a:lnTo>
                  <a:lnTo>
                    <a:pt x="426" y="443"/>
                  </a:lnTo>
                  <a:lnTo>
                    <a:pt x="434" y="442"/>
                  </a:lnTo>
                  <a:lnTo>
                    <a:pt x="441" y="440"/>
                  </a:lnTo>
                  <a:lnTo>
                    <a:pt x="449" y="437"/>
                  </a:lnTo>
                  <a:lnTo>
                    <a:pt x="456" y="434"/>
                  </a:lnTo>
                  <a:lnTo>
                    <a:pt x="463" y="429"/>
                  </a:lnTo>
                  <a:lnTo>
                    <a:pt x="469" y="424"/>
                  </a:lnTo>
                  <a:lnTo>
                    <a:pt x="474" y="419"/>
                  </a:lnTo>
                  <a:lnTo>
                    <a:pt x="481" y="414"/>
                  </a:lnTo>
                  <a:lnTo>
                    <a:pt x="485" y="407"/>
                  </a:lnTo>
                  <a:lnTo>
                    <a:pt x="489" y="400"/>
                  </a:lnTo>
                  <a:lnTo>
                    <a:pt x="492" y="392"/>
                  </a:lnTo>
                  <a:lnTo>
                    <a:pt x="495" y="384"/>
                  </a:lnTo>
                  <a:lnTo>
                    <a:pt x="603" y="0"/>
                  </a:lnTo>
                  <a:lnTo>
                    <a:pt x="0" y="335"/>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0" name="Freeform 114">
              <a:extLst>
                <a:ext uri="{FF2B5EF4-FFF2-40B4-BE49-F238E27FC236}">
                  <a16:creationId xmlns:a16="http://schemas.microsoft.com/office/drawing/2014/main" id="{0A97CE42-910C-4053-AD44-700D2CC877C1}"/>
                </a:ext>
              </a:extLst>
            </p:cNvPr>
            <p:cNvSpPr>
              <a:spLocks/>
            </p:cNvSpPr>
            <p:nvPr/>
          </p:nvSpPr>
          <p:spPr bwMode="auto">
            <a:xfrm>
              <a:off x="5011738" y="3138488"/>
              <a:ext cx="193675" cy="69850"/>
            </a:xfrm>
            <a:custGeom>
              <a:avLst/>
              <a:gdLst>
                <a:gd name="T0" fmla="*/ 0 w 607"/>
                <a:gd name="T1" fmla="*/ 65 h 223"/>
                <a:gd name="T2" fmla="*/ 588 w 607"/>
                <a:gd name="T3" fmla="*/ 223 h 223"/>
                <a:gd name="T4" fmla="*/ 607 w 607"/>
                <a:gd name="T5" fmla="*/ 159 h 223"/>
                <a:gd name="T6" fmla="*/ 19 w 607"/>
                <a:gd name="T7" fmla="*/ 0 h 223"/>
                <a:gd name="T8" fmla="*/ 0 w 607"/>
                <a:gd name="T9" fmla="*/ 65 h 223"/>
              </a:gdLst>
              <a:ahLst/>
              <a:cxnLst>
                <a:cxn ang="0">
                  <a:pos x="T0" y="T1"/>
                </a:cxn>
                <a:cxn ang="0">
                  <a:pos x="T2" y="T3"/>
                </a:cxn>
                <a:cxn ang="0">
                  <a:pos x="T4" y="T5"/>
                </a:cxn>
                <a:cxn ang="0">
                  <a:pos x="T6" y="T7"/>
                </a:cxn>
                <a:cxn ang="0">
                  <a:pos x="T8" y="T9"/>
                </a:cxn>
              </a:cxnLst>
              <a:rect l="0" t="0" r="r" b="b"/>
              <a:pathLst>
                <a:path w="607" h="223">
                  <a:moveTo>
                    <a:pt x="0" y="65"/>
                  </a:moveTo>
                  <a:lnTo>
                    <a:pt x="588" y="223"/>
                  </a:lnTo>
                  <a:lnTo>
                    <a:pt x="607" y="159"/>
                  </a:lnTo>
                  <a:lnTo>
                    <a:pt x="19" y="0"/>
                  </a:lnTo>
                  <a:lnTo>
                    <a:pt x="0" y="65"/>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1" name="Freeform 115">
              <a:extLst>
                <a:ext uri="{FF2B5EF4-FFF2-40B4-BE49-F238E27FC236}">
                  <a16:creationId xmlns:a16="http://schemas.microsoft.com/office/drawing/2014/main" id="{6B80693C-136F-4461-A097-A2960E81AC73}"/>
                </a:ext>
              </a:extLst>
            </p:cNvPr>
            <p:cNvSpPr>
              <a:spLocks/>
            </p:cNvSpPr>
            <p:nvPr/>
          </p:nvSpPr>
          <p:spPr bwMode="auto">
            <a:xfrm>
              <a:off x="4757738" y="3522663"/>
              <a:ext cx="192088" cy="71438"/>
            </a:xfrm>
            <a:custGeom>
              <a:avLst/>
              <a:gdLst>
                <a:gd name="T0" fmla="*/ 0 w 606"/>
                <a:gd name="T1" fmla="*/ 65 h 225"/>
                <a:gd name="T2" fmla="*/ 588 w 606"/>
                <a:gd name="T3" fmla="*/ 225 h 225"/>
                <a:gd name="T4" fmla="*/ 606 w 606"/>
                <a:gd name="T5" fmla="*/ 159 h 225"/>
                <a:gd name="T6" fmla="*/ 18 w 606"/>
                <a:gd name="T7" fmla="*/ 0 h 225"/>
                <a:gd name="T8" fmla="*/ 0 w 606"/>
                <a:gd name="T9" fmla="*/ 65 h 225"/>
              </a:gdLst>
              <a:ahLst/>
              <a:cxnLst>
                <a:cxn ang="0">
                  <a:pos x="T0" y="T1"/>
                </a:cxn>
                <a:cxn ang="0">
                  <a:pos x="T2" y="T3"/>
                </a:cxn>
                <a:cxn ang="0">
                  <a:pos x="T4" y="T5"/>
                </a:cxn>
                <a:cxn ang="0">
                  <a:pos x="T6" y="T7"/>
                </a:cxn>
                <a:cxn ang="0">
                  <a:pos x="T8" y="T9"/>
                </a:cxn>
              </a:cxnLst>
              <a:rect l="0" t="0" r="r" b="b"/>
              <a:pathLst>
                <a:path w="606" h="225">
                  <a:moveTo>
                    <a:pt x="0" y="65"/>
                  </a:moveTo>
                  <a:lnTo>
                    <a:pt x="588" y="225"/>
                  </a:lnTo>
                  <a:lnTo>
                    <a:pt x="606" y="159"/>
                  </a:lnTo>
                  <a:lnTo>
                    <a:pt x="18" y="0"/>
                  </a:lnTo>
                  <a:lnTo>
                    <a:pt x="0" y="65"/>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2" name="Freeform 116">
              <a:extLst>
                <a:ext uri="{FF2B5EF4-FFF2-40B4-BE49-F238E27FC236}">
                  <a16:creationId xmlns:a16="http://schemas.microsoft.com/office/drawing/2014/main" id="{2B2F8259-CFC0-4836-BD63-08EAB7F08797}"/>
                </a:ext>
              </a:extLst>
            </p:cNvPr>
            <p:cNvSpPr>
              <a:spLocks/>
            </p:cNvSpPr>
            <p:nvPr/>
          </p:nvSpPr>
          <p:spPr bwMode="auto">
            <a:xfrm>
              <a:off x="4848225" y="3201988"/>
              <a:ext cx="328613" cy="107950"/>
            </a:xfrm>
            <a:custGeom>
              <a:avLst/>
              <a:gdLst>
                <a:gd name="T0" fmla="*/ 0 w 1034"/>
                <a:gd name="T1" fmla="*/ 65 h 339"/>
                <a:gd name="T2" fmla="*/ 1016 w 1034"/>
                <a:gd name="T3" fmla="*/ 339 h 339"/>
                <a:gd name="T4" fmla="*/ 1034 w 1034"/>
                <a:gd name="T5" fmla="*/ 275 h 339"/>
                <a:gd name="T6" fmla="*/ 18 w 1034"/>
                <a:gd name="T7" fmla="*/ 0 h 339"/>
                <a:gd name="T8" fmla="*/ 0 w 1034"/>
                <a:gd name="T9" fmla="*/ 65 h 339"/>
              </a:gdLst>
              <a:ahLst/>
              <a:cxnLst>
                <a:cxn ang="0">
                  <a:pos x="T0" y="T1"/>
                </a:cxn>
                <a:cxn ang="0">
                  <a:pos x="T2" y="T3"/>
                </a:cxn>
                <a:cxn ang="0">
                  <a:pos x="T4" y="T5"/>
                </a:cxn>
                <a:cxn ang="0">
                  <a:pos x="T6" y="T7"/>
                </a:cxn>
                <a:cxn ang="0">
                  <a:pos x="T8" y="T9"/>
                </a:cxn>
              </a:cxnLst>
              <a:rect l="0" t="0" r="r" b="b"/>
              <a:pathLst>
                <a:path w="1034" h="339">
                  <a:moveTo>
                    <a:pt x="0" y="65"/>
                  </a:moveTo>
                  <a:lnTo>
                    <a:pt x="1016" y="339"/>
                  </a:lnTo>
                  <a:lnTo>
                    <a:pt x="1034" y="275"/>
                  </a:lnTo>
                  <a:lnTo>
                    <a:pt x="18" y="0"/>
                  </a:lnTo>
                  <a:lnTo>
                    <a:pt x="0" y="65"/>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3" name="Freeform 117">
              <a:extLst>
                <a:ext uri="{FF2B5EF4-FFF2-40B4-BE49-F238E27FC236}">
                  <a16:creationId xmlns:a16="http://schemas.microsoft.com/office/drawing/2014/main" id="{D6F73711-B235-43C7-93FC-1AD416577C87}"/>
                </a:ext>
              </a:extLst>
            </p:cNvPr>
            <p:cNvSpPr>
              <a:spLocks/>
            </p:cNvSpPr>
            <p:nvPr/>
          </p:nvSpPr>
          <p:spPr bwMode="auto">
            <a:xfrm>
              <a:off x="4822825" y="3289300"/>
              <a:ext cx="328613" cy="107950"/>
            </a:xfrm>
            <a:custGeom>
              <a:avLst/>
              <a:gdLst>
                <a:gd name="T0" fmla="*/ 0 w 1034"/>
                <a:gd name="T1" fmla="*/ 65 h 340"/>
                <a:gd name="T2" fmla="*/ 1015 w 1034"/>
                <a:gd name="T3" fmla="*/ 340 h 340"/>
                <a:gd name="T4" fmla="*/ 1034 w 1034"/>
                <a:gd name="T5" fmla="*/ 275 h 340"/>
                <a:gd name="T6" fmla="*/ 17 w 1034"/>
                <a:gd name="T7" fmla="*/ 0 h 340"/>
                <a:gd name="T8" fmla="*/ 0 w 1034"/>
                <a:gd name="T9" fmla="*/ 65 h 340"/>
              </a:gdLst>
              <a:ahLst/>
              <a:cxnLst>
                <a:cxn ang="0">
                  <a:pos x="T0" y="T1"/>
                </a:cxn>
                <a:cxn ang="0">
                  <a:pos x="T2" y="T3"/>
                </a:cxn>
                <a:cxn ang="0">
                  <a:pos x="T4" y="T5"/>
                </a:cxn>
                <a:cxn ang="0">
                  <a:pos x="T6" y="T7"/>
                </a:cxn>
                <a:cxn ang="0">
                  <a:pos x="T8" y="T9"/>
                </a:cxn>
              </a:cxnLst>
              <a:rect l="0" t="0" r="r" b="b"/>
              <a:pathLst>
                <a:path w="1034" h="340">
                  <a:moveTo>
                    <a:pt x="0" y="65"/>
                  </a:moveTo>
                  <a:lnTo>
                    <a:pt x="1015" y="340"/>
                  </a:lnTo>
                  <a:lnTo>
                    <a:pt x="1034" y="275"/>
                  </a:lnTo>
                  <a:lnTo>
                    <a:pt x="17" y="0"/>
                  </a:lnTo>
                  <a:lnTo>
                    <a:pt x="0" y="65"/>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4" name="Freeform 118">
              <a:extLst>
                <a:ext uri="{FF2B5EF4-FFF2-40B4-BE49-F238E27FC236}">
                  <a16:creationId xmlns:a16="http://schemas.microsoft.com/office/drawing/2014/main" id="{0CBBC5C8-87A2-41AD-9DE8-51B470B681F3}"/>
                </a:ext>
              </a:extLst>
            </p:cNvPr>
            <p:cNvSpPr>
              <a:spLocks/>
            </p:cNvSpPr>
            <p:nvPr/>
          </p:nvSpPr>
          <p:spPr bwMode="auto">
            <a:xfrm>
              <a:off x="4800600" y="3367088"/>
              <a:ext cx="328613" cy="107950"/>
            </a:xfrm>
            <a:custGeom>
              <a:avLst/>
              <a:gdLst>
                <a:gd name="T0" fmla="*/ 0 w 1035"/>
                <a:gd name="T1" fmla="*/ 66 h 340"/>
                <a:gd name="T2" fmla="*/ 1016 w 1035"/>
                <a:gd name="T3" fmla="*/ 340 h 340"/>
                <a:gd name="T4" fmla="*/ 1035 w 1035"/>
                <a:gd name="T5" fmla="*/ 275 h 340"/>
                <a:gd name="T6" fmla="*/ 19 w 1035"/>
                <a:gd name="T7" fmla="*/ 0 h 340"/>
                <a:gd name="T8" fmla="*/ 0 w 1035"/>
                <a:gd name="T9" fmla="*/ 66 h 340"/>
              </a:gdLst>
              <a:ahLst/>
              <a:cxnLst>
                <a:cxn ang="0">
                  <a:pos x="T0" y="T1"/>
                </a:cxn>
                <a:cxn ang="0">
                  <a:pos x="T2" y="T3"/>
                </a:cxn>
                <a:cxn ang="0">
                  <a:pos x="T4" y="T5"/>
                </a:cxn>
                <a:cxn ang="0">
                  <a:pos x="T6" y="T7"/>
                </a:cxn>
                <a:cxn ang="0">
                  <a:pos x="T8" y="T9"/>
                </a:cxn>
              </a:cxnLst>
              <a:rect l="0" t="0" r="r" b="b"/>
              <a:pathLst>
                <a:path w="1035" h="340">
                  <a:moveTo>
                    <a:pt x="0" y="66"/>
                  </a:moveTo>
                  <a:lnTo>
                    <a:pt x="1016" y="340"/>
                  </a:lnTo>
                  <a:lnTo>
                    <a:pt x="1035" y="275"/>
                  </a:lnTo>
                  <a:lnTo>
                    <a:pt x="19" y="0"/>
                  </a:lnTo>
                  <a:lnTo>
                    <a:pt x="0" y="66"/>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5" name="Freeform 119">
              <a:extLst>
                <a:ext uri="{FF2B5EF4-FFF2-40B4-BE49-F238E27FC236}">
                  <a16:creationId xmlns:a16="http://schemas.microsoft.com/office/drawing/2014/main" id="{64BB340F-80D5-449B-A18F-CDB56177D5A8}"/>
                </a:ext>
              </a:extLst>
            </p:cNvPr>
            <p:cNvSpPr>
              <a:spLocks/>
            </p:cNvSpPr>
            <p:nvPr/>
          </p:nvSpPr>
          <p:spPr bwMode="auto">
            <a:xfrm>
              <a:off x="4776788" y="3454400"/>
              <a:ext cx="328613" cy="107950"/>
            </a:xfrm>
            <a:custGeom>
              <a:avLst/>
              <a:gdLst>
                <a:gd name="T0" fmla="*/ 0 w 1035"/>
                <a:gd name="T1" fmla="*/ 64 h 339"/>
                <a:gd name="T2" fmla="*/ 1016 w 1035"/>
                <a:gd name="T3" fmla="*/ 339 h 339"/>
                <a:gd name="T4" fmla="*/ 1035 w 1035"/>
                <a:gd name="T5" fmla="*/ 275 h 339"/>
                <a:gd name="T6" fmla="*/ 19 w 1035"/>
                <a:gd name="T7" fmla="*/ 0 h 339"/>
                <a:gd name="T8" fmla="*/ 0 w 1035"/>
                <a:gd name="T9" fmla="*/ 64 h 339"/>
              </a:gdLst>
              <a:ahLst/>
              <a:cxnLst>
                <a:cxn ang="0">
                  <a:pos x="T0" y="T1"/>
                </a:cxn>
                <a:cxn ang="0">
                  <a:pos x="T2" y="T3"/>
                </a:cxn>
                <a:cxn ang="0">
                  <a:pos x="T4" y="T5"/>
                </a:cxn>
                <a:cxn ang="0">
                  <a:pos x="T6" y="T7"/>
                </a:cxn>
                <a:cxn ang="0">
                  <a:pos x="T8" y="T9"/>
                </a:cxn>
              </a:cxnLst>
              <a:rect l="0" t="0" r="r" b="b"/>
              <a:pathLst>
                <a:path w="1035" h="339">
                  <a:moveTo>
                    <a:pt x="0" y="64"/>
                  </a:moveTo>
                  <a:lnTo>
                    <a:pt x="1016" y="339"/>
                  </a:lnTo>
                  <a:lnTo>
                    <a:pt x="1035" y="275"/>
                  </a:lnTo>
                  <a:lnTo>
                    <a:pt x="19" y="0"/>
                  </a:lnTo>
                  <a:lnTo>
                    <a:pt x="0" y="64"/>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6" name="Freeform 120">
              <a:extLst>
                <a:ext uri="{FF2B5EF4-FFF2-40B4-BE49-F238E27FC236}">
                  <a16:creationId xmlns:a16="http://schemas.microsoft.com/office/drawing/2014/main" id="{1FDC3962-11DA-407F-9E96-83BF9B9FD0C8}"/>
                </a:ext>
              </a:extLst>
            </p:cNvPr>
            <p:cNvSpPr>
              <a:spLocks/>
            </p:cNvSpPr>
            <p:nvPr/>
          </p:nvSpPr>
          <p:spPr bwMode="auto">
            <a:xfrm>
              <a:off x="1012825" y="4519613"/>
              <a:ext cx="422275" cy="422275"/>
            </a:xfrm>
            <a:custGeom>
              <a:avLst/>
              <a:gdLst>
                <a:gd name="T0" fmla="*/ 1326 w 1330"/>
                <a:gd name="T1" fmla="*/ 733 h 1330"/>
                <a:gd name="T2" fmla="*/ 1309 w 1330"/>
                <a:gd name="T3" fmla="*/ 831 h 1330"/>
                <a:gd name="T4" fmla="*/ 1277 w 1330"/>
                <a:gd name="T5" fmla="*/ 924 h 1330"/>
                <a:gd name="T6" fmla="*/ 1234 w 1330"/>
                <a:gd name="T7" fmla="*/ 1010 h 1330"/>
                <a:gd name="T8" fmla="*/ 1178 w 1330"/>
                <a:gd name="T9" fmla="*/ 1088 h 1330"/>
                <a:gd name="T10" fmla="*/ 1112 w 1330"/>
                <a:gd name="T11" fmla="*/ 1157 h 1330"/>
                <a:gd name="T12" fmla="*/ 1036 w 1330"/>
                <a:gd name="T13" fmla="*/ 1217 h 1330"/>
                <a:gd name="T14" fmla="*/ 954 w 1330"/>
                <a:gd name="T15" fmla="*/ 1264 h 1330"/>
                <a:gd name="T16" fmla="*/ 863 w 1330"/>
                <a:gd name="T17" fmla="*/ 1300 h 1330"/>
                <a:gd name="T18" fmla="*/ 767 w 1330"/>
                <a:gd name="T19" fmla="*/ 1322 h 1330"/>
                <a:gd name="T20" fmla="*/ 665 w 1330"/>
                <a:gd name="T21" fmla="*/ 1330 h 1330"/>
                <a:gd name="T22" fmla="*/ 563 w 1330"/>
                <a:gd name="T23" fmla="*/ 1322 h 1330"/>
                <a:gd name="T24" fmla="*/ 467 w 1330"/>
                <a:gd name="T25" fmla="*/ 1300 h 1330"/>
                <a:gd name="T26" fmla="*/ 376 w 1330"/>
                <a:gd name="T27" fmla="*/ 1264 h 1330"/>
                <a:gd name="T28" fmla="*/ 293 w 1330"/>
                <a:gd name="T29" fmla="*/ 1217 h 1330"/>
                <a:gd name="T30" fmla="*/ 218 w 1330"/>
                <a:gd name="T31" fmla="*/ 1157 h 1330"/>
                <a:gd name="T32" fmla="*/ 152 w 1330"/>
                <a:gd name="T33" fmla="*/ 1088 h 1330"/>
                <a:gd name="T34" fmla="*/ 96 w 1330"/>
                <a:gd name="T35" fmla="*/ 1010 h 1330"/>
                <a:gd name="T36" fmla="*/ 52 w 1330"/>
                <a:gd name="T37" fmla="*/ 924 h 1330"/>
                <a:gd name="T38" fmla="*/ 21 w 1330"/>
                <a:gd name="T39" fmla="*/ 831 h 1330"/>
                <a:gd name="T40" fmla="*/ 3 w 1330"/>
                <a:gd name="T41" fmla="*/ 733 h 1330"/>
                <a:gd name="T42" fmla="*/ 1 w 1330"/>
                <a:gd name="T43" fmla="*/ 631 h 1330"/>
                <a:gd name="T44" fmla="*/ 14 w 1330"/>
                <a:gd name="T45" fmla="*/ 531 h 1330"/>
                <a:gd name="T46" fmla="*/ 40 w 1330"/>
                <a:gd name="T47" fmla="*/ 437 h 1330"/>
                <a:gd name="T48" fmla="*/ 80 w 1330"/>
                <a:gd name="T49" fmla="*/ 348 h 1330"/>
                <a:gd name="T50" fmla="*/ 132 w 1330"/>
                <a:gd name="T51" fmla="*/ 267 h 1330"/>
                <a:gd name="T52" fmla="*/ 194 w 1330"/>
                <a:gd name="T53" fmla="*/ 195 h 1330"/>
                <a:gd name="T54" fmla="*/ 267 w 1330"/>
                <a:gd name="T55" fmla="*/ 132 h 1330"/>
                <a:gd name="T56" fmla="*/ 348 w 1330"/>
                <a:gd name="T57" fmla="*/ 80 h 1330"/>
                <a:gd name="T58" fmla="*/ 437 w 1330"/>
                <a:gd name="T59" fmla="*/ 40 h 1330"/>
                <a:gd name="T60" fmla="*/ 531 w 1330"/>
                <a:gd name="T61" fmla="*/ 14 h 1330"/>
                <a:gd name="T62" fmla="*/ 631 w 1330"/>
                <a:gd name="T63" fmla="*/ 1 h 1330"/>
                <a:gd name="T64" fmla="*/ 733 w 1330"/>
                <a:gd name="T65" fmla="*/ 4 h 1330"/>
                <a:gd name="T66" fmla="*/ 831 w 1330"/>
                <a:gd name="T67" fmla="*/ 21 h 1330"/>
                <a:gd name="T68" fmla="*/ 924 w 1330"/>
                <a:gd name="T69" fmla="*/ 53 h 1330"/>
                <a:gd name="T70" fmla="*/ 1010 w 1330"/>
                <a:gd name="T71" fmla="*/ 96 h 1330"/>
                <a:gd name="T72" fmla="*/ 1088 w 1330"/>
                <a:gd name="T73" fmla="*/ 152 h 1330"/>
                <a:gd name="T74" fmla="*/ 1157 w 1330"/>
                <a:gd name="T75" fmla="*/ 218 h 1330"/>
                <a:gd name="T76" fmla="*/ 1216 w 1330"/>
                <a:gd name="T77" fmla="*/ 294 h 1330"/>
                <a:gd name="T78" fmla="*/ 1265 w 1330"/>
                <a:gd name="T79" fmla="*/ 376 h 1330"/>
                <a:gd name="T80" fmla="*/ 1299 w 1330"/>
                <a:gd name="T81" fmla="*/ 467 h 1330"/>
                <a:gd name="T82" fmla="*/ 1322 w 1330"/>
                <a:gd name="T83" fmla="*/ 563 h 1330"/>
                <a:gd name="T84" fmla="*/ 1330 w 1330"/>
                <a:gd name="T85" fmla="*/ 665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0" h="1330">
                  <a:moveTo>
                    <a:pt x="1330" y="665"/>
                  </a:moveTo>
                  <a:lnTo>
                    <a:pt x="1329" y="699"/>
                  </a:lnTo>
                  <a:lnTo>
                    <a:pt x="1326" y="733"/>
                  </a:lnTo>
                  <a:lnTo>
                    <a:pt x="1322" y="766"/>
                  </a:lnTo>
                  <a:lnTo>
                    <a:pt x="1316" y="799"/>
                  </a:lnTo>
                  <a:lnTo>
                    <a:pt x="1309" y="831"/>
                  </a:lnTo>
                  <a:lnTo>
                    <a:pt x="1299" y="863"/>
                  </a:lnTo>
                  <a:lnTo>
                    <a:pt x="1290" y="893"/>
                  </a:lnTo>
                  <a:lnTo>
                    <a:pt x="1277" y="924"/>
                  </a:lnTo>
                  <a:lnTo>
                    <a:pt x="1265" y="953"/>
                  </a:lnTo>
                  <a:lnTo>
                    <a:pt x="1250" y="982"/>
                  </a:lnTo>
                  <a:lnTo>
                    <a:pt x="1234" y="1010"/>
                  </a:lnTo>
                  <a:lnTo>
                    <a:pt x="1216" y="1037"/>
                  </a:lnTo>
                  <a:lnTo>
                    <a:pt x="1198" y="1062"/>
                  </a:lnTo>
                  <a:lnTo>
                    <a:pt x="1178" y="1088"/>
                  </a:lnTo>
                  <a:lnTo>
                    <a:pt x="1157" y="1112"/>
                  </a:lnTo>
                  <a:lnTo>
                    <a:pt x="1136" y="1135"/>
                  </a:lnTo>
                  <a:lnTo>
                    <a:pt x="1112" y="1157"/>
                  </a:lnTo>
                  <a:lnTo>
                    <a:pt x="1088" y="1178"/>
                  </a:lnTo>
                  <a:lnTo>
                    <a:pt x="1063" y="1198"/>
                  </a:lnTo>
                  <a:lnTo>
                    <a:pt x="1036" y="1217"/>
                  </a:lnTo>
                  <a:lnTo>
                    <a:pt x="1010" y="1234"/>
                  </a:lnTo>
                  <a:lnTo>
                    <a:pt x="982" y="1249"/>
                  </a:lnTo>
                  <a:lnTo>
                    <a:pt x="954" y="1264"/>
                  </a:lnTo>
                  <a:lnTo>
                    <a:pt x="924" y="1277"/>
                  </a:lnTo>
                  <a:lnTo>
                    <a:pt x="893" y="1290"/>
                  </a:lnTo>
                  <a:lnTo>
                    <a:pt x="863" y="1300"/>
                  </a:lnTo>
                  <a:lnTo>
                    <a:pt x="831" y="1309"/>
                  </a:lnTo>
                  <a:lnTo>
                    <a:pt x="799" y="1316"/>
                  </a:lnTo>
                  <a:lnTo>
                    <a:pt x="767" y="1322"/>
                  </a:lnTo>
                  <a:lnTo>
                    <a:pt x="733" y="1327"/>
                  </a:lnTo>
                  <a:lnTo>
                    <a:pt x="699" y="1329"/>
                  </a:lnTo>
                  <a:lnTo>
                    <a:pt x="665" y="1330"/>
                  </a:lnTo>
                  <a:lnTo>
                    <a:pt x="631" y="1329"/>
                  </a:lnTo>
                  <a:lnTo>
                    <a:pt x="597" y="1327"/>
                  </a:lnTo>
                  <a:lnTo>
                    <a:pt x="563" y="1322"/>
                  </a:lnTo>
                  <a:lnTo>
                    <a:pt x="531" y="1316"/>
                  </a:lnTo>
                  <a:lnTo>
                    <a:pt x="499" y="1309"/>
                  </a:lnTo>
                  <a:lnTo>
                    <a:pt x="467" y="1300"/>
                  </a:lnTo>
                  <a:lnTo>
                    <a:pt x="437" y="1290"/>
                  </a:lnTo>
                  <a:lnTo>
                    <a:pt x="406" y="1277"/>
                  </a:lnTo>
                  <a:lnTo>
                    <a:pt x="376" y="1264"/>
                  </a:lnTo>
                  <a:lnTo>
                    <a:pt x="348" y="1249"/>
                  </a:lnTo>
                  <a:lnTo>
                    <a:pt x="320" y="1234"/>
                  </a:lnTo>
                  <a:lnTo>
                    <a:pt x="293" y="1217"/>
                  </a:lnTo>
                  <a:lnTo>
                    <a:pt x="267" y="1198"/>
                  </a:lnTo>
                  <a:lnTo>
                    <a:pt x="242" y="1178"/>
                  </a:lnTo>
                  <a:lnTo>
                    <a:pt x="218" y="1157"/>
                  </a:lnTo>
                  <a:lnTo>
                    <a:pt x="194" y="1135"/>
                  </a:lnTo>
                  <a:lnTo>
                    <a:pt x="172" y="1112"/>
                  </a:lnTo>
                  <a:lnTo>
                    <a:pt x="152" y="1088"/>
                  </a:lnTo>
                  <a:lnTo>
                    <a:pt x="132" y="1062"/>
                  </a:lnTo>
                  <a:lnTo>
                    <a:pt x="113" y="1037"/>
                  </a:lnTo>
                  <a:lnTo>
                    <a:pt x="96" y="1010"/>
                  </a:lnTo>
                  <a:lnTo>
                    <a:pt x="80" y="982"/>
                  </a:lnTo>
                  <a:lnTo>
                    <a:pt x="65" y="953"/>
                  </a:lnTo>
                  <a:lnTo>
                    <a:pt x="52" y="924"/>
                  </a:lnTo>
                  <a:lnTo>
                    <a:pt x="40" y="893"/>
                  </a:lnTo>
                  <a:lnTo>
                    <a:pt x="29" y="863"/>
                  </a:lnTo>
                  <a:lnTo>
                    <a:pt x="21" y="831"/>
                  </a:lnTo>
                  <a:lnTo>
                    <a:pt x="14" y="799"/>
                  </a:lnTo>
                  <a:lnTo>
                    <a:pt x="7" y="766"/>
                  </a:lnTo>
                  <a:lnTo>
                    <a:pt x="3" y="733"/>
                  </a:lnTo>
                  <a:lnTo>
                    <a:pt x="1" y="699"/>
                  </a:lnTo>
                  <a:lnTo>
                    <a:pt x="0" y="665"/>
                  </a:lnTo>
                  <a:lnTo>
                    <a:pt x="1" y="631"/>
                  </a:lnTo>
                  <a:lnTo>
                    <a:pt x="3" y="597"/>
                  </a:lnTo>
                  <a:lnTo>
                    <a:pt x="7" y="563"/>
                  </a:lnTo>
                  <a:lnTo>
                    <a:pt x="14" y="531"/>
                  </a:lnTo>
                  <a:lnTo>
                    <a:pt x="21" y="499"/>
                  </a:lnTo>
                  <a:lnTo>
                    <a:pt x="29" y="467"/>
                  </a:lnTo>
                  <a:lnTo>
                    <a:pt x="40" y="437"/>
                  </a:lnTo>
                  <a:lnTo>
                    <a:pt x="52" y="406"/>
                  </a:lnTo>
                  <a:lnTo>
                    <a:pt x="65" y="376"/>
                  </a:lnTo>
                  <a:lnTo>
                    <a:pt x="80" y="348"/>
                  </a:lnTo>
                  <a:lnTo>
                    <a:pt x="96" y="320"/>
                  </a:lnTo>
                  <a:lnTo>
                    <a:pt x="113" y="294"/>
                  </a:lnTo>
                  <a:lnTo>
                    <a:pt x="132" y="267"/>
                  </a:lnTo>
                  <a:lnTo>
                    <a:pt x="152" y="242"/>
                  </a:lnTo>
                  <a:lnTo>
                    <a:pt x="172" y="218"/>
                  </a:lnTo>
                  <a:lnTo>
                    <a:pt x="194" y="195"/>
                  </a:lnTo>
                  <a:lnTo>
                    <a:pt x="218" y="173"/>
                  </a:lnTo>
                  <a:lnTo>
                    <a:pt x="242" y="152"/>
                  </a:lnTo>
                  <a:lnTo>
                    <a:pt x="267" y="132"/>
                  </a:lnTo>
                  <a:lnTo>
                    <a:pt x="293" y="114"/>
                  </a:lnTo>
                  <a:lnTo>
                    <a:pt x="320" y="96"/>
                  </a:lnTo>
                  <a:lnTo>
                    <a:pt x="348" y="80"/>
                  </a:lnTo>
                  <a:lnTo>
                    <a:pt x="376" y="66"/>
                  </a:lnTo>
                  <a:lnTo>
                    <a:pt x="406" y="53"/>
                  </a:lnTo>
                  <a:lnTo>
                    <a:pt x="437" y="40"/>
                  </a:lnTo>
                  <a:lnTo>
                    <a:pt x="467" y="31"/>
                  </a:lnTo>
                  <a:lnTo>
                    <a:pt x="499" y="21"/>
                  </a:lnTo>
                  <a:lnTo>
                    <a:pt x="531" y="14"/>
                  </a:lnTo>
                  <a:lnTo>
                    <a:pt x="563" y="8"/>
                  </a:lnTo>
                  <a:lnTo>
                    <a:pt x="597" y="4"/>
                  </a:lnTo>
                  <a:lnTo>
                    <a:pt x="631" y="1"/>
                  </a:lnTo>
                  <a:lnTo>
                    <a:pt x="665" y="0"/>
                  </a:lnTo>
                  <a:lnTo>
                    <a:pt x="699" y="1"/>
                  </a:lnTo>
                  <a:lnTo>
                    <a:pt x="733" y="4"/>
                  </a:lnTo>
                  <a:lnTo>
                    <a:pt x="767" y="8"/>
                  </a:lnTo>
                  <a:lnTo>
                    <a:pt x="799" y="14"/>
                  </a:lnTo>
                  <a:lnTo>
                    <a:pt x="831" y="21"/>
                  </a:lnTo>
                  <a:lnTo>
                    <a:pt x="863" y="31"/>
                  </a:lnTo>
                  <a:lnTo>
                    <a:pt x="893" y="40"/>
                  </a:lnTo>
                  <a:lnTo>
                    <a:pt x="924" y="53"/>
                  </a:lnTo>
                  <a:lnTo>
                    <a:pt x="954" y="66"/>
                  </a:lnTo>
                  <a:lnTo>
                    <a:pt x="982" y="80"/>
                  </a:lnTo>
                  <a:lnTo>
                    <a:pt x="1010" y="96"/>
                  </a:lnTo>
                  <a:lnTo>
                    <a:pt x="1036" y="114"/>
                  </a:lnTo>
                  <a:lnTo>
                    <a:pt x="1063" y="132"/>
                  </a:lnTo>
                  <a:lnTo>
                    <a:pt x="1088" y="152"/>
                  </a:lnTo>
                  <a:lnTo>
                    <a:pt x="1112" y="173"/>
                  </a:lnTo>
                  <a:lnTo>
                    <a:pt x="1136" y="195"/>
                  </a:lnTo>
                  <a:lnTo>
                    <a:pt x="1157" y="218"/>
                  </a:lnTo>
                  <a:lnTo>
                    <a:pt x="1178" y="242"/>
                  </a:lnTo>
                  <a:lnTo>
                    <a:pt x="1198" y="267"/>
                  </a:lnTo>
                  <a:lnTo>
                    <a:pt x="1216" y="294"/>
                  </a:lnTo>
                  <a:lnTo>
                    <a:pt x="1234" y="320"/>
                  </a:lnTo>
                  <a:lnTo>
                    <a:pt x="1250" y="348"/>
                  </a:lnTo>
                  <a:lnTo>
                    <a:pt x="1265" y="376"/>
                  </a:lnTo>
                  <a:lnTo>
                    <a:pt x="1277" y="406"/>
                  </a:lnTo>
                  <a:lnTo>
                    <a:pt x="1290" y="437"/>
                  </a:lnTo>
                  <a:lnTo>
                    <a:pt x="1299" y="467"/>
                  </a:lnTo>
                  <a:lnTo>
                    <a:pt x="1309" y="499"/>
                  </a:lnTo>
                  <a:lnTo>
                    <a:pt x="1316" y="531"/>
                  </a:lnTo>
                  <a:lnTo>
                    <a:pt x="1322" y="563"/>
                  </a:lnTo>
                  <a:lnTo>
                    <a:pt x="1326" y="597"/>
                  </a:lnTo>
                  <a:lnTo>
                    <a:pt x="1329" y="631"/>
                  </a:lnTo>
                  <a:lnTo>
                    <a:pt x="1330" y="66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7" name="Freeform 121">
              <a:extLst>
                <a:ext uri="{FF2B5EF4-FFF2-40B4-BE49-F238E27FC236}">
                  <a16:creationId xmlns:a16="http://schemas.microsoft.com/office/drawing/2014/main" id="{DEBEA45F-6DBE-412D-A1B4-EAC64036556D}"/>
                </a:ext>
              </a:extLst>
            </p:cNvPr>
            <p:cNvSpPr>
              <a:spLocks/>
            </p:cNvSpPr>
            <p:nvPr/>
          </p:nvSpPr>
          <p:spPr bwMode="auto">
            <a:xfrm>
              <a:off x="1112838" y="4570413"/>
              <a:ext cx="220663" cy="328613"/>
            </a:xfrm>
            <a:custGeom>
              <a:avLst/>
              <a:gdLst>
                <a:gd name="T0" fmla="*/ 693 w 694"/>
                <a:gd name="T1" fmla="*/ 365 h 1036"/>
                <a:gd name="T2" fmla="*/ 685 w 694"/>
                <a:gd name="T3" fmla="*/ 408 h 1036"/>
                <a:gd name="T4" fmla="*/ 671 w 694"/>
                <a:gd name="T5" fmla="*/ 455 h 1036"/>
                <a:gd name="T6" fmla="*/ 652 w 694"/>
                <a:gd name="T7" fmla="*/ 507 h 1036"/>
                <a:gd name="T8" fmla="*/ 627 w 694"/>
                <a:gd name="T9" fmla="*/ 563 h 1036"/>
                <a:gd name="T10" fmla="*/ 599 w 694"/>
                <a:gd name="T11" fmla="*/ 620 h 1036"/>
                <a:gd name="T12" fmla="*/ 552 w 694"/>
                <a:gd name="T13" fmla="*/ 706 h 1036"/>
                <a:gd name="T14" fmla="*/ 488 w 694"/>
                <a:gd name="T15" fmla="*/ 817 h 1036"/>
                <a:gd name="T16" fmla="*/ 427 w 694"/>
                <a:gd name="T17" fmla="*/ 914 h 1036"/>
                <a:gd name="T18" fmla="*/ 362 w 694"/>
                <a:gd name="T19" fmla="*/ 1014 h 1036"/>
                <a:gd name="T20" fmla="*/ 332 w 694"/>
                <a:gd name="T21" fmla="*/ 1014 h 1036"/>
                <a:gd name="T22" fmla="*/ 267 w 694"/>
                <a:gd name="T23" fmla="*/ 914 h 1036"/>
                <a:gd name="T24" fmla="*/ 206 w 694"/>
                <a:gd name="T25" fmla="*/ 817 h 1036"/>
                <a:gd name="T26" fmla="*/ 141 w 694"/>
                <a:gd name="T27" fmla="*/ 706 h 1036"/>
                <a:gd name="T28" fmla="*/ 95 w 694"/>
                <a:gd name="T29" fmla="*/ 620 h 1036"/>
                <a:gd name="T30" fmla="*/ 67 w 694"/>
                <a:gd name="T31" fmla="*/ 563 h 1036"/>
                <a:gd name="T32" fmla="*/ 42 w 694"/>
                <a:gd name="T33" fmla="*/ 507 h 1036"/>
                <a:gd name="T34" fmla="*/ 22 w 694"/>
                <a:gd name="T35" fmla="*/ 455 h 1036"/>
                <a:gd name="T36" fmla="*/ 9 w 694"/>
                <a:gd name="T37" fmla="*/ 408 h 1036"/>
                <a:gd name="T38" fmla="*/ 1 w 694"/>
                <a:gd name="T39" fmla="*/ 365 h 1036"/>
                <a:gd name="T40" fmla="*/ 0 w 694"/>
                <a:gd name="T41" fmla="*/ 328 h 1036"/>
                <a:gd name="T42" fmla="*/ 4 w 694"/>
                <a:gd name="T43" fmla="*/ 294 h 1036"/>
                <a:gd name="T44" fmla="*/ 11 w 694"/>
                <a:gd name="T45" fmla="*/ 260 h 1036"/>
                <a:gd name="T46" fmla="*/ 21 w 694"/>
                <a:gd name="T47" fmla="*/ 227 h 1036"/>
                <a:gd name="T48" fmla="*/ 34 w 694"/>
                <a:gd name="T49" fmla="*/ 196 h 1036"/>
                <a:gd name="T50" fmla="*/ 50 w 694"/>
                <a:gd name="T51" fmla="*/ 167 h 1036"/>
                <a:gd name="T52" fmla="*/ 69 w 694"/>
                <a:gd name="T53" fmla="*/ 139 h 1036"/>
                <a:gd name="T54" fmla="*/ 90 w 694"/>
                <a:gd name="T55" fmla="*/ 113 h 1036"/>
                <a:gd name="T56" fmla="*/ 113 w 694"/>
                <a:gd name="T57" fmla="*/ 90 h 1036"/>
                <a:gd name="T58" fmla="*/ 140 w 694"/>
                <a:gd name="T59" fmla="*/ 68 h 1036"/>
                <a:gd name="T60" fmla="*/ 167 w 694"/>
                <a:gd name="T61" fmla="*/ 49 h 1036"/>
                <a:gd name="T62" fmla="*/ 197 w 694"/>
                <a:gd name="T63" fmla="*/ 34 h 1036"/>
                <a:gd name="T64" fmla="*/ 227 w 694"/>
                <a:gd name="T65" fmla="*/ 21 h 1036"/>
                <a:gd name="T66" fmla="*/ 260 w 694"/>
                <a:gd name="T67" fmla="*/ 10 h 1036"/>
                <a:gd name="T68" fmla="*/ 294 w 694"/>
                <a:gd name="T69" fmla="*/ 4 h 1036"/>
                <a:gd name="T70" fmla="*/ 329 w 694"/>
                <a:gd name="T71" fmla="*/ 0 h 1036"/>
                <a:gd name="T72" fmla="*/ 365 w 694"/>
                <a:gd name="T73" fmla="*/ 0 h 1036"/>
                <a:gd name="T74" fmla="*/ 400 w 694"/>
                <a:gd name="T75" fmla="*/ 4 h 1036"/>
                <a:gd name="T76" fmla="*/ 434 w 694"/>
                <a:gd name="T77" fmla="*/ 10 h 1036"/>
                <a:gd name="T78" fmla="*/ 466 w 694"/>
                <a:gd name="T79" fmla="*/ 21 h 1036"/>
                <a:gd name="T80" fmla="*/ 497 w 694"/>
                <a:gd name="T81" fmla="*/ 34 h 1036"/>
                <a:gd name="T82" fmla="*/ 527 w 694"/>
                <a:gd name="T83" fmla="*/ 49 h 1036"/>
                <a:gd name="T84" fmla="*/ 554 w 694"/>
                <a:gd name="T85" fmla="*/ 68 h 1036"/>
                <a:gd name="T86" fmla="*/ 580 w 694"/>
                <a:gd name="T87" fmla="*/ 90 h 1036"/>
                <a:gd name="T88" fmla="*/ 604 w 694"/>
                <a:gd name="T89" fmla="*/ 113 h 1036"/>
                <a:gd name="T90" fmla="*/ 625 w 694"/>
                <a:gd name="T91" fmla="*/ 139 h 1036"/>
                <a:gd name="T92" fmla="*/ 643 w 694"/>
                <a:gd name="T93" fmla="*/ 167 h 1036"/>
                <a:gd name="T94" fmla="*/ 660 w 694"/>
                <a:gd name="T95" fmla="*/ 196 h 1036"/>
                <a:gd name="T96" fmla="*/ 673 w 694"/>
                <a:gd name="T97" fmla="*/ 227 h 1036"/>
                <a:gd name="T98" fmla="*/ 683 w 694"/>
                <a:gd name="T99" fmla="*/ 260 h 1036"/>
                <a:gd name="T100" fmla="*/ 690 w 694"/>
                <a:gd name="T101" fmla="*/ 294 h 1036"/>
                <a:gd name="T102" fmla="*/ 693 w 694"/>
                <a:gd name="T103" fmla="*/ 328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4" h="1036">
                  <a:moveTo>
                    <a:pt x="694" y="346"/>
                  </a:moveTo>
                  <a:lnTo>
                    <a:pt x="693" y="365"/>
                  </a:lnTo>
                  <a:lnTo>
                    <a:pt x="690" y="386"/>
                  </a:lnTo>
                  <a:lnTo>
                    <a:pt x="685" y="408"/>
                  </a:lnTo>
                  <a:lnTo>
                    <a:pt x="679" y="431"/>
                  </a:lnTo>
                  <a:lnTo>
                    <a:pt x="671" y="455"/>
                  </a:lnTo>
                  <a:lnTo>
                    <a:pt x="662" y="481"/>
                  </a:lnTo>
                  <a:lnTo>
                    <a:pt x="652" y="507"/>
                  </a:lnTo>
                  <a:lnTo>
                    <a:pt x="640" y="535"/>
                  </a:lnTo>
                  <a:lnTo>
                    <a:pt x="627" y="563"/>
                  </a:lnTo>
                  <a:lnTo>
                    <a:pt x="613" y="591"/>
                  </a:lnTo>
                  <a:lnTo>
                    <a:pt x="599" y="620"/>
                  </a:lnTo>
                  <a:lnTo>
                    <a:pt x="584" y="649"/>
                  </a:lnTo>
                  <a:lnTo>
                    <a:pt x="552" y="706"/>
                  </a:lnTo>
                  <a:lnTo>
                    <a:pt x="520" y="763"/>
                  </a:lnTo>
                  <a:lnTo>
                    <a:pt x="488" y="817"/>
                  </a:lnTo>
                  <a:lnTo>
                    <a:pt x="457" y="869"/>
                  </a:lnTo>
                  <a:lnTo>
                    <a:pt x="427" y="914"/>
                  </a:lnTo>
                  <a:lnTo>
                    <a:pt x="401" y="955"/>
                  </a:lnTo>
                  <a:lnTo>
                    <a:pt x="362" y="1014"/>
                  </a:lnTo>
                  <a:lnTo>
                    <a:pt x="347" y="1036"/>
                  </a:lnTo>
                  <a:lnTo>
                    <a:pt x="332" y="1014"/>
                  </a:lnTo>
                  <a:lnTo>
                    <a:pt x="293" y="955"/>
                  </a:lnTo>
                  <a:lnTo>
                    <a:pt x="267" y="914"/>
                  </a:lnTo>
                  <a:lnTo>
                    <a:pt x="237" y="869"/>
                  </a:lnTo>
                  <a:lnTo>
                    <a:pt x="206" y="817"/>
                  </a:lnTo>
                  <a:lnTo>
                    <a:pt x="174" y="763"/>
                  </a:lnTo>
                  <a:lnTo>
                    <a:pt x="141" y="706"/>
                  </a:lnTo>
                  <a:lnTo>
                    <a:pt x="110" y="649"/>
                  </a:lnTo>
                  <a:lnTo>
                    <a:pt x="95" y="620"/>
                  </a:lnTo>
                  <a:lnTo>
                    <a:pt x="81" y="591"/>
                  </a:lnTo>
                  <a:lnTo>
                    <a:pt x="67" y="563"/>
                  </a:lnTo>
                  <a:lnTo>
                    <a:pt x="54" y="535"/>
                  </a:lnTo>
                  <a:lnTo>
                    <a:pt x="42" y="507"/>
                  </a:lnTo>
                  <a:lnTo>
                    <a:pt x="32" y="481"/>
                  </a:lnTo>
                  <a:lnTo>
                    <a:pt x="22" y="455"/>
                  </a:lnTo>
                  <a:lnTo>
                    <a:pt x="15" y="431"/>
                  </a:lnTo>
                  <a:lnTo>
                    <a:pt x="9" y="408"/>
                  </a:lnTo>
                  <a:lnTo>
                    <a:pt x="4" y="386"/>
                  </a:lnTo>
                  <a:lnTo>
                    <a:pt x="1" y="365"/>
                  </a:lnTo>
                  <a:lnTo>
                    <a:pt x="0" y="346"/>
                  </a:lnTo>
                  <a:lnTo>
                    <a:pt x="0" y="328"/>
                  </a:lnTo>
                  <a:lnTo>
                    <a:pt x="2" y="310"/>
                  </a:lnTo>
                  <a:lnTo>
                    <a:pt x="4" y="294"/>
                  </a:lnTo>
                  <a:lnTo>
                    <a:pt x="8" y="277"/>
                  </a:lnTo>
                  <a:lnTo>
                    <a:pt x="11" y="260"/>
                  </a:lnTo>
                  <a:lnTo>
                    <a:pt x="16" y="243"/>
                  </a:lnTo>
                  <a:lnTo>
                    <a:pt x="21" y="227"/>
                  </a:lnTo>
                  <a:lnTo>
                    <a:pt x="28" y="211"/>
                  </a:lnTo>
                  <a:lnTo>
                    <a:pt x="34" y="196"/>
                  </a:lnTo>
                  <a:lnTo>
                    <a:pt x="42" y="181"/>
                  </a:lnTo>
                  <a:lnTo>
                    <a:pt x="50" y="167"/>
                  </a:lnTo>
                  <a:lnTo>
                    <a:pt x="59" y="152"/>
                  </a:lnTo>
                  <a:lnTo>
                    <a:pt x="69" y="139"/>
                  </a:lnTo>
                  <a:lnTo>
                    <a:pt x="79" y="125"/>
                  </a:lnTo>
                  <a:lnTo>
                    <a:pt x="90" y="113"/>
                  </a:lnTo>
                  <a:lnTo>
                    <a:pt x="102" y="101"/>
                  </a:lnTo>
                  <a:lnTo>
                    <a:pt x="113" y="90"/>
                  </a:lnTo>
                  <a:lnTo>
                    <a:pt x="126" y="79"/>
                  </a:lnTo>
                  <a:lnTo>
                    <a:pt x="140" y="68"/>
                  </a:lnTo>
                  <a:lnTo>
                    <a:pt x="153" y="59"/>
                  </a:lnTo>
                  <a:lnTo>
                    <a:pt x="167" y="49"/>
                  </a:lnTo>
                  <a:lnTo>
                    <a:pt x="182" y="41"/>
                  </a:lnTo>
                  <a:lnTo>
                    <a:pt x="197" y="34"/>
                  </a:lnTo>
                  <a:lnTo>
                    <a:pt x="212" y="27"/>
                  </a:lnTo>
                  <a:lnTo>
                    <a:pt x="227" y="21"/>
                  </a:lnTo>
                  <a:lnTo>
                    <a:pt x="243" y="16"/>
                  </a:lnTo>
                  <a:lnTo>
                    <a:pt x="260" y="10"/>
                  </a:lnTo>
                  <a:lnTo>
                    <a:pt x="277" y="7"/>
                  </a:lnTo>
                  <a:lnTo>
                    <a:pt x="294" y="4"/>
                  </a:lnTo>
                  <a:lnTo>
                    <a:pt x="311" y="2"/>
                  </a:lnTo>
                  <a:lnTo>
                    <a:pt x="329" y="0"/>
                  </a:lnTo>
                  <a:lnTo>
                    <a:pt x="347" y="0"/>
                  </a:lnTo>
                  <a:lnTo>
                    <a:pt x="365" y="0"/>
                  </a:lnTo>
                  <a:lnTo>
                    <a:pt x="382" y="2"/>
                  </a:lnTo>
                  <a:lnTo>
                    <a:pt x="400" y="4"/>
                  </a:lnTo>
                  <a:lnTo>
                    <a:pt x="417" y="7"/>
                  </a:lnTo>
                  <a:lnTo>
                    <a:pt x="434" y="10"/>
                  </a:lnTo>
                  <a:lnTo>
                    <a:pt x="450" y="16"/>
                  </a:lnTo>
                  <a:lnTo>
                    <a:pt x="466" y="21"/>
                  </a:lnTo>
                  <a:lnTo>
                    <a:pt x="482" y="27"/>
                  </a:lnTo>
                  <a:lnTo>
                    <a:pt x="497" y="34"/>
                  </a:lnTo>
                  <a:lnTo>
                    <a:pt x="512" y="41"/>
                  </a:lnTo>
                  <a:lnTo>
                    <a:pt x="527" y="49"/>
                  </a:lnTo>
                  <a:lnTo>
                    <a:pt x="541" y="59"/>
                  </a:lnTo>
                  <a:lnTo>
                    <a:pt x="554" y="68"/>
                  </a:lnTo>
                  <a:lnTo>
                    <a:pt x="568" y="79"/>
                  </a:lnTo>
                  <a:lnTo>
                    <a:pt x="580" y="90"/>
                  </a:lnTo>
                  <a:lnTo>
                    <a:pt x="592" y="101"/>
                  </a:lnTo>
                  <a:lnTo>
                    <a:pt x="604" y="113"/>
                  </a:lnTo>
                  <a:lnTo>
                    <a:pt x="615" y="125"/>
                  </a:lnTo>
                  <a:lnTo>
                    <a:pt x="625" y="139"/>
                  </a:lnTo>
                  <a:lnTo>
                    <a:pt x="635" y="152"/>
                  </a:lnTo>
                  <a:lnTo>
                    <a:pt x="643" y="167"/>
                  </a:lnTo>
                  <a:lnTo>
                    <a:pt x="652" y="181"/>
                  </a:lnTo>
                  <a:lnTo>
                    <a:pt x="660" y="196"/>
                  </a:lnTo>
                  <a:lnTo>
                    <a:pt x="666" y="211"/>
                  </a:lnTo>
                  <a:lnTo>
                    <a:pt x="673" y="227"/>
                  </a:lnTo>
                  <a:lnTo>
                    <a:pt x="678" y="243"/>
                  </a:lnTo>
                  <a:lnTo>
                    <a:pt x="683" y="260"/>
                  </a:lnTo>
                  <a:lnTo>
                    <a:pt x="686" y="277"/>
                  </a:lnTo>
                  <a:lnTo>
                    <a:pt x="690" y="294"/>
                  </a:lnTo>
                  <a:lnTo>
                    <a:pt x="692" y="310"/>
                  </a:lnTo>
                  <a:lnTo>
                    <a:pt x="693" y="328"/>
                  </a:lnTo>
                  <a:lnTo>
                    <a:pt x="694" y="346"/>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8" name="Freeform 122">
              <a:extLst>
                <a:ext uri="{FF2B5EF4-FFF2-40B4-BE49-F238E27FC236}">
                  <a16:creationId xmlns:a16="http://schemas.microsoft.com/office/drawing/2014/main" id="{76DEAD5F-AF65-4AB4-BD2E-311F29FCE35F}"/>
                </a:ext>
              </a:extLst>
            </p:cNvPr>
            <p:cNvSpPr>
              <a:spLocks/>
            </p:cNvSpPr>
            <p:nvPr/>
          </p:nvSpPr>
          <p:spPr bwMode="auto">
            <a:xfrm>
              <a:off x="1171575" y="4640263"/>
              <a:ext cx="103188" cy="104775"/>
            </a:xfrm>
            <a:custGeom>
              <a:avLst/>
              <a:gdLst>
                <a:gd name="T0" fmla="*/ 327 w 328"/>
                <a:gd name="T1" fmla="*/ 180 h 327"/>
                <a:gd name="T2" fmla="*/ 321 w 328"/>
                <a:gd name="T3" fmla="*/ 212 h 327"/>
                <a:gd name="T4" fmla="*/ 308 w 328"/>
                <a:gd name="T5" fmla="*/ 242 h 327"/>
                <a:gd name="T6" fmla="*/ 291 w 328"/>
                <a:gd name="T7" fmla="*/ 268 h 327"/>
                <a:gd name="T8" fmla="*/ 269 w 328"/>
                <a:gd name="T9" fmla="*/ 290 h 327"/>
                <a:gd name="T10" fmla="*/ 242 w 328"/>
                <a:gd name="T11" fmla="*/ 307 h 327"/>
                <a:gd name="T12" fmla="*/ 213 w 328"/>
                <a:gd name="T13" fmla="*/ 320 h 327"/>
                <a:gd name="T14" fmla="*/ 181 w 328"/>
                <a:gd name="T15" fmla="*/ 326 h 327"/>
                <a:gd name="T16" fmla="*/ 147 w 328"/>
                <a:gd name="T17" fmla="*/ 326 h 327"/>
                <a:gd name="T18" fmla="*/ 115 w 328"/>
                <a:gd name="T19" fmla="*/ 320 h 327"/>
                <a:gd name="T20" fmla="*/ 86 w 328"/>
                <a:gd name="T21" fmla="*/ 307 h 327"/>
                <a:gd name="T22" fmla="*/ 59 w 328"/>
                <a:gd name="T23" fmla="*/ 290 h 327"/>
                <a:gd name="T24" fmla="*/ 37 w 328"/>
                <a:gd name="T25" fmla="*/ 268 h 327"/>
                <a:gd name="T26" fmla="*/ 20 w 328"/>
                <a:gd name="T27" fmla="*/ 242 h 327"/>
                <a:gd name="T28" fmla="*/ 7 w 328"/>
                <a:gd name="T29" fmla="*/ 212 h 327"/>
                <a:gd name="T30" fmla="*/ 1 w 328"/>
                <a:gd name="T31" fmla="*/ 180 h 327"/>
                <a:gd name="T32" fmla="*/ 1 w 328"/>
                <a:gd name="T33" fmla="*/ 147 h 327"/>
                <a:gd name="T34" fmla="*/ 7 w 328"/>
                <a:gd name="T35" fmla="*/ 115 h 327"/>
                <a:gd name="T36" fmla="*/ 20 w 328"/>
                <a:gd name="T37" fmla="*/ 85 h 327"/>
                <a:gd name="T38" fmla="*/ 37 w 328"/>
                <a:gd name="T39" fmla="*/ 59 h 327"/>
                <a:gd name="T40" fmla="*/ 59 w 328"/>
                <a:gd name="T41" fmla="*/ 37 h 327"/>
                <a:gd name="T42" fmla="*/ 86 w 328"/>
                <a:gd name="T43" fmla="*/ 20 h 327"/>
                <a:gd name="T44" fmla="*/ 115 w 328"/>
                <a:gd name="T45" fmla="*/ 7 h 327"/>
                <a:gd name="T46" fmla="*/ 147 w 328"/>
                <a:gd name="T47" fmla="*/ 1 h 327"/>
                <a:gd name="T48" fmla="*/ 181 w 328"/>
                <a:gd name="T49" fmla="*/ 1 h 327"/>
                <a:gd name="T50" fmla="*/ 213 w 328"/>
                <a:gd name="T51" fmla="*/ 7 h 327"/>
                <a:gd name="T52" fmla="*/ 242 w 328"/>
                <a:gd name="T53" fmla="*/ 20 h 327"/>
                <a:gd name="T54" fmla="*/ 269 w 328"/>
                <a:gd name="T55" fmla="*/ 37 h 327"/>
                <a:gd name="T56" fmla="*/ 291 w 328"/>
                <a:gd name="T57" fmla="*/ 59 h 327"/>
                <a:gd name="T58" fmla="*/ 308 w 328"/>
                <a:gd name="T59" fmla="*/ 85 h 327"/>
                <a:gd name="T60" fmla="*/ 321 w 328"/>
                <a:gd name="T61" fmla="*/ 115 h 327"/>
                <a:gd name="T62" fmla="*/ 327 w 328"/>
                <a:gd name="T63" fmla="*/ 14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8" h="327">
                  <a:moveTo>
                    <a:pt x="328" y="164"/>
                  </a:moveTo>
                  <a:lnTo>
                    <a:pt x="327" y="180"/>
                  </a:lnTo>
                  <a:lnTo>
                    <a:pt x="325" y="196"/>
                  </a:lnTo>
                  <a:lnTo>
                    <a:pt x="321" y="212"/>
                  </a:lnTo>
                  <a:lnTo>
                    <a:pt x="315" y="227"/>
                  </a:lnTo>
                  <a:lnTo>
                    <a:pt x="308" y="242"/>
                  </a:lnTo>
                  <a:lnTo>
                    <a:pt x="299" y="255"/>
                  </a:lnTo>
                  <a:lnTo>
                    <a:pt x="291" y="268"/>
                  </a:lnTo>
                  <a:lnTo>
                    <a:pt x="280" y="280"/>
                  </a:lnTo>
                  <a:lnTo>
                    <a:pt x="269" y="290"/>
                  </a:lnTo>
                  <a:lnTo>
                    <a:pt x="256" y="300"/>
                  </a:lnTo>
                  <a:lnTo>
                    <a:pt x="242" y="307"/>
                  </a:lnTo>
                  <a:lnTo>
                    <a:pt x="227" y="315"/>
                  </a:lnTo>
                  <a:lnTo>
                    <a:pt x="213" y="320"/>
                  </a:lnTo>
                  <a:lnTo>
                    <a:pt x="197" y="324"/>
                  </a:lnTo>
                  <a:lnTo>
                    <a:pt x="181" y="326"/>
                  </a:lnTo>
                  <a:lnTo>
                    <a:pt x="164" y="327"/>
                  </a:lnTo>
                  <a:lnTo>
                    <a:pt x="147" y="326"/>
                  </a:lnTo>
                  <a:lnTo>
                    <a:pt x="131" y="324"/>
                  </a:lnTo>
                  <a:lnTo>
                    <a:pt x="115" y="320"/>
                  </a:lnTo>
                  <a:lnTo>
                    <a:pt x="101" y="315"/>
                  </a:lnTo>
                  <a:lnTo>
                    <a:pt x="86" y="307"/>
                  </a:lnTo>
                  <a:lnTo>
                    <a:pt x="72" y="300"/>
                  </a:lnTo>
                  <a:lnTo>
                    <a:pt x="59" y="290"/>
                  </a:lnTo>
                  <a:lnTo>
                    <a:pt x="48" y="280"/>
                  </a:lnTo>
                  <a:lnTo>
                    <a:pt x="37" y="268"/>
                  </a:lnTo>
                  <a:lnTo>
                    <a:pt x="28" y="255"/>
                  </a:lnTo>
                  <a:lnTo>
                    <a:pt x="20" y="242"/>
                  </a:lnTo>
                  <a:lnTo>
                    <a:pt x="13" y="227"/>
                  </a:lnTo>
                  <a:lnTo>
                    <a:pt x="7" y="212"/>
                  </a:lnTo>
                  <a:lnTo>
                    <a:pt x="3" y="196"/>
                  </a:lnTo>
                  <a:lnTo>
                    <a:pt x="1" y="180"/>
                  </a:lnTo>
                  <a:lnTo>
                    <a:pt x="0" y="164"/>
                  </a:lnTo>
                  <a:lnTo>
                    <a:pt x="1" y="147"/>
                  </a:lnTo>
                  <a:lnTo>
                    <a:pt x="3" y="131"/>
                  </a:lnTo>
                  <a:lnTo>
                    <a:pt x="7" y="115"/>
                  </a:lnTo>
                  <a:lnTo>
                    <a:pt x="13" y="100"/>
                  </a:lnTo>
                  <a:lnTo>
                    <a:pt x="20" y="85"/>
                  </a:lnTo>
                  <a:lnTo>
                    <a:pt x="28" y="72"/>
                  </a:lnTo>
                  <a:lnTo>
                    <a:pt x="37" y="59"/>
                  </a:lnTo>
                  <a:lnTo>
                    <a:pt x="48" y="47"/>
                  </a:lnTo>
                  <a:lnTo>
                    <a:pt x="59" y="37"/>
                  </a:lnTo>
                  <a:lnTo>
                    <a:pt x="72" y="27"/>
                  </a:lnTo>
                  <a:lnTo>
                    <a:pt x="86" y="20"/>
                  </a:lnTo>
                  <a:lnTo>
                    <a:pt x="101" y="12"/>
                  </a:lnTo>
                  <a:lnTo>
                    <a:pt x="115" y="7"/>
                  </a:lnTo>
                  <a:lnTo>
                    <a:pt x="131" y="3"/>
                  </a:lnTo>
                  <a:lnTo>
                    <a:pt x="147" y="1"/>
                  </a:lnTo>
                  <a:lnTo>
                    <a:pt x="164" y="0"/>
                  </a:lnTo>
                  <a:lnTo>
                    <a:pt x="181" y="1"/>
                  </a:lnTo>
                  <a:lnTo>
                    <a:pt x="197" y="3"/>
                  </a:lnTo>
                  <a:lnTo>
                    <a:pt x="213" y="7"/>
                  </a:lnTo>
                  <a:lnTo>
                    <a:pt x="227" y="12"/>
                  </a:lnTo>
                  <a:lnTo>
                    <a:pt x="242" y="20"/>
                  </a:lnTo>
                  <a:lnTo>
                    <a:pt x="256" y="27"/>
                  </a:lnTo>
                  <a:lnTo>
                    <a:pt x="269" y="37"/>
                  </a:lnTo>
                  <a:lnTo>
                    <a:pt x="280" y="47"/>
                  </a:lnTo>
                  <a:lnTo>
                    <a:pt x="291" y="59"/>
                  </a:lnTo>
                  <a:lnTo>
                    <a:pt x="299" y="72"/>
                  </a:lnTo>
                  <a:lnTo>
                    <a:pt x="308" y="85"/>
                  </a:lnTo>
                  <a:lnTo>
                    <a:pt x="315" y="100"/>
                  </a:lnTo>
                  <a:lnTo>
                    <a:pt x="321" y="115"/>
                  </a:lnTo>
                  <a:lnTo>
                    <a:pt x="325" y="131"/>
                  </a:lnTo>
                  <a:lnTo>
                    <a:pt x="327" y="147"/>
                  </a:lnTo>
                  <a:lnTo>
                    <a:pt x="328" y="16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9" name="Freeform 123">
              <a:extLst>
                <a:ext uri="{FF2B5EF4-FFF2-40B4-BE49-F238E27FC236}">
                  <a16:creationId xmlns:a16="http://schemas.microsoft.com/office/drawing/2014/main" id="{BAF5FC0D-50AB-48D2-8F32-AE67243F0BC5}"/>
                </a:ext>
              </a:extLst>
            </p:cNvPr>
            <p:cNvSpPr>
              <a:spLocks/>
            </p:cNvSpPr>
            <p:nvPr/>
          </p:nvSpPr>
          <p:spPr bwMode="auto">
            <a:xfrm>
              <a:off x="971550" y="3014663"/>
              <a:ext cx="293688" cy="293688"/>
            </a:xfrm>
            <a:custGeom>
              <a:avLst/>
              <a:gdLst>
                <a:gd name="T0" fmla="*/ 924 w 926"/>
                <a:gd name="T1" fmla="*/ 511 h 926"/>
                <a:gd name="T2" fmla="*/ 912 w 926"/>
                <a:gd name="T3" fmla="*/ 578 h 926"/>
                <a:gd name="T4" fmla="*/ 890 w 926"/>
                <a:gd name="T5" fmla="*/ 643 h 926"/>
                <a:gd name="T6" fmla="*/ 860 w 926"/>
                <a:gd name="T7" fmla="*/ 703 h 926"/>
                <a:gd name="T8" fmla="*/ 820 w 926"/>
                <a:gd name="T9" fmla="*/ 758 h 926"/>
                <a:gd name="T10" fmla="*/ 775 w 926"/>
                <a:gd name="T11" fmla="*/ 806 h 926"/>
                <a:gd name="T12" fmla="*/ 722 w 926"/>
                <a:gd name="T13" fmla="*/ 847 h 926"/>
                <a:gd name="T14" fmla="*/ 664 w 926"/>
                <a:gd name="T15" fmla="*/ 881 h 926"/>
                <a:gd name="T16" fmla="*/ 602 w 926"/>
                <a:gd name="T17" fmla="*/ 905 h 926"/>
                <a:gd name="T18" fmla="*/ 534 w 926"/>
                <a:gd name="T19" fmla="*/ 921 h 926"/>
                <a:gd name="T20" fmla="*/ 463 w 926"/>
                <a:gd name="T21" fmla="*/ 926 h 926"/>
                <a:gd name="T22" fmla="*/ 392 w 926"/>
                <a:gd name="T23" fmla="*/ 921 h 926"/>
                <a:gd name="T24" fmla="*/ 326 w 926"/>
                <a:gd name="T25" fmla="*/ 905 h 926"/>
                <a:gd name="T26" fmla="*/ 262 w 926"/>
                <a:gd name="T27" fmla="*/ 881 h 926"/>
                <a:gd name="T28" fmla="*/ 204 w 926"/>
                <a:gd name="T29" fmla="*/ 847 h 926"/>
                <a:gd name="T30" fmla="*/ 152 w 926"/>
                <a:gd name="T31" fmla="*/ 806 h 926"/>
                <a:gd name="T32" fmla="*/ 106 w 926"/>
                <a:gd name="T33" fmla="*/ 758 h 926"/>
                <a:gd name="T34" fmla="*/ 66 w 926"/>
                <a:gd name="T35" fmla="*/ 703 h 926"/>
                <a:gd name="T36" fmla="*/ 36 w 926"/>
                <a:gd name="T37" fmla="*/ 643 h 926"/>
                <a:gd name="T38" fmla="*/ 15 w 926"/>
                <a:gd name="T39" fmla="*/ 578 h 926"/>
                <a:gd name="T40" fmla="*/ 2 w 926"/>
                <a:gd name="T41" fmla="*/ 511 h 926"/>
                <a:gd name="T42" fmla="*/ 1 w 926"/>
                <a:gd name="T43" fmla="*/ 439 h 926"/>
                <a:gd name="T44" fmla="*/ 9 w 926"/>
                <a:gd name="T45" fmla="*/ 370 h 926"/>
                <a:gd name="T46" fmla="*/ 28 w 926"/>
                <a:gd name="T47" fmla="*/ 304 h 926"/>
                <a:gd name="T48" fmla="*/ 56 w 926"/>
                <a:gd name="T49" fmla="*/ 242 h 926"/>
                <a:gd name="T50" fmla="*/ 92 w 926"/>
                <a:gd name="T51" fmla="*/ 186 h 926"/>
                <a:gd name="T52" fmla="*/ 135 w 926"/>
                <a:gd name="T53" fmla="*/ 135 h 926"/>
                <a:gd name="T54" fmla="*/ 186 w 926"/>
                <a:gd name="T55" fmla="*/ 92 h 926"/>
                <a:gd name="T56" fmla="*/ 242 w 926"/>
                <a:gd name="T57" fmla="*/ 56 h 926"/>
                <a:gd name="T58" fmla="*/ 304 w 926"/>
                <a:gd name="T59" fmla="*/ 28 h 926"/>
                <a:gd name="T60" fmla="*/ 370 w 926"/>
                <a:gd name="T61" fmla="*/ 10 h 926"/>
                <a:gd name="T62" fmla="*/ 440 w 926"/>
                <a:gd name="T63" fmla="*/ 0 h 926"/>
                <a:gd name="T64" fmla="*/ 511 w 926"/>
                <a:gd name="T65" fmla="*/ 2 h 926"/>
                <a:gd name="T66" fmla="*/ 579 w 926"/>
                <a:gd name="T67" fmla="*/ 14 h 926"/>
                <a:gd name="T68" fmla="*/ 644 w 926"/>
                <a:gd name="T69" fmla="*/ 36 h 926"/>
                <a:gd name="T70" fmla="*/ 703 w 926"/>
                <a:gd name="T71" fmla="*/ 67 h 926"/>
                <a:gd name="T72" fmla="*/ 758 w 926"/>
                <a:gd name="T73" fmla="*/ 106 h 926"/>
                <a:gd name="T74" fmla="*/ 807 w 926"/>
                <a:gd name="T75" fmla="*/ 151 h 926"/>
                <a:gd name="T76" fmla="*/ 848 w 926"/>
                <a:gd name="T77" fmla="*/ 204 h 926"/>
                <a:gd name="T78" fmla="*/ 881 w 926"/>
                <a:gd name="T79" fmla="*/ 262 h 926"/>
                <a:gd name="T80" fmla="*/ 906 w 926"/>
                <a:gd name="T81" fmla="*/ 326 h 926"/>
                <a:gd name="T82" fmla="*/ 921 w 926"/>
                <a:gd name="T83" fmla="*/ 392 h 926"/>
                <a:gd name="T84" fmla="*/ 926 w 926"/>
                <a:gd name="T85" fmla="*/ 463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6" h="926">
                  <a:moveTo>
                    <a:pt x="926" y="463"/>
                  </a:moveTo>
                  <a:lnTo>
                    <a:pt x="926" y="486"/>
                  </a:lnTo>
                  <a:lnTo>
                    <a:pt x="924" y="511"/>
                  </a:lnTo>
                  <a:lnTo>
                    <a:pt x="921" y="534"/>
                  </a:lnTo>
                  <a:lnTo>
                    <a:pt x="918" y="556"/>
                  </a:lnTo>
                  <a:lnTo>
                    <a:pt x="912" y="578"/>
                  </a:lnTo>
                  <a:lnTo>
                    <a:pt x="906" y="601"/>
                  </a:lnTo>
                  <a:lnTo>
                    <a:pt x="899" y="623"/>
                  </a:lnTo>
                  <a:lnTo>
                    <a:pt x="890" y="643"/>
                  </a:lnTo>
                  <a:lnTo>
                    <a:pt x="881" y="664"/>
                  </a:lnTo>
                  <a:lnTo>
                    <a:pt x="871" y="684"/>
                  </a:lnTo>
                  <a:lnTo>
                    <a:pt x="860" y="703"/>
                  </a:lnTo>
                  <a:lnTo>
                    <a:pt x="848" y="722"/>
                  </a:lnTo>
                  <a:lnTo>
                    <a:pt x="834" y="740"/>
                  </a:lnTo>
                  <a:lnTo>
                    <a:pt x="820" y="758"/>
                  </a:lnTo>
                  <a:lnTo>
                    <a:pt x="807" y="775"/>
                  </a:lnTo>
                  <a:lnTo>
                    <a:pt x="791" y="791"/>
                  </a:lnTo>
                  <a:lnTo>
                    <a:pt x="775" y="806"/>
                  </a:lnTo>
                  <a:lnTo>
                    <a:pt x="758" y="820"/>
                  </a:lnTo>
                  <a:lnTo>
                    <a:pt x="740" y="834"/>
                  </a:lnTo>
                  <a:lnTo>
                    <a:pt x="722" y="847"/>
                  </a:lnTo>
                  <a:lnTo>
                    <a:pt x="703" y="860"/>
                  </a:lnTo>
                  <a:lnTo>
                    <a:pt x="684" y="870"/>
                  </a:lnTo>
                  <a:lnTo>
                    <a:pt x="664" y="881"/>
                  </a:lnTo>
                  <a:lnTo>
                    <a:pt x="644" y="890"/>
                  </a:lnTo>
                  <a:lnTo>
                    <a:pt x="623" y="899"/>
                  </a:lnTo>
                  <a:lnTo>
                    <a:pt x="602" y="905"/>
                  </a:lnTo>
                  <a:lnTo>
                    <a:pt x="579" y="911"/>
                  </a:lnTo>
                  <a:lnTo>
                    <a:pt x="557" y="917"/>
                  </a:lnTo>
                  <a:lnTo>
                    <a:pt x="534" y="921"/>
                  </a:lnTo>
                  <a:lnTo>
                    <a:pt x="511" y="924"/>
                  </a:lnTo>
                  <a:lnTo>
                    <a:pt x="487" y="926"/>
                  </a:lnTo>
                  <a:lnTo>
                    <a:pt x="463" y="926"/>
                  </a:lnTo>
                  <a:lnTo>
                    <a:pt x="440" y="926"/>
                  </a:lnTo>
                  <a:lnTo>
                    <a:pt x="415" y="924"/>
                  </a:lnTo>
                  <a:lnTo>
                    <a:pt x="392" y="921"/>
                  </a:lnTo>
                  <a:lnTo>
                    <a:pt x="370" y="917"/>
                  </a:lnTo>
                  <a:lnTo>
                    <a:pt x="348" y="911"/>
                  </a:lnTo>
                  <a:lnTo>
                    <a:pt x="326" y="905"/>
                  </a:lnTo>
                  <a:lnTo>
                    <a:pt x="304" y="899"/>
                  </a:lnTo>
                  <a:lnTo>
                    <a:pt x="283" y="890"/>
                  </a:lnTo>
                  <a:lnTo>
                    <a:pt x="262" y="881"/>
                  </a:lnTo>
                  <a:lnTo>
                    <a:pt x="242" y="870"/>
                  </a:lnTo>
                  <a:lnTo>
                    <a:pt x="223" y="860"/>
                  </a:lnTo>
                  <a:lnTo>
                    <a:pt x="204" y="847"/>
                  </a:lnTo>
                  <a:lnTo>
                    <a:pt x="186" y="834"/>
                  </a:lnTo>
                  <a:lnTo>
                    <a:pt x="168" y="820"/>
                  </a:lnTo>
                  <a:lnTo>
                    <a:pt x="152" y="806"/>
                  </a:lnTo>
                  <a:lnTo>
                    <a:pt x="135" y="791"/>
                  </a:lnTo>
                  <a:lnTo>
                    <a:pt x="120" y="775"/>
                  </a:lnTo>
                  <a:lnTo>
                    <a:pt x="106" y="758"/>
                  </a:lnTo>
                  <a:lnTo>
                    <a:pt x="92" y="740"/>
                  </a:lnTo>
                  <a:lnTo>
                    <a:pt x="79" y="722"/>
                  </a:lnTo>
                  <a:lnTo>
                    <a:pt x="66" y="703"/>
                  </a:lnTo>
                  <a:lnTo>
                    <a:pt x="56" y="684"/>
                  </a:lnTo>
                  <a:lnTo>
                    <a:pt x="45" y="664"/>
                  </a:lnTo>
                  <a:lnTo>
                    <a:pt x="36" y="643"/>
                  </a:lnTo>
                  <a:lnTo>
                    <a:pt x="28" y="623"/>
                  </a:lnTo>
                  <a:lnTo>
                    <a:pt x="21" y="601"/>
                  </a:lnTo>
                  <a:lnTo>
                    <a:pt x="15" y="578"/>
                  </a:lnTo>
                  <a:lnTo>
                    <a:pt x="9" y="556"/>
                  </a:lnTo>
                  <a:lnTo>
                    <a:pt x="5" y="534"/>
                  </a:lnTo>
                  <a:lnTo>
                    <a:pt x="2" y="511"/>
                  </a:lnTo>
                  <a:lnTo>
                    <a:pt x="1" y="486"/>
                  </a:lnTo>
                  <a:lnTo>
                    <a:pt x="0" y="463"/>
                  </a:lnTo>
                  <a:lnTo>
                    <a:pt x="1" y="439"/>
                  </a:lnTo>
                  <a:lnTo>
                    <a:pt x="2" y="416"/>
                  </a:lnTo>
                  <a:lnTo>
                    <a:pt x="5" y="392"/>
                  </a:lnTo>
                  <a:lnTo>
                    <a:pt x="9" y="370"/>
                  </a:lnTo>
                  <a:lnTo>
                    <a:pt x="15" y="347"/>
                  </a:lnTo>
                  <a:lnTo>
                    <a:pt x="21" y="326"/>
                  </a:lnTo>
                  <a:lnTo>
                    <a:pt x="28" y="304"/>
                  </a:lnTo>
                  <a:lnTo>
                    <a:pt x="36" y="282"/>
                  </a:lnTo>
                  <a:lnTo>
                    <a:pt x="45" y="262"/>
                  </a:lnTo>
                  <a:lnTo>
                    <a:pt x="56" y="242"/>
                  </a:lnTo>
                  <a:lnTo>
                    <a:pt x="66" y="223"/>
                  </a:lnTo>
                  <a:lnTo>
                    <a:pt x="79" y="204"/>
                  </a:lnTo>
                  <a:lnTo>
                    <a:pt x="92" y="186"/>
                  </a:lnTo>
                  <a:lnTo>
                    <a:pt x="106" y="168"/>
                  </a:lnTo>
                  <a:lnTo>
                    <a:pt x="120" y="151"/>
                  </a:lnTo>
                  <a:lnTo>
                    <a:pt x="135" y="135"/>
                  </a:lnTo>
                  <a:lnTo>
                    <a:pt x="152" y="121"/>
                  </a:lnTo>
                  <a:lnTo>
                    <a:pt x="168" y="106"/>
                  </a:lnTo>
                  <a:lnTo>
                    <a:pt x="186" y="92"/>
                  </a:lnTo>
                  <a:lnTo>
                    <a:pt x="204" y="79"/>
                  </a:lnTo>
                  <a:lnTo>
                    <a:pt x="223" y="67"/>
                  </a:lnTo>
                  <a:lnTo>
                    <a:pt x="242" y="56"/>
                  </a:lnTo>
                  <a:lnTo>
                    <a:pt x="262" y="46"/>
                  </a:lnTo>
                  <a:lnTo>
                    <a:pt x="283" y="36"/>
                  </a:lnTo>
                  <a:lnTo>
                    <a:pt x="304" y="28"/>
                  </a:lnTo>
                  <a:lnTo>
                    <a:pt x="326" y="20"/>
                  </a:lnTo>
                  <a:lnTo>
                    <a:pt x="348" y="14"/>
                  </a:lnTo>
                  <a:lnTo>
                    <a:pt x="370" y="10"/>
                  </a:lnTo>
                  <a:lnTo>
                    <a:pt x="392" y="5"/>
                  </a:lnTo>
                  <a:lnTo>
                    <a:pt x="415" y="2"/>
                  </a:lnTo>
                  <a:lnTo>
                    <a:pt x="440" y="0"/>
                  </a:lnTo>
                  <a:lnTo>
                    <a:pt x="463" y="0"/>
                  </a:lnTo>
                  <a:lnTo>
                    <a:pt x="487" y="0"/>
                  </a:lnTo>
                  <a:lnTo>
                    <a:pt x="511" y="2"/>
                  </a:lnTo>
                  <a:lnTo>
                    <a:pt x="534" y="5"/>
                  </a:lnTo>
                  <a:lnTo>
                    <a:pt x="557" y="10"/>
                  </a:lnTo>
                  <a:lnTo>
                    <a:pt x="579" y="14"/>
                  </a:lnTo>
                  <a:lnTo>
                    <a:pt x="602" y="20"/>
                  </a:lnTo>
                  <a:lnTo>
                    <a:pt x="623" y="28"/>
                  </a:lnTo>
                  <a:lnTo>
                    <a:pt x="644" y="36"/>
                  </a:lnTo>
                  <a:lnTo>
                    <a:pt x="664" y="46"/>
                  </a:lnTo>
                  <a:lnTo>
                    <a:pt x="684" y="56"/>
                  </a:lnTo>
                  <a:lnTo>
                    <a:pt x="703" y="67"/>
                  </a:lnTo>
                  <a:lnTo>
                    <a:pt x="722" y="79"/>
                  </a:lnTo>
                  <a:lnTo>
                    <a:pt x="740" y="92"/>
                  </a:lnTo>
                  <a:lnTo>
                    <a:pt x="758" y="106"/>
                  </a:lnTo>
                  <a:lnTo>
                    <a:pt x="775" y="121"/>
                  </a:lnTo>
                  <a:lnTo>
                    <a:pt x="791" y="135"/>
                  </a:lnTo>
                  <a:lnTo>
                    <a:pt x="807" y="151"/>
                  </a:lnTo>
                  <a:lnTo>
                    <a:pt x="820" y="168"/>
                  </a:lnTo>
                  <a:lnTo>
                    <a:pt x="834" y="186"/>
                  </a:lnTo>
                  <a:lnTo>
                    <a:pt x="848" y="204"/>
                  </a:lnTo>
                  <a:lnTo>
                    <a:pt x="860" y="223"/>
                  </a:lnTo>
                  <a:lnTo>
                    <a:pt x="871" y="242"/>
                  </a:lnTo>
                  <a:lnTo>
                    <a:pt x="881" y="262"/>
                  </a:lnTo>
                  <a:lnTo>
                    <a:pt x="890" y="282"/>
                  </a:lnTo>
                  <a:lnTo>
                    <a:pt x="899" y="304"/>
                  </a:lnTo>
                  <a:lnTo>
                    <a:pt x="906" y="326"/>
                  </a:lnTo>
                  <a:lnTo>
                    <a:pt x="912" y="347"/>
                  </a:lnTo>
                  <a:lnTo>
                    <a:pt x="918" y="370"/>
                  </a:lnTo>
                  <a:lnTo>
                    <a:pt x="921" y="392"/>
                  </a:lnTo>
                  <a:lnTo>
                    <a:pt x="924" y="416"/>
                  </a:lnTo>
                  <a:lnTo>
                    <a:pt x="926" y="439"/>
                  </a:lnTo>
                  <a:lnTo>
                    <a:pt x="926" y="463"/>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0" name="Freeform 124">
              <a:extLst>
                <a:ext uri="{FF2B5EF4-FFF2-40B4-BE49-F238E27FC236}">
                  <a16:creationId xmlns:a16="http://schemas.microsoft.com/office/drawing/2014/main" id="{2708E484-BCE3-4488-A89A-06BB22580694}"/>
                </a:ext>
              </a:extLst>
            </p:cNvPr>
            <p:cNvSpPr>
              <a:spLocks/>
            </p:cNvSpPr>
            <p:nvPr/>
          </p:nvSpPr>
          <p:spPr bwMode="auto">
            <a:xfrm>
              <a:off x="938213" y="2981325"/>
              <a:ext cx="360363" cy="360363"/>
            </a:xfrm>
            <a:custGeom>
              <a:avLst/>
              <a:gdLst>
                <a:gd name="T0" fmla="*/ 1130 w 1133"/>
                <a:gd name="T1" fmla="*/ 624 h 1132"/>
                <a:gd name="T2" fmla="*/ 1115 w 1133"/>
                <a:gd name="T3" fmla="*/ 708 h 1132"/>
                <a:gd name="T4" fmla="*/ 1088 w 1133"/>
                <a:gd name="T5" fmla="*/ 786 h 1132"/>
                <a:gd name="T6" fmla="*/ 1050 w 1133"/>
                <a:gd name="T7" fmla="*/ 860 h 1132"/>
                <a:gd name="T8" fmla="*/ 1003 w 1133"/>
                <a:gd name="T9" fmla="*/ 927 h 1132"/>
                <a:gd name="T10" fmla="*/ 947 w 1133"/>
                <a:gd name="T11" fmla="*/ 985 h 1132"/>
                <a:gd name="T12" fmla="*/ 883 w 1133"/>
                <a:gd name="T13" fmla="*/ 1035 h 1132"/>
                <a:gd name="T14" fmla="*/ 811 w 1133"/>
                <a:gd name="T15" fmla="*/ 1077 h 1132"/>
                <a:gd name="T16" fmla="*/ 734 w 1133"/>
                <a:gd name="T17" fmla="*/ 1106 h 1132"/>
                <a:gd name="T18" fmla="*/ 653 w 1133"/>
                <a:gd name="T19" fmla="*/ 1125 h 1132"/>
                <a:gd name="T20" fmla="*/ 566 w 1133"/>
                <a:gd name="T21" fmla="*/ 1132 h 1132"/>
                <a:gd name="T22" fmla="*/ 480 w 1133"/>
                <a:gd name="T23" fmla="*/ 1125 h 1132"/>
                <a:gd name="T24" fmla="*/ 398 w 1133"/>
                <a:gd name="T25" fmla="*/ 1106 h 1132"/>
                <a:gd name="T26" fmla="*/ 321 w 1133"/>
                <a:gd name="T27" fmla="*/ 1077 h 1132"/>
                <a:gd name="T28" fmla="*/ 250 w 1133"/>
                <a:gd name="T29" fmla="*/ 1035 h 1132"/>
                <a:gd name="T30" fmla="*/ 185 w 1133"/>
                <a:gd name="T31" fmla="*/ 985 h 1132"/>
                <a:gd name="T32" fmla="*/ 129 w 1133"/>
                <a:gd name="T33" fmla="*/ 927 h 1132"/>
                <a:gd name="T34" fmla="*/ 82 w 1133"/>
                <a:gd name="T35" fmla="*/ 860 h 1132"/>
                <a:gd name="T36" fmla="*/ 45 w 1133"/>
                <a:gd name="T37" fmla="*/ 786 h 1132"/>
                <a:gd name="T38" fmla="*/ 17 w 1133"/>
                <a:gd name="T39" fmla="*/ 708 h 1132"/>
                <a:gd name="T40" fmla="*/ 2 w 1133"/>
                <a:gd name="T41" fmla="*/ 624 h 1132"/>
                <a:gd name="T42" fmla="*/ 0 w 1133"/>
                <a:gd name="T43" fmla="*/ 537 h 1132"/>
                <a:gd name="T44" fmla="*/ 12 w 1133"/>
                <a:gd name="T45" fmla="*/ 452 h 1132"/>
                <a:gd name="T46" fmla="*/ 34 w 1133"/>
                <a:gd name="T47" fmla="*/ 372 h 1132"/>
                <a:gd name="T48" fmla="*/ 68 w 1133"/>
                <a:gd name="T49" fmla="*/ 297 h 1132"/>
                <a:gd name="T50" fmla="*/ 112 w 1133"/>
                <a:gd name="T51" fmla="*/ 227 h 1132"/>
                <a:gd name="T52" fmla="*/ 165 w 1133"/>
                <a:gd name="T53" fmla="*/ 166 h 1132"/>
                <a:gd name="T54" fmla="*/ 228 w 1133"/>
                <a:gd name="T55" fmla="*/ 113 h 1132"/>
                <a:gd name="T56" fmla="*/ 296 w 1133"/>
                <a:gd name="T57" fmla="*/ 68 h 1132"/>
                <a:gd name="T58" fmla="*/ 371 w 1133"/>
                <a:gd name="T59" fmla="*/ 34 h 1132"/>
                <a:gd name="T60" fmla="*/ 452 w 1133"/>
                <a:gd name="T61" fmla="*/ 11 h 1132"/>
                <a:gd name="T62" fmla="*/ 537 w 1133"/>
                <a:gd name="T63" fmla="*/ 1 h 1132"/>
                <a:gd name="T64" fmla="*/ 624 w 1133"/>
                <a:gd name="T65" fmla="*/ 3 h 1132"/>
                <a:gd name="T66" fmla="*/ 708 w 1133"/>
                <a:gd name="T67" fmla="*/ 18 h 1132"/>
                <a:gd name="T68" fmla="*/ 787 w 1133"/>
                <a:gd name="T69" fmla="*/ 44 h 1132"/>
                <a:gd name="T70" fmla="*/ 860 w 1133"/>
                <a:gd name="T71" fmla="*/ 82 h 1132"/>
                <a:gd name="T72" fmla="*/ 927 w 1133"/>
                <a:gd name="T73" fmla="*/ 130 h 1132"/>
                <a:gd name="T74" fmla="*/ 986 w 1133"/>
                <a:gd name="T75" fmla="*/ 186 h 1132"/>
                <a:gd name="T76" fmla="*/ 1036 w 1133"/>
                <a:gd name="T77" fmla="*/ 249 h 1132"/>
                <a:gd name="T78" fmla="*/ 1077 w 1133"/>
                <a:gd name="T79" fmla="*/ 321 h 1132"/>
                <a:gd name="T80" fmla="*/ 1107 w 1133"/>
                <a:gd name="T81" fmla="*/ 398 h 1132"/>
                <a:gd name="T82" fmla="*/ 1127 w 1133"/>
                <a:gd name="T83" fmla="*/ 479 h 1132"/>
                <a:gd name="T84" fmla="*/ 1133 w 1133"/>
                <a:gd name="T85" fmla="*/ 566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33" h="1132">
                  <a:moveTo>
                    <a:pt x="1133" y="566"/>
                  </a:moveTo>
                  <a:lnTo>
                    <a:pt x="1132" y="595"/>
                  </a:lnTo>
                  <a:lnTo>
                    <a:pt x="1130" y="624"/>
                  </a:lnTo>
                  <a:lnTo>
                    <a:pt x="1127" y="652"/>
                  </a:lnTo>
                  <a:lnTo>
                    <a:pt x="1121" y="680"/>
                  </a:lnTo>
                  <a:lnTo>
                    <a:pt x="1115" y="708"/>
                  </a:lnTo>
                  <a:lnTo>
                    <a:pt x="1107" y="734"/>
                  </a:lnTo>
                  <a:lnTo>
                    <a:pt x="1098" y="761"/>
                  </a:lnTo>
                  <a:lnTo>
                    <a:pt x="1088" y="786"/>
                  </a:lnTo>
                  <a:lnTo>
                    <a:pt x="1077" y="811"/>
                  </a:lnTo>
                  <a:lnTo>
                    <a:pt x="1064" y="836"/>
                  </a:lnTo>
                  <a:lnTo>
                    <a:pt x="1050" y="860"/>
                  </a:lnTo>
                  <a:lnTo>
                    <a:pt x="1036" y="882"/>
                  </a:lnTo>
                  <a:lnTo>
                    <a:pt x="1020" y="904"/>
                  </a:lnTo>
                  <a:lnTo>
                    <a:pt x="1003" y="927"/>
                  </a:lnTo>
                  <a:lnTo>
                    <a:pt x="986" y="947"/>
                  </a:lnTo>
                  <a:lnTo>
                    <a:pt x="967" y="967"/>
                  </a:lnTo>
                  <a:lnTo>
                    <a:pt x="947" y="985"/>
                  </a:lnTo>
                  <a:lnTo>
                    <a:pt x="927" y="1003"/>
                  </a:lnTo>
                  <a:lnTo>
                    <a:pt x="906" y="1020"/>
                  </a:lnTo>
                  <a:lnTo>
                    <a:pt x="883" y="1035"/>
                  </a:lnTo>
                  <a:lnTo>
                    <a:pt x="860" y="1050"/>
                  </a:lnTo>
                  <a:lnTo>
                    <a:pt x="836" y="1064"/>
                  </a:lnTo>
                  <a:lnTo>
                    <a:pt x="811" y="1077"/>
                  </a:lnTo>
                  <a:lnTo>
                    <a:pt x="787" y="1087"/>
                  </a:lnTo>
                  <a:lnTo>
                    <a:pt x="761" y="1098"/>
                  </a:lnTo>
                  <a:lnTo>
                    <a:pt x="734" y="1106"/>
                  </a:lnTo>
                  <a:lnTo>
                    <a:pt x="708" y="1115"/>
                  </a:lnTo>
                  <a:lnTo>
                    <a:pt x="680" y="1121"/>
                  </a:lnTo>
                  <a:lnTo>
                    <a:pt x="653" y="1125"/>
                  </a:lnTo>
                  <a:lnTo>
                    <a:pt x="624" y="1130"/>
                  </a:lnTo>
                  <a:lnTo>
                    <a:pt x="596" y="1132"/>
                  </a:lnTo>
                  <a:lnTo>
                    <a:pt x="566" y="1132"/>
                  </a:lnTo>
                  <a:lnTo>
                    <a:pt x="537" y="1132"/>
                  </a:lnTo>
                  <a:lnTo>
                    <a:pt x="508" y="1130"/>
                  </a:lnTo>
                  <a:lnTo>
                    <a:pt x="480" y="1125"/>
                  </a:lnTo>
                  <a:lnTo>
                    <a:pt x="452" y="1121"/>
                  </a:lnTo>
                  <a:lnTo>
                    <a:pt x="424" y="1115"/>
                  </a:lnTo>
                  <a:lnTo>
                    <a:pt x="398" y="1106"/>
                  </a:lnTo>
                  <a:lnTo>
                    <a:pt x="371" y="1098"/>
                  </a:lnTo>
                  <a:lnTo>
                    <a:pt x="346" y="1087"/>
                  </a:lnTo>
                  <a:lnTo>
                    <a:pt x="321" y="1077"/>
                  </a:lnTo>
                  <a:lnTo>
                    <a:pt x="296" y="1064"/>
                  </a:lnTo>
                  <a:lnTo>
                    <a:pt x="272" y="1050"/>
                  </a:lnTo>
                  <a:lnTo>
                    <a:pt x="250" y="1035"/>
                  </a:lnTo>
                  <a:lnTo>
                    <a:pt x="228" y="1020"/>
                  </a:lnTo>
                  <a:lnTo>
                    <a:pt x="207" y="1003"/>
                  </a:lnTo>
                  <a:lnTo>
                    <a:pt x="185" y="985"/>
                  </a:lnTo>
                  <a:lnTo>
                    <a:pt x="165" y="967"/>
                  </a:lnTo>
                  <a:lnTo>
                    <a:pt x="147" y="947"/>
                  </a:lnTo>
                  <a:lnTo>
                    <a:pt x="129" y="927"/>
                  </a:lnTo>
                  <a:lnTo>
                    <a:pt x="112" y="904"/>
                  </a:lnTo>
                  <a:lnTo>
                    <a:pt x="97" y="882"/>
                  </a:lnTo>
                  <a:lnTo>
                    <a:pt x="82" y="860"/>
                  </a:lnTo>
                  <a:lnTo>
                    <a:pt x="68" y="836"/>
                  </a:lnTo>
                  <a:lnTo>
                    <a:pt x="55" y="811"/>
                  </a:lnTo>
                  <a:lnTo>
                    <a:pt x="45" y="786"/>
                  </a:lnTo>
                  <a:lnTo>
                    <a:pt x="34" y="761"/>
                  </a:lnTo>
                  <a:lnTo>
                    <a:pt x="26" y="734"/>
                  </a:lnTo>
                  <a:lnTo>
                    <a:pt x="17" y="708"/>
                  </a:lnTo>
                  <a:lnTo>
                    <a:pt x="12" y="680"/>
                  </a:lnTo>
                  <a:lnTo>
                    <a:pt x="7" y="652"/>
                  </a:lnTo>
                  <a:lnTo>
                    <a:pt x="2" y="624"/>
                  </a:lnTo>
                  <a:lnTo>
                    <a:pt x="0" y="595"/>
                  </a:lnTo>
                  <a:lnTo>
                    <a:pt x="0" y="566"/>
                  </a:lnTo>
                  <a:lnTo>
                    <a:pt x="0" y="537"/>
                  </a:lnTo>
                  <a:lnTo>
                    <a:pt x="2" y="508"/>
                  </a:lnTo>
                  <a:lnTo>
                    <a:pt x="7" y="479"/>
                  </a:lnTo>
                  <a:lnTo>
                    <a:pt x="12" y="452"/>
                  </a:lnTo>
                  <a:lnTo>
                    <a:pt x="17" y="424"/>
                  </a:lnTo>
                  <a:lnTo>
                    <a:pt x="26" y="398"/>
                  </a:lnTo>
                  <a:lnTo>
                    <a:pt x="34" y="372"/>
                  </a:lnTo>
                  <a:lnTo>
                    <a:pt x="45" y="345"/>
                  </a:lnTo>
                  <a:lnTo>
                    <a:pt x="55" y="321"/>
                  </a:lnTo>
                  <a:lnTo>
                    <a:pt x="68" y="297"/>
                  </a:lnTo>
                  <a:lnTo>
                    <a:pt x="82" y="272"/>
                  </a:lnTo>
                  <a:lnTo>
                    <a:pt x="97" y="249"/>
                  </a:lnTo>
                  <a:lnTo>
                    <a:pt x="112" y="227"/>
                  </a:lnTo>
                  <a:lnTo>
                    <a:pt x="129" y="206"/>
                  </a:lnTo>
                  <a:lnTo>
                    <a:pt x="147" y="186"/>
                  </a:lnTo>
                  <a:lnTo>
                    <a:pt x="165" y="166"/>
                  </a:lnTo>
                  <a:lnTo>
                    <a:pt x="185" y="146"/>
                  </a:lnTo>
                  <a:lnTo>
                    <a:pt x="207" y="130"/>
                  </a:lnTo>
                  <a:lnTo>
                    <a:pt x="228" y="113"/>
                  </a:lnTo>
                  <a:lnTo>
                    <a:pt x="250" y="97"/>
                  </a:lnTo>
                  <a:lnTo>
                    <a:pt x="272" y="82"/>
                  </a:lnTo>
                  <a:lnTo>
                    <a:pt x="296" y="68"/>
                  </a:lnTo>
                  <a:lnTo>
                    <a:pt x="321" y="56"/>
                  </a:lnTo>
                  <a:lnTo>
                    <a:pt x="346" y="44"/>
                  </a:lnTo>
                  <a:lnTo>
                    <a:pt x="371" y="34"/>
                  </a:lnTo>
                  <a:lnTo>
                    <a:pt x="398" y="25"/>
                  </a:lnTo>
                  <a:lnTo>
                    <a:pt x="424" y="18"/>
                  </a:lnTo>
                  <a:lnTo>
                    <a:pt x="452" y="11"/>
                  </a:lnTo>
                  <a:lnTo>
                    <a:pt x="480" y="6"/>
                  </a:lnTo>
                  <a:lnTo>
                    <a:pt x="508" y="3"/>
                  </a:lnTo>
                  <a:lnTo>
                    <a:pt x="537" y="1"/>
                  </a:lnTo>
                  <a:lnTo>
                    <a:pt x="566" y="0"/>
                  </a:lnTo>
                  <a:lnTo>
                    <a:pt x="596" y="1"/>
                  </a:lnTo>
                  <a:lnTo>
                    <a:pt x="624" y="3"/>
                  </a:lnTo>
                  <a:lnTo>
                    <a:pt x="653" y="6"/>
                  </a:lnTo>
                  <a:lnTo>
                    <a:pt x="680" y="11"/>
                  </a:lnTo>
                  <a:lnTo>
                    <a:pt x="708" y="18"/>
                  </a:lnTo>
                  <a:lnTo>
                    <a:pt x="734" y="25"/>
                  </a:lnTo>
                  <a:lnTo>
                    <a:pt x="761" y="34"/>
                  </a:lnTo>
                  <a:lnTo>
                    <a:pt x="787" y="44"/>
                  </a:lnTo>
                  <a:lnTo>
                    <a:pt x="811" y="56"/>
                  </a:lnTo>
                  <a:lnTo>
                    <a:pt x="836" y="68"/>
                  </a:lnTo>
                  <a:lnTo>
                    <a:pt x="860" y="82"/>
                  </a:lnTo>
                  <a:lnTo>
                    <a:pt x="883" y="97"/>
                  </a:lnTo>
                  <a:lnTo>
                    <a:pt x="906" y="113"/>
                  </a:lnTo>
                  <a:lnTo>
                    <a:pt x="927" y="130"/>
                  </a:lnTo>
                  <a:lnTo>
                    <a:pt x="947" y="146"/>
                  </a:lnTo>
                  <a:lnTo>
                    <a:pt x="967" y="166"/>
                  </a:lnTo>
                  <a:lnTo>
                    <a:pt x="986" y="186"/>
                  </a:lnTo>
                  <a:lnTo>
                    <a:pt x="1003" y="206"/>
                  </a:lnTo>
                  <a:lnTo>
                    <a:pt x="1020" y="227"/>
                  </a:lnTo>
                  <a:lnTo>
                    <a:pt x="1036" y="249"/>
                  </a:lnTo>
                  <a:lnTo>
                    <a:pt x="1050" y="272"/>
                  </a:lnTo>
                  <a:lnTo>
                    <a:pt x="1064" y="297"/>
                  </a:lnTo>
                  <a:lnTo>
                    <a:pt x="1077" y="321"/>
                  </a:lnTo>
                  <a:lnTo>
                    <a:pt x="1088" y="345"/>
                  </a:lnTo>
                  <a:lnTo>
                    <a:pt x="1098" y="372"/>
                  </a:lnTo>
                  <a:lnTo>
                    <a:pt x="1107" y="398"/>
                  </a:lnTo>
                  <a:lnTo>
                    <a:pt x="1115" y="424"/>
                  </a:lnTo>
                  <a:lnTo>
                    <a:pt x="1121" y="452"/>
                  </a:lnTo>
                  <a:lnTo>
                    <a:pt x="1127" y="479"/>
                  </a:lnTo>
                  <a:lnTo>
                    <a:pt x="1130" y="508"/>
                  </a:lnTo>
                  <a:lnTo>
                    <a:pt x="1132" y="537"/>
                  </a:lnTo>
                  <a:lnTo>
                    <a:pt x="1133" y="566"/>
                  </a:lnTo>
                  <a:close/>
                </a:path>
              </a:pathLst>
            </a:custGeom>
            <a:noFill/>
            <a:ln w="7938">
              <a:solidFill>
                <a:srgbClr val="F9D4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1" name="Freeform 125">
              <a:extLst>
                <a:ext uri="{FF2B5EF4-FFF2-40B4-BE49-F238E27FC236}">
                  <a16:creationId xmlns:a16="http://schemas.microsoft.com/office/drawing/2014/main" id="{50E8A9A2-CADD-4225-B5E3-8A8D43243419}"/>
                </a:ext>
              </a:extLst>
            </p:cNvPr>
            <p:cNvSpPr>
              <a:spLocks/>
            </p:cNvSpPr>
            <p:nvPr/>
          </p:nvSpPr>
          <p:spPr bwMode="auto">
            <a:xfrm>
              <a:off x="1084263" y="3068638"/>
              <a:ext cx="80963" cy="187325"/>
            </a:xfrm>
            <a:custGeom>
              <a:avLst/>
              <a:gdLst>
                <a:gd name="T0" fmla="*/ 254 w 255"/>
                <a:gd name="T1" fmla="*/ 451 h 586"/>
                <a:gd name="T2" fmla="*/ 241 w 255"/>
                <a:gd name="T3" fmla="*/ 491 h 586"/>
                <a:gd name="T4" fmla="*/ 218 w 255"/>
                <a:gd name="T5" fmla="*/ 522 h 586"/>
                <a:gd name="T6" fmla="*/ 199 w 255"/>
                <a:gd name="T7" fmla="*/ 536 h 586"/>
                <a:gd name="T8" fmla="*/ 177 w 255"/>
                <a:gd name="T9" fmla="*/ 546 h 586"/>
                <a:gd name="T10" fmla="*/ 161 w 255"/>
                <a:gd name="T11" fmla="*/ 586 h 586"/>
                <a:gd name="T12" fmla="*/ 84 w 255"/>
                <a:gd name="T13" fmla="*/ 545 h 586"/>
                <a:gd name="T14" fmla="*/ 55 w 255"/>
                <a:gd name="T15" fmla="*/ 529 h 586"/>
                <a:gd name="T16" fmla="*/ 31 w 255"/>
                <a:gd name="T17" fmla="*/ 504 h 586"/>
                <a:gd name="T18" fmla="*/ 15 w 255"/>
                <a:gd name="T19" fmla="*/ 474 h 586"/>
                <a:gd name="T20" fmla="*/ 6 w 255"/>
                <a:gd name="T21" fmla="*/ 443 h 586"/>
                <a:gd name="T22" fmla="*/ 0 w 255"/>
                <a:gd name="T23" fmla="*/ 407 h 586"/>
                <a:gd name="T24" fmla="*/ 77 w 255"/>
                <a:gd name="T25" fmla="*/ 423 h 586"/>
                <a:gd name="T26" fmla="*/ 86 w 255"/>
                <a:gd name="T27" fmla="*/ 449 h 586"/>
                <a:gd name="T28" fmla="*/ 98 w 255"/>
                <a:gd name="T29" fmla="*/ 467 h 586"/>
                <a:gd name="T30" fmla="*/ 121 w 255"/>
                <a:gd name="T31" fmla="*/ 480 h 586"/>
                <a:gd name="T32" fmla="*/ 142 w 255"/>
                <a:gd name="T33" fmla="*/ 479 h 586"/>
                <a:gd name="T34" fmla="*/ 157 w 255"/>
                <a:gd name="T35" fmla="*/ 471 h 586"/>
                <a:gd name="T36" fmla="*/ 170 w 255"/>
                <a:gd name="T37" fmla="*/ 456 h 586"/>
                <a:gd name="T38" fmla="*/ 177 w 255"/>
                <a:gd name="T39" fmla="*/ 433 h 586"/>
                <a:gd name="T40" fmla="*/ 176 w 255"/>
                <a:gd name="T41" fmla="*/ 406 h 586"/>
                <a:gd name="T42" fmla="*/ 166 w 255"/>
                <a:gd name="T43" fmla="*/ 383 h 586"/>
                <a:gd name="T44" fmla="*/ 149 w 255"/>
                <a:gd name="T45" fmla="*/ 360 h 586"/>
                <a:gd name="T46" fmla="*/ 102 w 255"/>
                <a:gd name="T47" fmla="*/ 314 h 586"/>
                <a:gd name="T48" fmla="*/ 50 w 255"/>
                <a:gd name="T49" fmla="*/ 263 h 586"/>
                <a:gd name="T50" fmla="*/ 25 w 255"/>
                <a:gd name="T51" fmla="*/ 223 h 586"/>
                <a:gd name="T52" fmla="*/ 14 w 255"/>
                <a:gd name="T53" fmla="*/ 196 h 586"/>
                <a:gd name="T54" fmla="*/ 9 w 255"/>
                <a:gd name="T55" fmla="*/ 166 h 586"/>
                <a:gd name="T56" fmla="*/ 10 w 255"/>
                <a:gd name="T57" fmla="*/ 137 h 586"/>
                <a:gd name="T58" fmla="*/ 16 w 255"/>
                <a:gd name="T59" fmla="*/ 109 h 586"/>
                <a:gd name="T60" fmla="*/ 28 w 255"/>
                <a:gd name="T61" fmla="*/ 84 h 586"/>
                <a:gd name="T62" fmla="*/ 48 w 255"/>
                <a:gd name="T63" fmla="*/ 59 h 586"/>
                <a:gd name="T64" fmla="*/ 74 w 255"/>
                <a:gd name="T65" fmla="*/ 41 h 586"/>
                <a:gd name="T66" fmla="*/ 95 w 255"/>
                <a:gd name="T67" fmla="*/ 0 h 586"/>
                <a:gd name="T68" fmla="*/ 176 w 255"/>
                <a:gd name="T69" fmla="*/ 37 h 586"/>
                <a:gd name="T70" fmla="*/ 212 w 255"/>
                <a:gd name="T71" fmla="*/ 59 h 586"/>
                <a:gd name="T72" fmla="*/ 235 w 255"/>
                <a:gd name="T73" fmla="*/ 87 h 586"/>
                <a:gd name="T74" fmla="*/ 248 w 255"/>
                <a:gd name="T75" fmla="*/ 121 h 586"/>
                <a:gd name="T76" fmla="*/ 178 w 255"/>
                <a:gd name="T77" fmla="*/ 160 h 586"/>
                <a:gd name="T78" fmla="*/ 166 w 255"/>
                <a:gd name="T79" fmla="*/ 121 h 586"/>
                <a:gd name="T80" fmla="*/ 147 w 255"/>
                <a:gd name="T81" fmla="*/ 102 h 586"/>
                <a:gd name="T82" fmla="*/ 125 w 255"/>
                <a:gd name="T83" fmla="*/ 99 h 586"/>
                <a:gd name="T84" fmla="*/ 111 w 255"/>
                <a:gd name="T85" fmla="*/ 103 h 586"/>
                <a:gd name="T86" fmla="*/ 101 w 255"/>
                <a:gd name="T87" fmla="*/ 112 h 586"/>
                <a:gd name="T88" fmla="*/ 91 w 255"/>
                <a:gd name="T89" fmla="*/ 135 h 586"/>
                <a:gd name="T90" fmla="*/ 89 w 255"/>
                <a:gd name="T91" fmla="*/ 163 h 586"/>
                <a:gd name="T92" fmla="*/ 97 w 255"/>
                <a:gd name="T93" fmla="*/ 191 h 586"/>
                <a:gd name="T94" fmla="*/ 111 w 255"/>
                <a:gd name="T95" fmla="*/ 217 h 586"/>
                <a:gd name="T96" fmla="*/ 132 w 255"/>
                <a:gd name="T97" fmla="*/ 241 h 586"/>
                <a:gd name="T98" fmla="*/ 165 w 255"/>
                <a:gd name="T99" fmla="*/ 269 h 586"/>
                <a:gd name="T100" fmla="*/ 189 w 255"/>
                <a:gd name="T101" fmla="*/ 290 h 586"/>
                <a:gd name="T102" fmla="*/ 223 w 255"/>
                <a:gd name="T103" fmla="*/ 332 h 586"/>
                <a:gd name="T104" fmla="*/ 242 w 255"/>
                <a:gd name="T105" fmla="*/ 366 h 586"/>
                <a:gd name="T106" fmla="*/ 252 w 255"/>
                <a:gd name="T107" fmla="*/ 394 h 586"/>
                <a:gd name="T108" fmla="*/ 255 w 255"/>
                <a:gd name="T109" fmla="*/ 419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5" h="586">
                  <a:moveTo>
                    <a:pt x="255" y="419"/>
                  </a:moveTo>
                  <a:lnTo>
                    <a:pt x="255" y="435"/>
                  </a:lnTo>
                  <a:lnTo>
                    <a:pt x="254" y="451"/>
                  </a:lnTo>
                  <a:lnTo>
                    <a:pt x="251" y="464"/>
                  </a:lnTo>
                  <a:lnTo>
                    <a:pt x="247" y="478"/>
                  </a:lnTo>
                  <a:lnTo>
                    <a:pt x="241" y="491"/>
                  </a:lnTo>
                  <a:lnTo>
                    <a:pt x="235" y="501"/>
                  </a:lnTo>
                  <a:lnTo>
                    <a:pt x="228" y="512"/>
                  </a:lnTo>
                  <a:lnTo>
                    <a:pt x="218" y="522"/>
                  </a:lnTo>
                  <a:lnTo>
                    <a:pt x="213" y="527"/>
                  </a:lnTo>
                  <a:lnTo>
                    <a:pt x="207" y="532"/>
                  </a:lnTo>
                  <a:lnTo>
                    <a:pt x="199" y="536"/>
                  </a:lnTo>
                  <a:lnTo>
                    <a:pt x="193" y="540"/>
                  </a:lnTo>
                  <a:lnTo>
                    <a:pt x="185" y="543"/>
                  </a:lnTo>
                  <a:lnTo>
                    <a:pt x="177" y="546"/>
                  </a:lnTo>
                  <a:lnTo>
                    <a:pt x="170" y="548"/>
                  </a:lnTo>
                  <a:lnTo>
                    <a:pt x="161" y="550"/>
                  </a:lnTo>
                  <a:lnTo>
                    <a:pt x="161" y="586"/>
                  </a:lnTo>
                  <a:lnTo>
                    <a:pt x="95" y="586"/>
                  </a:lnTo>
                  <a:lnTo>
                    <a:pt x="95" y="548"/>
                  </a:lnTo>
                  <a:lnTo>
                    <a:pt x="84" y="545"/>
                  </a:lnTo>
                  <a:lnTo>
                    <a:pt x="74" y="541"/>
                  </a:lnTo>
                  <a:lnTo>
                    <a:pt x="64" y="535"/>
                  </a:lnTo>
                  <a:lnTo>
                    <a:pt x="55" y="529"/>
                  </a:lnTo>
                  <a:lnTo>
                    <a:pt x="47" y="522"/>
                  </a:lnTo>
                  <a:lnTo>
                    <a:pt x="38" y="513"/>
                  </a:lnTo>
                  <a:lnTo>
                    <a:pt x="31" y="504"/>
                  </a:lnTo>
                  <a:lnTo>
                    <a:pt x="25" y="493"/>
                  </a:lnTo>
                  <a:lnTo>
                    <a:pt x="19" y="485"/>
                  </a:lnTo>
                  <a:lnTo>
                    <a:pt x="15" y="474"/>
                  </a:lnTo>
                  <a:lnTo>
                    <a:pt x="12" y="464"/>
                  </a:lnTo>
                  <a:lnTo>
                    <a:pt x="8" y="454"/>
                  </a:lnTo>
                  <a:lnTo>
                    <a:pt x="6" y="443"/>
                  </a:lnTo>
                  <a:lnTo>
                    <a:pt x="3" y="432"/>
                  </a:lnTo>
                  <a:lnTo>
                    <a:pt x="1" y="420"/>
                  </a:lnTo>
                  <a:lnTo>
                    <a:pt x="0" y="407"/>
                  </a:lnTo>
                  <a:lnTo>
                    <a:pt x="74" y="402"/>
                  </a:lnTo>
                  <a:lnTo>
                    <a:pt x="76" y="414"/>
                  </a:lnTo>
                  <a:lnTo>
                    <a:pt x="77" y="423"/>
                  </a:lnTo>
                  <a:lnTo>
                    <a:pt x="80" y="433"/>
                  </a:lnTo>
                  <a:lnTo>
                    <a:pt x="83" y="441"/>
                  </a:lnTo>
                  <a:lnTo>
                    <a:pt x="86" y="449"/>
                  </a:lnTo>
                  <a:lnTo>
                    <a:pt x="89" y="456"/>
                  </a:lnTo>
                  <a:lnTo>
                    <a:pt x="93" y="461"/>
                  </a:lnTo>
                  <a:lnTo>
                    <a:pt x="98" y="467"/>
                  </a:lnTo>
                  <a:lnTo>
                    <a:pt x="105" y="474"/>
                  </a:lnTo>
                  <a:lnTo>
                    <a:pt x="112" y="478"/>
                  </a:lnTo>
                  <a:lnTo>
                    <a:pt x="121" y="480"/>
                  </a:lnTo>
                  <a:lnTo>
                    <a:pt x="129" y="481"/>
                  </a:lnTo>
                  <a:lnTo>
                    <a:pt x="136" y="480"/>
                  </a:lnTo>
                  <a:lnTo>
                    <a:pt x="142" y="479"/>
                  </a:lnTo>
                  <a:lnTo>
                    <a:pt x="147" y="477"/>
                  </a:lnTo>
                  <a:lnTo>
                    <a:pt x="153" y="475"/>
                  </a:lnTo>
                  <a:lnTo>
                    <a:pt x="157" y="471"/>
                  </a:lnTo>
                  <a:lnTo>
                    <a:pt x="162" y="467"/>
                  </a:lnTo>
                  <a:lnTo>
                    <a:pt x="166" y="462"/>
                  </a:lnTo>
                  <a:lnTo>
                    <a:pt x="170" y="456"/>
                  </a:lnTo>
                  <a:lnTo>
                    <a:pt x="173" y="450"/>
                  </a:lnTo>
                  <a:lnTo>
                    <a:pt x="176" y="442"/>
                  </a:lnTo>
                  <a:lnTo>
                    <a:pt x="177" y="433"/>
                  </a:lnTo>
                  <a:lnTo>
                    <a:pt x="178" y="422"/>
                  </a:lnTo>
                  <a:lnTo>
                    <a:pt x="177" y="415"/>
                  </a:lnTo>
                  <a:lnTo>
                    <a:pt x="176" y="406"/>
                  </a:lnTo>
                  <a:lnTo>
                    <a:pt x="174" y="399"/>
                  </a:lnTo>
                  <a:lnTo>
                    <a:pt x="171" y="392"/>
                  </a:lnTo>
                  <a:lnTo>
                    <a:pt x="166" y="383"/>
                  </a:lnTo>
                  <a:lnTo>
                    <a:pt x="161" y="376"/>
                  </a:lnTo>
                  <a:lnTo>
                    <a:pt x="156" y="367"/>
                  </a:lnTo>
                  <a:lnTo>
                    <a:pt x="149" y="360"/>
                  </a:lnTo>
                  <a:lnTo>
                    <a:pt x="136" y="347"/>
                  </a:lnTo>
                  <a:lnTo>
                    <a:pt x="120" y="332"/>
                  </a:lnTo>
                  <a:lnTo>
                    <a:pt x="102" y="314"/>
                  </a:lnTo>
                  <a:lnTo>
                    <a:pt x="81" y="294"/>
                  </a:lnTo>
                  <a:lnTo>
                    <a:pt x="64" y="278"/>
                  </a:lnTo>
                  <a:lnTo>
                    <a:pt x="50" y="263"/>
                  </a:lnTo>
                  <a:lnTo>
                    <a:pt x="38" y="247"/>
                  </a:lnTo>
                  <a:lnTo>
                    <a:pt x="29" y="233"/>
                  </a:lnTo>
                  <a:lnTo>
                    <a:pt x="25" y="223"/>
                  </a:lnTo>
                  <a:lnTo>
                    <a:pt x="20" y="215"/>
                  </a:lnTo>
                  <a:lnTo>
                    <a:pt x="16" y="206"/>
                  </a:lnTo>
                  <a:lnTo>
                    <a:pt x="14" y="196"/>
                  </a:lnTo>
                  <a:lnTo>
                    <a:pt x="12" y="186"/>
                  </a:lnTo>
                  <a:lnTo>
                    <a:pt x="10" y="177"/>
                  </a:lnTo>
                  <a:lnTo>
                    <a:pt x="9" y="166"/>
                  </a:lnTo>
                  <a:lnTo>
                    <a:pt x="9" y="157"/>
                  </a:lnTo>
                  <a:lnTo>
                    <a:pt x="9" y="146"/>
                  </a:lnTo>
                  <a:lnTo>
                    <a:pt x="10" y="137"/>
                  </a:lnTo>
                  <a:lnTo>
                    <a:pt x="12" y="127"/>
                  </a:lnTo>
                  <a:lnTo>
                    <a:pt x="13" y="119"/>
                  </a:lnTo>
                  <a:lnTo>
                    <a:pt x="16" y="109"/>
                  </a:lnTo>
                  <a:lnTo>
                    <a:pt x="19" y="101"/>
                  </a:lnTo>
                  <a:lnTo>
                    <a:pt x="24" y="92"/>
                  </a:lnTo>
                  <a:lnTo>
                    <a:pt x="28" y="84"/>
                  </a:lnTo>
                  <a:lnTo>
                    <a:pt x="33" y="74"/>
                  </a:lnTo>
                  <a:lnTo>
                    <a:pt x="40" y="66"/>
                  </a:lnTo>
                  <a:lnTo>
                    <a:pt x="48" y="59"/>
                  </a:lnTo>
                  <a:lnTo>
                    <a:pt x="56" y="51"/>
                  </a:lnTo>
                  <a:lnTo>
                    <a:pt x="65" y="45"/>
                  </a:lnTo>
                  <a:lnTo>
                    <a:pt x="74" y="41"/>
                  </a:lnTo>
                  <a:lnTo>
                    <a:pt x="85" y="36"/>
                  </a:lnTo>
                  <a:lnTo>
                    <a:pt x="95" y="33"/>
                  </a:lnTo>
                  <a:lnTo>
                    <a:pt x="95" y="0"/>
                  </a:lnTo>
                  <a:lnTo>
                    <a:pt x="161" y="0"/>
                  </a:lnTo>
                  <a:lnTo>
                    <a:pt x="161" y="33"/>
                  </a:lnTo>
                  <a:lnTo>
                    <a:pt x="176" y="37"/>
                  </a:lnTo>
                  <a:lnTo>
                    <a:pt x="190" y="43"/>
                  </a:lnTo>
                  <a:lnTo>
                    <a:pt x="201" y="50"/>
                  </a:lnTo>
                  <a:lnTo>
                    <a:pt x="212" y="59"/>
                  </a:lnTo>
                  <a:lnTo>
                    <a:pt x="220" y="68"/>
                  </a:lnTo>
                  <a:lnTo>
                    <a:pt x="229" y="77"/>
                  </a:lnTo>
                  <a:lnTo>
                    <a:pt x="235" y="87"/>
                  </a:lnTo>
                  <a:lnTo>
                    <a:pt x="240" y="98"/>
                  </a:lnTo>
                  <a:lnTo>
                    <a:pt x="245" y="109"/>
                  </a:lnTo>
                  <a:lnTo>
                    <a:pt x="248" y="121"/>
                  </a:lnTo>
                  <a:lnTo>
                    <a:pt x="251" y="134"/>
                  </a:lnTo>
                  <a:lnTo>
                    <a:pt x="252" y="146"/>
                  </a:lnTo>
                  <a:lnTo>
                    <a:pt x="178" y="160"/>
                  </a:lnTo>
                  <a:lnTo>
                    <a:pt x="176" y="145"/>
                  </a:lnTo>
                  <a:lnTo>
                    <a:pt x="172" y="133"/>
                  </a:lnTo>
                  <a:lnTo>
                    <a:pt x="166" y="121"/>
                  </a:lnTo>
                  <a:lnTo>
                    <a:pt x="160" y="110"/>
                  </a:lnTo>
                  <a:lnTo>
                    <a:pt x="155" y="105"/>
                  </a:lnTo>
                  <a:lnTo>
                    <a:pt x="147" y="102"/>
                  </a:lnTo>
                  <a:lnTo>
                    <a:pt x="139" y="100"/>
                  </a:lnTo>
                  <a:lnTo>
                    <a:pt x="129" y="99"/>
                  </a:lnTo>
                  <a:lnTo>
                    <a:pt x="125" y="99"/>
                  </a:lnTo>
                  <a:lnTo>
                    <a:pt x="120" y="100"/>
                  </a:lnTo>
                  <a:lnTo>
                    <a:pt x="116" y="101"/>
                  </a:lnTo>
                  <a:lnTo>
                    <a:pt x="111" y="103"/>
                  </a:lnTo>
                  <a:lnTo>
                    <a:pt x="107" y="106"/>
                  </a:lnTo>
                  <a:lnTo>
                    <a:pt x="104" y="109"/>
                  </a:lnTo>
                  <a:lnTo>
                    <a:pt x="101" y="112"/>
                  </a:lnTo>
                  <a:lnTo>
                    <a:pt x="98" y="118"/>
                  </a:lnTo>
                  <a:lnTo>
                    <a:pt x="93" y="125"/>
                  </a:lnTo>
                  <a:lnTo>
                    <a:pt x="91" y="135"/>
                  </a:lnTo>
                  <a:lnTo>
                    <a:pt x="89" y="144"/>
                  </a:lnTo>
                  <a:lnTo>
                    <a:pt x="88" y="155"/>
                  </a:lnTo>
                  <a:lnTo>
                    <a:pt x="89" y="163"/>
                  </a:lnTo>
                  <a:lnTo>
                    <a:pt x="90" y="173"/>
                  </a:lnTo>
                  <a:lnTo>
                    <a:pt x="93" y="181"/>
                  </a:lnTo>
                  <a:lnTo>
                    <a:pt x="97" y="191"/>
                  </a:lnTo>
                  <a:lnTo>
                    <a:pt x="101" y="199"/>
                  </a:lnTo>
                  <a:lnTo>
                    <a:pt x="106" y="209"/>
                  </a:lnTo>
                  <a:lnTo>
                    <a:pt x="111" y="217"/>
                  </a:lnTo>
                  <a:lnTo>
                    <a:pt x="119" y="227"/>
                  </a:lnTo>
                  <a:lnTo>
                    <a:pt x="125" y="233"/>
                  </a:lnTo>
                  <a:lnTo>
                    <a:pt x="132" y="241"/>
                  </a:lnTo>
                  <a:lnTo>
                    <a:pt x="142" y="250"/>
                  </a:lnTo>
                  <a:lnTo>
                    <a:pt x="153" y="258"/>
                  </a:lnTo>
                  <a:lnTo>
                    <a:pt x="165" y="269"/>
                  </a:lnTo>
                  <a:lnTo>
                    <a:pt x="175" y="277"/>
                  </a:lnTo>
                  <a:lnTo>
                    <a:pt x="183" y="285"/>
                  </a:lnTo>
                  <a:lnTo>
                    <a:pt x="189" y="290"/>
                  </a:lnTo>
                  <a:lnTo>
                    <a:pt x="202" y="305"/>
                  </a:lnTo>
                  <a:lnTo>
                    <a:pt x="214" y="319"/>
                  </a:lnTo>
                  <a:lnTo>
                    <a:pt x="223" y="332"/>
                  </a:lnTo>
                  <a:lnTo>
                    <a:pt x="232" y="346"/>
                  </a:lnTo>
                  <a:lnTo>
                    <a:pt x="237" y="357"/>
                  </a:lnTo>
                  <a:lnTo>
                    <a:pt x="242" y="366"/>
                  </a:lnTo>
                  <a:lnTo>
                    <a:pt x="246" y="376"/>
                  </a:lnTo>
                  <a:lnTo>
                    <a:pt x="250" y="384"/>
                  </a:lnTo>
                  <a:lnTo>
                    <a:pt x="252" y="394"/>
                  </a:lnTo>
                  <a:lnTo>
                    <a:pt x="254" y="402"/>
                  </a:lnTo>
                  <a:lnTo>
                    <a:pt x="255" y="411"/>
                  </a:lnTo>
                  <a:lnTo>
                    <a:pt x="255" y="41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2" name="Freeform 126">
              <a:extLst>
                <a:ext uri="{FF2B5EF4-FFF2-40B4-BE49-F238E27FC236}">
                  <a16:creationId xmlns:a16="http://schemas.microsoft.com/office/drawing/2014/main" id="{BD978E9D-562C-4DA9-B017-5AF27D8B09FF}"/>
                </a:ext>
              </a:extLst>
            </p:cNvPr>
            <p:cNvSpPr>
              <a:spLocks/>
            </p:cNvSpPr>
            <p:nvPr/>
          </p:nvSpPr>
          <p:spPr bwMode="auto">
            <a:xfrm>
              <a:off x="5167313" y="3965575"/>
              <a:ext cx="604838" cy="604838"/>
            </a:xfrm>
            <a:custGeom>
              <a:avLst/>
              <a:gdLst>
                <a:gd name="T0" fmla="*/ 1901 w 1906"/>
                <a:gd name="T1" fmla="*/ 1050 h 1905"/>
                <a:gd name="T2" fmla="*/ 1876 w 1906"/>
                <a:gd name="T3" fmla="*/ 1190 h 1905"/>
                <a:gd name="T4" fmla="*/ 1831 w 1906"/>
                <a:gd name="T5" fmla="*/ 1323 h 1905"/>
                <a:gd name="T6" fmla="*/ 1769 w 1906"/>
                <a:gd name="T7" fmla="*/ 1446 h 1905"/>
                <a:gd name="T8" fmla="*/ 1688 w 1906"/>
                <a:gd name="T9" fmla="*/ 1558 h 1905"/>
                <a:gd name="T10" fmla="*/ 1594 w 1906"/>
                <a:gd name="T11" fmla="*/ 1657 h 1905"/>
                <a:gd name="T12" fmla="*/ 1486 w 1906"/>
                <a:gd name="T13" fmla="*/ 1742 h 1905"/>
                <a:gd name="T14" fmla="*/ 1367 w 1906"/>
                <a:gd name="T15" fmla="*/ 1811 h 1905"/>
                <a:gd name="T16" fmla="*/ 1237 w 1906"/>
                <a:gd name="T17" fmla="*/ 1861 h 1905"/>
                <a:gd name="T18" fmla="*/ 1098 w 1906"/>
                <a:gd name="T19" fmla="*/ 1894 h 1905"/>
                <a:gd name="T20" fmla="*/ 953 w 1906"/>
                <a:gd name="T21" fmla="*/ 1905 h 1905"/>
                <a:gd name="T22" fmla="*/ 808 w 1906"/>
                <a:gd name="T23" fmla="*/ 1894 h 1905"/>
                <a:gd name="T24" fmla="*/ 670 w 1906"/>
                <a:gd name="T25" fmla="*/ 1861 h 1905"/>
                <a:gd name="T26" fmla="*/ 540 w 1906"/>
                <a:gd name="T27" fmla="*/ 1811 h 1905"/>
                <a:gd name="T28" fmla="*/ 420 w 1906"/>
                <a:gd name="T29" fmla="*/ 1742 h 1905"/>
                <a:gd name="T30" fmla="*/ 312 w 1906"/>
                <a:gd name="T31" fmla="*/ 1657 h 1905"/>
                <a:gd name="T32" fmla="*/ 218 w 1906"/>
                <a:gd name="T33" fmla="*/ 1558 h 1905"/>
                <a:gd name="T34" fmla="*/ 139 w 1906"/>
                <a:gd name="T35" fmla="*/ 1446 h 1905"/>
                <a:gd name="T36" fmla="*/ 75 w 1906"/>
                <a:gd name="T37" fmla="*/ 1323 h 1905"/>
                <a:gd name="T38" fmla="*/ 30 w 1906"/>
                <a:gd name="T39" fmla="*/ 1190 h 1905"/>
                <a:gd name="T40" fmla="*/ 6 w 1906"/>
                <a:gd name="T41" fmla="*/ 1050 h 1905"/>
                <a:gd name="T42" fmla="*/ 1 w 1906"/>
                <a:gd name="T43" fmla="*/ 904 h 1905"/>
                <a:gd name="T44" fmla="*/ 19 w 1906"/>
                <a:gd name="T45" fmla="*/ 760 h 1905"/>
                <a:gd name="T46" fmla="*/ 59 w 1906"/>
                <a:gd name="T47" fmla="*/ 625 h 1905"/>
                <a:gd name="T48" fmla="*/ 116 w 1906"/>
                <a:gd name="T49" fmla="*/ 499 h 1905"/>
                <a:gd name="T50" fmla="*/ 190 w 1906"/>
                <a:gd name="T51" fmla="*/ 383 h 1905"/>
                <a:gd name="T52" fmla="*/ 280 w 1906"/>
                <a:gd name="T53" fmla="*/ 279 h 1905"/>
                <a:gd name="T54" fmla="*/ 383 w 1906"/>
                <a:gd name="T55" fmla="*/ 189 h 1905"/>
                <a:gd name="T56" fmla="*/ 500 w 1906"/>
                <a:gd name="T57" fmla="*/ 115 h 1905"/>
                <a:gd name="T58" fmla="*/ 625 w 1906"/>
                <a:gd name="T59" fmla="*/ 58 h 1905"/>
                <a:gd name="T60" fmla="*/ 761 w 1906"/>
                <a:gd name="T61" fmla="*/ 19 h 1905"/>
                <a:gd name="T62" fmla="*/ 905 w 1906"/>
                <a:gd name="T63" fmla="*/ 1 h 1905"/>
                <a:gd name="T64" fmla="*/ 1050 w 1906"/>
                <a:gd name="T65" fmla="*/ 5 h 1905"/>
                <a:gd name="T66" fmla="*/ 1191 w 1906"/>
                <a:gd name="T67" fmla="*/ 29 h 1905"/>
                <a:gd name="T68" fmla="*/ 1324 w 1906"/>
                <a:gd name="T69" fmla="*/ 75 h 1905"/>
                <a:gd name="T70" fmla="*/ 1447 w 1906"/>
                <a:gd name="T71" fmla="*/ 138 h 1905"/>
                <a:gd name="T72" fmla="*/ 1559 w 1906"/>
                <a:gd name="T73" fmla="*/ 218 h 1905"/>
                <a:gd name="T74" fmla="*/ 1659 w 1906"/>
                <a:gd name="T75" fmla="*/ 312 h 1905"/>
                <a:gd name="T76" fmla="*/ 1743 w 1906"/>
                <a:gd name="T77" fmla="*/ 420 h 1905"/>
                <a:gd name="T78" fmla="*/ 1812 w 1906"/>
                <a:gd name="T79" fmla="*/ 539 h 1905"/>
                <a:gd name="T80" fmla="*/ 1864 w 1906"/>
                <a:gd name="T81" fmla="*/ 669 h 1905"/>
                <a:gd name="T82" fmla="*/ 1895 w 1906"/>
                <a:gd name="T83" fmla="*/ 807 h 1905"/>
                <a:gd name="T84" fmla="*/ 1906 w 1906"/>
                <a:gd name="T85" fmla="*/ 952 h 1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06" h="1905">
                  <a:moveTo>
                    <a:pt x="1906" y="952"/>
                  </a:moveTo>
                  <a:lnTo>
                    <a:pt x="1905" y="1001"/>
                  </a:lnTo>
                  <a:lnTo>
                    <a:pt x="1901" y="1050"/>
                  </a:lnTo>
                  <a:lnTo>
                    <a:pt x="1895" y="1097"/>
                  </a:lnTo>
                  <a:lnTo>
                    <a:pt x="1887" y="1145"/>
                  </a:lnTo>
                  <a:lnTo>
                    <a:pt x="1876" y="1190"/>
                  </a:lnTo>
                  <a:lnTo>
                    <a:pt x="1864" y="1236"/>
                  </a:lnTo>
                  <a:lnTo>
                    <a:pt x="1848" y="1280"/>
                  </a:lnTo>
                  <a:lnTo>
                    <a:pt x="1831" y="1323"/>
                  </a:lnTo>
                  <a:lnTo>
                    <a:pt x="1812" y="1366"/>
                  </a:lnTo>
                  <a:lnTo>
                    <a:pt x="1791" y="1406"/>
                  </a:lnTo>
                  <a:lnTo>
                    <a:pt x="1769" y="1446"/>
                  </a:lnTo>
                  <a:lnTo>
                    <a:pt x="1743" y="1485"/>
                  </a:lnTo>
                  <a:lnTo>
                    <a:pt x="1717" y="1522"/>
                  </a:lnTo>
                  <a:lnTo>
                    <a:pt x="1688" y="1558"/>
                  </a:lnTo>
                  <a:lnTo>
                    <a:pt x="1659" y="1593"/>
                  </a:lnTo>
                  <a:lnTo>
                    <a:pt x="1627" y="1626"/>
                  </a:lnTo>
                  <a:lnTo>
                    <a:pt x="1594" y="1657"/>
                  </a:lnTo>
                  <a:lnTo>
                    <a:pt x="1559" y="1687"/>
                  </a:lnTo>
                  <a:lnTo>
                    <a:pt x="1523" y="1716"/>
                  </a:lnTo>
                  <a:lnTo>
                    <a:pt x="1486" y="1742"/>
                  </a:lnTo>
                  <a:lnTo>
                    <a:pt x="1447" y="1767"/>
                  </a:lnTo>
                  <a:lnTo>
                    <a:pt x="1408" y="1790"/>
                  </a:lnTo>
                  <a:lnTo>
                    <a:pt x="1367" y="1811"/>
                  </a:lnTo>
                  <a:lnTo>
                    <a:pt x="1324" y="1830"/>
                  </a:lnTo>
                  <a:lnTo>
                    <a:pt x="1281" y="1847"/>
                  </a:lnTo>
                  <a:lnTo>
                    <a:pt x="1237" y="1861"/>
                  </a:lnTo>
                  <a:lnTo>
                    <a:pt x="1191" y="1875"/>
                  </a:lnTo>
                  <a:lnTo>
                    <a:pt x="1146" y="1886"/>
                  </a:lnTo>
                  <a:lnTo>
                    <a:pt x="1098" y="1894"/>
                  </a:lnTo>
                  <a:lnTo>
                    <a:pt x="1050" y="1899"/>
                  </a:lnTo>
                  <a:lnTo>
                    <a:pt x="1002" y="1904"/>
                  </a:lnTo>
                  <a:lnTo>
                    <a:pt x="953" y="1905"/>
                  </a:lnTo>
                  <a:lnTo>
                    <a:pt x="905" y="1904"/>
                  </a:lnTo>
                  <a:lnTo>
                    <a:pt x="856" y="1899"/>
                  </a:lnTo>
                  <a:lnTo>
                    <a:pt x="808" y="1894"/>
                  </a:lnTo>
                  <a:lnTo>
                    <a:pt x="761" y="1886"/>
                  </a:lnTo>
                  <a:lnTo>
                    <a:pt x="715" y="1875"/>
                  </a:lnTo>
                  <a:lnTo>
                    <a:pt x="670" y="1861"/>
                  </a:lnTo>
                  <a:lnTo>
                    <a:pt x="625" y="1847"/>
                  </a:lnTo>
                  <a:lnTo>
                    <a:pt x="582" y="1830"/>
                  </a:lnTo>
                  <a:lnTo>
                    <a:pt x="540" y="1811"/>
                  </a:lnTo>
                  <a:lnTo>
                    <a:pt x="500" y="1790"/>
                  </a:lnTo>
                  <a:lnTo>
                    <a:pt x="459" y="1767"/>
                  </a:lnTo>
                  <a:lnTo>
                    <a:pt x="420" y="1742"/>
                  </a:lnTo>
                  <a:lnTo>
                    <a:pt x="383" y="1716"/>
                  </a:lnTo>
                  <a:lnTo>
                    <a:pt x="347" y="1687"/>
                  </a:lnTo>
                  <a:lnTo>
                    <a:pt x="312" y="1657"/>
                  </a:lnTo>
                  <a:lnTo>
                    <a:pt x="280" y="1626"/>
                  </a:lnTo>
                  <a:lnTo>
                    <a:pt x="248" y="1593"/>
                  </a:lnTo>
                  <a:lnTo>
                    <a:pt x="218" y="1558"/>
                  </a:lnTo>
                  <a:lnTo>
                    <a:pt x="190" y="1522"/>
                  </a:lnTo>
                  <a:lnTo>
                    <a:pt x="163" y="1485"/>
                  </a:lnTo>
                  <a:lnTo>
                    <a:pt x="139" y="1446"/>
                  </a:lnTo>
                  <a:lnTo>
                    <a:pt x="116" y="1406"/>
                  </a:lnTo>
                  <a:lnTo>
                    <a:pt x="95" y="1366"/>
                  </a:lnTo>
                  <a:lnTo>
                    <a:pt x="75" y="1323"/>
                  </a:lnTo>
                  <a:lnTo>
                    <a:pt x="59" y="1280"/>
                  </a:lnTo>
                  <a:lnTo>
                    <a:pt x="44" y="1236"/>
                  </a:lnTo>
                  <a:lnTo>
                    <a:pt x="30" y="1190"/>
                  </a:lnTo>
                  <a:lnTo>
                    <a:pt x="19" y="1145"/>
                  </a:lnTo>
                  <a:lnTo>
                    <a:pt x="11" y="1097"/>
                  </a:lnTo>
                  <a:lnTo>
                    <a:pt x="6" y="1050"/>
                  </a:lnTo>
                  <a:lnTo>
                    <a:pt x="1" y="1001"/>
                  </a:lnTo>
                  <a:lnTo>
                    <a:pt x="0" y="952"/>
                  </a:lnTo>
                  <a:lnTo>
                    <a:pt x="1" y="904"/>
                  </a:lnTo>
                  <a:lnTo>
                    <a:pt x="6" y="855"/>
                  </a:lnTo>
                  <a:lnTo>
                    <a:pt x="11" y="807"/>
                  </a:lnTo>
                  <a:lnTo>
                    <a:pt x="19" y="760"/>
                  </a:lnTo>
                  <a:lnTo>
                    <a:pt x="30" y="714"/>
                  </a:lnTo>
                  <a:lnTo>
                    <a:pt x="44" y="669"/>
                  </a:lnTo>
                  <a:lnTo>
                    <a:pt x="59" y="625"/>
                  </a:lnTo>
                  <a:lnTo>
                    <a:pt x="75" y="581"/>
                  </a:lnTo>
                  <a:lnTo>
                    <a:pt x="95" y="539"/>
                  </a:lnTo>
                  <a:lnTo>
                    <a:pt x="116" y="499"/>
                  </a:lnTo>
                  <a:lnTo>
                    <a:pt x="139" y="459"/>
                  </a:lnTo>
                  <a:lnTo>
                    <a:pt x="163" y="420"/>
                  </a:lnTo>
                  <a:lnTo>
                    <a:pt x="190" y="383"/>
                  </a:lnTo>
                  <a:lnTo>
                    <a:pt x="218" y="347"/>
                  </a:lnTo>
                  <a:lnTo>
                    <a:pt x="248" y="312"/>
                  </a:lnTo>
                  <a:lnTo>
                    <a:pt x="280" y="279"/>
                  </a:lnTo>
                  <a:lnTo>
                    <a:pt x="312" y="247"/>
                  </a:lnTo>
                  <a:lnTo>
                    <a:pt x="347" y="218"/>
                  </a:lnTo>
                  <a:lnTo>
                    <a:pt x="383" y="189"/>
                  </a:lnTo>
                  <a:lnTo>
                    <a:pt x="420" y="163"/>
                  </a:lnTo>
                  <a:lnTo>
                    <a:pt x="459" y="138"/>
                  </a:lnTo>
                  <a:lnTo>
                    <a:pt x="500" y="115"/>
                  </a:lnTo>
                  <a:lnTo>
                    <a:pt x="540" y="94"/>
                  </a:lnTo>
                  <a:lnTo>
                    <a:pt x="582" y="75"/>
                  </a:lnTo>
                  <a:lnTo>
                    <a:pt x="625" y="58"/>
                  </a:lnTo>
                  <a:lnTo>
                    <a:pt x="670" y="43"/>
                  </a:lnTo>
                  <a:lnTo>
                    <a:pt x="715" y="29"/>
                  </a:lnTo>
                  <a:lnTo>
                    <a:pt x="761" y="19"/>
                  </a:lnTo>
                  <a:lnTo>
                    <a:pt x="808" y="10"/>
                  </a:lnTo>
                  <a:lnTo>
                    <a:pt x="856" y="5"/>
                  </a:lnTo>
                  <a:lnTo>
                    <a:pt x="905" y="1"/>
                  </a:lnTo>
                  <a:lnTo>
                    <a:pt x="953" y="0"/>
                  </a:lnTo>
                  <a:lnTo>
                    <a:pt x="1002" y="1"/>
                  </a:lnTo>
                  <a:lnTo>
                    <a:pt x="1050" y="5"/>
                  </a:lnTo>
                  <a:lnTo>
                    <a:pt x="1098" y="10"/>
                  </a:lnTo>
                  <a:lnTo>
                    <a:pt x="1146" y="19"/>
                  </a:lnTo>
                  <a:lnTo>
                    <a:pt x="1191" y="29"/>
                  </a:lnTo>
                  <a:lnTo>
                    <a:pt x="1237" y="43"/>
                  </a:lnTo>
                  <a:lnTo>
                    <a:pt x="1281" y="58"/>
                  </a:lnTo>
                  <a:lnTo>
                    <a:pt x="1324" y="75"/>
                  </a:lnTo>
                  <a:lnTo>
                    <a:pt x="1367" y="94"/>
                  </a:lnTo>
                  <a:lnTo>
                    <a:pt x="1408" y="115"/>
                  </a:lnTo>
                  <a:lnTo>
                    <a:pt x="1447" y="138"/>
                  </a:lnTo>
                  <a:lnTo>
                    <a:pt x="1486" y="163"/>
                  </a:lnTo>
                  <a:lnTo>
                    <a:pt x="1523" y="189"/>
                  </a:lnTo>
                  <a:lnTo>
                    <a:pt x="1559" y="218"/>
                  </a:lnTo>
                  <a:lnTo>
                    <a:pt x="1594" y="247"/>
                  </a:lnTo>
                  <a:lnTo>
                    <a:pt x="1627" y="279"/>
                  </a:lnTo>
                  <a:lnTo>
                    <a:pt x="1659" y="312"/>
                  </a:lnTo>
                  <a:lnTo>
                    <a:pt x="1688" y="347"/>
                  </a:lnTo>
                  <a:lnTo>
                    <a:pt x="1717" y="383"/>
                  </a:lnTo>
                  <a:lnTo>
                    <a:pt x="1743" y="420"/>
                  </a:lnTo>
                  <a:lnTo>
                    <a:pt x="1769" y="459"/>
                  </a:lnTo>
                  <a:lnTo>
                    <a:pt x="1791" y="499"/>
                  </a:lnTo>
                  <a:lnTo>
                    <a:pt x="1812" y="539"/>
                  </a:lnTo>
                  <a:lnTo>
                    <a:pt x="1831" y="581"/>
                  </a:lnTo>
                  <a:lnTo>
                    <a:pt x="1848" y="625"/>
                  </a:lnTo>
                  <a:lnTo>
                    <a:pt x="1864" y="669"/>
                  </a:lnTo>
                  <a:lnTo>
                    <a:pt x="1876" y="714"/>
                  </a:lnTo>
                  <a:lnTo>
                    <a:pt x="1887" y="760"/>
                  </a:lnTo>
                  <a:lnTo>
                    <a:pt x="1895" y="807"/>
                  </a:lnTo>
                  <a:lnTo>
                    <a:pt x="1901" y="855"/>
                  </a:lnTo>
                  <a:lnTo>
                    <a:pt x="1905" y="904"/>
                  </a:lnTo>
                  <a:lnTo>
                    <a:pt x="1906" y="9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3" name="Freeform 127">
              <a:extLst>
                <a:ext uri="{FF2B5EF4-FFF2-40B4-BE49-F238E27FC236}">
                  <a16:creationId xmlns:a16="http://schemas.microsoft.com/office/drawing/2014/main" id="{B7D87AD4-B47B-4A63-AA71-C1F988DCEC4F}"/>
                </a:ext>
              </a:extLst>
            </p:cNvPr>
            <p:cNvSpPr>
              <a:spLocks/>
            </p:cNvSpPr>
            <p:nvPr/>
          </p:nvSpPr>
          <p:spPr bwMode="auto">
            <a:xfrm>
              <a:off x="5264150" y="4121150"/>
              <a:ext cx="411163" cy="295275"/>
            </a:xfrm>
            <a:custGeom>
              <a:avLst/>
              <a:gdLst>
                <a:gd name="T0" fmla="*/ 1294 w 1295"/>
                <a:gd name="T1" fmla="*/ 854 h 930"/>
                <a:gd name="T2" fmla="*/ 1291 w 1295"/>
                <a:gd name="T3" fmla="*/ 871 h 930"/>
                <a:gd name="T4" fmla="*/ 1285 w 1295"/>
                <a:gd name="T5" fmla="*/ 886 h 930"/>
                <a:gd name="T6" fmla="*/ 1275 w 1295"/>
                <a:gd name="T7" fmla="*/ 900 h 930"/>
                <a:gd name="T8" fmla="*/ 1264 w 1295"/>
                <a:gd name="T9" fmla="*/ 911 h 930"/>
                <a:gd name="T10" fmla="*/ 1250 w 1295"/>
                <a:gd name="T11" fmla="*/ 920 h 930"/>
                <a:gd name="T12" fmla="*/ 1235 w 1295"/>
                <a:gd name="T13" fmla="*/ 927 h 930"/>
                <a:gd name="T14" fmla="*/ 1218 w 1295"/>
                <a:gd name="T15" fmla="*/ 930 h 930"/>
                <a:gd name="T16" fmla="*/ 85 w 1295"/>
                <a:gd name="T17" fmla="*/ 930 h 930"/>
                <a:gd name="T18" fmla="*/ 68 w 1295"/>
                <a:gd name="T19" fmla="*/ 929 h 930"/>
                <a:gd name="T20" fmla="*/ 52 w 1295"/>
                <a:gd name="T21" fmla="*/ 924 h 930"/>
                <a:gd name="T22" fmla="*/ 37 w 1295"/>
                <a:gd name="T23" fmla="*/ 916 h 930"/>
                <a:gd name="T24" fmla="*/ 24 w 1295"/>
                <a:gd name="T25" fmla="*/ 906 h 930"/>
                <a:gd name="T26" fmla="*/ 14 w 1295"/>
                <a:gd name="T27" fmla="*/ 893 h 930"/>
                <a:gd name="T28" fmla="*/ 6 w 1295"/>
                <a:gd name="T29" fmla="*/ 879 h 930"/>
                <a:gd name="T30" fmla="*/ 1 w 1295"/>
                <a:gd name="T31" fmla="*/ 863 h 930"/>
                <a:gd name="T32" fmla="*/ 0 w 1295"/>
                <a:gd name="T33" fmla="*/ 846 h 930"/>
                <a:gd name="T34" fmla="*/ 0 w 1295"/>
                <a:gd name="T35" fmla="*/ 76 h 930"/>
                <a:gd name="T36" fmla="*/ 3 w 1295"/>
                <a:gd name="T37" fmla="*/ 60 h 930"/>
                <a:gd name="T38" fmla="*/ 10 w 1295"/>
                <a:gd name="T39" fmla="*/ 45 h 930"/>
                <a:gd name="T40" fmla="*/ 19 w 1295"/>
                <a:gd name="T41" fmla="*/ 31 h 930"/>
                <a:gd name="T42" fmla="*/ 31 w 1295"/>
                <a:gd name="T43" fmla="*/ 19 h 930"/>
                <a:gd name="T44" fmla="*/ 44 w 1295"/>
                <a:gd name="T45" fmla="*/ 11 h 930"/>
                <a:gd name="T46" fmla="*/ 59 w 1295"/>
                <a:gd name="T47" fmla="*/ 3 h 930"/>
                <a:gd name="T48" fmla="*/ 76 w 1295"/>
                <a:gd name="T49" fmla="*/ 0 h 930"/>
                <a:gd name="T50" fmla="*/ 1210 w 1295"/>
                <a:gd name="T51" fmla="*/ 0 h 930"/>
                <a:gd name="T52" fmla="*/ 1227 w 1295"/>
                <a:gd name="T53" fmla="*/ 1 h 930"/>
                <a:gd name="T54" fmla="*/ 1243 w 1295"/>
                <a:gd name="T55" fmla="*/ 7 h 930"/>
                <a:gd name="T56" fmla="*/ 1257 w 1295"/>
                <a:gd name="T57" fmla="*/ 15 h 930"/>
                <a:gd name="T58" fmla="*/ 1270 w 1295"/>
                <a:gd name="T59" fmla="*/ 25 h 930"/>
                <a:gd name="T60" fmla="*/ 1281 w 1295"/>
                <a:gd name="T61" fmla="*/ 37 h 930"/>
                <a:gd name="T62" fmla="*/ 1288 w 1295"/>
                <a:gd name="T63" fmla="*/ 52 h 930"/>
                <a:gd name="T64" fmla="*/ 1293 w 1295"/>
                <a:gd name="T65" fmla="*/ 68 h 930"/>
                <a:gd name="T66" fmla="*/ 1295 w 1295"/>
                <a:gd name="T67" fmla="*/ 85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95" h="930">
                  <a:moveTo>
                    <a:pt x="1295" y="846"/>
                  </a:moveTo>
                  <a:lnTo>
                    <a:pt x="1294" y="854"/>
                  </a:lnTo>
                  <a:lnTo>
                    <a:pt x="1293" y="863"/>
                  </a:lnTo>
                  <a:lnTo>
                    <a:pt x="1291" y="871"/>
                  </a:lnTo>
                  <a:lnTo>
                    <a:pt x="1288" y="879"/>
                  </a:lnTo>
                  <a:lnTo>
                    <a:pt x="1285" y="886"/>
                  </a:lnTo>
                  <a:lnTo>
                    <a:pt x="1281" y="893"/>
                  </a:lnTo>
                  <a:lnTo>
                    <a:pt x="1275" y="900"/>
                  </a:lnTo>
                  <a:lnTo>
                    <a:pt x="1270" y="906"/>
                  </a:lnTo>
                  <a:lnTo>
                    <a:pt x="1264" y="911"/>
                  </a:lnTo>
                  <a:lnTo>
                    <a:pt x="1257" y="916"/>
                  </a:lnTo>
                  <a:lnTo>
                    <a:pt x="1250" y="920"/>
                  </a:lnTo>
                  <a:lnTo>
                    <a:pt x="1243" y="924"/>
                  </a:lnTo>
                  <a:lnTo>
                    <a:pt x="1235" y="927"/>
                  </a:lnTo>
                  <a:lnTo>
                    <a:pt x="1227" y="929"/>
                  </a:lnTo>
                  <a:lnTo>
                    <a:pt x="1218" y="930"/>
                  </a:lnTo>
                  <a:lnTo>
                    <a:pt x="1210" y="930"/>
                  </a:lnTo>
                  <a:lnTo>
                    <a:pt x="85" y="930"/>
                  </a:lnTo>
                  <a:lnTo>
                    <a:pt x="76" y="930"/>
                  </a:lnTo>
                  <a:lnTo>
                    <a:pt x="68" y="929"/>
                  </a:lnTo>
                  <a:lnTo>
                    <a:pt x="59" y="927"/>
                  </a:lnTo>
                  <a:lnTo>
                    <a:pt x="52" y="924"/>
                  </a:lnTo>
                  <a:lnTo>
                    <a:pt x="44" y="920"/>
                  </a:lnTo>
                  <a:lnTo>
                    <a:pt x="37" y="916"/>
                  </a:lnTo>
                  <a:lnTo>
                    <a:pt x="31" y="911"/>
                  </a:lnTo>
                  <a:lnTo>
                    <a:pt x="24" y="906"/>
                  </a:lnTo>
                  <a:lnTo>
                    <a:pt x="19" y="900"/>
                  </a:lnTo>
                  <a:lnTo>
                    <a:pt x="14" y="893"/>
                  </a:lnTo>
                  <a:lnTo>
                    <a:pt x="10" y="886"/>
                  </a:lnTo>
                  <a:lnTo>
                    <a:pt x="6" y="879"/>
                  </a:lnTo>
                  <a:lnTo>
                    <a:pt x="3" y="871"/>
                  </a:lnTo>
                  <a:lnTo>
                    <a:pt x="1" y="863"/>
                  </a:lnTo>
                  <a:lnTo>
                    <a:pt x="0" y="854"/>
                  </a:lnTo>
                  <a:lnTo>
                    <a:pt x="0" y="846"/>
                  </a:lnTo>
                  <a:lnTo>
                    <a:pt x="0" y="85"/>
                  </a:lnTo>
                  <a:lnTo>
                    <a:pt x="0" y="76"/>
                  </a:lnTo>
                  <a:lnTo>
                    <a:pt x="1" y="68"/>
                  </a:lnTo>
                  <a:lnTo>
                    <a:pt x="3" y="60"/>
                  </a:lnTo>
                  <a:lnTo>
                    <a:pt x="6" y="52"/>
                  </a:lnTo>
                  <a:lnTo>
                    <a:pt x="10" y="45"/>
                  </a:lnTo>
                  <a:lnTo>
                    <a:pt x="14" y="37"/>
                  </a:lnTo>
                  <a:lnTo>
                    <a:pt x="19" y="31"/>
                  </a:lnTo>
                  <a:lnTo>
                    <a:pt x="24" y="25"/>
                  </a:lnTo>
                  <a:lnTo>
                    <a:pt x="31" y="19"/>
                  </a:lnTo>
                  <a:lnTo>
                    <a:pt x="37" y="15"/>
                  </a:lnTo>
                  <a:lnTo>
                    <a:pt x="44" y="11"/>
                  </a:lnTo>
                  <a:lnTo>
                    <a:pt x="52" y="7"/>
                  </a:lnTo>
                  <a:lnTo>
                    <a:pt x="59" y="3"/>
                  </a:lnTo>
                  <a:lnTo>
                    <a:pt x="68" y="1"/>
                  </a:lnTo>
                  <a:lnTo>
                    <a:pt x="76" y="0"/>
                  </a:lnTo>
                  <a:lnTo>
                    <a:pt x="85" y="0"/>
                  </a:lnTo>
                  <a:lnTo>
                    <a:pt x="1210" y="0"/>
                  </a:lnTo>
                  <a:lnTo>
                    <a:pt x="1218" y="0"/>
                  </a:lnTo>
                  <a:lnTo>
                    <a:pt x="1227" y="1"/>
                  </a:lnTo>
                  <a:lnTo>
                    <a:pt x="1235" y="3"/>
                  </a:lnTo>
                  <a:lnTo>
                    <a:pt x="1243" y="7"/>
                  </a:lnTo>
                  <a:lnTo>
                    <a:pt x="1250" y="11"/>
                  </a:lnTo>
                  <a:lnTo>
                    <a:pt x="1257" y="15"/>
                  </a:lnTo>
                  <a:lnTo>
                    <a:pt x="1264" y="19"/>
                  </a:lnTo>
                  <a:lnTo>
                    <a:pt x="1270" y="25"/>
                  </a:lnTo>
                  <a:lnTo>
                    <a:pt x="1275" y="31"/>
                  </a:lnTo>
                  <a:lnTo>
                    <a:pt x="1281" y="37"/>
                  </a:lnTo>
                  <a:lnTo>
                    <a:pt x="1285" y="45"/>
                  </a:lnTo>
                  <a:lnTo>
                    <a:pt x="1288" y="52"/>
                  </a:lnTo>
                  <a:lnTo>
                    <a:pt x="1291" y="60"/>
                  </a:lnTo>
                  <a:lnTo>
                    <a:pt x="1293" y="68"/>
                  </a:lnTo>
                  <a:lnTo>
                    <a:pt x="1294" y="76"/>
                  </a:lnTo>
                  <a:lnTo>
                    <a:pt x="1295" y="85"/>
                  </a:lnTo>
                  <a:lnTo>
                    <a:pt x="1295" y="846"/>
                  </a:lnTo>
                  <a:close/>
                </a:path>
              </a:pathLst>
            </a:custGeom>
            <a:solidFill>
              <a:srgbClr val="90BF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4" name="Freeform 128">
              <a:extLst>
                <a:ext uri="{FF2B5EF4-FFF2-40B4-BE49-F238E27FC236}">
                  <a16:creationId xmlns:a16="http://schemas.microsoft.com/office/drawing/2014/main" id="{FF015304-633F-4F18-9813-CA15E93837B7}"/>
                </a:ext>
              </a:extLst>
            </p:cNvPr>
            <p:cNvSpPr>
              <a:spLocks/>
            </p:cNvSpPr>
            <p:nvPr/>
          </p:nvSpPr>
          <p:spPr bwMode="auto">
            <a:xfrm>
              <a:off x="5287963" y="4287838"/>
              <a:ext cx="171450" cy="128588"/>
            </a:xfrm>
            <a:custGeom>
              <a:avLst/>
              <a:gdLst>
                <a:gd name="T0" fmla="*/ 539 w 539"/>
                <a:gd name="T1" fmla="*/ 10 h 401"/>
                <a:gd name="T2" fmla="*/ 520 w 539"/>
                <a:gd name="T3" fmla="*/ 9 h 401"/>
                <a:gd name="T4" fmla="*/ 503 w 539"/>
                <a:gd name="T5" fmla="*/ 7 h 401"/>
                <a:gd name="T6" fmla="*/ 487 w 539"/>
                <a:gd name="T7" fmla="*/ 4 h 401"/>
                <a:gd name="T8" fmla="*/ 471 w 539"/>
                <a:gd name="T9" fmla="*/ 0 h 401"/>
                <a:gd name="T10" fmla="*/ 0 w 539"/>
                <a:gd name="T11" fmla="*/ 401 h 401"/>
                <a:gd name="T12" fmla="*/ 82 w 539"/>
                <a:gd name="T13" fmla="*/ 401 h 401"/>
                <a:gd name="T14" fmla="*/ 539 w 539"/>
                <a:gd name="T15" fmla="*/ 9 h 401"/>
                <a:gd name="T16" fmla="*/ 539 w 539"/>
                <a:gd name="T17" fmla="*/ 9 h 401"/>
                <a:gd name="T18" fmla="*/ 539 w 539"/>
                <a:gd name="T19" fmla="*/ 1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9" h="401">
                  <a:moveTo>
                    <a:pt x="539" y="10"/>
                  </a:moveTo>
                  <a:lnTo>
                    <a:pt x="520" y="9"/>
                  </a:lnTo>
                  <a:lnTo>
                    <a:pt x="503" y="7"/>
                  </a:lnTo>
                  <a:lnTo>
                    <a:pt x="487" y="4"/>
                  </a:lnTo>
                  <a:lnTo>
                    <a:pt x="471" y="0"/>
                  </a:lnTo>
                  <a:lnTo>
                    <a:pt x="0" y="401"/>
                  </a:lnTo>
                  <a:lnTo>
                    <a:pt x="82" y="401"/>
                  </a:lnTo>
                  <a:lnTo>
                    <a:pt x="539" y="9"/>
                  </a:lnTo>
                  <a:lnTo>
                    <a:pt x="539" y="9"/>
                  </a:lnTo>
                  <a:lnTo>
                    <a:pt x="539" y="10"/>
                  </a:lnTo>
                  <a:close/>
                </a:path>
              </a:pathLst>
            </a:custGeom>
            <a:solidFill>
              <a:srgbClr val="7CAF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5" name="Freeform 129">
              <a:extLst>
                <a:ext uri="{FF2B5EF4-FFF2-40B4-BE49-F238E27FC236}">
                  <a16:creationId xmlns:a16="http://schemas.microsoft.com/office/drawing/2014/main" id="{4808C41B-2611-4084-9BEC-5BE63869B339}"/>
                </a:ext>
              </a:extLst>
            </p:cNvPr>
            <p:cNvSpPr>
              <a:spLocks/>
            </p:cNvSpPr>
            <p:nvPr/>
          </p:nvSpPr>
          <p:spPr bwMode="auto">
            <a:xfrm>
              <a:off x="5472113" y="4284663"/>
              <a:ext cx="173038" cy="131763"/>
            </a:xfrm>
            <a:custGeom>
              <a:avLst/>
              <a:gdLst>
                <a:gd name="T0" fmla="*/ 57 w 543"/>
                <a:gd name="T1" fmla="*/ 0 h 415"/>
                <a:gd name="T2" fmla="*/ 44 w 543"/>
                <a:gd name="T3" fmla="*/ 6 h 415"/>
                <a:gd name="T4" fmla="*/ 29 w 543"/>
                <a:gd name="T5" fmla="*/ 12 h 415"/>
                <a:gd name="T6" fmla="*/ 16 w 543"/>
                <a:gd name="T7" fmla="*/ 17 h 415"/>
                <a:gd name="T8" fmla="*/ 0 w 543"/>
                <a:gd name="T9" fmla="*/ 20 h 415"/>
                <a:gd name="T10" fmla="*/ 463 w 543"/>
                <a:gd name="T11" fmla="*/ 415 h 415"/>
                <a:gd name="T12" fmla="*/ 543 w 543"/>
                <a:gd name="T13" fmla="*/ 415 h 415"/>
                <a:gd name="T14" fmla="*/ 57 w 543"/>
                <a:gd name="T15" fmla="*/ 0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3" h="415">
                  <a:moveTo>
                    <a:pt x="57" y="0"/>
                  </a:moveTo>
                  <a:lnTo>
                    <a:pt x="44" y="6"/>
                  </a:lnTo>
                  <a:lnTo>
                    <a:pt x="29" y="12"/>
                  </a:lnTo>
                  <a:lnTo>
                    <a:pt x="16" y="17"/>
                  </a:lnTo>
                  <a:lnTo>
                    <a:pt x="0" y="20"/>
                  </a:lnTo>
                  <a:lnTo>
                    <a:pt x="463" y="415"/>
                  </a:lnTo>
                  <a:lnTo>
                    <a:pt x="543" y="415"/>
                  </a:lnTo>
                  <a:lnTo>
                    <a:pt x="57" y="0"/>
                  </a:lnTo>
                  <a:close/>
                </a:path>
              </a:pathLst>
            </a:custGeom>
            <a:solidFill>
              <a:srgbClr val="7CAF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6" name="Freeform 130">
              <a:extLst>
                <a:ext uri="{FF2B5EF4-FFF2-40B4-BE49-F238E27FC236}">
                  <a16:creationId xmlns:a16="http://schemas.microsoft.com/office/drawing/2014/main" id="{455395FC-07CE-459A-92CE-521A5D327038}"/>
                </a:ext>
              </a:extLst>
            </p:cNvPr>
            <p:cNvSpPr>
              <a:spLocks/>
            </p:cNvSpPr>
            <p:nvPr/>
          </p:nvSpPr>
          <p:spPr bwMode="auto">
            <a:xfrm>
              <a:off x="5264150" y="4122738"/>
              <a:ext cx="411163" cy="200025"/>
            </a:xfrm>
            <a:custGeom>
              <a:avLst/>
              <a:gdLst>
                <a:gd name="T0" fmla="*/ 647 w 1295"/>
                <a:gd name="T1" fmla="*/ 632 h 632"/>
                <a:gd name="T2" fmla="*/ 1295 w 1295"/>
                <a:gd name="T3" fmla="*/ 96 h 632"/>
                <a:gd name="T4" fmla="*/ 1295 w 1295"/>
                <a:gd name="T5" fmla="*/ 76 h 632"/>
                <a:gd name="T6" fmla="*/ 1294 w 1295"/>
                <a:gd name="T7" fmla="*/ 64 h 632"/>
                <a:gd name="T8" fmla="*/ 1291 w 1295"/>
                <a:gd name="T9" fmla="*/ 51 h 632"/>
                <a:gd name="T10" fmla="*/ 1287 w 1295"/>
                <a:gd name="T11" fmla="*/ 41 h 632"/>
                <a:gd name="T12" fmla="*/ 1282 w 1295"/>
                <a:gd name="T13" fmla="*/ 30 h 632"/>
                <a:gd name="T14" fmla="*/ 1275 w 1295"/>
                <a:gd name="T15" fmla="*/ 22 h 632"/>
                <a:gd name="T16" fmla="*/ 1267 w 1295"/>
                <a:gd name="T17" fmla="*/ 13 h 632"/>
                <a:gd name="T18" fmla="*/ 1258 w 1295"/>
                <a:gd name="T19" fmla="*/ 6 h 632"/>
                <a:gd name="T20" fmla="*/ 1248 w 1295"/>
                <a:gd name="T21" fmla="*/ 0 h 632"/>
                <a:gd name="T22" fmla="*/ 647 w 1295"/>
                <a:gd name="T23" fmla="*/ 496 h 632"/>
                <a:gd name="T24" fmla="*/ 47 w 1295"/>
                <a:gd name="T25" fmla="*/ 0 h 632"/>
                <a:gd name="T26" fmla="*/ 37 w 1295"/>
                <a:gd name="T27" fmla="*/ 6 h 632"/>
                <a:gd name="T28" fmla="*/ 27 w 1295"/>
                <a:gd name="T29" fmla="*/ 13 h 632"/>
                <a:gd name="T30" fmla="*/ 19 w 1295"/>
                <a:gd name="T31" fmla="*/ 22 h 632"/>
                <a:gd name="T32" fmla="*/ 13 w 1295"/>
                <a:gd name="T33" fmla="*/ 30 h 632"/>
                <a:gd name="T34" fmla="*/ 7 w 1295"/>
                <a:gd name="T35" fmla="*/ 41 h 632"/>
                <a:gd name="T36" fmla="*/ 3 w 1295"/>
                <a:gd name="T37" fmla="*/ 51 h 632"/>
                <a:gd name="T38" fmla="*/ 0 w 1295"/>
                <a:gd name="T39" fmla="*/ 64 h 632"/>
                <a:gd name="T40" fmla="*/ 0 w 1295"/>
                <a:gd name="T41" fmla="*/ 76 h 632"/>
                <a:gd name="T42" fmla="*/ 0 w 1295"/>
                <a:gd name="T43" fmla="*/ 96 h 632"/>
                <a:gd name="T44" fmla="*/ 647 w 1295"/>
                <a:gd name="T45" fmla="*/ 632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95" h="632">
                  <a:moveTo>
                    <a:pt x="647" y="632"/>
                  </a:moveTo>
                  <a:lnTo>
                    <a:pt x="1295" y="96"/>
                  </a:lnTo>
                  <a:lnTo>
                    <a:pt x="1295" y="76"/>
                  </a:lnTo>
                  <a:lnTo>
                    <a:pt x="1294" y="64"/>
                  </a:lnTo>
                  <a:lnTo>
                    <a:pt x="1291" y="51"/>
                  </a:lnTo>
                  <a:lnTo>
                    <a:pt x="1287" y="41"/>
                  </a:lnTo>
                  <a:lnTo>
                    <a:pt x="1282" y="30"/>
                  </a:lnTo>
                  <a:lnTo>
                    <a:pt x="1275" y="22"/>
                  </a:lnTo>
                  <a:lnTo>
                    <a:pt x="1267" y="13"/>
                  </a:lnTo>
                  <a:lnTo>
                    <a:pt x="1258" y="6"/>
                  </a:lnTo>
                  <a:lnTo>
                    <a:pt x="1248" y="0"/>
                  </a:lnTo>
                  <a:lnTo>
                    <a:pt x="647" y="496"/>
                  </a:lnTo>
                  <a:lnTo>
                    <a:pt x="47" y="0"/>
                  </a:lnTo>
                  <a:lnTo>
                    <a:pt x="37" y="6"/>
                  </a:lnTo>
                  <a:lnTo>
                    <a:pt x="27" y="13"/>
                  </a:lnTo>
                  <a:lnTo>
                    <a:pt x="19" y="22"/>
                  </a:lnTo>
                  <a:lnTo>
                    <a:pt x="13" y="30"/>
                  </a:lnTo>
                  <a:lnTo>
                    <a:pt x="7" y="41"/>
                  </a:lnTo>
                  <a:lnTo>
                    <a:pt x="3" y="51"/>
                  </a:lnTo>
                  <a:lnTo>
                    <a:pt x="0" y="64"/>
                  </a:lnTo>
                  <a:lnTo>
                    <a:pt x="0" y="76"/>
                  </a:lnTo>
                  <a:lnTo>
                    <a:pt x="0" y="96"/>
                  </a:lnTo>
                  <a:lnTo>
                    <a:pt x="647" y="632"/>
                  </a:lnTo>
                  <a:close/>
                </a:path>
              </a:pathLst>
            </a:custGeom>
            <a:solidFill>
              <a:srgbClr val="6B99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7" name="Freeform 131">
              <a:extLst>
                <a:ext uri="{FF2B5EF4-FFF2-40B4-BE49-F238E27FC236}">
                  <a16:creationId xmlns:a16="http://schemas.microsoft.com/office/drawing/2014/main" id="{0277E96E-007C-4F10-A639-9D87D0DF1E7C}"/>
                </a:ext>
              </a:extLst>
            </p:cNvPr>
            <p:cNvSpPr>
              <a:spLocks/>
            </p:cNvSpPr>
            <p:nvPr/>
          </p:nvSpPr>
          <p:spPr bwMode="auto">
            <a:xfrm>
              <a:off x="3086100" y="838200"/>
              <a:ext cx="630238" cy="630238"/>
            </a:xfrm>
            <a:custGeom>
              <a:avLst/>
              <a:gdLst>
                <a:gd name="T0" fmla="*/ 1980 w 1984"/>
                <a:gd name="T1" fmla="*/ 1093 h 1983"/>
                <a:gd name="T2" fmla="*/ 1953 w 1984"/>
                <a:gd name="T3" fmla="*/ 1240 h 1983"/>
                <a:gd name="T4" fmla="*/ 1907 w 1984"/>
                <a:gd name="T5" fmla="*/ 1377 h 1983"/>
                <a:gd name="T6" fmla="*/ 1841 w 1984"/>
                <a:gd name="T7" fmla="*/ 1506 h 1983"/>
                <a:gd name="T8" fmla="*/ 1758 w 1984"/>
                <a:gd name="T9" fmla="*/ 1623 h 1983"/>
                <a:gd name="T10" fmla="*/ 1659 w 1984"/>
                <a:gd name="T11" fmla="*/ 1726 h 1983"/>
                <a:gd name="T12" fmla="*/ 1547 w 1984"/>
                <a:gd name="T13" fmla="*/ 1814 h 1983"/>
                <a:gd name="T14" fmla="*/ 1422 w 1984"/>
                <a:gd name="T15" fmla="*/ 1886 h 1983"/>
                <a:gd name="T16" fmla="*/ 1287 w 1984"/>
                <a:gd name="T17" fmla="*/ 1939 h 1983"/>
                <a:gd name="T18" fmla="*/ 1143 w 1984"/>
                <a:gd name="T19" fmla="*/ 1973 h 1983"/>
                <a:gd name="T20" fmla="*/ 992 w 1984"/>
                <a:gd name="T21" fmla="*/ 1983 h 1983"/>
                <a:gd name="T22" fmla="*/ 841 w 1984"/>
                <a:gd name="T23" fmla="*/ 1973 h 1983"/>
                <a:gd name="T24" fmla="*/ 697 w 1984"/>
                <a:gd name="T25" fmla="*/ 1939 h 1983"/>
                <a:gd name="T26" fmla="*/ 561 w 1984"/>
                <a:gd name="T27" fmla="*/ 1886 h 1983"/>
                <a:gd name="T28" fmla="*/ 438 w 1984"/>
                <a:gd name="T29" fmla="*/ 1814 h 1983"/>
                <a:gd name="T30" fmla="*/ 325 w 1984"/>
                <a:gd name="T31" fmla="*/ 1726 h 1983"/>
                <a:gd name="T32" fmla="*/ 226 w 1984"/>
                <a:gd name="T33" fmla="*/ 1623 h 1983"/>
                <a:gd name="T34" fmla="*/ 144 w 1984"/>
                <a:gd name="T35" fmla="*/ 1506 h 1983"/>
                <a:gd name="T36" fmla="*/ 78 w 1984"/>
                <a:gd name="T37" fmla="*/ 1377 h 1983"/>
                <a:gd name="T38" fmla="*/ 32 w 1984"/>
                <a:gd name="T39" fmla="*/ 1240 h 1983"/>
                <a:gd name="T40" fmla="*/ 5 w 1984"/>
                <a:gd name="T41" fmla="*/ 1093 h 1983"/>
                <a:gd name="T42" fmla="*/ 1 w 1984"/>
                <a:gd name="T43" fmla="*/ 941 h 1983"/>
                <a:gd name="T44" fmla="*/ 20 w 1984"/>
                <a:gd name="T45" fmla="*/ 792 h 1983"/>
                <a:gd name="T46" fmla="*/ 60 w 1984"/>
                <a:gd name="T47" fmla="*/ 651 h 1983"/>
                <a:gd name="T48" fmla="*/ 119 w 1984"/>
                <a:gd name="T49" fmla="*/ 519 h 1983"/>
                <a:gd name="T50" fmla="*/ 197 w 1984"/>
                <a:gd name="T51" fmla="*/ 399 h 1983"/>
                <a:gd name="T52" fmla="*/ 291 w 1984"/>
                <a:gd name="T53" fmla="*/ 291 h 1983"/>
                <a:gd name="T54" fmla="*/ 399 w 1984"/>
                <a:gd name="T55" fmla="*/ 197 h 1983"/>
                <a:gd name="T56" fmla="*/ 519 w 1984"/>
                <a:gd name="T57" fmla="*/ 119 h 1983"/>
                <a:gd name="T58" fmla="*/ 651 w 1984"/>
                <a:gd name="T59" fmla="*/ 60 h 1983"/>
                <a:gd name="T60" fmla="*/ 792 w 1984"/>
                <a:gd name="T61" fmla="*/ 20 h 1983"/>
                <a:gd name="T62" fmla="*/ 941 w 1984"/>
                <a:gd name="T63" fmla="*/ 1 h 1983"/>
                <a:gd name="T64" fmla="*/ 1093 w 1984"/>
                <a:gd name="T65" fmla="*/ 5 h 1983"/>
                <a:gd name="T66" fmla="*/ 1240 w 1984"/>
                <a:gd name="T67" fmla="*/ 32 h 1983"/>
                <a:gd name="T68" fmla="*/ 1378 w 1984"/>
                <a:gd name="T69" fmla="*/ 78 h 1983"/>
                <a:gd name="T70" fmla="*/ 1507 w 1984"/>
                <a:gd name="T71" fmla="*/ 144 h 1983"/>
                <a:gd name="T72" fmla="*/ 1623 w 1984"/>
                <a:gd name="T73" fmla="*/ 226 h 1983"/>
                <a:gd name="T74" fmla="*/ 1727 w 1984"/>
                <a:gd name="T75" fmla="*/ 325 h 1983"/>
                <a:gd name="T76" fmla="*/ 1815 w 1984"/>
                <a:gd name="T77" fmla="*/ 438 h 1983"/>
                <a:gd name="T78" fmla="*/ 1887 w 1984"/>
                <a:gd name="T79" fmla="*/ 561 h 1983"/>
                <a:gd name="T80" fmla="*/ 1939 w 1984"/>
                <a:gd name="T81" fmla="*/ 697 h 1983"/>
                <a:gd name="T82" fmla="*/ 1973 w 1984"/>
                <a:gd name="T83" fmla="*/ 840 h 1983"/>
                <a:gd name="T84" fmla="*/ 1984 w 1984"/>
                <a:gd name="T85" fmla="*/ 99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84" h="1983">
                  <a:moveTo>
                    <a:pt x="1984" y="992"/>
                  </a:moveTo>
                  <a:lnTo>
                    <a:pt x="1983" y="1042"/>
                  </a:lnTo>
                  <a:lnTo>
                    <a:pt x="1980" y="1093"/>
                  </a:lnTo>
                  <a:lnTo>
                    <a:pt x="1973" y="1143"/>
                  </a:lnTo>
                  <a:lnTo>
                    <a:pt x="1964" y="1191"/>
                  </a:lnTo>
                  <a:lnTo>
                    <a:pt x="1953" y="1240"/>
                  </a:lnTo>
                  <a:lnTo>
                    <a:pt x="1939" y="1286"/>
                  </a:lnTo>
                  <a:lnTo>
                    <a:pt x="1925" y="1333"/>
                  </a:lnTo>
                  <a:lnTo>
                    <a:pt x="1907" y="1377"/>
                  </a:lnTo>
                  <a:lnTo>
                    <a:pt x="1887" y="1422"/>
                  </a:lnTo>
                  <a:lnTo>
                    <a:pt x="1864" y="1464"/>
                  </a:lnTo>
                  <a:lnTo>
                    <a:pt x="1841" y="1506"/>
                  </a:lnTo>
                  <a:lnTo>
                    <a:pt x="1815" y="1547"/>
                  </a:lnTo>
                  <a:lnTo>
                    <a:pt x="1787" y="1586"/>
                  </a:lnTo>
                  <a:lnTo>
                    <a:pt x="1758" y="1623"/>
                  </a:lnTo>
                  <a:lnTo>
                    <a:pt x="1727" y="1659"/>
                  </a:lnTo>
                  <a:lnTo>
                    <a:pt x="1694" y="1693"/>
                  </a:lnTo>
                  <a:lnTo>
                    <a:pt x="1659" y="1726"/>
                  </a:lnTo>
                  <a:lnTo>
                    <a:pt x="1623" y="1757"/>
                  </a:lnTo>
                  <a:lnTo>
                    <a:pt x="1586" y="1786"/>
                  </a:lnTo>
                  <a:lnTo>
                    <a:pt x="1547" y="1814"/>
                  </a:lnTo>
                  <a:lnTo>
                    <a:pt x="1507" y="1840"/>
                  </a:lnTo>
                  <a:lnTo>
                    <a:pt x="1465" y="1864"/>
                  </a:lnTo>
                  <a:lnTo>
                    <a:pt x="1422" y="1886"/>
                  </a:lnTo>
                  <a:lnTo>
                    <a:pt x="1378" y="1906"/>
                  </a:lnTo>
                  <a:lnTo>
                    <a:pt x="1333" y="1923"/>
                  </a:lnTo>
                  <a:lnTo>
                    <a:pt x="1287" y="1939"/>
                  </a:lnTo>
                  <a:lnTo>
                    <a:pt x="1240" y="1952"/>
                  </a:lnTo>
                  <a:lnTo>
                    <a:pt x="1192" y="1963"/>
                  </a:lnTo>
                  <a:lnTo>
                    <a:pt x="1143" y="1973"/>
                  </a:lnTo>
                  <a:lnTo>
                    <a:pt x="1093" y="1979"/>
                  </a:lnTo>
                  <a:lnTo>
                    <a:pt x="1043" y="1982"/>
                  </a:lnTo>
                  <a:lnTo>
                    <a:pt x="992" y="1983"/>
                  </a:lnTo>
                  <a:lnTo>
                    <a:pt x="941" y="1982"/>
                  </a:lnTo>
                  <a:lnTo>
                    <a:pt x="890" y="1979"/>
                  </a:lnTo>
                  <a:lnTo>
                    <a:pt x="841" y="1973"/>
                  </a:lnTo>
                  <a:lnTo>
                    <a:pt x="792" y="1963"/>
                  </a:lnTo>
                  <a:lnTo>
                    <a:pt x="744" y="1952"/>
                  </a:lnTo>
                  <a:lnTo>
                    <a:pt x="697" y="1939"/>
                  </a:lnTo>
                  <a:lnTo>
                    <a:pt x="651" y="1923"/>
                  </a:lnTo>
                  <a:lnTo>
                    <a:pt x="606" y="1906"/>
                  </a:lnTo>
                  <a:lnTo>
                    <a:pt x="561" y="1886"/>
                  </a:lnTo>
                  <a:lnTo>
                    <a:pt x="519" y="1864"/>
                  </a:lnTo>
                  <a:lnTo>
                    <a:pt x="478" y="1840"/>
                  </a:lnTo>
                  <a:lnTo>
                    <a:pt x="438" y="1814"/>
                  </a:lnTo>
                  <a:lnTo>
                    <a:pt x="399" y="1786"/>
                  </a:lnTo>
                  <a:lnTo>
                    <a:pt x="361" y="1757"/>
                  </a:lnTo>
                  <a:lnTo>
                    <a:pt x="325" y="1726"/>
                  </a:lnTo>
                  <a:lnTo>
                    <a:pt x="291" y="1693"/>
                  </a:lnTo>
                  <a:lnTo>
                    <a:pt x="258" y="1659"/>
                  </a:lnTo>
                  <a:lnTo>
                    <a:pt x="226" y="1623"/>
                  </a:lnTo>
                  <a:lnTo>
                    <a:pt x="197" y="1586"/>
                  </a:lnTo>
                  <a:lnTo>
                    <a:pt x="169" y="1547"/>
                  </a:lnTo>
                  <a:lnTo>
                    <a:pt x="144" y="1506"/>
                  </a:lnTo>
                  <a:lnTo>
                    <a:pt x="119" y="1464"/>
                  </a:lnTo>
                  <a:lnTo>
                    <a:pt x="98" y="1422"/>
                  </a:lnTo>
                  <a:lnTo>
                    <a:pt x="78" y="1377"/>
                  </a:lnTo>
                  <a:lnTo>
                    <a:pt x="60" y="1333"/>
                  </a:lnTo>
                  <a:lnTo>
                    <a:pt x="44" y="1286"/>
                  </a:lnTo>
                  <a:lnTo>
                    <a:pt x="32" y="1240"/>
                  </a:lnTo>
                  <a:lnTo>
                    <a:pt x="20" y="1191"/>
                  </a:lnTo>
                  <a:lnTo>
                    <a:pt x="12" y="1143"/>
                  </a:lnTo>
                  <a:lnTo>
                    <a:pt x="5" y="1093"/>
                  </a:lnTo>
                  <a:lnTo>
                    <a:pt x="1" y="1042"/>
                  </a:lnTo>
                  <a:lnTo>
                    <a:pt x="0" y="992"/>
                  </a:lnTo>
                  <a:lnTo>
                    <a:pt x="1" y="941"/>
                  </a:lnTo>
                  <a:lnTo>
                    <a:pt x="5" y="890"/>
                  </a:lnTo>
                  <a:lnTo>
                    <a:pt x="12" y="840"/>
                  </a:lnTo>
                  <a:lnTo>
                    <a:pt x="20" y="792"/>
                  </a:lnTo>
                  <a:lnTo>
                    <a:pt x="32" y="744"/>
                  </a:lnTo>
                  <a:lnTo>
                    <a:pt x="44" y="697"/>
                  </a:lnTo>
                  <a:lnTo>
                    <a:pt x="60" y="651"/>
                  </a:lnTo>
                  <a:lnTo>
                    <a:pt x="78" y="606"/>
                  </a:lnTo>
                  <a:lnTo>
                    <a:pt x="98" y="561"/>
                  </a:lnTo>
                  <a:lnTo>
                    <a:pt x="119" y="519"/>
                  </a:lnTo>
                  <a:lnTo>
                    <a:pt x="144" y="478"/>
                  </a:lnTo>
                  <a:lnTo>
                    <a:pt x="169" y="438"/>
                  </a:lnTo>
                  <a:lnTo>
                    <a:pt x="197" y="399"/>
                  </a:lnTo>
                  <a:lnTo>
                    <a:pt x="226" y="360"/>
                  </a:lnTo>
                  <a:lnTo>
                    <a:pt x="258" y="325"/>
                  </a:lnTo>
                  <a:lnTo>
                    <a:pt x="291" y="291"/>
                  </a:lnTo>
                  <a:lnTo>
                    <a:pt x="325" y="258"/>
                  </a:lnTo>
                  <a:lnTo>
                    <a:pt x="361" y="226"/>
                  </a:lnTo>
                  <a:lnTo>
                    <a:pt x="399" y="197"/>
                  </a:lnTo>
                  <a:lnTo>
                    <a:pt x="438" y="169"/>
                  </a:lnTo>
                  <a:lnTo>
                    <a:pt x="478" y="144"/>
                  </a:lnTo>
                  <a:lnTo>
                    <a:pt x="519" y="119"/>
                  </a:lnTo>
                  <a:lnTo>
                    <a:pt x="561" y="98"/>
                  </a:lnTo>
                  <a:lnTo>
                    <a:pt x="606" y="78"/>
                  </a:lnTo>
                  <a:lnTo>
                    <a:pt x="651" y="60"/>
                  </a:lnTo>
                  <a:lnTo>
                    <a:pt x="697" y="44"/>
                  </a:lnTo>
                  <a:lnTo>
                    <a:pt x="744" y="32"/>
                  </a:lnTo>
                  <a:lnTo>
                    <a:pt x="792" y="20"/>
                  </a:lnTo>
                  <a:lnTo>
                    <a:pt x="841" y="12"/>
                  </a:lnTo>
                  <a:lnTo>
                    <a:pt x="890" y="5"/>
                  </a:lnTo>
                  <a:lnTo>
                    <a:pt x="941" y="1"/>
                  </a:lnTo>
                  <a:lnTo>
                    <a:pt x="992" y="0"/>
                  </a:lnTo>
                  <a:lnTo>
                    <a:pt x="1043" y="1"/>
                  </a:lnTo>
                  <a:lnTo>
                    <a:pt x="1093" y="5"/>
                  </a:lnTo>
                  <a:lnTo>
                    <a:pt x="1143" y="12"/>
                  </a:lnTo>
                  <a:lnTo>
                    <a:pt x="1192" y="20"/>
                  </a:lnTo>
                  <a:lnTo>
                    <a:pt x="1240" y="32"/>
                  </a:lnTo>
                  <a:lnTo>
                    <a:pt x="1287" y="44"/>
                  </a:lnTo>
                  <a:lnTo>
                    <a:pt x="1333" y="60"/>
                  </a:lnTo>
                  <a:lnTo>
                    <a:pt x="1378" y="78"/>
                  </a:lnTo>
                  <a:lnTo>
                    <a:pt x="1422" y="98"/>
                  </a:lnTo>
                  <a:lnTo>
                    <a:pt x="1465" y="119"/>
                  </a:lnTo>
                  <a:lnTo>
                    <a:pt x="1507" y="144"/>
                  </a:lnTo>
                  <a:lnTo>
                    <a:pt x="1547" y="169"/>
                  </a:lnTo>
                  <a:lnTo>
                    <a:pt x="1586" y="197"/>
                  </a:lnTo>
                  <a:lnTo>
                    <a:pt x="1623" y="226"/>
                  </a:lnTo>
                  <a:lnTo>
                    <a:pt x="1659" y="258"/>
                  </a:lnTo>
                  <a:lnTo>
                    <a:pt x="1694" y="291"/>
                  </a:lnTo>
                  <a:lnTo>
                    <a:pt x="1727" y="325"/>
                  </a:lnTo>
                  <a:lnTo>
                    <a:pt x="1758" y="360"/>
                  </a:lnTo>
                  <a:lnTo>
                    <a:pt x="1787" y="399"/>
                  </a:lnTo>
                  <a:lnTo>
                    <a:pt x="1815" y="438"/>
                  </a:lnTo>
                  <a:lnTo>
                    <a:pt x="1841" y="478"/>
                  </a:lnTo>
                  <a:lnTo>
                    <a:pt x="1864" y="519"/>
                  </a:lnTo>
                  <a:lnTo>
                    <a:pt x="1887" y="561"/>
                  </a:lnTo>
                  <a:lnTo>
                    <a:pt x="1907" y="606"/>
                  </a:lnTo>
                  <a:lnTo>
                    <a:pt x="1925" y="651"/>
                  </a:lnTo>
                  <a:lnTo>
                    <a:pt x="1939" y="697"/>
                  </a:lnTo>
                  <a:lnTo>
                    <a:pt x="1953" y="744"/>
                  </a:lnTo>
                  <a:lnTo>
                    <a:pt x="1964" y="792"/>
                  </a:lnTo>
                  <a:lnTo>
                    <a:pt x="1973" y="840"/>
                  </a:lnTo>
                  <a:lnTo>
                    <a:pt x="1980" y="890"/>
                  </a:lnTo>
                  <a:lnTo>
                    <a:pt x="1983" y="941"/>
                  </a:lnTo>
                  <a:lnTo>
                    <a:pt x="1984" y="992"/>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8" name="Freeform 132">
              <a:extLst>
                <a:ext uri="{FF2B5EF4-FFF2-40B4-BE49-F238E27FC236}">
                  <a16:creationId xmlns:a16="http://schemas.microsoft.com/office/drawing/2014/main" id="{7DD01FD5-3408-4486-926B-341D5EBEABCE}"/>
                </a:ext>
              </a:extLst>
            </p:cNvPr>
            <p:cNvSpPr>
              <a:spLocks noEditPoints="1"/>
            </p:cNvSpPr>
            <p:nvPr/>
          </p:nvSpPr>
          <p:spPr bwMode="auto">
            <a:xfrm>
              <a:off x="2992438" y="995363"/>
              <a:ext cx="746125" cy="342900"/>
            </a:xfrm>
            <a:custGeom>
              <a:avLst/>
              <a:gdLst>
                <a:gd name="T0" fmla="*/ 0 w 2350"/>
                <a:gd name="T1" fmla="*/ 892 h 1076"/>
                <a:gd name="T2" fmla="*/ 801 w 2350"/>
                <a:gd name="T3" fmla="*/ 92 h 1076"/>
                <a:gd name="T4" fmla="*/ 985 w 2350"/>
                <a:gd name="T5" fmla="*/ 276 h 1076"/>
                <a:gd name="T6" fmla="*/ 184 w 2350"/>
                <a:gd name="T7" fmla="*/ 1076 h 1076"/>
                <a:gd name="T8" fmla="*/ 0 w 2350"/>
                <a:gd name="T9" fmla="*/ 892 h 1076"/>
                <a:gd name="T10" fmla="*/ 801 w 2350"/>
                <a:gd name="T11" fmla="*/ 92 h 1076"/>
                <a:gd name="T12" fmla="*/ 893 w 2350"/>
                <a:gd name="T13" fmla="*/ 0 h 1076"/>
                <a:gd name="T14" fmla="*/ 985 w 2350"/>
                <a:gd name="T15" fmla="*/ 92 h 1076"/>
                <a:gd name="T16" fmla="*/ 893 w 2350"/>
                <a:gd name="T17" fmla="*/ 184 h 1076"/>
                <a:gd name="T18" fmla="*/ 801 w 2350"/>
                <a:gd name="T19" fmla="*/ 92 h 1076"/>
                <a:gd name="T20" fmla="*/ 985 w 2350"/>
                <a:gd name="T21" fmla="*/ 92 h 1076"/>
                <a:gd name="T22" fmla="*/ 1625 w 2350"/>
                <a:gd name="T23" fmla="*/ 731 h 1076"/>
                <a:gd name="T24" fmla="*/ 1440 w 2350"/>
                <a:gd name="T25" fmla="*/ 916 h 1076"/>
                <a:gd name="T26" fmla="*/ 801 w 2350"/>
                <a:gd name="T27" fmla="*/ 276 h 1076"/>
                <a:gd name="T28" fmla="*/ 985 w 2350"/>
                <a:gd name="T29" fmla="*/ 92 h 1076"/>
                <a:gd name="T30" fmla="*/ 1625 w 2350"/>
                <a:gd name="T31" fmla="*/ 916 h 1076"/>
                <a:gd name="T32" fmla="*/ 1533 w 2350"/>
                <a:gd name="T33" fmla="*/ 1008 h 1076"/>
                <a:gd name="T34" fmla="*/ 1440 w 2350"/>
                <a:gd name="T35" fmla="*/ 916 h 1076"/>
                <a:gd name="T36" fmla="*/ 1533 w 2350"/>
                <a:gd name="T37" fmla="*/ 824 h 1076"/>
                <a:gd name="T38" fmla="*/ 1625 w 2350"/>
                <a:gd name="T39" fmla="*/ 916 h 1076"/>
                <a:gd name="T40" fmla="*/ 1440 w 2350"/>
                <a:gd name="T41" fmla="*/ 731 h 1076"/>
                <a:gd name="T42" fmla="*/ 2166 w 2350"/>
                <a:gd name="T43" fmla="*/ 7 h 1076"/>
                <a:gd name="T44" fmla="*/ 2350 w 2350"/>
                <a:gd name="T45" fmla="*/ 191 h 1076"/>
                <a:gd name="T46" fmla="*/ 1625 w 2350"/>
                <a:gd name="T47" fmla="*/ 916 h 1076"/>
                <a:gd name="T48" fmla="*/ 1440 w 2350"/>
                <a:gd name="T49" fmla="*/ 731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0" h="1076">
                  <a:moveTo>
                    <a:pt x="0" y="892"/>
                  </a:moveTo>
                  <a:lnTo>
                    <a:pt x="801" y="92"/>
                  </a:lnTo>
                  <a:lnTo>
                    <a:pt x="985" y="276"/>
                  </a:lnTo>
                  <a:lnTo>
                    <a:pt x="184" y="1076"/>
                  </a:lnTo>
                  <a:lnTo>
                    <a:pt x="0" y="892"/>
                  </a:lnTo>
                  <a:close/>
                  <a:moveTo>
                    <a:pt x="801" y="92"/>
                  </a:moveTo>
                  <a:lnTo>
                    <a:pt x="893" y="0"/>
                  </a:lnTo>
                  <a:lnTo>
                    <a:pt x="985" y="92"/>
                  </a:lnTo>
                  <a:lnTo>
                    <a:pt x="893" y="184"/>
                  </a:lnTo>
                  <a:lnTo>
                    <a:pt x="801" y="92"/>
                  </a:lnTo>
                  <a:close/>
                  <a:moveTo>
                    <a:pt x="985" y="92"/>
                  </a:moveTo>
                  <a:lnTo>
                    <a:pt x="1625" y="731"/>
                  </a:lnTo>
                  <a:lnTo>
                    <a:pt x="1440" y="916"/>
                  </a:lnTo>
                  <a:lnTo>
                    <a:pt x="801" y="276"/>
                  </a:lnTo>
                  <a:lnTo>
                    <a:pt x="985" y="92"/>
                  </a:lnTo>
                  <a:close/>
                  <a:moveTo>
                    <a:pt x="1625" y="916"/>
                  </a:moveTo>
                  <a:lnTo>
                    <a:pt x="1533" y="1008"/>
                  </a:lnTo>
                  <a:lnTo>
                    <a:pt x="1440" y="916"/>
                  </a:lnTo>
                  <a:lnTo>
                    <a:pt x="1533" y="824"/>
                  </a:lnTo>
                  <a:lnTo>
                    <a:pt x="1625" y="916"/>
                  </a:lnTo>
                  <a:close/>
                  <a:moveTo>
                    <a:pt x="1440" y="731"/>
                  </a:moveTo>
                  <a:lnTo>
                    <a:pt x="2166" y="7"/>
                  </a:lnTo>
                  <a:lnTo>
                    <a:pt x="2350" y="191"/>
                  </a:lnTo>
                  <a:lnTo>
                    <a:pt x="1625" y="916"/>
                  </a:lnTo>
                  <a:lnTo>
                    <a:pt x="1440" y="731"/>
                  </a:lnTo>
                  <a:close/>
                </a:path>
              </a:pathLst>
            </a:custGeom>
            <a:solidFill>
              <a:srgbClr val="567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9" name="Freeform 133">
              <a:extLst>
                <a:ext uri="{FF2B5EF4-FFF2-40B4-BE49-F238E27FC236}">
                  <a16:creationId xmlns:a16="http://schemas.microsoft.com/office/drawing/2014/main" id="{C663D63D-2E6E-40BC-BBE6-495CF0198EF3}"/>
                </a:ext>
              </a:extLst>
            </p:cNvPr>
            <p:cNvSpPr>
              <a:spLocks/>
            </p:cNvSpPr>
            <p:nvPr/>
          </p:nvSpPr>
          <p:spPr bwMode="auto">
            <a:xfrm>
              <a:off x="3635375" y="944563"/>
              <a:ext cx="157163" cy="157163"/>
            </a:xfrm>
            <a:custGeom>
              <a:avLst/>
              <a:gdLst>
                <a:gd name="T0" fmla="*/ 362 w 495"/>
                <a:gd name="T1" fmla="*/ 496 h 496"/>
                <a:gd name="T2" fmla="*/ 495 w 495"/>
                <a:gd name="T3" fmla="*/ 0 h 496"/>
                <a:gd name="T4" fmla="*/ 0 w 495"/>
                <a:gd name="T5" fmla="*/ 133 h 496"/>
                <a:gd name="T6" fmla="*/ 362 w 495"/>
                <a:gd name="T7" fmla="*/ 496 h 496"/>
              </a:gdLst>
              <a:ahLst/>
              <a:cxnLst>
                <a:cxn ang="0">
                  <a:pos x="T0" y="T1"/>
                </a:cxn>
                <a:cxn ang="0">
                  <a:pos x="T2" y="T3"/>
                </a:cxn>
                <a:cxn ang="0">
                  <a:pos x="T4" y="T5"/>
                </a:cxn>
                <a:cxn ang="0">
                  <a:pos x="T6" y="T7"/>
                </a:cxn>
              </a:cxnLst>
              <a:rect l="0" t="0" r="r" b="b"/>
              <a:pathLst>
                <a:path w="495" h="496">
                  <a:moveTo>
                    <a:pt x="362" y="496"/>
                  </a:moveTo>
                  <a:lnTo>
                    <a:pt x="495" y="0"/>
                  </a:lnTo>
                  <a:lnTo>
                    <a:pt x="0" y="133"/>
                  </a:lnTo>
                  <a:lnTo>
                    <a:pt x="362" y="496"/>
                  </a:lnTo>
                  <a:close/>
                </a:path>
              </a:pathLst>
            </a:custGeom>
            <a:solidFill>
              <a:srgbClr val="567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0" name="Freeform 134">
              <a:extLst>
                <a:ext uri="{FF2B5EF4-FFF2-40B4-BE49-F238E27FC236}">
                  <a16:creationId xmlns:a16="http://schemas.microsoft.com/office/drawing/2014/main" id="{2183A097-8DE8-444B-91B7-7642427913F1}"/>
                </a:ext>
              </a:extLst>
            </p:cNvPr>
            <p:cNvSpPr>
              <a:spLocks/>
            </p:cNvSpPr>
            <p:nvPr/>
          </p:nvSpPr>
          <p:spPr bwMode="auto">
            <a:xfrm>
              <a:off x="857250" y="1549400"/>
              <a:ext cx="323850" cy="238125"/>
            </a:xfrm>
            <a:custGeom>
              <a:avLst/>
              <a:gdLst>
                <a:gd name="T0" fmla="*/ 0 w 1022"/>
                <a:gd name="T1" fmla="*/ 138 h 750"/>
                <a:gd name="T2" fmla="*/ 8 w 1022"/>
                <a:gd name="T3" fmla="*/ 174 h 750"/>
                <a:gd name="T4" fmla="*/ 17 w 1022"/>
                <a:gd name="T5" fmla="*/ 209 h 750"/>
                <a:gd name="T6" fmla="*/ 28 w 1022"/>
                <a:gd name="T7" fmla="*/ 243 h 750"/>
                <a:gd name="T8" fmla="*/ 40 w 1022"/>
                <a:gd name="T9" fmla="*/ 277 h 750"/>
                <a:gd name="T10" fmla="*/ 55 w 1022"/>
                <a:gd name="T11" fmla="*/ 311 h 750"/>
                <a:gd name="T12" fmla="*/ 70 w 1022"/>
                <a:gd name="T13" fmla="*/ 343 h 750"/>
                <a:gd name="T14" fmla="*/ 88 w 1022"/>
                <a:gd name="T15" fmla="*/ 375 h 750"/>
                <a:gd name="T16" fmla="*/ 107 w 1022"/>
                <a:gd name="T17" fmla="*/ 406 h 750"/>
                <a:gd name="T18" fmla="*/ 127 w 1022"/>
                <a:gd name="T19" fmla="*/ 436 h 750"/>
                <a:gd name="T20" fmla="*/ 149 w 1022"/>
                <a:gd name="T21" fmla="*/ 466 h 750"/>
                <a:gd name="T22" fmla="*/ 174 w 1022"/>
                <a:gd name="T23" fmla="*/ 495 h 750"/>
                <a:gd name="T24" fmla="*/ 199 w 1022"/>
                <a:gd name="T25" fmla="*/ 522 h 750"/>
                <a:gd name="T26" fmla="*/ 225 w 1022"/>
                <a:gd name="T27" fmla="*/ 548 h 750"/>
                <a:gd name="T28" fmla="*/ 254 w 1022"/>
                <a:gd name="T29" fmla="*/ 573 h 750"/>
                <a:gd name="T30" fmla="*/ 284 w 1022"/>
                <a:gd name="T31" fmla="*/ 597 h 750"/>
                <a:gd name="T32" fmla="*/ 315 w 1022"/>
                <a:gd name="T33" fmla="*/ 619 h 750"/>
                <a:gd name="T34" fmla="*/ 335 w 1022"/>
                <a:gd name="T35" fmla="*/ 633 h 750"/>
                <a:gd name="T36" fmla="*/ 357 w 1022"/>
                <a:gd name="T37" fmla="*/ 646 h 750"/>
                <a:gd name="T38" fmla="*/ 377 w 1022"/>
                <a:gd name="T39" fmla="*/ 657 h 750"/>
                <a:gd name="T40" fmla="*/ 398 w 1022"/>
                <a:gd name="T41" fmla="*/ 669 h 750"/>
                <a:gd name="T42" fmla="*/ 420 w 1022"/>
                <a:gd name="T43" fmla="*/ 680 h 750"/>
                <a:gd name="T44" fmla="*/ 441 w 1022"/>
                <a:gd name="T45" fmla="*/ 689 h 750"/>
                <a:gd name="T46" fmla="*/ 463 w 1022"/>
                <a:gd name="T47" fmla="*/ 699 h 750"/>
                <a:gd name="T48" fmla="*/ 485 w 1022"/>
                <a:gd name="T49" fmla="*/ 706 h 750"/>
                <a:gd name="T50" fmla="*/ 507 w 1022"/>
                <a:gd name="T51" fmla="*/ 714 h 750"/>
                <a:gd name="T52" fmla="*/ 529 w 1022"/>
                <a:gd name="T53" fmla="*/ 721 h 750"/>
                <a:gd name="T54" fmla="*/ 552 w 1022"/>
                <a:gd name="T55" fmla="*/ 727 h 750"/>
                <a:gd name="T56" fmla="*/ 574 w 1022"/>
                <a:gd name="T57" fmla="*/ 732 h 750"/>
                <a:gd name="T58" fmla="*/ 597 w 1022"/>
                <a:gd name="T59" fmla="*/ 737 h 750"/>
                <a:gd name="T60" fmla="*/ 620 w 1022"/>
                <a:gd name="T61" fmla="*/ 741 h 750"/>
                <a:gd name="T62" fmla="*/ 642 w 1022"/>
                <a:gd name="T63" fmla="*/ 744 h 750"/>
                <a:gd name="T64" fmla="*/ 665 w 1022"/>
                <a:gd name="T65" fmla="*/ 747 h 750"/>
                <a:gd name="T66" fmla="*/ 688 w 1022"/>
                <a:gd name="T67" fmla="*/ 748 h 750"/>
                <a:gd name="T68" fmla="*/ 711 w 1022"/>
                <a:gd name="T69" fmla="*/ 749 h 750"/>
                <a:gd name="T70" fmla="*/ 733 w 1022"/>
                <a:gd name="T71" fmla="*/ 750 h 750"/>
                <a:gd name="T72" fmla="*/ 756 w 1022"/>
                <a:gd name="T73" fmla="*/ 750 h 750"/>
                <a:gd name="T74" fmla="*/ 779 w 1022"/>
                <a:gd name="T75" fmla="*/ 749 h 750"/>
                <a:gd name="T76" fmla="*/ 802 w 1022"/>
                <a:gd name="T77" fmla="*/ 747 h 750"/>
                <a:gd name="T78" fmla="*/ 824 w 1022"/>
                <a:gd name="T79" fmla="*/ 745 h 750"/>
                <a:gd name="T80" fmla="*/ 846 w 1022"/>
                <a:gd name="T81" fmla="*/ 743 h 750"/>
                <a:gd name="T82" fmla="*/ 869 w 1022"/>
                <a:gd name="T83" fmla="*/ 739 h 750"/>
                <a:gd name="T84" fmla="*/ 892 w 1022"/>
                <a:gd name="T85" fmla="*/ 734 h 750"/>
                <a:gd name="T86" fmla="*/ 914 w 1022"/>
                <a:gd name="T87" fmla="*/ 729 h 750"/>
                <a:gd name="T88" fmla="*/ 936 w 1022"/>
                <a:gd name="T89" fmla="*/ 724 h 750"/>
                <a:gd name="T90" fmla="*/ 957 w 1022"/>
                <a:gd name="T91" fmla="*/ 718 h 750"/>
                <a:gd name="T92" fmla="*/ 979 w 1022"/>
                <a:gd name="T93" fmla="*/ 711 h 750"/>
                <a:gd name="T94" fmla="*/ 1001 w 1022"/>
                <a:gd name="T95" fmla="*/ 703 h 750"/>
                <a:gd name="T96" fmla="*/ 1022 w 1022"/>
                <a:gd name="T97" fmla="*/ 695 h 750"/>
                <a:gd name="T98" fmla="*/ 738 w 1022"/>
                <a:gd name="T99" fmla="*/ 0 h 750"/>
                <a:gd name="T100" fmla="*/ 0 w 1022"/>
                <a:gd name="T101" fmla="*/ 13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22" h="750">
                  <a:moveTo>
                    <a:pt x="0" y="138"/>
                  </a:moveTo>
                  <a:lnTo>
                    <a:pt x="8" y="174"/>
                  </a:lnTo>
                  <a:lnTo>
                    <a:pt x="17" y="209"/>
                  </a:lnTo>
                  <a:lnTo>
                    <a:pt x="28" y="243"/>
                  </a:lnTo>
                  <a:lnTo>
                    <a:pt x="40" y="277"/>
                  </a:lnTo>
                  <a:lnTo>
                    <a:pt x="55" y="311"/>
                  </a:lnTo>
                  <a:lnTo>
                    <a:pt x="70" y="343"/>
                  </a:lnTo>
                  <a:lnTo>
                    <a:pt x="88" y="375"/>
                  </a:lnTo>
                  <a:lnTo>
                    <a:pt x="107" y="406"/>
                  </a:lnTo>
                  <a:lnTo>
                    <a:pt x="127" y="436"/>
                  </a:lnTo>
                  <a:lnTo>
                    <a:pt x="149" y="466"/>
                  </a:lnTo>
                  <a:lnTo>
                    <a:pt x="174" y="495"/>
                  </a:lnTo>
                  <a:lnTo>
                    <a:pt x="199" y="522"/>
                  </a:lnTo>
                  <a:lnTo>
                    <a:pt x="225" y="548"/>
                  </a:lnTo>
                  <a:lnTo>
                    <a:pt x="254" y="573"/>
                  </a:lnTo>
                  <a:lnTo>
                    <a:pt x="284" y="597"/>
                  </a:lnTo>
                  <a:lnTo>
                    <a:pt x="315" y="619"/>
                  </a:lnTo>
                  <a:lnTo>
                    <a:pt x="335" y="633"/>
                  </a:lnTo>
                  <a:lnTo>
                    <a:pt x="357" y="646"/>
                  </a:lnTo>
                  <a:lnTo>
                    <a:pt x="377" y="657"/>
                  </a:lnTo>
                  <a:lnTo>
                    <a:pt x="398" y="669"/>
                  </a:lnTo>
                  <a:lnTo>
                    <a:pt x="420" y="680"/>
                  </a:lnTo>
                  <a:lnTo>
                    <a:pt x="441" y="689"/>
                  </a:lnTo>
                  <a:lnTo>
                    <a:pt x="463" y="699"/>
                  </a:lnTo>
                  <a:lnTo>
                    <a:pt x="485" y="706"/>
                  </a:lnTo>
                  <a:lnTo>
                    <a:pt x="507" y="714"/>
                  </a:lnTo>
                  <a:lnTo>
                    <a:pt x="529" y="721"/>
                  </a:lnTo>
                  <a:lnTo>
                    <a:pt x="552" y="727"/>
                  </a:lnTo>
                  <a:lnTo>
                    <a:pt x="574" y="732"/>
                  </a:lnTo>
                  <a:lnTo>
                    <a:pt x="597" y="737"/>
                  </a:lnTo>
                  <a:lnTo>
                    <a:pt x="620" y="741"/>
                  </a:lnTo>
                  <a:lnTo>
                    <a:pt x="642" y="744"/>
                  </a:lnTo>
                  <a:lnTo>
                    <a:pt x="665" y="747"/>
                  </a:lnTo>
                  <a:lnTo>
                    <a:pt x="688" y="748"/>
                  </a:lnTo>
                  <a:lnTo>
                    <a:pt x="711" y="749"/>
                  </a:lnTo>
                  <a:lnTo>
                    <a:pt x="733" y="750"/>
                  </a:lnTo>
                  <a:lnTo>
                    <a:pt x="756" y="750"/>
                  </a:lnTo>
                  <a:lnTo>
                    <a:pt x="779" y="749"/>
                  </a:lnTo>
                  <a:lnTo>
                    <a:pt x="802" y="747"/>
                  </a:lnTo>
                  <a:lnTo>
                    <a:pt x="824" y="745"/>
                  </a:lnTo>
                  <a:lnTo>
                    <a:pt x="846" y="743"/>
                  </a:lnTo>
                  <a:lnTo>
                    <a:pt x="869" y="739"/>
                  </a:lnTo>
                  <a:lnTo>
                    <a:pt x="892" y="734"/>
                  </a:lnTo>
                  <a:lnTo>
                    <a:pt x="914" y="729"/>
                  </a:lnTo>
                  <a:lnTo>
                    <a:pt x="936" y="724"/>
                  </a:lnTo>
                  <a:lnTo>
                    <a:pt x="957" y="718"/>
                  </a:lnTo>
                  <a:lnTo>
                    <a:pt x="979" y="711"/>
                  </a:lnTo>
                  <a:lnTo>
                    <a:pt x="1001" y="703"/>
                  </a:lnTo>
                  <a:lnTo>
                    <a:pt x="1022" y="695"/>
                  </a:lnTo>
                  <a:lnTo>
                    <a:pt x="738" y="0"/>
                  </a:lnTo>
                  <a:lnTo>
                    <a:pt x="0" y="138"/>
                  </a:lnTo>
                  <a:close/>
                </a:path>
              </a:pathLst>
            </a:custGeom>
            <a:solidFill>
              <a:srgbClr val="669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1" name="Freeform 135">
              <a:extLst>
                <a:ext uri="{FF2B5EF4-FFF2-40B4-BE49-F238E27FC236}">
                  <a16:creationId xmlns:a16="http://schemas.microsoft.com/office/drawing/2014/main" id="{42E7D1BF-0C02-48C0-B2FB-CC10CD1B3469}"/>
                </a:ext>
              </a:extLst>
            </p:cNvPr>
            <p:cNvSpPr>
              <a:spLocks/>
            </p:cNvSpPr>
            <p:nvPr/>
          </p:nvSpPr>
          <p:spPr bwMode="auto">
            <a:xfrm>
              <a:off x="1147763" y="1550988"/>
              <a:ext cx="196850" cy="222250"/>
            </a:xfrm>
            <a:custGeom>
              <a:avLst/>
              <a:gdLst>
                <a:gd name="T0" fmla="*/ 620 w 620"/>
                <a:gd name="T1" fmla="*/ 424 h 696"/>
                <a:gd name="T2" fmla="*/ 604 w 620"/>
                <a:gd name="T3" fmla="*/ 447 h 696"/>
                <a:gd name="T4" fmla="*/ 586 w 620"/>
                <a:gd name="T5" fmla="*/ 470 h 696"/>
                <a:gd name="T6" fmla="*/ 568 w 620"/>
                <a:gd name="T7" fmla="*/ 492 h 696"/>
                <a:gd name="T8" fmla="*/ 550 w 620"/>
                <a:gd name="T9" fmla="*/ 512 h 696"/>
                <a:gd name="T10" fmla="*/ 530 w 620"/>
                <a:gd name="T11" fmla="*/ 532 h 696"/>
                <a:gd name="T12" fmla="*/ 511 w 620"/>
                <a:gd name="T13" fmla="*/ 552 h 696"/>
                <a:gd name="T14" fmla="*/ 490 w 620"/>
                <a:gd name="T15" fmla="*/ 570 h 696"/>
                <a:gd name="T16" fmla="*/ 468 w 620"/>
                <a:gd name="T17" fmla="*/ 587 h 696"/>
                <a:gd name="T18" fmla="*/ 447 w 620"/>
                <a:gd name="T19" fmla="*/ 604 h 696"/>
                <a:gd name="T20" fmla="*/ 425 w 620"/>
                <a:gd name="T21" fmla="*/ 620 h 696"/>
                <a:gd name="T22" fmla="*/ 402 w 620"/>
                <a:gd name="T23" fmla="*/ 635 h 696"/>
                <a:gd name="T24" fmla="*/ 380 w 620"/>
                <a:gd name="T25" fmla="*/ 649 h 696"/>
                <a:gd name="T26" fmla="*/ 355 w 620"/>
                <a:gd name="T27" fmla="*/ 662 h 696"/>
                <a:gd name="T28" fmla="*/ 332 w 620"/>
                <a:gd name="T29" fmla="*/ 675 h 696"/>
                <a:gd name="T30" fmla="*/ 308 w 620"/>
                <a:gd name="T31" fmla="*/ 685 h 696"/>
                <a:gd name="T32" fmla="*/ 282 w 620"/>
                <a:gd name="T33" fmla="*/ 696 h 696"/>
                <a:gd name="T34" fmla="*/ 0 w 620"/>
                <a:gd name="T35" fmla="*/ 0 h 696"/>
                <a:gd name="T36" fmla="*/ 620 w 620"/>
                <a:gd name="T37" fmla="*/ 424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0" h="696">
                  <a:moveTo>
                    <a:pt x="620" y="424"/>
                  </a:moveTo>
                  <a:lnTo>
                    <a:pt x="604" y="447"/>
                  </a:lnTo>
                  <a:lnTo>
                    <a:pt x="586" y="470"/>
                  </a:lnTo>
                  <a:lnTo>
                    <a:pt x="568" y="492"/>
                  </a:lnTo>
                  <a:lnTo>
                    <a:pt x="550" y="512"/>
                  </a:lnTo>
                  <a:lnTo>
                    <a:pt x="530" y="532"/>
                  </a:lnTo>
                  <a:lnTo>
                    <a:pt x="511" y="552"/>
                  </a:lnTo>
                  <a:lnTo>
                    <a:pt x="490" y="570"/>
                  </a:lnTo>
                  <a:lnTo>
                    <a:pt x="468" y="587"/>
                  </a:lnTo>
                  <a:lnTo>
                    <a:pt x="447" y="604"/>
                  </a:lnTo>
                  <a:lnTo>
                    <a:pt x="425" y="620"/>
                  </a:lnTo>
                  <a:lnTo>
                    <a:pt x="402" y="635"/>
                  </a:lnTo>
                  <a:lnTo>
                    <a:pt x="380" y="649"/>
                  </a:lnTo>
                  <a:lnTo>
                    <a:pt x="355" y="662"/>
                  </a:lnTo>
                  <a:lnTo>
                    <a:pt x="332" y="675"/>
                  </a:lnTo>
                  <a:lnTo>
                    <a:pt x="308" y="685"/>
                  </a:lnTo>
                  <a:lnTo>
                    <a:pt x="282" y="696"/>
                  </a:lnTo>
                  <a:lnTo>
                    <a:pt x="0" y="0"/>
                  </a:lnTo>
                  <a:lnTo>
                    <a:pt x="620" y="424"/>
                  </a:lnTo>
                  <a:close/>
                </a:path>
              </a:pathLst>
            </a:custGeom>
            <a:solidFill>
              <a:srgbClr val="F9D4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2" name="Freeform 136">
              <a:extLst>
                <a:ext uri="{FF2B5EF4-FFF2-40B4-BE49-F238E27FC236}">
                  <a16:creationId xmlns:a16="http://schemas.microsoft.com/office/drawing/2014/main" id="{9BCB48AC-5152-40D7-990A-F4C563C6FB5B}"/>
                </a:ext>
              </a:extLst>
            </p:cNvPr>
            <p:cNvSpPr>
              <a:spLocks/>
            </p:cNvSpPr>
            <p:nvPr/>
          </p:nvSpPr>
          <p:spPr bwMode="auto">
            <a:xfrm>
              <a:off x="879475" y="1239838"/>
              <a:ext cx="477838" cy="373063"/>
            </a:xfrm>
            <a:custGeom>
              <a:avLst/>
              <a:gdLst>
                <a:gd name="T0" fmla="*/ 8 w 1503"/>
                <a:gd name="T1" fmla="*/ 855 h 1175"/>
                <a:gd name="T2" fmla="*/ 0 w 1503"/>
                <a:gd name="T3" fmla="*/ 783 h 1175"/>
                <a:gd name="T4" fmla="*/ 1 w 1503"/>
                <a:gd name="T5" fmla="*/ 712 h 1175"/>
                <a:gd name="T6" fmla="*/ 9 w 1503"/>
                <a:gd name="T7" fmla="*/ 639 h 1175"/>
                <a:gd name="T8" fmla="*/ 22 w 1503"/>
                <a:gd name="T9" fmla="*/ 567 h 1175"/>
                <a:gd name="T10" fmla="*/ 45 w 1503"/>
                <a:gd name="T11" fmla="*/ 497 h 1175"/>
                <a:gd name="T12" fmla="*/ 73 w 1503"/>
                <a:gd name="T13" fmla="*/ 427 h 1175"/>
                <a:gd name="T14" fmla="*/ 110 w 1503"/>
                <a:gd name="T15" fmla="*/ 361 h 1175"/>
                <a:gd name="T16" fmla="*/ 154 w 1503"/>
                <a:gd name="T17" fmla="*/ 297 h 1175"/>
                <a:gd name="T18" fmla="*/ 202 w 1503"/>
                <a:gd name="T19" fmla="*/ 239 h 1175"/>
                <a:gd name="T20" fmla="*/ 256 w 1503"/>
                <a:gd name="T21" fmla="*/ 186 h 1175"/>
                <a:gd name="T22" fmla="*/ 314 w 1503"/>
                <a:gd name="T23" fmla="*/ 141 h 1175"/>
                <a:gd name="T24" fmla="*/ 376 w 1503"/>
                <a:gd name="T25" fmla="*/ 101 h 1175"/>
                <a:gd name="T26" fmla="*/ 440 w 1503"/>
                <a:gd name="T27" fmla="*/ 68 h 1175"/>
                <a:gd name="T28" fmla="*/ 507 w 1503"/>
                <a:gd name="T29" fmla="*/ 41 h 1175"/>
                <a:gd name="T30" fmla="*/ 577 w 1503"/>
                <a:gd name="T31" fmla="*/ 21 h 1175"/>
                <a:gd name="T32" fmla="*/ 647 w 1503"/>
                <a:gd name="T33" fmla="*/ 8 h 1175"/>
                <a:gd name="T34" fmla="*/ 719 w 1503"/>
                <a:gd name="T35" fmla="*/ 1 h 1175"/>
                <a:gd name="T36" fmla="*/ 791 w 1503"/>
                <a:gd name="T37" fmla="*/ 1 h 1175"/>
                <a:gd name="T38" fmla="*/ 864 w 1503"/>
                <a:gd name="T39" fmla="*/ 9 h 1175"/>
                <a:gd name="T40" fmla="*/ 935 w 1503"/>
                <a:gd name="T41" fmla="*/ 23 h 1175"/>
                <a:gd name="T42" fmla="*/ 1006 w 1503"/>
                <a:gd name="T43" fmla="*/ 45 h 1175"/>
                <a:gd name="T44" fmla="*/ 1076 w 1503"/>
                <a:gd name="T45" fmla="*/ 74 h 1175"/>
                <a:gd name="T46" fmla="*/ 1142 w 1503"/>
                <a:gd name="T47" fmla="*/ 110 h 1175"/>
                <a:gd name="T48" fmla="*/ 1206 w 1503"/>
                <a:gd name="T49" fmla="*/ 153 h 1175"/>
                <a:gd name="T50" fmla="*/ 1264 w 1503"/>
                <a:gd name="T51" fmla="*/ 203 h 1175"/>
                <a:gd name="T52" fmla="*/ 1317 w 1503"/>
                <a:gd name="T53" fmla="*/ 256 h 1175"/>
                <a:gd name="T54" fmla="*/ 1362 w 1503"/>
                <a:gd name="T55" fmla="*/ 314 h 1175"/>
                <a:gd name="T56" fmla="*/ 1401 w 1503"/>
                <a:gd name="T57" fmla="*/ 375 h 1175"/>
                <a:gd name="T58" fmla="*/ 1435 w 1503"/>
                <a:gd name="T59" fmla="*/ 440 h 1175"/>
                <a:gd name="T60" fmla="*/ 1462 w 1503"/>
                <a:gd name="T61" fmla="*/ 508 h 1175"/>
                <a:gd name="T62" fmla="*/ 1482 w 1503"/>
                <a:gd name="T63" fmla="*/ 576 h 1175"/>
                <a:gd name="T64" fmla="*/ 1496 w 1503"/>
                <a:gd name="T65" fmla="*/ 647 h 1175"/>
                <a:gd name="T66" fmla="*/ 1502 w 1503"/>
                <a:gd name="T67" fmla="*/ 719 h 1175"/>
                <a:gd name="T68" fmla="*/ 1502 w 1503"/>
                <a:gd name="T69" fmla="*/ 792 h 1175"/>
                <a:gd name="T70" fmla="*/ 1494 w 1503"/>
                <a:gd name="T71" fmla="*/ 864 h 1175"/>
                <a:gd name="T72" fmla="*/ 1480 w 1503"/>
                <a:gd name="T73" fmla="*/ 936 h 1175"/>
                <a:gd name="T74" fmla="*/ 1459 w 1503"/>
                <a:gd name="T75" fmla="*/ 1007 h 1175"/>
                <a:gd name="T76" fmla="*/ 1429 w 1503"/>
                <a:gd name="T77" fmla="*/ 1075 h 1175"/>
                <a:gd name="T78" fmla="*/ 1393 w 1503"/>
                <a:gd name="T79" fmla="*/ 1142 h 1175"/>
                <a:gd name="T80" fmla="*/ 751 w 1503"/>
                <a:gd name="T81" fmla="*/ 752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3" h="1175">
                  <a:moveTo>
                    <a:pt x="13" y="891"/>
                  </a:moveTo>
                  <a:lnTo>
                    <a:pt x="8" y="855"/>
                  </a:lnTo>
                  <a:lnTo>
                    <a:pt x="3" y="819"/>
                  </a:lnTo>
                  <a:lnTo>
                    <a:pt x="0" y="783"/>
                  </a:lnTo>
                  <a:lnTo>
                    <a:pt x="0" y="748"/>
                  </a:lnTo>
                  <a:lnTo>
                    <a:pt x="1" y="712"/>
                  </a:lnTo>
                  <a:lnTo>
                    <a:pt x="3" y="675"/>
                  </a:lnTo>
                  <a:lnTo>
                    <a:pt x="9" y="639"/>
                  </a:lnTo>
                  <a:lnTo>
                    <a:pt x="15" y="603"/>
                  </a:lnTo>
                  <a:lnTo>
                    <a:pt x="22" y="567"/>
                  </a:lnTo>
                  <a:lnTo>
                    <a:pt x="33" y="532"/>
                  </a:lnTo>
                  <a:lnTo>
                    <a:pt x="45" y="497"/>
                  </a:lnTo>
                  <a:lnTo>
                    <a:pt x="58" y="462"/>
                  </a:lnTo>
                  <a:lnTo>
                    <a:pt x="73" y="427"/>
                  </a:lnTo>
                  <a:lnTo>
                    <a:pt x="90" y="393"/>
                  </a:lnTo>
                  <a:lnTo>
                    <a:pt x="110" y="361"/>
                  </a:lnTo>
                  <a:lnTo>
                    <a:pt x="130" y="328"/>
                  </a:lnTo>
                  <a:lnTo>
                    <a:pt x="154" y="297"/>
                  </a:lnTo>
                  <a:lnTo>
                    <a:pt x="177" y="267"/>
                  </a:lnTo>
                  <a:lnTo>
                    <a:pt x="202" y="239"/>
                  </a:lnTo>
                  <a:lnTo>
                    <a:pt x="229" y="212"/>
                  </a:lnTo>
                  <a:lnTo>
                    <a:pt x="256" y="186"/>
                  </a:lnTo>
                  <a:lnTo>
                    <a:pt x="285" y="163"/>
                  </a:lnTo>
                  <a:lnTo>
                    <a:pt x="314" y="141"/>
                  </a:lnTo>
                  <a:lnTo>
                    <a:pt x="344" y="120"/>
                  </a:lnTo>
                  <a:lnTo>
                    <a:pt x="376" y="101"/>
                  </a:lnTo>
                  <a:lnTo>
                    <a:pt x="407" y="84"/>
                  </a:lnTo>
                  <a:lnTo>
                    <a:pt x="440" y="68"/>
                  </a:lnTo>
                  <a:lnTo>
                    <a:pt x="473" y="54"/>
                  </a:lnTo>
                  <a:lnTo>
                    <a:pt x="507" y="41"/>
                  </a:lnTo>
                  <a:lnTo>
                    <a:pt x="542" y="30"/>
                  </a:lnTo>
                  <a:lnTo>
                    <a:pt x="577" y="21"/>
                  </a:lnTo>
                  <a:lnTo>
                    <a:pt x="611" y="14"/>
                  </a:lnTo>
                  <a:lnTo>
                    <a:pt x="647" y="8"/>
                  </a:lnTo>
                  <a:lnTo>
                    <a:pt x="683" y="3"/>
                  </a:lnTo>
                  <a:lnTo>
                    <a:pt x="719" y="1"/>
                  </a:lnTo>
                  <a:lnTo>
                    <a:pt x="755" y="0"/>
                  </a:lnTo>
                  <a:lnTo>
                    <a:pt x="791" y="1"/>
                  </a:lnTo>
                  <a:lnTo>
                    <a:pt x="827" y="4"/>
                  </a:lnTo>
                  <a:lnTo>
                    <a:pt x="864" y="9"/>
                  </a:lnTo>
                  <a:lnTo>
                    <a:pt x="900" y="15"/>
                  </a:lnTo>
                  <a:lnTo>
                    <a:pt x="935" y="23"/>
                  </a:lnTo>
                  <a:lnTo>
                    <a:pt x="971" y="33"/>
                  </a:lnTo>
                  <a:lnTo>
                    <a:pt x="1006" y="45"/>
                  </a:lnTo>
                  <a:lnTo>
                    <a:pt x="1041" y="58"/>
                  </a:lnTo>
                  <a:lnTo>
                    <a:pt x="1076" y="74"/>
                  </a:lnTo>
                  <a:lnTo>
                    <a:pt x="1108" y="91"/>
                  </a:lnTo>
                  <a:lnTo>
                    <a:pt x="1142" y="110"/>
                  </a:lnTo>
                  <a:lnTo>
                    <a:pt x="1175" y="131"/>
                  </a:lnTo>
                  <a:lnTo>
                    <a:pt x="1206" y="153"/>
                  </a:lnTo>
                  <a:lnTo>
                    <a:pt x="1235" y="178"/>
                  </a:lnTo>
                  <a:lnTo>
                    <a:pt x="1264" y="203"/>
                  </a:lnTo>
                  <a:lnTo>
                    <a:pt x="1291" y="229"/>
                  </a:lnTo>
                  <a:lnTo>
                    <a:pt x="1317" y="256"/>
                  </a:lnTo>
                  <a:lnTo>
                    <a:pt x="1340" y="285"/>
                  </a:lnTo>
                  <a:lnTo>
                    <a:pt x="1362" y="314"/>
                  </a:lnTo>
                  <a:lnTo>
                    <a:pt x="1382" y="345"/>
                  </a:lnTo>
                  <a:lnTo>
                    <a:pt x="1401" y="375"/>
                  </a:lnTo>
                  <a:lnTo>
                    <a:pt x="1419" y="407"/>
                  </a:lnTo>
                  <a:lnTo>
                    <a:pt x="1435" y="440"/>
                  </a:lnTo>
                  <a:lnTo>
                    <a:pt x="1449" y="474"/>
                  </a:lnTo>
                  <a:lnTo>
                    <a:pt x="1462" y="508"/>
                  </a:lnTo>
                  <a:lnTo>
                    <a:pt x="1472" y="541"/>
                  </a:lnTo>
                  <a:lnTo>
                    <a:pt x="1482" y="576"/>
                  </a:lnTo>
                  <a:lnTo>
                    <a:pt x="1489" y="612"/>
                  </a:lnTo>
                  <a:lnTo>
                    <a:pt x="1496" y="647"/>
                  </a:lnTo>
                  <a:lnTo>
                    <a:pt x="1500" y="683"/>
                  </a:lnTo>
                  <a:lnTo>
                    <a:pt x="1502" y="719"/>
                  </a:lnTo>
                  <a:lnTo>
                    <a:pt x="1503" y="756"/>
                  </a:lnTo>
                  <a:lnTo>
                    <a:pt x="1502" y="792"/>
                  </a:lnTo>
                  <a:lnTo>
                    <a:pt x="1499" y="828"/>
                  </a:lnTo>
                  <a:lnTo>
                    <a:pt x="1494" y="864"/>
                  </a:lnTo>
                  <a:lnTo>
                    <a:pt x="1488" y="900"/>
                  </a:lnTo>
                  <a:lnTo>
                    <a:pt x="1480" y="936"/>
                  </a:lnTo>
                  <a:lnTo>
                    <a:pt x="1470" y="971"/>
                  </a:lnTo>
                  <a:lnTo>
                    <a:pt x="1459" y="1007"/>
                  </a:lnTo>
                  <a:lnTo>
                    <a:pt x="1445" y="1041"/>
                  </a:lnTo>
                  <a:lnTo>
                    <a:pt x="1429" y="1075"/>
                  </a:lnTo>
                  <a:lnTo>
                    <a:pt x="1412" y="1109"/>
                  </a:lnTo>
                  <a:lnTo>
                    <a:pt x="1393" y="1142"/>
                  </a:lnTo>
                  <a:lnTo>
                    <a:pt x="1372" y="1175"/>
                  </a:lnTo>
                  <a:lnTo>
                    <a:pt x="751" y="752"/>
                  </a:lnTo>
                  <a:lnTo>
                    <a:pt x="13" y="89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3" name="Freeform 137">
              <a:extLst>
                <a:ext uri="{FF2B5EF4-FFF2-40B4-BE49-F238E27FC236}">
                  <a16:creationId xmlns:a16="http://schemas.microsoft.com/office/drawing/2014/main" id="{670A9CD7-7FAE-4B37-9D52-ED1F85EE482D}"/>
                </a:ext>
              </a:extLst>
            </p:cNvPr>
            <p:cNvSpPr>
              <a:spLocks/>
            </p:cNvSpPr>
            <p:nvPr/>
          </p:nvSpPr>
          <p:spPr bwMode="auto">
            <a:xfrm>
              <a:off x="1841500" y="904875"/>
              <a:ext cx="815975" cy="815975"/>
            </a:xfrm>
            <a:custGeom>
              <a:avLst/>
              <a:gdLst>
                <a:gd name="T0" fmla="*/ 2525 w 2572"/>
                <a:gd name="T1" fmla="*/ 943 h 2571"/>
                <a:gd name="T2" fmla="*/ 2563 w 2572"/>
                <a:gd name="T3" fmla="*/ 1132 h 2571"/>
                <a:gd name="T4" fmla="*/ 2572 w 2572"/>
                <a:gd name="T5" fmla="*/ 1322 h 2571"/>
                <a:gd name="T6" fmla="*/ 2553 w 2572"/>
                <a:gd name="T7" fmla="*/ 1507 h 2571"/>
                <a:gd name="T8" fmla="*/ 2507 w 2572"/>
                <a:gd name="T9" fmla="*/ 1686 h 2571"/>
                <a:gd name="T10" fmla="*/ 2437 w 2572"/>
                <a:gd name="T11" fmla="*/ 1858 h 2571"/>
                <a:gd name="T12" fmla="*/ 2343 w 2572"/>
                <a:gd name="T13" fmla="*/ 2017 h 2571"/>
                <a:gd name="T14" fmla="*/ 2227 w 2572"/>
                <a:gd name="T15" fmla="*/ 2163 h 2571"/>
                <a:gd name="T16" fmla="*/ 2088 w 2572"/>
                <a:gd name="T17" fmla="*/ 2291 h 2571"/>
                <a:gd name="T18" fmla="*/ 1931 w 2572"/>
                <a:gd name="T19" fmla="*/ 2399 h 2571"/>
                <a:gd name="T20" fmla="*/ 1753 w 2572"/>
                <a:gd name="T21" fmla="*/ 2483 h 2571"/>
                <a:gd name="T22" fmla="*/ 1566 w 2572"/>
                <a:gd name="T23" fmla="*/ 2540 h 2571"/>
                <a:gd name="T24" fmla="*/ 1376 w 2572"/>
                <a:gd name="T25" fmla="*/ 2569 h 2571"/>
                <a:gd name="T26" fmla="*/ 1187 w 2572"/>
                <a:gd name="T27" fmla="*/ 2568 h 2571"/>
                <a:gd name="T28" fmla="*/ 1003 w 2572"/>
                <a:gd name="T29" fmla="*/ 2540 h 2571"/>
                <a:gd name="T30" fmla="*/ 827 w 2572"/>
                <a:gd name="T31" fmla="*/ 2486 h 2571"/>
                <a:gd name="T32" fmla="*/ 659 w 2572"/>
                <a:gd name="T33" fmla="*/ 2408 h 2571"/>
                <a:gd name="T34" fmla="*/ 503 w 2572"/>
                <a:gd name="T35" fmla="*/ 2307 h 2571"/>
                <a:gd name="T36" fmla="*/ 364 w 2572"/>
                <a:gd name="T37" fmla="*/ 2183 h 2571"/>
                <a:gd name="T38" fmla="*/ 242 w 2572"/>
                <a:gd name="T39" fmla="*/ 2038 h 2571"/>
                <a:gd name="T40" fmla="*/ 142 w 2572"/>
                <a:gd name="T41" fmla="*/ 1873 h 2571"/>
                <a:gd name="T42" fmla="*/ 65 w 2572"/>
                <a:gd name="T43" fmla="*/ 1692 h 2571"/>
                <a:gd name="T44" fmla="*/ 18 w 2572"/>
                <a:gd name="T45" fmla="*/ 1502 h 2571"/>
                <a:gd name="T46" fmla="*/ 0 w 2572"/>
                <a:gd name="T47" fmla="*/ 1313 h 2571"/>
                <a:gd name="T48" fmla="*/ 9 w 2572"/>
                <a:gd name="T49" fmla="*/ 1126 h 2571"/>
                <a:gd name="T50" fmla="*/ 45 w 2572"/>
                <a:gd name="T51" fmla="*/ 944 h 2571"/>
                <a:gd name="T52" fmla="*/ 108 w 2572"/>
                <a:gd name="T53" fmla="*/ 770 h 2571"/>
                <a:gd name="T54" fmla="*/ 194 w 2572"/>
                <a:gd name="T55" fmla="*/ 606 h 2571"/>
                <a:gd name="T56" fmla="*/ 303 w 2572"/>
                <a:gd name="T57" fmla="*/ 456 h 2571"/>
                <a:gd name="T58" fmla="*/ 434 w 2572"/>
                <a:gd name="T59" fmla="*/ 322 h 2571"/>
                <a:gd name="T60" fmla="*/ 586 w 2572"/>
                <a:gd name="T61" fmla="*/ 207 h 2571"/>
                <a:gd name="T62" fmla="*/ 757 w 2572"/>
                <a:gd name="T63" fmla="*/ 114 h 2571"/>
                <a:gd name="T64" fmla="*/ 943 w 2572"/>
                <a:gd name="T65" fmla="*/ 47 h 2571"/>
                <a:gd name="T66" fmla="*/ 1131 w 2572"/>
                <a:gd name="T67" fmla="*/ 10 h 2571"/>
                <a:gd name="T68" fmla="*/ 1321 w 2572"/>
                <a:gd name="T69" fmla="*/ 0 h 2571"/>
                <a:gd name="T70" fmla="*/ 1507 w 2572"/>
                <a:gd name="T71" fmla="*/ 19 h 2571"/>
                <a:gd name="T72" fmla="*/ 1687 w 2572"/>
                <a:gd name="T73" fmla="*/ 65 h 2571"/>
                <a:gd name="T74" fmla="*/ 1858 w 2572"/>
                <a:gd name="T75" fmla="*/ 134 h 2571"/>
                <a:gd name="T76" fmla="*/ 2018 w 2572"/>
                <a:gd name="T77" fmla="*/ 229 h 2571"/>
                <a:gd name="T78" fmla="*/ 2162 w 2572"/>
                <a:gd name="T79" fmla="*/ 345 h 2571"/>
                <a:gd name="T80" fmla="*/ 2290 w 2572"/>
                <a:gd name="T81" fmla="*/ 483 h 2571"/>
                <a:gd name="T82" fmla="*/ 2398 w 2572"/>
                <a:gd name="T83" fmla="*/ 642 h 2571"/>
                <a:gd name="T84" fmla="*/ 2484 w 2572"/>
                <a:gd name="T85" fmla="*/ 818 h 2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72" h="2571">
                  <a:moveTo>
                    <a:pt x="2484" y="818"/>
                  </a:moveTo>
                  <a:lnTo>
                    <a:pt x="2506" y="881"/>
                  </a:lnTo>
                  <a:lnTo>
                    <a:pt x="2525" y="943"/>
                  </a:lnTo>
                  <a:lnTo>
                    <a:pt x="2541" y="1007"/>
                  </a:lnTo>
                  <a:lnTo>
                    <a:pt x="2554" y="1069"/>
                  </a:lnTo>
                  <a:lnTo>
                    <a:pt x="2563" y="1132"/>
                  </a:lnTo>
                  <a:lnTo>
                    <a:pt x="2569" y="1196"/>
                  </a:lnTo>
                  <a:lnTo>
                    <a:pt x="2572" y="1258"/>
                  </a:lnTo>
                  <a:lnTo>
                    <a:pt x="2572" y="1322"/>
                  </a:lnTo>
                  <a:lnTo>
                    <a:pt x="2569" y="1384"/>
                  </a:lnTo>
                  <a:lnTo>
                    <a:pt x="2562" y="1445"/>
                  </a:lnTo>
                  <a:lnTo>
                    <a:pt x="2553" y="1507"/>
                  </a:lnTo>
                  <a:lnTo>
                    <a:pt x="2540" y="1568"/>
                  </a:lnTo>
                  <a:lnTo>
                    <a:pt x="2525" y="1628"/>
                  </a:lnTo>
                  <a:lnTo>
                    <a:pt x="2507" y="1686"/>
                  </a:lnTo>
                  <a:lnTo>
                    <a:pt x="2487" y="1744"/>
                  </a:lnTo>
                  <a:lnTo>
                    <a:pt x="2464" y="1802"/>
                  </a:lnTo>
                  <a:lnTo>
                    <a:pt x="2437" y="1858"/>
                  </a:lnTo>
                  <a:lnTo>
                    <a:pt x="2409" y="1912"/>
                  </a:lnTo>
                  <a:lnTo>
                    <a:pt x="2377" y="1965"/>
                  </a:lnTo>
                  <a:lnTo>
                    <a:pt x="2343" y="2017"/>
                  </a:lnTo>
                  <a:lnTo>
                    <a:pt x="2307" y="2068"/>
                  </a:lnTo>
                  <a:lnTo>
                    <a:pt x="2268" y="2115"/>
                  </a:lnTo>
                  <a:lnTo>
                    <a:pt x="2227" y="2163"/>
                  </a:lnTo>
                  <a:lnTo>
                    <a:pt x="2183" y="2207"/>
                  </a:lnTo>
                  <a:lnTo>
                    <a:pt x="2137" y="2250"/>
                  </a:lnTo>
                  <a:lnTo>
                    <a:pt x="2088" y="2291"/>
                  </a:lnTo>
                  <a:lnTo>
                    <a:pt x="2038" y="2329"/>
                  </a:lnTo>
                  <a:lnTo>
                    <a:pt x="1986" y="2365"/>
                  </a:lnTo>
                  <a:lnTo>
                    <a:pt x="1931" y="2399"/>
                  </a:lnTo>
                  <a:lnTo>
                    <a:pt x="1874" y="2429"/>
                  </a:lnTo>
                  <a:lnTo>
                    <a:pt x="1815" y="2458"/>
                  </a:lnTo>
                  <a:lnTo>
                    <a:pt x="1753" y="2483"/>
                  </a:lnTo>
                  <a:lnTo>
                    <a:pt x="1691" y="2506"/>
                  </a:lnTo>
                  <a:lnTo>
                    <a:pt x="1628" y="2525"/>
                  </a:lnTo>
                  <a:lnTo>
                    <a:pt x="1566" y="2540"/>
                  </a:lnTo>
                  <a:lnTo>
                    <a:pt x="1503" y="2553"/>
                  </a:lnTo>
                  <a:lnTo>
                    <a:pt x="1439" y="2563"/>
                  </a:lnTo>
                  <a:lnTo>
                    <a:pt x="1376" y="2569"/>
                  </a:lnTo>
                  <a:lnTo>
                    <a:pt x="1313" y="2571"/>
                  </a:lnTo>
                  <a:lnTo>
                    <a:pt x="1251" y="2571"/>
                  </a:lnTo>
                  <a:lnTo>
                    <a:pt x="1187" y="2568"/>
                  </a:lnTo>
                  <a:lnTo>
                    <a:pt x="1126" y="2562"/>
                  </a:lnTo>
                  <a:lnTo>
                    <a:pt x="1065" y="2552"/>
                  </a:lnTo>
                  <a:lnTo>
                    <a:pt x="1003" y="2540"/>
                  </a:lnTo>
                  <a:lnTo>
                    <a:pt x="944" y="2526"/>
                  </a:lnTo>
                  <a:lnTo>
                    <a:pt x="885" y="2508"/>
                  </a:lnTo>
                  <a:lnTo>
                    <a:pt x="827" y="2486"/>
                  </a:lnTo>
                  <a:lnTo>
                    <a:pt x="770" y="2463"/>
                  </a:lnTo>
                  <a:lnTo>
                    <a:pt x="714" y="2437"/>
                  </a:lnTo>
                  <a:lnTo>
                    <a:pt x="659" y="2408"/>
                  </a:lnTo>
                  <a:lnTo>
                    <a:pt x="606" y="2378"/>
                  </a:lnTo>
                  <a:lnTo>
                    <a:pt x="554" y="2343"/>
                  </a:lnTo>
                  <a:lnTo>
                    <a:pt x="503" y="2307"/>
                  </a:lnTo>
                  <a:lnTo>
                    <a:pt x="456" y="2268"/>
                  </a:lnTo>
                  <a:lnTo>
                    <a:pt x="409" y="2226"/>
                  </a:lnTo>
                  <a:lnTo>
                    <a:pt x="364" y="2183"/>
                  </a:lnTo>
                  <a:lnTo>
                    <a:pt x="321" y="2137"/>
                  </a:lnTo>
                  <a:lnTo>
                    <a:pt x="281" y="2089"/>
                  </a:lnTo>
                  <a:lnTo>
                    <a:pt x="242" y="2038"/>
                  </a:lnTo>
                  <a:lnTo>
                    <a:pt x="206" y="1985"/>
                  </a:lnTo>
                  <a:lnTo>
                    <a:pt x="172" y="1930"/>
                  </a:lnTo>
                  <a:lnTo>
                    <a:pt x="142" y="1873"/>
                  </a:lnTo>
                  <a:lnTo>
                    <a:pt x="113" y="1814"/>
                  </a:lnTo>
                  <a:lnTo>
                    <a:pt x="88" y="1754"/>
                  </a:lnTo>
                  <a:lnTo>
                    <a:pt x="65" y="1692"/>
                  </a:lnTo>
                  <a:lnTo>
                    <a:pt x="46" y="1629"/>
                  </a:lnTo>
                  <a:lnTo>
                    <a:pt x="31" y="1566"/>
                  </a:lnTo>
                  <a:lnTo>
                    <a:pt x="18" y="1502"/>
                  </a:lnTo>
                  <a:lnTo>
                    <a:pt x="8" y="1440"/>
                  </a:lnTo>
                  <a:lnTo>
                    <a:pt x="2" y="1377"/>
                  </a:lnTo>
                  <a:lnTo>
                    <a:pt x="0" y="1313"/>
                  </a:lnTo>
                  <a:lnTo>
                    <a:pt x="0" y="1251"/>
                  </a:lnTo>
                  <a:lnTo>
                    <a:pt x="3" y="1188"/>
                  </a:lnTo>
                  <a:lnTo>
                    <a:pt x="9" y="1126"/>
                  </a:lnTo>
                  <a:lnTo>
                    <a:pt x="19" y="1065"/>
                  </a:lnTo>
                  <a:lnTo>
                    <a:pt x="31" y="1004"/>
                  </a:lnTo>
                  <a:lnTo>
                    <a:pt x="45" y="944"/>
                  </a:lnTo>
                  <a:lnTo>
                    <a:pt x="63" y="885"/>
                  </a:lnTo>
                  <a:lnTo>
                    <a:pt x="84" y="827"/>
                  </a:lnTo>
                  <a:lnTo>
                    <a:pt x="108" y="770"/>
                  </a:lnTo>
                  <a:lnTo>
                    <a:pt x="134" y="714"/>
                  </a:lnTo>
                  <a:lnTo>
                    <a:pt x="163" y="660"/>
                  </a:lnTo>
                  <a:lnTo>
                    <a:pt x="194" y="606"/>
                  </a:lnTo>
                  <a:lnTo>
                    <a:pt x="228" y="554"/>
                  </a:lnTo>
                  <a:lnTo>
                    <a:pt x="264" y="504"/>
                  </a:lnTo>
                  <a:lnTo>
                    <a:pt x="303" y="456"/>
                  </a:lnTo>
                  <a:lnTo>
                    <a:pt x="345" y="409"/>
                  </a:lnTo>
                  <a:lnTo>
                    <a:pt x="388" y="365"/>
                  </a:lnTo>
                  <a:lnTo>
                    <a:pt x="434" y="322"/>
                  </a:lnTo>
                  <a:lnTo>
                    <a:pt x="482" y="281"/>
                  </a:lnTo>
                  <a:lnTo>
                    <a:pt x="533" y="243"/>
                  </a:lnTo>
                  <a:lnTo>
                    <a:pt x="586" y="207"/>
                  </a:lnTo>
                  <a:lnTo>
                    <a:pt x="641" y="174"/>
                  </a:lnTo>
                  <a:lnTo>
                    <a:pt x="698" y="143"/>
                  </a:lnTo>
                  <a:lnTo>
                    <a:pt x="757" y="114"/>
                  </a:lnTo>
                  <a:lnTo>
                    <a:pt x="817" y="89"/>
                  </a:lnTo>
                  <a:lnTo>
                    <a:pt x="880" y="66"/>
                  </a:lnTo>
                  <a:lnTo>
                    <a:pt x="943" y="47"/>
                  </a:lnTo>
                  <a:lnTo>
                    <a:pt x="1006" y="31"/>
                  </a:lnTo>
                  <a:lnTo>
                    <a:pt x="1069" y="18"/>
                  </a:lnTo>
                  <a:lnTo>
                    <a:pt x="1131" y="10"/>
                  </a:lnTo>
                  <a:lnTo>
                    <a:pt x="1195" y="3"/>
                  </a:lnTo>
                  <a:lnTo>
                    <a:pt x="1258" y="0"/>
                  </a:lnTo>
                  <a:lnTo>
                    <a:pt x="1321" y="0"/>
                  </a:lnTo>
                  <a:lnTo>
                    <a:pt x="1383" y="3"/>
                  </a:lnTo>
                  <a:lnTo>
                    <a:pt x="1445" y="10"/>
                  </a:lnTo>
                  <a:lnTo>
                    <a:pt x="1507" y="19"/>
                  </a:lnTo>
                  <a:lnTo>
                    <a:pt x="1567" y="32"/>
                  </a:lnTo>
                  <a:lnTo>
                    <a:pt x="1627" y="47"/>
                  </a:lnTo>
                  <a:lnTo>
                    <a:pt x="1687" y="65"/>
                  </a:lnTo>
                  <a:lnTo>
                    <a:pt x="1745" y="85"/>
                  </a:lnTo>
                  <a:lnTo>
                    <a:pt x="1802" y="109"/>
                  </a:lnTo>
                  <a:lnTo>
                    <a:pt x="1858" y="134"/>
                  </a:lnTo>
                  <a:lnTo>
                    <a:pt x="1913" y="163"/>
                  </a:lnTo>
                  <a:lnTo>
                    <a:pt x="1966" y="195"/>
                  </a:lnTo>
                  <a:lnTo>
                    <a:pt x="2018" y="229"/>
                  </a:lnTo>
                  <a:lnTo>
                    <a:pt x="2067" y="266"/>
                  </a:lnTo>
                  <a:lnTo>
                    <a:pt x="2116" y="304"/>
                  </a:lnTo>
                  <a:lnTo>
                    <a:pt x="2162" y="345"/>
                  </a:lnTo>
                  <a:lnTo>
                    <a:pt x="2207" y="389"/>
                  </a:lnTo>
                  <a:lnTo>
                    <a:pt x="2250" y="435"/>
                  </a:lnTo>
                  <a:lnTo>
                    <a:pt x="2290" y="483"/>
                  </a:lnTo>
                  <a:lnTo>
                    <a:pt x="2328" y="534"/>
                  </a:lnTo>
                  <a:lnTo>
                    <a:pt x="2364" y="587"/>
                  </a:lnTo>
                  <a:lnTo>
                    <a:pt x="2398" y="642"/>
                  </a:lnTo>
                  <a:lnTo>
                    <a:pt x="2430" y="698"/>
                  </a:lnTo>
                  <a:lnTo>
                    <a:pt x="2457" y="757"/>
                  </a:lnTo>
                  <a:lnTo>
                    <a:pt x="2484" y="8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4" name="Freeform 138">
              <a:extLst>
                <a:ext uri="{FF2B5EF4-FFF2-40B4-BE49-F238E27FC236}">
                  <a16:creationId xmlns:a16="http://schemas.microsoft.com/office/drawing/2014/main" id="{EE958B78-EFBF-4E78-A079-876154AF2497}"/>
                </a:ext>
              </a:extLst>
            </p:cNvPr>
            <p:cNvSpPr>
              <a:spLocks/>
            </p:cNvSpPr>
            <p:nvPr/>
          </p:nvSpPr>
          <p:spPr bwMode="auto">
            <a:xfrm>
              <a:off x="1920875" y="949325"/>
              <a:ext cx="657225" cy="727075"/>
            </a:xfrm>
            <a:custGeom>
              <a:avLst/>
              <a:gdLst>
                <a:gd name="T0" fmla="*/ 2064 w 2067"/>
                <a:gd name="T1" fmla="*/ 1674 h 2288"/>
                <a:gd name="T2" fmla="*/ 2067 w 2067"/>
                <a:gd name="T3" fmla="*/ 1695 h 2288"/>
                <a:gd name="T4" fmla="*/ 2066 w 2067"/>
                <a:gd name="T5" fmla="*/ 1716 h 2288"/>
                <a:gd name="T6" fmla="*/ 2062 w 2067"/>
                <a:gd name="T7" fmla="*/ 1735 h 2288"/>
                <a:gd name="T8" fmla="*/ 2054 w 2067"/>
                <a:gd name="T9" fmla="*/ 1754 h 2288"/>
                <a:gd name="T10" fmla="*/ 2043 w 2067"/>
                <a:gd name="T11" fmla="*/ 1770 h 2288"/>
                <a:gd name="T12" fmla="*/ 2028 w 2067"/>
                <a:gd name="T13" fmla="*/ 1784 h 2288"/>
                <a:gd name="T14" fmla="*/ 2011 w 2067"/>
                <a:gd name="T15" fmla="*/ 1796 h 2288"/>
                <a:gd name="T16" fmla="*/ 767 w 2067"/>
                <a:gd name="T17" fmla="*/ 2281 h 2288"/>
                <a:gd name="T18" fmla="*/ 747 w 2067"/>
                <a:gd name="T19" fmla="*/ 2287 h 2288"/>
                <a:gd name="T20" fmla="*/ 726 w 2067"/>
                <a:gd name="T21" fmla="*/ 2288 h 2288"/>
                <a:gd name="T22" fmla="*/ 706 w 2067"/>
                <a:gd name="T23" fmla="*/ 2286 h 2288"/>
                <a:gd name="T24" fmla="*/ 687 w 2067"/>
                <a:gd name="T25" fmla="*/ 2280 h 2288"/>
                <a:gd name="T26" fmla="*/ 670 w 2067"/>
                <a:gd name="T27" fmla="*/ 2270 h 2288"/>
                <a:gd name="T28" fmla="*/ 654 w 2067"/>
                <a:gd name="T29" fmla="*/ 2257 h 2288"/>
                <a:gd name="T30" fmla="*/ 641 w 2067"/>
                <a:gd name="T31" fmla="*/ 2241 h 2288"/>
                <a:gd name="T32" fmla="*/ 632 w 2067"/>
                <a:gd name="T33" fmla="*/ 2222 h 2288"/>
                <a:gd name="T34" fmla="*/ 4 w 2067"/>
                <a:gd name="T35" fmla="*/ 613 h 2288"/>
                <a:gd name="T36" fmla="*/ 1 w 2067"/>
                <a:gd name="T37" fmla="*/ 593 h 2288"/>
                <a:gd name="T38" fmla="*/ 1 w 2067"/>
                <a:gd name="T39" fmla="*/ 573 h 2288"/>
                <a:gd name="T40" fmla="*/ 5 w 2067"/>
                <a:gd name="T41" fmla="*/ 553 h 2288"/>
                <a:gd name="T42" fmla="*/ 13 w 2067"/>
                <a:gd name="T43" fmla="*/ 535 h 2288"/>
                <a:gd name="T44" fmla="*/ 25 w 2067"/>
                <a:gd name="T45" fmla="*/ 518 h 2288"/>
                <a:gd name="T46" fmla="*/ 40 w 2067"/>
                <a:gd name="T47" fmla="*/ 504 h 2288"/>
                <a:gd name="T48" fmla="*/ 57 w 2067"/>
                <a:gd name="T49" fmla="*/ 492 h 2288"/>
                <a:gd name="T50" fmla="*/ 1300 w 2067"/>
                <a:gd name="T51" fmla="*/ 6 h 2288"/>
                <a:gd name="T52" fmla="*/ 1320 w 2067"/>
                <a:gd name="T53" fmla="*/ 1 h 2288"/>
                <a:gd name="T54" fmla="*/ 1340 w 2067"/>
                <a:gd name="T55" fmla="*/ 0 h 2288"/>
                <a:gd name="T56" fmla="*/ 1361 w 2067"/>
                <a:gd name="T57" fmla="*/ 2 h 2288"/>
                <a:gd name="T58" fmla="*/ 1380 w 2067"/>
                <a:gd name="T59" fmla="*/ 8 h 2288"/>
                <a:gd name="T60" fmla="*/ 1398 w 2067"/>
                <a:gd name="T61" fmla="*/ 18 h 2288"/>
                <a:gd name="T62" fmla="*/ 1413 w 2067"/>
                <a:gd name="T63" fmla="*/ 31 h 2288"/>
                <a:gd name="T64" fmla="*/ 1426 w 2067"/>
                <a:gd name="T65" fmla="*/ 47 h 2288"/>
                <a:gd name="T66" fmla="*/ 1436 w 2067"/>
                <a:gd name="T67" fmla="*/ 66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67" h="2288">
                  <a:moveTo>
                    <a:pt x="2060" y="1665"/>
                  </a:moveTo>
                  <a:lnTo>
                    <a:pt x="2064" y="1674"/>
                  </a:lnTo>
                  <a:lnTo>
                    <a:pt x="2066" y="1685"/>
                  </a:lnTo>
                  <a:lnTo>
                    <a:pt x="2067" y="1695"/>
                  </a:lnTo>
                  <a:lnTo>
                    <a:pt x="2067" y="1705"/>
                  </a:lnTo>
                  <a:lnTo>
                    <a:pt x="2066" y="1716"/>
                  </a:lnTo>
                  <a:lnTo>
                    <a:pt x="2065" y="1725"/>
                  </a:lnTo>
                  <a:lnTo>
                    <a:pt x="2062" y="1735"/>
                  </a:lnTo>
                  <a:lnTo>
                    <a:pt x="2058" y="1744"/>
                  </a:lnTo>
                  <a:lnTo>
                    <a:pt x="2054" y="1754"/>
                  </a:lnTo>
                  <a:lnTo>
                    <a:pt x="2049" y="1762"/>
                  </a:lnTo>
                  <a:lnTo>
                    <a:pt x="2043" y="1770"/>
                  </a:lnTo>
                  <a:lnTo>
                    <a:pt x="2035" y="1778"/>
                  </a:lnTo>
                  <a:lnTo>
                    <a:pt x="2028" y="1784"/>
                  </a:lnTo>
                  <a:lnTo>
                    <a:pt x="2019" y="1791"/>
                  </a:lnTo>
                  <a:lnTo>
                    <a:pt x="2011" y="1796"/>
                  </a:lnTo>
                  <a:lnTo>
                    <a:pt x="2000" y="1800"/>
                  </a:lnTo>
                  <a:lnTo>
                    <a:pt x="767" y="2281"/>
                  </a:lnTo>
                  <a:lnTo>
                    <a:pt x="757" y="2285"/>
                  </a:lnTo>
                  <a:lnTo>
                    <a:pt x="747" y="2287"/>
                  </a:lnTo>
                  <a:lnTo>
                    <a:pt x="737" y="2288"/>
                  </a:lnTo>
                  <a:lnTo>
                    <a:pt x="726" y="2288"/>
                  </a:lnTo>
                  <a:lnTo>
                    <a:pt x="717" y="2287"/>
                  </a:lnTo>
                  <a:lnTo>
                    <a:pt x="706" y="2286"/>
                  </a:lnTo>
                  <a:lnTo>
                    <a:pt x="696" y="2283"/>
                  </a:lnTo>
                  <a:lnTo>
                    <a:pt x="687" y="2280"/>
                  </a:lnTo>
                  <a:lnTo>
                    <a:pt x="678" y="2276"/>
                  </a:lnTo>
                  <a:lnTo>
                    <a:pt x="670" y="2270"/>
                  </a:lnTo>
                  <a:lnTo>
                    <a:pt x="662" y="2264"/>
                  </a:lnTo>
                  <a:lnTo>
                    <a:pt x="654" y="2257"/>
                  </a:lnTo>
                  <a:lnTo>
                    <a:pt x="648" y="2249"/>
                  </a:lnTo>
                  <a:lnTo>
                    <a:pt x="641" y="2241"/>
                  </a:lnTo>
                  <a:lnTo>
                    <a:pt x="636" y="2231"/>
                  </a:lnTo>
                  <a:lnTo>
                    <a:pt x="632" y="2222"/>
                  </a:lnTo>
                  <a:lnTo>
                    <a:pt x="7" y="624"/>
                  </a:lnTo>
                  <a:lnTo>
                    <a:pt x="4" y="613"/>
                  </a:lnTo>
                  <a:lnTo>
                    <a:pt x="2" y="603"/>
                  </a:lnTo>
                  <a:lnTo>
                    <a:pt x="1" y="593"/>
                  </a:lnTo>
                  <a:lnTo>
                    <a:pt x="0" y="582"/>
                  </a:lnTo>
                  <a:lnTo>
                    <a:pt x="1" y="573"/>
                  </a:lnTo>
                  <a:lnTo>
                    <a:pt x="3" y="562"/>
                  </a:lnTo>
                  <a:lnTo>
                    <a:pt x="5" y="553"/>
                  </a:lnTo>
                  <a:lnTo>
                    <a:pt x="9" y="543"/>
                  </a:lnTo>
                  <a:lnTo>
                    <a:pt x="13" y="535"/>
                  </a:lnTo>
                  <a:lnTo>
                    <a:pt x="19" y="526"/>
                  </a:lnTo>
                  <a:lnTo>
                    <a:pt x="25" y="518"/>
                  </a:lnTo>
                  <a:lnTo>
                    <a:pt x="31" y="510"/>
                  </a:lnTo>
                  <a:lnTo>
                    <a:pt x="40" y="504"/>
                  </a:lnTo>
                  <a:lnTo>
                    <a:pt x="48" y="498"/>
                  </a:lnTo>
                  <a:lnTo>
                    <a:pt x="57" y="492"/>
                  </a:lnTo>
                  <a:lnTo>
                    <a:pt x="66" y="488"/>
                  </a:lnTo>
                  <a:lnTo>
                    <a:pt x="1300" y="6"/>
                  </a:lnTo>
                  <a:lnTo>
                    <a:pt x="1310" y="3"/>
                  </a:lnTo>
                  <a:lnTo>
                    <a:pt x="1320" y="1"/>
                  </a:lnTo>
                  <a:lnTo>
                    <a:pt x="1331" y="0"/>
                  </a:lnTo>
                  <a:lnTo>
                    <a:pt x="1340" y="0"/>
                  </a:lnTo>
                  <a:lnTo>
                    <a:pt x="1351" y="0"/>
                  </a:lnTo>
                  <a:lnTo>
                    <a:pt x="1361" y="2"/>
                  </a:lnTo>
                  <a:lnTo>
                    <a:pt x="1371" y="4"/>
                  </a:lnTo>
                  <a:lnTo>
                    <a:pt x="1380" y="8"/>
                  </a:lnTo>
                  <a:lnTo>
                    <a:pt x="1389" y="13"/>
                  </a:lnTo>
                  <a:lnTo>
                    <a:pt x="1398" y="18"/>
                  </a:lnTo>
                  <a:lnTo>
                    <a:pt x="1406" y="24"/>
                  </a:lnTo>
                  <a:lnTo>
                    <a:pt x="1413" y="31"/>
                  </a:lnTo>
                  <a:lnTo>
                    <a:pt x="1420" y="39"/>
                  </a:lnTo>
                  <a:lnTo>
                    <a:pt x="1426" y="47"/>
                  </a:lnTo>
                  <a:lnTo>
                    <a:pt x="1431" y="56"/>
                  </a:lnTo>
                  <a:lnTo>
                    <a:pt x="1436" y="66"/>
                  </a:lnTo>
                  <a:lnTo>
                    <a:pt x="2060" y="1665"/>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5" name="Freeform 139">
              <a:extLst>
                <a:ext uri="{FF2B5EF4-FFF2-40B4-BE49-F238E27FC236}">
                  <a16:creationId xmlns:a16="http://schemas.microsoft.com/office/drawing/2014/main" id="{05474911-D80D-487B-ACBE-6E16BE439323}"/>
                </a:ext>
              </a:extLst>
            </p:cNvPr>
            <p:cNvSpPr>
              <a:spLocks/>
            </p:cNvSpPr>
            <p:nvPr/>
          </p:nvSpPr>
          <p:spPr bwMode="auto">
            <a:xfrm>
              <a:off x="1982788" y="1016000"/>
              <a:ext cx="534988" cy="592138"/>
            </a:xfrm>
            <a:custGeom>
              <a:avLst/>
              <a:gdLst>
                <a:gd name="T0" fmla="*/ 1680 w 1684"/>
                <a:gd name="T1" fmla="*/ 1365 h 1865"/>
                <a:gd name="T2" fmla="*/ 1684 w 1684"/>
                <a:gd name="T3" fmla="*/ 1382 h 1865"/>
                <a:gd name="T4" fmla="*/ 1682 w 1684"/>
                <a:gd name="T5" fmla="*/ 1399 h 1865"/>
                <a:gd name="T6" fmla="*/ 1679 w 1684"/>
                <a:gd name="T7" fmla="*/ 1415 h 1865"/>
                <a:gd name="T8" fmla="*/ 1673 w 1684"/>
                <a:gd name="T9" fmla="*/ 1429 h 1865"/>
                <a:gd name="T10" fmla="*/ 1663 w 1684"/>
                <a:gd name="T11" fmla="*/ 1443 h 1865"/>
                <a:gd name="T12" fmla="*/ 1652 w 1684"/>
                <a:gd name="T13" fmla="*/ 1455 h 1865"/>
                <a:gd name="T14" fmla="*/ 1637 w 1684"/>
                <a:gd name="T15" fmla="*/ 1463 h 1865"/>
                <a:gd name="T16" fmla="*/ 625 w 1684"/>
                <a:gd name="T17" fmla="*/ 1860 h 1865"/>
                <a:gd name="T18" fmla="*/ 608 w 1684"/>
                <a:gd name="T19" fmla="*/ 1864 h 1865"/>
                <a:gd name="T20" fmla="*/ 591 w 1684"/>
                <a:gd name="T21" fmla="*/ 1865 h 1865"/>
                <a:gd name="T22" fmla="*/ 575 w 1684"/>
                <a:gd name="T23" fmla="*/ 1863 h 1865"/>
                <a:gd name="T24" fmla="*/ 559 w 1684"/>
                <a:gd name="T25" fmla="*/ 1859 h 1865"/>
                <a:gd name="T26" fmla="*/ 545 w 1684"/>
                <a:gd name="T27" fmla="*/ 1850 h 1865"/>
                <a:gd name="T28" fmla="*/ 533 w 1684"/>
                <a:gd name="T29" fmla="*/ 1840 h 1865"/>
                <a:gd name="T30" fmla="*/ 522 w 1684"/>
                <a:gd name="T31" fmla="*/ 1827 h 1865"/>
                <a:gd name="T32" fmla="*/ 514 w 1684"/>
                <a:gd name="T33" fmla="*/ 1811 h 1865"/>
                <a:gd name="T34" fmla="*/ 2 w 1684"/>
                <a:gd name="T35" fmla="*/ 500 h 1865"/>
                <a:gd name="T36" fmla="*/ 0 w 1684"/>
                <a:gd name="T37" fmla="*/ 484 h 1865"/>
                <a:gd name="T38" fmla="*/ 0 w 1684"/>
                <a:gd name="T39" fmla="*/ 468 h 1865"/>
                <a:gd name="T40" fmla="*/ 4 w 1684"/>
                <a:gd name="T41" fmla="*/ 452 h 1865"/>
                <a:gd name="T42" fmla="*/ 11 w 1684"/>
                <a:gd name="T43" fmla="*/ 437 h 1865"/>
                <a:gd name="T44" fmla="*/ 20 w 1684"/>
                <a:gd name="T45" fmla="*/ 423 h 1865"/>
                <a:gd name="T46" fmla="*/ 32 w 1684"/>
                <a:gd name="T47" fmla="*/ 412 h 1865"/>
                <a:gd name="T48" fmla="*/ 45 w 1684"/>
                <a:gd name="T49" fmla="*/ 402 h 1865"/>
                <a:gd name="T50" fmla="*/ 1059 w 1684"/>
                <a:gd name="T51" fmla="*/ 7 h 1865"/>
                <a:gd name="T52" fmla="*/ 1075 w 1684"/>
                <a:gd name="T53" fmla="*/ 1 h 1865"/>
                <a:gd name="T54" fmla="*/ 1092 w 1684"/>
                <a:gd name="T55" fmla="*/ 0 h 1865"/>
                <a:gd name="T56" fmla="*/ 1108 w 1684"/>
                <a:gd name="T57" fmla="*/ 2 h 1865"/>
                <a:gd name="T58" fmla="*/ 1124 w 1684"/>
                <a:gd name="T59" fmla="*/ 8 h 1865"/>
                <a:gd name="T60" fmla="*/ 1138 w 1684"/>
                <a:gd name="T61" fmla="*/ 16 h 1865"/>
                <a:gd name="T62" fmla="*/ 1151 w 1684"/>
                <a:gd name="T63" fmla="*/ 27 h 1865"/>
                <a:gd name="T64" fmla="*/ 1161 w 1684"/>
                <a:gd name="T65" fmla="*/ 39 h 1865"/>
                <a:gd name="T66" fmla="*/ 1169 w 1684"/>
                <a:gd name="T67" fmla="*/ 54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4" h="1865">
                  <a:moveTo>
                    <a:pt x="1678" y="1357"/>
                  </a:moveTo>
                  <a:lnTo>
                    <a:pt x="1680" y="1365"/>
                  </a:lnTo>
                  <a:lnTo>
                    <a:pt x="1682" y="1373"/>
                  </a:lnTo>
                  <a:lnTo>
                    <a:pt x="1684" y="1382"/>
                  </a:lnTo>
                  <a:lnTo>
                    <a:pt x="1684" y="1390"/>
                  </a:lnTo>
                  <a:lnTo>
                    <a:pt x="1682" y="1399"/>
                  </a:lnTo>
                  <a:lnTo>
                    <a:pt x="1681" y="1406"/>
                  </a:lnTo>
                  <a:lnTo>
                    <a:pt x="1679" y="1415"/>
                  </a:lnTo>
                  <a:lnTo>
                    <a:pt x="1676" y="1422"/>
                  </a:lnTo>
                  <a:lnTo>
                    <a:pt x="1673" y="1429"/>
                  </a:lnTo>
                  <a:lnTo>
                    <a:pt x="1669" y="1437"/>
                  </a:lnTo>
                  <a:lnTo>
                    <a:pt x="1663" y="1443"/>
                  </a:lnTo>
                  <a:lnTo>
                    <a:pt x="1658" y="1450"/>
                  </a:lnTo>
                  <a:lnTo>
                    <a:pt x="1652" y="1455"/>
                  </a:lnTo>
                  <a:lnTo>
                    <a:pt x="1644" y="1459"/>
                  </a:lnTo>
                  <a:lnTo>
                    <a:pt x="1637" y="1463"/>
                  </a:lnTo>
                  <a:lnTo>
                    <a:pt x="1630" y="1468"/>
                  </a:lnTo>
                  <a:lnTo>
                    <a:pt x="625" y="1860"/>
                  </a:lnTo>
                  <a:lnTo>
                    <a:pt x="617" y="1862"/>
                  </a:lnTo>
                  <a:lnTo>
                    <a:pt x="608" y="1864"/>
                  </a:lnTo>
                  <a:lnTo>
                    <a:pt x="600" y="1865"/>
                  </a:lnTo>
                  <a:lnTo>
                    <a:pt x="591" y="1865"/>
                  </a:lnTo>
                  <a:lnTo>
                    <a:pt x="583" y="1865"/>
                  </a:lnTo>
                  <a:lnTo>
                    <a:pt x="575" y="1863"/>
                  </a:lnTo>
                  <a:lnTo>
                    <a:pt x="567" y="1861"/>
                  </a:lnTo>
                  <a:lnTo>
                    <a:pt x="559" y="1859"/>
                  </a:lnTo>
                  <a:lnTo>
                    <a:pt x="552" y="1854"/>
                  </a:lnTo>
                  <a:lnTo>
                    <a:pt x="545" y="1850"/>
                  </a:lnTo>
                  <a:lnTo>
                    <a:pt x="538" y="1845"/>
                  </a:lnTo>
                  <a:lnTo>
                    <a:pt x="533" y="1840"/>
                  </a:lnTo>
                  <a:lnTo>
                    <a:pt x="527" y="1833"/>
                  </a:lnTo>
                  <a:lnTo>
                    <a:pt x="522" y="1827"/>
                  </a:lnTo>
                  <a:lnTo>
                    <a:pt x="518" y="1820"/>
                  </a:lnTo>
                  <a:lnTo>
                    <a:pt x="514" y="1811"/>
                  </a:lnTo>
                  <a:lnTo>
                    <a:pt x="5" y="509"/>
                  </a:lnTo>
                  <a:lnTo>
                    <a:pt x="2" y="500"/>
                  </a:lnTo>
                  <a:lnTo>
                    <a:pt x="1" y="492"/>
                  </a:lnTo>
                  <a:lnTo>
                    <a:pt x="0" y="484"/>
                  </a:lnTo>
                  <a:lnTo>
                    <a:pt x="0" y="476"/>
                  </a:lnTo>
                  <a:lnTo>
                    <a:pt x="0" y="468"/>
                  </a:lnTo>
                  <a:lnTo>
                    <a:pt x="2" y="459"/>
                  </a:lnTo>
                  <a:lnTo>
                    <a:pt x="4" y="452"/>
                  </a:lnTo>
                  <a:lnTo>
                    <a:pt x="6" y="444"/>
                  </a:lnTo>
                  <a:lnTo>
                    <a:pt x="11" y="437"/>
                  </a:lnTo>
                  <a:lnTo>
                    <a:pt x="15" y="429"/>
                  </a:lnTo>
                  <a:lnTo>
                    <a:pt x="20" y="423"/>
                  </a:lnTo>
                  <a:lnTo>
                    <a:pt x="25" y="417"/>
                  </a:lnTo>
                  <a:lnTo>
                    <a:pt x="32" y="412"/>
                  </a:lnTo>
                  <a:lnTo>
                    <a:pt x="38" y="406"/>
                  </a:lnTo>
                  <a:lnTo>
                    <a:pt x="45" y="402"/>
                  </a:lnTo>
                  <a:lnTo>
                    <a:pt x="54" y="399"/>
                  </a:lnTo>
                  <a:lnTo>
                    <a:pt x="1059" y="7"/>
                  </a:lnTo>
                  <a:lnTo>
                    <a:pt x="1067" y="3"/>
                  </a:lnTo>
                  <a:lnTo>
                    <a:pt x="1075" y="1"/>
                  </a:lnTo>
                  <a:lnTo>
                    <a:pt x="1084" y="0"/>
                  </a:lnTo>
                  <a:lnTo>
                    <a:pt x="1092" y="0"/>
                  </a:lnTo>
                  <a:lnTo>
                    <a:pt x="1100" y="1"/>
                  </a:lnTo>
                  <a:lnTo>
                    <a:pt x="1108" y="2"/>
                  </a:lnTo>
                  <a:lnTo>
                    <a:pt x="1116" y="5"/>
                  </a:lnTo>
                  <a:lnTo>
                    <a:pt x="1124" y="8"/>
                  </a:lnTo>
                  <a:lnTo>
                    <a:pt x="1132" y="11"/>
                  </a:lnTo>
                  <a:lnTo>
                    <a:pt x="1138" y="16"/>
                  </a:lnTo>
                  <a:lnTo>
                    <a:pt x="1144" y="20"/>
                  </a:lnTo>
                  <a:lnTo>
                    <a:pt x="1151" y="27"/>
                  </a:lnTo>
                  <a:lnTo>
                    <a:pt x="1156" y="32"/>
                  </a:lnTo>
                  <a:lnTo>
                    <a:pt x="1161" y="39"/>
                  </a:lnTo>
                  <a:lnTo>
                    <a:pt x="1165" y="47"/>
                  </a:lnTo>
                  <a:lnTo>
                    <a:pt x="1169" y="54"/>
                  </a:lnTo>
                  <a:lnTo>
                    <a:pt x="1678" y="1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6" name="Freeform 140">
              <a:extLst>
                <a:ext uri="{FF2B5EF4-FFF2-40B4-BE49-F238E27FC236}">
                  <a16:creationId xmlns:a16="http://schemas.microsoft.com/office/drawing/2014/main" id="{D751BBCC-6262-4AAA-BF6B-0BA5132F1DE2}"/>
                </a:ext>
              </a:extLst>
            </p:cNvPr>
            <p:cNvSpPr>
              <a:spLocks/>
            </p:cNvSpPr>
            <p:nvPr/>
          </p:nvSpPr>
          <p:spPr bwMode="auto">
            <a:xfrm>
              <a:off x="2024063" y="1017588"/>
              <a:ext cx="269875" cy="125413"/>
            </a:xfrm>
            <a:custGeom>
              <a:avLst/>
              <a:gdLst>
                <a:gd name="T0" fmla="*/ 848 w 848"/>
                <a:gd name="T1" fmla="*/ 39 h 396"/>
                <a:gd name="T2" fmla="*/ 848 w 848"/>
                <a:gd name="T3" fmla="*/ 51 h 396"/>
                <a:gd name="T4" fmla="*/ 844 w 848"/>
                <a:gd name="T5" fmla="*/ 65 h 396"/>
                <a:gd name="T6" fmla="*/ 836 w 848"/>
                <a:gd name="T7" fmla="*/ 81 h 396"/>
                <a:gd name="T8" fmla="*/ 816 w 848"/>
                <a:gd name="T9" fmla="*/ 105 h 396"/>
                <a:gd name="T10" fmla="*/ 777 w 848"/>
                <a:gd name="T11" fmla="*/ 140 h 396"/>
                <a:gd name="T12" fmla="*/ 726 w 848"/>
                <a:gd name="T13" fmla="*/ 178 h 396"/>
                <a:gd name="T14" fmla="*/ 663 w 848"/>
                <a:gd name="T15" fmla="*/ 216 h 396"/>
                <a:gd name="T16" fmla="*/ 591 w 848"/>
                <a:gd name="T17" fmla="*/ 254 h 396"/>
                <a:gd name="T18" fmla="*/ 510 w 848"/>
                <a:gd name="T19" fmla="*/ 290 h 396"/>
                <a:gd name="T20" fmla="*/ 424 w 848"/>
                <a:gd name="T21" fmla="*/ 324 h 396"/>
                <a:gd name="T22" fmla="*/ 340 w 848"/>
                <a:gd name="T23" fmla="*/ 352 h 396"/>
                <a:gd name="T24" fmla="*/ 261 w 848"/>
                <a:gd name="T25" fmla="*/ 373 h 396"/>
                <a:gd name="T26" fmla="*/ 189 w 848"/>
                <a:gd name="T27" fmla="*/ 387 h 396"/>
                <a:gd name="T28" fmla="*/ 126 w 848"/>
                <a:gd name="T29" fmla="*/ 395 h 396"/>
                <a:gd name="T30" fmla="*/ 74 w 848"/>
                <a:gd name="T31" fmla="*/ 395 h 396"/>
                <a:gd name="T32" fmla="*/ 42 w 848"/>
                <a:gd name="T33" fmla="*/ 390 h 396"/>
                <a:gd name="T34" fmla="*/ 27 w 848"/>
                <a:gd name="T35" fmla="*/ 384 h 396"/>
                <a:gd name="T36" fmla="*/ 14 w 848"/>
                <a:gd name="T37" fmla="*/ 377 h 396"/>
                <a:gd name="T38" fmla="*/ 5 w 848"/>
                <a:gd name="T39" fmla="*/ 367 h 396"/>
                <a:gd name="T40" fmla="*/ 0 w 848"/>
                <a:gd name="T41" fmla="*/ 357 h 396"/>
                <a:gd name="T42" fmla="*/ 0 w 848"/>
                <a:gd name="T43" fmla="*/ 343 h 396"/>
                <a:gd name="T44" fmla="*/ 4 w 848"/>
                <a:gd name="T45" fmla="*/ 329 h 396"/>
                <a:gd name="T46" fmla="*/ 13 w 848"/>
                <a:gd name="T47" fmla="*/ 315 h 396"/>
                <a:gd name="T48" fmla="*/ 33 w 848"/>
                <a:gd name="T49" fmla="*/ 290 h 396"/>
                <a:gd name="T50" fmla="*/ 71 w 848"/>
                <a:gd name="T51" fmla="*/ 254 h 396"/>
                <a:gd name="T52" fmla="*/ 123 w 848"/>
                <a:gd name="T53" fmla="*/ 217 h 396"/>
                <a:gd name="T54" fmla="*/ 185 w 848"/>
                <a:gd name="T55" fmla="*/ 179 h 396"/>
                <a:gd name="T56" fmla="*/ 257 w 848"/>
                <a:gd name="T57" fmla="*/ 141 h 396"/>
                <a:gd name="T58" fmla="*/ 339 w 848"/>
                <a:gd name="T59" fmla="*/ 104 h 396"/>
                <a:gd name="T60" fmla="*/ 424 w 848"/>
                <a:gd name="T61" fmla="*/ 70 h 396"/>
                <a:gd name="T62" fmla="*/ 509 w 848"/>
                <a:gd name="T63" fmla="*/ 43 h 396"/>
                <a:gd name="T64" fmla="*/ 587 w 848"/>
                <a:gd name="T65" fmla="*/ 22 h 396"/>
                <a:gd name="T66" fmla="*/ 659 w 848"/>
                <a:gd name="T67" fmla="*/ 8 h 396"/>
                <a:gd name="T68" fmla="*/ 722 w 848"/>
                <a:gd name="T69" fmla="*/ 1 h 396"/>
                <a:gd name="T70" fmla="*/ 774 w 848"/>
                <a:gd name="T71" fmla="*/ 0 h 396"/>
                <a:gd name="T72" fmla="*/ 806 w 848"/>
                <a:gd name="T73" fmla="*/ 5 h 396"/>
                <a:gd name="T74" fmla="*/ 822 w 848"/>
                <a:gd name="T75" fmla="*/ 10 h 396"/>
                <a:gd name="T76" fmla="*/ 835 w 848"/>
                <a:gd name="T77" fmla="*/ 18 h 396"/>
                <a:gd name="T78" fmla="*/ 843 w 848"/>
                <a:gd name="T79"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8" h="396">
                  <a:moveTo>
                    <a:pt x="846" y="32"/>
                  </a:moveTo>
                  <a:lnTo>
                    <a:pt x="848" y="39"/>
                  </a:lnTo>
                  <a:lnTo>
                    <a:pt x="848" y="45"/>
                  </a:lnTo>
                  <a:lnTo>
                    <a:pt x="848" y="51"/>
                  </a:lnTo>
                  <a:lnTo>
                    <a:pt x="846" y="59"/>
                  </a:lnTo>
                  <a:lnTo>
                    <a:pt x="844" y="65"/>
                  </a:lnTo>
                  <a:lnTo>
                    <a:pt x="840" y="72"/>
                  </a:lnTo>
                  <a:lnTo>
                    <a:pt x="836" y="81"/>
                  </a:lnTo>
                  <a:lnTo>
                    <a:pt x="829" y="88"/>
                  </a:lnTo>
                  <a:lnTo>
                    <a:pt x="816" y="105"/>
                  </a:lnTo>
                  <a:lnTo>
                    <a:pt x="799" y="122"/>
                  </a:lnTo>
                  <a:lnTo>
                    <a:pt x="777" y="140"/>
                  </a:lnTo>
                  <a:lnTo>
                    <a:pt x="753" y="159"/>
                  </a:lnTo>
                  <a:lnTo>
                    <a:pt x="726" y="178"/>
                  </a:lnTo>
                  <a:lnTo>
                    <a:pt x="696" y="197"/>
                  </a:lnTo>
                  <a:lnTo>
                    <a:pt x="663" y="216"/>
                  </a:lnTo>
                  <a:lnTo>
                    <a:pt x="628" y="235"/>
                  </a:lnTo>
                  <a:lnTo>
                    <a:pt x="591" y="254"/>
                  </a:lnTo>
                  <a:lnTo>
                    <a:pt x="551" y="272"/>
                  </a:lnTo>
                  <a:lnTo>
                    <a:pt x="510" y="290"/>
                  </a:lnTo>
                  <a:lnTo>
                    <a:pt x="468" y="308"/>
                  </a:lnTo>
                  <a:lnTo>
                    <a:pt x="424" y="324"/>
                  </a:lnTo>
                  <a:lnTo>
                    <a:pt x="381" y="339"/>
                  </a:lnTo>
                  <a:lnTo>
                    <a:pt x="340" y="352"/>
                  </a:lnTo>
                  <a:lnTo>
                    <a:pt x="299" y="363"/>
                  </a:lnTo>
                  <a:lnTo>
                    <a:pt x="261" y="373"/>
                  </a:lnTo>
                  <a:lnTo>
                    <a:pt x="224" y="381"/>
                  </a:lnTo>
                  <a:lnTo>
                    <a:pt x="189" y="387"/>
                  </a:lnTo>
                  <a:lnTo>
                    <a:pt x="157" y="392"/>
                  </a:lnTo>
                  <a:lnTo>
                    <a:pt x="126" y="395"/>
                  </a:lnTo>
                  <a:lnTo>
                    <a:pt x="99" y="396"/>
                  </a:lnTo>
                  <a:lnTo>
                    <a:pt x="74" y="395"/>
                  </a:lnTo>
                  <a:lnTo>
                    <a:pt x="52" y="392"/>
                  </a:lnTo>
                  <a:lnTo>
                    <a:pt x="42" y="390"/>
                  </a:lnTo>
                  <a:lnTo>
                    <a:pt x="34" y="387"/>
                  </a:lnTo>
                  <a:lnTo>
                    <a:pt x="27" y="384"/>
                  </a:lnTo>
                  <a:lnTo>
                    <a:pt x="19" y="381"/>
                  </a:lnTo>
                  <a:lnTo>
                    <a:pt x="14" y="377"/>
                  </a:lnTo>
                  <a:lnTo>
                    <a:pt x="9" y="373"/>
                  </a:lnTo>
                  <a:lnTo>
                    <a:pt x="5" y="367"/>
                  </a:lnTo>
                  <a:lnTo>
                    <a:pt x="2" y="362"/>
                  </a:lnTo>
                  <a:lnTo>
                    <a:pt x="0" y="357"/>
                  </a:lnTo>
                  <a:lnTo>
                    <a:pt x="0" y="350"/>
                  </a:lnTo>
                  <a:lnTo>
                    <a:pt x="0" y="343"/>
                  </a:lnTo>
                  <a:lnTo>
                    <a:pt x="2" y="337"/>
                  </a:lnTo>
                  <a:lnTo>
                    <a:pt x="4" y="329"/>
                  </a:lnTo>
                  <a:lnTo>
                    <a:pt x="9" y="322"/>
                  </a:lnTo>
                  <a:lnTo>
                    <a:pt x="13" y="315"/>
                  </a:lnTo>
                  <a:lnTo>
                    <a:pt x="18" y="306"/>
                  </a:lnTo>
                  <a:lnTo>
                    <a:pt x="33" y="290"/>
                  </a:lnTo>
                  <a:lnTo>
                    <a:pt x="50" y="272"/>
                  </a:lnTo>
                  <a:lnTo>
                    <a:pt x="71" y="254"/>
                  </a:lnTo>
                  <a:lnTo>
                    <a:pt x="95" y="236"/>
                  </a:lnTo>
                  <a:lnTo>
                    <a:pt x="123" y="217"/>
                  </a:lnTo>
                  <a:lnTo>
                    <a:pt x="152" y="198"/>
                  </a:lnTo>
                  <a:lnTo>
                    <a:pt x="185" y="179"/>
                  </a:lnTo>
                  <a:lnTo>
                    <a:pt x="220" y="160"/>
                  </a:lnTo>
                  <a:lnTo>
                    <a:pt x="257" y="141"/>
                  </a:lnTo>
                  <a:lnTo>
                    <a:pt x="297" y="122"/>
                  </a:lnTo>
                  <a:lnTo>
                    <a:pt x="339" y="104"/>
                  </a:lnTo>
                  <a:lnTo>
                    <a:pt x="381" y="87"/>
                  </a:lnTo>
                  <a:lnTo>
                    <a:pt x="424" y="70"/>
                  </a:lnTo>
                  <a:lnTo>
                    <a:pt x="467" y="57"/>
                  </a:lnTo>
                  <a:lnTo>
                    <a:pt x="509" y="43"/>
                  </a:lnTo>
                  <a:lnTo>
                    <a:pt x="549" y="31"/>
                  </a:lnTo>
                  <a:lnTo>
                    <a:pt x="587" y="22"/>
                  </a:lnTo>
                  <a:lnTo>
                    <a:pt x="624" y="14"/>
                  </a:lnTo>
                  <a:lnTo>
                    <a:pt x="659" y="8"/>
                  </a:lnTo>
                  <a:lnTo>
                    <a:pt x="692" y="3"/>
                  </a:lnTo>
                  <a:lnTo>
                    <a:pt x="722" y="1"/>
                  </a:lnTo>
                  <a:lnTo>
                    <a:pt x="750" y="0"/>
                  </a:lnTo>
                  <a:lnTo>
                    <a:pt x="774" y="0"/>
                  </a:lnTo>
                  <a:lnTo>
                    <a:pt x="796" y="3"/>
                  </a:lnTo>
                  <a:lnTo>
                    <a:pt x="806" y="5"/>
                  </a:lnTo>
                  <a:lnTo>
                    <a:pt x="814" y="7"/>
                  </a:lnTo>
                  <a:lnTo>
                    <a:pt x="822" y="10"/>
                  </a:lnTo>
                  <a:lnTo>
                    <a:pt x="829" y="14"/>
                  </a:lnTo>
                  <a:lnTo>
                    <a:pt x="835" y="18"/>
                  </a:lnTo>
                  <a:lnTo>
                    <a:pt x="840" y="23"/>
                  </a:lnTo>
                  <a:lnTo>
                    <a:pt x="843" y="27"/>
                  </a:lnTo>
                  <a:lnTo>
                    <a:pt x="846" y="32"/>
                  </a:lnTo>
                  <a:close/>
                </a:path>
              </a:pathLst>
            </a:custGeom>
            <a:solidFill>
              <a:srgbClr val="46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7" name="Freeform 141">
              <a:extLst>
                <a:ext uri="{FF2B5EF4-FFF2-40B4-BE49-F238E27FC236}">
                  <a16:creationId xmlns:a16="http://schemas.microsoft.com/office/drawing/2014/main" id="{EFB2C801-E7A4-4B90-9CF3-A10A58564AFF}"/>
                </a:ext>
              </a:extLst>
            </p:cNvPr>
            <p:cNvSpPr>
              <a:spLocks noEditPoints="1"/>
            </p:cNvSpPr>
            <p:nvPr/>
          </p:nvSpPr>
          <p:spPr bwMode="auto">
            <a:xfrm>
              <a:off x="2081213" y="971550"/>
              <a:ext cx="114300" cy="112713"/>
            </a:xfrm>
            <a:custGeom>
              <a:avLst/>
              <a:gdLst>
                <a:gd name="T0" fmla="*/ 82 w 361"/>
                <a:gd name="T1" fmla="*/ 28 h 359"/>
                <a:gd name="T2" fmla="*/ 43 w 361"/>
                <a:gd name="T3" fmla="*/ 63 h 359"/>
                <a:gd name="T4" fmla="*/ 16 w 361"/>
                <a:gd name="T5" fmla="*/ 107 h 359"/>
                <a:gd name="T6" fmla="*/ 2 w 361"/>
                <a:gd name="T7" fmla="*/ 157 h 359"/>
                <a:gd name="T8" fmla="*/ 3 w 361"/>
                <a:gd name="T9" fmla="*/ 210 h 359"/>
                <a:gd name="T10" fmla="*/ 20 w 361"/>
                <a:gd name="T11" fmla="*/ 262 h 359"/>
                <a:gd name="T12" fmla="*/ 52 w 361"/>
                <a:gd name="T13" fmla="*/ 305 h 359"/>
                <a:gd name="T14" fmla="*/ 93 w 361"/>
                <a:gd name="T15" fmla="*/ 337 h 359"/>
                <a:gd name="T16" fmla="*/ 141 w 361"/>
                <a:gd name="T17" fmla="*/ 355 h 359"/>
                <a:gd name="T18" fmla="*/ 193 w 361"/>
                <a:gd name="T19" fmla="*/ 359 h 359"/>
                <a:gd name="T20" fmla="*/ 245 w 361"/>
                <a:gd name="T21" fmla="*/ 347 h 359"/>
                <a:gd name="T22" fmla="*/ 293 w 361"/>
                <a:gd name="T23" fmla="*/ 320 h 359"/>
                <a:gd name="T24" fmla="*/ 329 w 361"/>
                <a:gd name="T25" fmla="*/ 282 h 359"/>
                <a:gd name="T26" fmla="*/ 351 w 361"/>
                <a:gd name="T27" fmla="*/ 235 h 359"/>
                <a:gd name="T28" fmla="*/ 361 w 361"/>
                <a:gd name="T29" fmla="*/ 185 h 359"/>
                <a:gd name="T30" fmla="*/ 354 w 361"/>
                <a:gd name="T31" fmla="*/ 132 h 359"/>
                <a:gd name="T32" fmla="*/ 331 w 361"/>
                <a:gd name="T33" fmla="*/ 81 h 359"/>
                <a:gd name="T34" fmla="*/ 296 w 361"/>
                <a:gd name="T35" fmla="*/ 42 h 359"/>
                <a:gd name="T36" fmla="*/ 253 w 361"/>
                <a:gd name="T37" fmla="*/ 14 h 359"/>
                <a:gd name="T38" fmla="*/ 203 w 361"/>
                <a:gd name="T39" fmla="*/ 1 h 359"/>
                <a:gd name="T40" fmla="*/ 150 w 361"/>
                <a:gd name="T41" fmla="*/ 2 h 359"/>
                <a:gd name="T42" fmla="*/ 222 w 361"/>
                <a:gd name="T43" fmla="*/ 286 h 359"/>
                <a:gd name="T44" fmla="*/ 200 w 361"/>
                <a:gd name="T45" fmla="*/ 292 h 359"/>
                <a:gd name="T46" fmla="*/ 166 w 361"/>
                <a:gd name="T47" fmla="*/ 293 h 359"/>
                <a:gd name="T48" fmla="*/ 134 w 361"/>
                <a:gd name="T49" fmla="*/ 285 h 359"/>
                <a:gd name="T50" fmla="*/ 106 w 361"/>
                <a:gd name="T51" fmla="*/ 267 h 359"/>
                <a:gd name="T52" fmla="*/ 83 w 361"/>
                <a:gd name="T53" fmla="*/ 242 h 359"/>
                <a:gd name="T54" fmla="*/ 70 w 361"/>
                <a:gd name="T55" fmla="*/ 210 h 359"/>
                <a:gd name="T56" fmla="*/ 65 w 361"/>
                <a:gd name="T57" fmla="*/ 176 h 359"/>
                <a:gd name="T58" fmla="*/ 71 w 361"/>
                <a:gd name="T59" fmla="*/ 143 h 359"/>
                <a:gd name="T60" fmla="*/ 86 w 361"/>
                <a:gd name="T61" fmla="*/ 114 h 359"/>
                <a:gd name="T62" fmla="*/ 109 w 361"/>
                <a:gd name="T63" fmla="*/ 89 h 359"/>
                <a:gd name="T64" fmla="*/ 138 w 361"/>
                <a:gd name="T65" fmla="*/ 72 h 359"/>
                <a:gd name="T66" fmla="*/ 172 w 361"/>
                <a:gd name="T67" fmla="*/ 64 h 359"/>
                <a:gd name="T68" fmla="*/ 205 w 361"/>
                <a:gd name="T69" fmla="*/ 67 h 359"/>
                <a:gd name="T70" fmla="*/ 237 w 361"/>
                <a:gd name="T71" fmla="*/ 79 h 359"/>
                <a:gd name="T72" fmla="*/ 263 w 361"/>
                <a:gd name="T73" fmla="*/ 99 h 359"/>
                <a:gd name="T74" fmla="*/ 282 w 361"/>
                <a:gd name="T75" fmla="*/ 126 h 359"/>
                <a:gd name="T76" fmla="*/ 294 w 361"/>
                <a:gd name="T77" fmla="*/ 160 h 359"/>
                <a:gd name="T78" fmla="*/ 295 w 361"/>
                <a:gd name="T79" fmla="*/ 194 h 359"/>
                <a:gd name="T80" fmla="*/ 285 w 361"/>
                <a:gd name="T81" fmla="*/ 226 h 359"/>
                <a:gd name="T82" fmla="*/ 269 w 361"/>
                <a:gd name="T83" fmla="*/ 253 h 359"/>
                <a:gd name="T84" fmla="*/ 243 w 361"/>
                <a:gd name="T85" fmla="*/ 27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1" h="359">
                  <a:moveTo>
                    <a:pt x="115" y="12"/>
                  </a:moveTo>
                  <a:lnTo>
                    <a:pt x="98" y="20"/>
                  </a:lnTo>
                  <a:lnTo>
                    <a:pt x="82" y="28"/>
                  </a:lnTo>
                  <a:lnTo>
                    <a:pt x="68" y="39"/>
                  </a:lnTo>
                  <a:lnTo>
                    <a:pt x="55" y="50"/>
                  </a:lnTo>
                  <a:lnTo>
                    <a:pt x="43" y="63"/>
                  </a:lnTo>
                  <a:lnTo>
                    <a:pt x="33" y="77"/>
                  </a:lnTo>
                  <a:lnTo>
                    <a:pt x="23" y="92"/>
                  </a:lnTo>
                  <a:lnTo>
                    <a:pt x="16" y="107"/>
                  </a:lnTo>
                  <a:lnTo>
                    <a:pt x="9" y="123"/>
                  </a:lnTo>
                  <a:lnTo>
                    <a:pt x="4" y="140"/>
                  </a:lnTo>
                  <a:lnTo>
                    <a:pt x="2" y="157"/>
                  </a:lnTo>
                  <a:lnTo>
                    <a:pt x="0" y="174"/>
                  </a:lnTo>
                  <a:lnTo>
                    <a:pt x="1" y="192"/>
                  </a:lnTo>
                  <a:lnTo>
                    <a:pt x="3" y="210"/>
                  </a:lnTo>
                  <a:lnTo>
                    <a:pt x="7" y="227"/>
                  </a:lnTo>
                  <a:lnTo>
                    <a:pt x="13" y="245"/>
                  </a:lnTo>
                  <a:lnTo>
                    <a:pt x="20" y="262"/>
                  </a:lnTo>
                  <a:lnTo>
                    <a:pt x="30" y="278"/>
                  </a:lnTo>
                  <a:lnTo>
                    <a:pt x="40" y="291"/>
                  </a:lnTo>
                  <a:lnTo>
                    <a:pt x="52" y="305"/>
                  </a:lnTo>
                  <a:lnTo>
                    <a:pt x="64" y="317"/>
                  </a:lnTo>
                  <a:lnTo>
                    <a:pt x="78" y="327"/>
                  </a:lnTo>
                  <a:lnTo>
                    <a:pt x="93" y="337"/>
                  </a:lnTo>
                  <a:lnTo>
                    <a:pt x="108" y="344"/>
                  </a:lnTo>
                  <a:lnTo>
                    <a:pt x="125" y="350"/>
                  </a:lnTo>
                  <a:lnTo>
                    <a:pt x="141" y="355"/>
                  </a:lnTo>
                  <a:lnTo>
                    <a:pt x="157" y="358"/>
                  </a:lnTo>
                  <a:lnTo>
                    <a:pt x="175" y="359"/>
                  </a:lnTo>
                  <a:lnTo>
                    <a:pt x="193" y="359"/>
                  </a:lnTo>
                  <a:lnTo>
                    <a:pt x="210" y="357"/>
                  </a:lnTo>
                  <a:lnTo>
                    <a:pt x="228" y="353"/>
                  </a:lnTo>
                  <a:lnTo>
                    <a:pt x="245" y="347"/>
                  </a:lnTo>
                  <a:lnTo>
                    <a:pt x="262" y="339"/>
                  </a:lnTo>
                  <a:lnTo>
                    <a:pt x="278" y="330"/>
                  </a:lnTo>
                  <a:lnTo>
                    <a:pt x="293" y="320"/>
                  </a:lnTo>
                  <a:lnTo>
                    <a:pt x="306" y="308"/>
                  </a:lnTo>
                  <a:lnTo>
                    <a:pt x="318" y="296"/>
                  </a:lnTo>
                  <a:lnTo>
                    <a:pt x="329" y="282"/>
                  </a:lnTo>
                  <a:lnTo>
                    <a:pt x="337" y="267"/>
                  </a:lnTo>
                  <a:lnTo>
                    <a:pt x="345" y="251"/>
                  </a:lnTo>
                  <a:lnTo>
                    <a:pt x="351" y="235"/>
                  </a:lnTo>
                  <a:lnTo>
                    <a:pt x="356" y="218"/>
                  </a:lnTo>
                  <a:lnTo>
                    <a:pt x="358" y="201"/>
                  </a:lnTo>
                  <a:lnTo>
                    <a:pt x="361" y="185"/>
                  </a:lnTo>
                  <a:lnTo>
                    <a:pt x="359" y="167"/>
                  </a:lnTo>
                  <a:lnTo>
                    <a:pt x="357" y="149"/>
                  </a:lnTo>
                  <a:lnTo>
                    <a:pt x="354" y="132"/>
                  </a:lnTo>
                  <a:lnTo>
                    <a:pt x="348" y="114"/>
                  </a:lnTo>
                  <a:lnTo>
                    <a:pt x="340" y="97"/>
                  </a:lnTo>
                  <a:lnTo>
                    <a:pt x="331" y="81"/>
                  </a:lnTo>
                  <a:lnTo>
                    <a:pt x="321" y="67"/>
                  </a:lnTo>
                  <a:lnTo>
                    <a:pt x="310" y="53"/>
                  </a:lnTo>
                  <a:lnTo>
                    <a:pt x="296" y="42"/>
                  </a:lnTo>
                  <a:lnTo>
                    <a:pt x="282" y="31"/>
                  </a:lnTo>
                  <a:lnTo>
                    <a:pt x="269" y="22"/>
                  </a:lnTo>
                  <a:lnTo>
                    <a:pt x="253" y="14"/>
                  </a:lnTo>
                  <a:lnTo>
                    <a:pt x="237" y="8"/>
                  </a:lnTo>
                  <a:lnTo>
                    <a:pt x="220" y="4"/>
                  </a:lnTo>
                  <a:lnTo>
                    <a:pt x="203" y="1"/>
                  </a:lnTo>
                  <a:lnTo>
                    <a:pt x="185" y="0"/>
                  </a:lnTo>
                  <a:lnTo>
                    <a:pt x="168" y="0"/>
                  </a:lnTo>
                  <a:lnTo>
                    <a:pt x="150" y="2"/>
                  </a:lnTo>
                  <a:lnTo>
                    <a:pt x="132" y="6"/>
                  </a:lnTo>
                  <a:lnTo>
                    <a:pt x="115" y="12"/>
                  </a:lnTo>
                  <a:close/>
                  <a:moveTo>
                    <a:pt x="222" y="286"/>
                  </a:moveTo>
                  <a:lnTo>
                    <a:pt x="222" y="286"/>
                  </a:lnTo>
                  <a:lnTo>
                    <a:pt x="211" y="290"/>
                  </a:lnTo>
                  <a:lnTo>
                    <a:pt x="200" y="292"/>
                  </a:lnTo>
                  <a:lnTo>
                    <a:pt x="188" y="294"/>
                  </a:lnTo>
                  <a:lnTo>
                    <a:pt x="178" y="294"/>
                  </a:lnTo>
                  <a:lnTo>
                    <a:pt x="166" y="293"/>
                  </a:lnTo>
                  <a:lnTo>
                    <a:pt x="155" y="291"/>
                  </a:lnTo>
                  <a:lnTo>
                    <a:pt x="145" y="288"/>
                  </a:lnTo>
                  <a:lnTo>
                    <a:pt x="134" y="285"/>
                  </a:lnTo>
                  <a:lnTo>
                    <a:pt x="124" y="280"/>
                  </a:lnTo>
                  <a:lnTo>
                    <a:pt x="115" y="274"/>
                  </a:lnTo>
                  <a:lnTo>
                    <a:pt x="106" y="267"/>
                  </a:lnTo>
                  <a:lnTo>
                    <a:pt x="98" y="260"/>
                  </a:lnTo>
                  <a:lnTo>
                    <a:pt x="90" y="251"/>
                  </a:lnTo>
                  <a:lnTo>
                    <a:pt x="83" y="242"/>
                  </a:lnTo>
                  <a:lnTo>
                    <a:pt x="78" y="232"/>
                  </a:lnTo>
                  <a:lnTo>
                    <a:pt x="73" y="222"/>
                  </a:lnTo>
                  <a:lnTo>
                    <a:pt x="70" y="210"/>
                  </a:lnTo>
                  <a:lnTo>
                    <a:pt x="67" y="198"/>
                  </a:lnTo>
                  <a:lnTo>
                    <a:pt x="65" y="188"/>
                  </a:lnTo>
                  <a:lnTo>
                    <a:pt x="65" y="176"/>
                  </a:lnTo>
                  <a:lnTo>
                    <a:pt x="67" y="166"/>
                  </a:lnTo>
                  <a:lnTo>
                    <a:pt x="68" y="154"/>
                  </a:lnTo>
                  <a:lnTo>
                    <a:pt x="71" y="143"/>
                  </a:lnTo>
                  <a:lnTo>
                    <a:pt x="75" y="133"/>
                  </a:lnTo>
                  <a:lnTo>
                    <a:pt x="79" y="123"/>
                  </a:lnTo>
                  <a:lnTo>
                    <a:pt x="86" y="114"/>
                  </a:lnTo>
                  <a:lnTo>
                    <a:pt x="92" y="105"/>
                  </a:lnTo>
                  <a:lnTo>
                    <a:pt x="100" y="97"/>
                  </a:lnTo>
                  <a:lnTo>
                    <a:pt x="109" y="89"/>
                  </a:lnTo>
                  <a:lnTo>
                    <a:pt x="117" y="83"/>
                  </a:lnTo>
                  <a:lnTo>
                    <a:pt x="128" y="77"/>
                  </a:lnTo>
                  <a:lnTo>
                    <a:pt x="138" y="72"/>
                  </a:lnTo>
                  <a:lnTo>
                    <a:pt x="150" y="68"/>
                  </a:lnTo>
                  <a:lnTo>
                    <a:pt x="161" y="66"/>
                  </a:lnTo>
                  <a:lnTo>
                    <a:pt x="172" y="64"/>
                  </a:lnTo>
                  <a:lnTo>
                    <a:pt x="184" y="64"/>
                  </a:lnTo>
                  <a:lnTo>
                    <a:pt x="194" y="65"/>
                  </a:lnTo>
                  <a:lnTo>
                    <a:pt x="205" y="67"/>
                  </a:lnTo>
                  <a:lnTo>
                    <a:pt x="217" y="70"/>
                  </a:lnTo>
                  <a:lnTo>
                    <a:pt x="226" y="74"/>
                  </a:lnTo>
                  <a:lnTo>
                    <a:pt x="237" y="79"/>
                  </a:lnTo>
                  <a:lnTo>
                    <a:pt x="246" y="84"/>
                  </a:lnTo>
                  <a:lnTo>
                    <a:pt x="255" y="92"/>
                  </a:lnTo>
                  <a:lnTo>
                    <a:pt x="263" y="99"/>
                  </a:lnTo>
                  <a:lnTo>
                    <a:pt x="271" y="107"/>
                  </a:lnTo>
                  <a:lnTo>
                    <a:pt x="277" y="117"/>
                  </a:lnTo>
                  <a:lnTo>
                    <a:pt x="282" y="126"/>
                  </a:lnTo>
                  <a:lnTo>
                    <a:pt x="288" y="137"/>
                  </a:lnTo>
                  <a:lnTo>
                    <a:pt x="292" y="149"/>
                  </a:lnTo>
                  <a:lnTo>
                    <a:pt x="294" y="160"/>
                  </a:lnTo>
                  <a:lnTo>
                    <a:pt x="295" y="171"/>
                  </a:lnTo>
                  <a:lnTo>
                    <a:pt x="295" y="182"/>
                  </a:lnTo>
                  <a:lnTo>
                    <a:pt x="295" y="194"/>
                  </a:lnTo>
                  <a:lnTo>
                    <a:pt x="293" y="205"/>
                  </a:lnTo>
                  <a:lnTo>
                    <a:pt x="290" y="215"/>
                  </a:lnTo>
                  <a:lnTo>
                    <a:pt x="285" y="226"/>
                  </a:lnTo>
                  <a:lnTo>
                    <a:pt x="281" y="235"/>
                  </a:lnTo>
                  <a:lnTo>
                    <a:pt x="275" y="245"/>
                  </a:lnTo>
                  <a:lnTo>
                    <a:pt x="269" y="253"/>
                  </a:lnTo>
                  <a:lnTo>
                    <a:pt x="261" y="262"/>
                  </a:lnTo>
                  <a:lnTo>
                    <a:pt x="253" y="269"/>
                  </a:lnTo>
                  <a:lnTo>
                    <a:pt x="243" y="275"/>
                  </a:lnTo>
                  <a:lnTo>
                    <a:pt x="233" y="282"/>
                  </a:lnTo>
                  <a:lnTo>
                    <a:pt x="222" y="286"/>
                  </a:lnTo>
                  <a:close/>
                </a:path>
              </a:pathLst>
            </a:custGeom>
            <a:solidFill>
              <a:srgbClr val="46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8" name="Freeform 142">
              <a:extLst>
                <a:ext uri="{FF2B5EF4-FFF2-40B4-BE49-F238E27FC236}">
                  <a16:creationId xmlns:a16="http://schemas.microsoft.com/office/drawing/2014/main" id="{D5851E3E-CBA1-4925-A590-31EFEC59148E}"/>
                </a:ext>
              </a:extLst>
            </p:cNvPr>
            <p:cNvSpPr>
              <a:spLocks/>
            </p:cNvSpPr>
            <p:nvPr/>
          </p:nvSpPr>
          <p:spPr bwMode="auto">
            <a:xfrm>
              <a:off x="2058988" y="1198563"/>
              <a:ext cx="52388" cy="52388"/>
            </a:xfrm>
            <a:custGeom>
              <a:avLst/>
              <a:gdLst>
                <a:gd name="T0" fmla="*/ 162 w 165"/>
                <a:gd name="T1" fmla="*/ 61 h 164"/>
                <a:gd name="T2" fmla="*/ 165 w 165"/>
                <a:gd name="T3" fmla="*/ 76 h 164"/>
                <a:gd name="T4" fmla="*/ 165 w 165"/>
                <a:gd name="T5" fmla="*/ 92 h 164"/>
                <a:gd name="T6" fmla="*/ 161 w 165"/>
                <a:gd name="T7" fmla="*/ 108 h 164"/>
                <a:gd name="T8" fmla="*/ 154 w 165"/>
                <a:gd name="T9" fmla="*/ 122 h 164"/>
                <a:gd name="T10" fmla="*/ 146 w 165"/>
                <a:gd name="T11" fmla="*/ 136 h 164"/>
                <a:gd name="T12" fmla="*/ 134 w 165"/>
                <a:gd name="T13" fmla="*/ 146 h 164"/>
                <a:gd name="T14" fmla="*/ 121 w 165"/>
                <a:gd name="T15" fmla="*/ 156 h 164"/>
                <a:gd name="T16" fmla="*/ 105 w 165"/>
                <a:gd name="T17" fmla="*/ 161 h 164"/>
                <a:gd name="T18" fmla="*/ 89 w 165"/>
                <a:gd name="T19" fmla="*/ 164 h 164"/>
                <a:gd name="T20" fmla="*/ 73 w 165"/>
                <a:gd name="T21" fmla="*/ 164 h 164"/>
                <a:gd name="T22" fmla="*/ 57 w 165"/>
                <a:gd name="T23" fmla="*/ 160 h 164"/>
                <a:gd name="T24" fmla="*/ 42 w 165"/>
                <a:gd name="T25" fmla="*/ 154 h 164"/>
                <a:gd name="T26" fmla="*/ 30 w 165"/>
                <a:gd name="T27" fmla="*/ 145 h 164"/>
                <a:gd name="T28" fmla="*/ 18 w 165"/>
                <a:gd name="T29" fmla="*/ 134 h 164"/>
                <a:gd name="T30" fmla="*/ 10 w 165"/>
                <a:gd name="T31" fmla="*/ 120 h 164"/>
                <a:gd name="T32" fmla="*/ 3 w 165"/>
                <a:gd name="T33" fmla="*/ 104 h 164"/>
                <a:gd name="T34" fmla="*/ 1 w 165"/>
                <a:gd name="T35" fmla="*/ 88 h 164"/>
                <a:gd name="T36" fmla="*/ 1 w 165"/>
                <a:gd name="T37" fmla="*/ 72 h 164"/>
                <a:gd name="T38" fmla="*/ 4 w 165"/>
                <a:gd name="T39" fmla="*/ 56 h 164"/>
                <a:gd name="T40" fmla="*/ 11 w 165"/>
                <a:gd name="T41" fmla="*/ 42 h 164"/>
                <a:gd name="T42" fmla="*/ 20 w 165"/>
                <a:gd name="T43" fmla="*/ 29 h 164"/>
                <a:gd name="T44" fmla="*/ 32 w 165"/>
                <a:gd name="T45" fmla="*/ 18 h 164"/>
                <a:gd name="T46" fmla="*/ 46 w 165"/>
                <a:gd name="T47" fmla="*/ 9 h 164"/>
                <a:gd name="T48" fmla="*/ 60 w 165"/>
                <a:gd name="T49" fmla="*/ 2 h 164"/>
                <a:gd name="T50" fmla="*/ 77 w 165"/>
                <a:gd name="T51" fmla="*/ 0 h 164"/>
                <a:gd name="T52" fmla="*/ 93 w 165"/>
                <a:gd name="T53" fmla="*/ 0 h 164"/>
                <a:gd name="T54" fmla="*/ 109 w 165"/>
                <a:gd name="T55" fmla="*/ 4 h 164"/>
                <a:gd name="T56" fmla="*/ 123 w 165"/>
                <a:gd name="T57" fmla="*/ 10 h 164"/>
                <a:gd name="T58" fmla="*/ 136 w 165"/>
                <a:gd name="T59" fmla="*/ 19 h 164"/>
                <a:gd name="T60" fmla="*/ 147 w 165"/>
                <a:gd name="T61" fmla="*/ 31 h 164"/>
                <a:gd name="T62" fmla="*/ 157 w 165"/>
                <a:gd name="T63" fmla="*/ 4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64">
                  <a:moveTo>
                    <a:pt x="160" y="52"/>
                  </a:moveTo>
                  <a:lnTo>
                    <a:pt x="162" y="61"/>
                  </a:lnTo>
                  <a:lnTo>
                    <a:pt x="164" y="68"/>
                  </a:lnTo>
                  <a:lnTo>
                    <a:pt x="165" y="76"/>
                  </a:lnTo>
                  <a:lnTo>
                    <a:pt x="165" y="85"/>
                  </a:lnTo>
                  <a:lnTo>
                    <a:pt x="165" y="92"/>
                  </a:lnTo>
                  <a:lnTo>
                    <a:pt x="163" y="100"/>
                  </a:lnTo>
                  <a:lnTo>
                    <a:pt x="161" y="108"/>
                  </a:lnTo>
                  <a:lnTo>
                    <a:pt x="159" y="116"/>
                  </a:lnTo>
                  <a:lnTo>
                    <a:pt x="154" y="122"/>
                  </a:lnTo>
                  <a:lnTo>
                    <a:pt x="150" y="129"/>
                  </a:lnTo>
                  <a:lnTo>
                    <a:pt x="146" y="136"/>
                  </a:lnTo>
                  <a:lnTo>
                    <a:pt x="141" y="141"/>
                  </a:lnTo>
                  <a:lnTo>
                    <a:pt x="134" y="146"/>
                  </a:lnTo>
                  <a:lnTo>
                    <a:pt x="128" y="152"/>
                  </a:lnTo>
                  <a:lnTo>
                    <a:pt x="121" y="156"/>
                  </a:lnTo>
                  <a:lnTo>
                    <a:pt x="113" y="159"/>
                  </a:lnTo>
                  <a:lnTo>
                    <a:pt x="105" y="161"/>
                  </a:lnTo>
                  <a:lnTo>
                    <a:pt x="96" y="163"/>
                  </a:lnTo>
                  <a:lnTo>
                    <a:pt x="89" y="164"/>
                  </a:lnTo>
                  <a:lnTo>
                    <a:pt x="80" y="164"/>
                  </a:lnTo>
                  <a:lnTo>
                    <a:pt x="73" y="164"/>
                  </a:lnTo>
                  <a:lnTo>
                    <a:pt x="65" y="162"/>
                  </a:lnTo>
                  <a:lnTo>
                    <a:pt x="57" y="160"/>
                  </a:lnTo>
                  <a:lnTo>
                    <a:pt x="50" y="158"/>
                  </a:lnTo>
                  <a:lnTo>
                    <a:pt x="42" y="154"/>
                  </a:lnTo>
                  <a:lnTo>
                    <a:pt x="36" y="149"/>
                  </a:lnTo>
                  <a:lnTo>
                    <a:pt x="30" y="145"/>
                  </a:lnTo>
                  <a:lnTo>
                    <a:pt x="23" y="140"/>
                  </a:lnTo>
                  <a:lnTo>
                    <a:pt x="18" y="134"/>
                  </a:lnTo>
                  <a:lnTo>
                    <a:pt x="14" y="127"/>
                  </a:lnTo>
                  <a:lnTo>
                    <a:pt x="10" y="120"/>
                  </a:lnTo>
                  <a:lnTo>
                    <a:pt x="6" y="112"/>
                  </a:lnTo>
                  <a:lnTo>
                    <a:pt x="3" y="104"/>
                  </a:lnTo>
                  <a:lnTo>
                    <a:pt x="1" y="97"/>
                  </a:lnTo>
                  <a:lnTo>
                    <a:pt x="1" y="88"/>
                  </a:lnTo>
                  <a:lnTo>
                    <a:pt x="0" y="80"/>
                  </a:lnTo>
                  <a:lnTo>
                    <a:pt x="1" y="72"/>
                  </a:lnTo>
                  <a:lnTo>
                    <a:pt x="2" y="64"/>
                  </a:lnTo>
                  <a:lnTo>
                    <a:pt x="4" y="56"/>
                  </a:lnTo>
                  <a:lnTo>
                    <a:pt x="7" y="49"/>
                  </a:lnTo>
                  <a:lnTo>
                    <a:pt x="11" y="42"/>
                  </a:lnTo>
                  <a:lnTo>
                    <a:pt x="15" y="35"/>
                  </a:lnTo>
                  <a:lnTo>
                    <a:pt x="20" y="29"/>
                  </a:lnTo>
                  <a:lnTo>
                    <a:pt x="25" y="24"/>
                  </a:lnTo>
                  <a:lnTo>
                    <a:pt x="32" y="18"/>
                  </a:lnTo>
                  <a:lnTo>
                    <a:pt x="38" y="13"/>
                  </a:lnTo>
                  <a:lnTo>
                    <a:pt x="46" y="9"/>
                  </a:lnTo>
                  <a:lnTo>
                    <a:pt x="53" y="6"/>
                  </a:lnTo>
                  <a:lnTo>
                    <a:pt x="60" y="2"/>
                  </a:lnTo>
                  <a:lnTo>
                    <a:pt x="69" y="1"/>
                  </a:lnTo>
                  <a:lnTo>
                    <a:pt x="77" y="0"/>
                  </a:lnTo>
                  <a:lnTo>
                    <a:pt x="85" y="0"/>
                  </a:lnTo>
                  <a:lnTo>
                    <a:pt x="93" y="0"/>
                  </a:lnTo>
                  <a:lnTo>
                    <a:pt x="101" y="1"/>
                  </a:lnTo>
                  <a:lnTo>
                    <a:pt x="109" y="4"/>
                  </a:lnTo>
                  <a:lnTo>
                    <a:pt x="116" y="7"/>
                  </a:lnTo>
                  <a:lnTo>
                    <a:pt x="123" y="10"/>
                  </a:lnTo>
                  <a:lnTo>
                    <a:pt x="130" y="14"/>
                  </a:lnTo>
                  <a:lnTo>
                    <a:pt x="136" y="19"/>
                  </a:lnTo>
                  <a:lnTo>
                    <a:pt x="142" y="25"/>
                  </a:lnTo>
                  <a:lnTo>
                    <a:pt x="147" y="31"/>
                  </a:lnTo>
                  <a:lnTo>
                    <a:pt x="152" y="37"/>
                  </a:lnTo>
                  <a:lnTo>
                    <a:pt x="157" y="45"/>
                  </a:lnTo>
                  <a:lnTo>
                    <a:pt x="160" y="52"/>
                  </a:lnTo>
                  <a:close/>
                </a:path>
              </a:pathLst>
            </a:custGeom>
            <a:solidFill>
              <a:srgbClr val="669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9" name="Freeform 143">
              <a:extLst>
                <a:ext uri="{FF2B5EF4-FFF2-40B4-BE49-F238E27FC236}">
                  <a16:creationId xmlns:a16="http://schemas.microsoft.com/office/drawing/2014/main" id="{7900457E-0417-44C9-8408-3E06E0BA4364}"/>
                </a:ext>
              </a:extLst>
            </p:cNvPr>
            <p:cNvSpPr>
              <a:spLocks/>
            </p:cNvSpPr>
            <p:nvPr/>
          </p:nvSpPr>
          <p:spPr bwMode="auto">
            <a:xfrm>
              <a:off x="2109788" y="1330325"/>
              <a:ext cx="52388" cy="52388"/>
            </a:xfrm>
            <a:custGeom>
              <a:avLst/>
              <a:gdLst>
                <a:gd name="T0" fmla="*/ 162 w 164"/>
                <a:gd name="T1" fmla="*/ 60 h 165"/>
                <a:gd name="T2" fmla="*/ 164 w 164"/>
                <a:gd name="T3" fmla="*/ 77 h 165"/>
                <a:gd name="T4" fmla="*/ 164 w 164"/>
                <a:gd name="T5" fmla="*/ 93 h 165"/>
                <a:gd name="T6" fmla="*/ 161 w 164"/>
                <a:gd name="T7" fmla="*/ 108 h 165"/>
                <a:gd name="T8" fmla="*/ 154 w 164"/>
                <a:gd name="T9" fmla="*/ 122 h 165"/>
                <a:gd name="T10" fmla="*/ 145 w 164"/>
                <a:gd name="T11" fmla="*/ 135 h 165"/>
                <a:gd name="T12" fmla="*/ 133 w 164"/>
                <a:gd name="T13" fmla="*/ 147 h 165"/>
                <a:gd name="T14" fmla="*/ 119 w 164"/>
                <a:gd name="T15" fmla="*/ 155 h 165"/>
                <a:gd name="T16" fmla="*/ 104 w 164"/>
                <a:gd name="T17" fmla="*/ 161 h 165"/>
                <a:gd name="T18" fmla="*/ 88 w 164"/>
                <a:gd name="T19" fmla="*/ 165 h 165"/>
                <a:gd name="T20" fmla="*/ 72 w 164"/>
                <a:gd name="T21" fmla="*/ 164 h 165"/>
                <a:gd name="T22" fmla="*/ 56 w 164"/>
                <a:gd name="T23" fmla="*/ 160 h 165"/>
                <a:gd name="T24" fmla="*/ 42 w 164"/>
                <a:gd name="T25" fmla="*/ 154 h 165"/>
                <a:gd name="T26" fmla="*/ 28 w 164"/>
                <a:gd name="T27" fmla="*/ 146 h 165"/>
                <a:gd name="T28" fmla="*/ 18 w 164"/>
                <a:gd name="T29" fmla="*/ 134 h 165"/>
                <a:gd name="T30" fmla="*/ 8 w 164"/>
                <a:gd name="T31" fmla="*/ 120 h 165"/>
                <a:gd name="T32" fmla="*/ 3 w 164"/>
                <a:gd name="T33" fmla="*/ 104 h 165"/>
                <a:gd name="T34" fmla="*/ 0 w 164"/>
                <a:gd name="T35" fmla="*/ 89 h 165"/>
                <a:gd name="T36" fmla="*/ 0 w 164"/>
                <a:gd name="T37" fmla="*/ 72 h 165"/>
                <a:gd name="T38" fmla="*/ 4 w 164"/>
                <a:gd name="T39" fmla="*/ 57 h 165"/>
                <a:gd name="T40" fmla="*/ 10 w 164"/>
                <a:gd name="T41" fmla="*/ 42 h 165"/>
                <a:gd name="T42" fmla="*/ 19 w 164"/>
                <a:gd name="T43" fmla="*/ 29 h 165"/>
                <a:gd name="T44" fmla="*/ 31 w 164"/>
                <a:gd name="T45" fmla="*/ 18 h 165"/>
                <a:gd name="T46" fmla="*/ 44 w 164"/>
                <a:gd name="T47" fmla="*/ 9 h 165"/>
                <a:gd name="T48" fmla="*/ 60 w 164"/>
                <a:gd name="T49" fmla="*/ 3 h 165"/>
                <a:gd name="T50" fmla="*/ 76 w 164"/>
                <a:gd name="T51" fmla="*/ 0 h 165"/>
                <a:gd name="T52" fmla="*/ 92 w 164"/>
                <a:gd name="T53" fmla="*/ 1 h 165"/>
                <a:gd name="T54" fmla="*/ 108 w 164"/>
                <a:gd name="T55" fmla="*/ 4 h 165"/>
                <a:gd name="T56" fmla="*/ 123 w 164"/>
                <a:gd name="T57" fmla="*/ 10 h 165"/>
                <a:gd name="T58" fmla="*/ 135 w 164"/>
                <a:gd name="T59" fmla="*/ 20 h 165"/>
                <a:gd name="T60" fmla="*/ 146 w 164"/>
                <a:gd name="T61" fmla="*/ 30 h 165"/>
                <a:gd name="T62" fmla="*/ 155 w 164"/>
                <a:gd name="T63" fmla="*/ 4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65">
                  <a:moveTo>
                    <a:pt x="159" y="53"/>
                  </a:moveTo>
                  <a:lnTo>
                    <a:pt x="162" y="60"/>
                  </a:lnTo>
                  <a:lnTo>
                    <a:pt x="163" y="68"/>
                  </a:lnTo>
                  <a:lnTo>
                    <a:pt x="164" y="77"/>
                  </a:lnTo>
                  <a:lnTo>
                    <a:pt x="164" y="84"/>
                  </a:lnTo>
                  <a:lnTo>
                    <a:pt x="164" y="93"/>
                  </a:lnTo>
                  <a:lnTo>
                    <a:pt x="163" y="100"/>
                  </a:lnTo>
                  <a:lnTo>
                    <a:pt x="161" y="108"/>
                  </a:lnTo>
                  <a:lnTo>
                    <a:pt x="157" y="115"/>
                  </a:lnTo>
                  <a:lnTo>
                    <a:pt x="154" y="122"/>
                  </a:lnTo>
                  <a:lnTo>
                    <a:pt x="150" y="129"/>
                  </a:lnTo>
                  <a:lnTo>
                    <a:pt x="145" y="135"/>
                  </a:lnTo>
                  <a:lnTo>
                    <a:pt x="139" y="141"/>
                  </a:lnTo>
                  <a:lnTo>
                    <a:pt x="133" y="147"/>
                  </a:lnTo>
                  <a:lnTo>
                    <a:pt x="127" y="151"/>
                  </a:lnTo>
                  <a:lnTo>
                    <a:pt x="119" y="155"/>
                  </a:lnTo>
                  <a:lnTo>
                    <a:pt x="112" y="159"/>
                  </a:lnTo>
                  <a:lnTo>
                    <a:pt x="104" y="161"/>
                  </a:lnTo>
                  <a:lnTo>
                    <a:pt x="96" y="164"/>
                  </a:lnTo>
                  <a:lnTo>
                    <a:pt x="88" y="165"/>
                  </a:lnTo>
                  <a:lnTo>
                    <a:pt x="79" y="165"/>
                  </a:lnTo>
                  <a:lnTo>
                    <a:pt x="72" y="164"/>
                  </a:lnTo>
                  <a:lnTo>
                    <a:pt x="63" y="163"/>
                  </a:lnTo>
                  <a:lnTo>
                    <a:pt x="56" y="160"/>
                  </a:lnTo>
                  <a:lnTo>
                    <a:pt x="49" y="157"/>
                  </a:lnTo>
                  <a:lnTo>
                    <a:pt x="42" y="154"/>
                  </a:lnTo>
                  <a:lnTo>
                    <a:pt x="35" y="150"/>
                  </a:lnTo>
                  <a:lnTo>
                    <a:pt x="28" y="146"/>
                  </a:lnTo>
                  <a:lnTo>
                    <a:pt x="23" y="139"/>
                  </a:lnTo>
                  <a:lnTo>
                    <a:pt x="18" y="134"/>
                  </a:lnTo>
                  <a:lnTo>
                    <a:pt x="13" y="127"/>
                  </a:lnTo>
                  <a:lnTo>
                    <a:pt x="8" y="120"/>
                  </a:lnTo>
                  <a:lnTo>
                    <a:pt x="5" y="112"/>
                  </a:lnTo>
                  <a:lnTo>
                    <a:pt x="3" y="104"/>
                  </a:lnTo>
                  <a:lnTo>
                    <a:pt x="1" y="96"/>
                  </a:lnTo>
                  <a:lnTo>
                    <a:pt x="0" y="89"/>
                  </a:lnTo>
                  <a:lnTo>
                    <a:pt x="0" y="80"/>
                  </a:lnTo>
                  <a:lnTo>
                    <a:pt x="0" y="72"/>
                  </a:lnTo>
                  <a:lnTo>
                    <a:pt x="2" y="64"/>
                  </a:lnTo>
                  <a:lnTo>
                    <a:pt x="4" y="57"/>
                  </a:lnTo>
                  <a:lnTo>
                    <a:pt x="6" y="49"/>
                  </a:lnTo>
                  <a:lnTo>
                    <a:pt x="10" y="42"/>
                  </a:lnTo>
                  <a:lnTo>
                    <a:pt x="15" y="36"/>
                  </a:lnTo>
                  <a:lnTo>
                    <a:pt x="19" y="29"/>
                  </a:lnTo>
                  <a:lnTo>
                    <a:pt x="24" y="23"/>
                  </a:lnTo>
                  <a:lnTo>
                    <a:pt x="31" y="18"/>
                  </a:lnTo>
                  <a:lnTo>
                    <a:pt x="37" y="13"/>
                  </a:lnTo>
                  <a:lnTo>
                    <a:pt x="44" y="9"/>
                  </a:lnTo>
                  <a:lnTo>
                    <a:pt x="52" y="5"/>
                  </a:lnTo>
                  <a:lnTo>
                    <a:pt x="60" y="3"/>
                  </a:lnTo>
                  <a:lnTo>
                    <a:pt x="68" y="1"/>
                  </a:lnTo>
                  <a:lnTo>
                    <a:pt x="76" y="0"/>
                  </a:lnTo>
                  <a:lnTo>
                    <a:pt x="85" y="0"/>
                  </a:lnTo>
                  <a:lnTo>
                    <a:pt x="92" y="1"/>
                  </a:lnTo>
                  <a:lnTo>
                    <a:pt x="100" y="2"/>
                  </a:lnTo>
                  <a:lnTo>
                    <a:pt x="108" y="4"/>
                  </a:lnTo>
                  <a:lnTo>
                    <a:pt x="115" y="7"/>
                  </a:lnTo>
                  <a:lnTo>
                    <a:pt x="123" y="10"/>
                  </a:lnTo>
                  <a:lnTo>
                    <a:pt x="129" y="15"/>
                  </a:lnTo>
                  <a:lnTo>
                    <a:pt x="135" y="20"/>
                  </a:lnTo>
                  <a:lnTo>
                    <a:pt x="141" y="25"/>
                  </a:lnTo>
                  <a:lnTo>
                    <a:pt x="146" y="30"/>
                  </a:lnTo>
                  <a:lnTo>
                    <a:pt x="151" y="38"/>
                  </a:lnTo>
                  <a:lnTo>
                    <a:pt x="155" y="44"/>
                  </a:lnTo>
                  <a:lnTo>
                    <a:pt x="159" y="53"/>
                  </a:lnTo>
                  <a:close/>
                </a:path>
              </a:pathLst>
            </a:custGeom>
            <a:solidFill>
              <a:srgbClr val="669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10" name="Freeform 144">
              <a:extLst>
                <a:ext uri="{FF2B5EF4-FFF2-40B4-BE49-F238E27FC236}">
                  <a16:creationId xmlns:a16="http://schemas.microsoft.com/office/drawing/2014/main" id="{D358E475-8D7A-4C1E-9D95-4CF2D179D066}"/>
                </a:ext>
              </a:extLst>
            </p:cNvPr>
            <p:cNvSpPr>
              <a:spLocks/>
            </p:cNvSpPr>
            <p:nvPr/>
          </p:nvSpPr>
          <p:spPr bwMode="auto">
            <a:xfrm>
              <a:off x="2165350" y="1470025"/>
              <a:ext cx="52388" cy="52388"/>
            </a:xfrm>
            <a:custGeom>
              <a:avLst/>
              <a:gdLst>
                <a:gd name="T0" fmla="*/ 162 w 165"/>
                <a:gd name="T1" fmla="*/ 61 h 165"/>
                <a:gd name="T2" fmla="*/ 165 w 165"/>
                <a:gd name="T3" fmla="*/ 77 h 165"/>
                <a:gd name="T4" fmla="*/ 164 w 165"/>
                <a:gd name="T5" fmla="*/ 92 h 165"/>
                <a:gd name="T6" fmla="*/ 161 w 165"/>
                <a:gd name="T7" fmla="*/ 108 h 165"/>
                <a:gd name="T8" fmla="*/ 155 w 165"/>
                <a:gd name="T9" fmla="*/ 123 h 165"/>
                <a:gd name="T10" fmla="*/ 145 w 165"/>
                <a:gd name="T11" fmla="*/ 136 h 165"/>
                <a:gd name="T12" fmla="*/ 135 w 165"/>
                <a:gd name="T13" fmla="*/ 147 h 165"/>
                <a:gd name="T14" fmla="*/ 121 w 165"/>
                <a:gd name="T15" fmla="*/ 156 h 165"/>
                <a:gd name="T16" fmla="*/ 105 w 165"/>
                <a:gd name="T17" fmla="*/ 162 h 165"/>
                <a:gd name="T18" fmla="*/ 88 w 165"/>
                <a:gd name="T19" fmla="*/ 164 h 165"/>
                <a:gd name="T20" fmla="*/ 72 w 165"/>
                <a:gd name="T21" fmla="*/ 164 h 165"/>
                <a:gd name="T22" fmla="*/ 57 w 165"/>
                <a:gd name="T23" fmla="*/ 161 h 165"/>
                <a:gd name="T24" fmla="*/ 43 w 165"/>
                <a:gd name="T25" fmla="*/ 155 h 165"/>
                <a:gd name="T26" fmla="*/ 30 w 165"/>
                <a:gd name="T27" fmla="*/ 145 h 165"/>
                <a:gd name="T28" fmla="*/ 18 w 165"/>
                <a:gd name="T29" fmla="*/ 134 h 165"/>
                <a:gd name="T30" fmla="*/ 10 w 165"/>
                <a:gd name="T31" fmla="*/ 120 h 165"/>
                <a:gd name="T32" fmla="*/ 3 w 165"/>
                <a:gd name="T33" fmla="*/ 104 h 165"/>
                <a:gd name="T34" fmla="*/ 0 w 165"/>
                <a:gd name="T35" fmla="*/ 88 h 165"/>
                <a:gd name="T36" fmla="*/ 1 w 165"/>
                <a:gd name="T37" fmla="*/ 72 h 165"/>
                <a:gd name="T38" fmla="*/ 4 w 165"/>
                <a:gd name="T39" fmla="*/ 56 h 165"/>
                <a:gd name="T40" fmla="*/ 11 w 165"/>
                <a:gd name="T41" fmla="*/ 43 h 165"/>
                <a:gd name="T42" fmla="*/ 19 w 165"/>
                <a:gd name="T43" fmla="*/ 29 h 165"/>
                <a:gd name="T44" fmla="*/ 31 w 165"/>
                <a:gd name="T45" fmla="*/ 18 h 165"/>
                <a:gd name="T46" fmla="*/ 45 w 165"/>
                <a:gd name="T47" fmla="*/ 9 h 165"/>
                <a:gd name="T48" fmla="*/ 60 w 165"/>
                <a:gd name="T49" fmla="*/ 4 h 165"/>
                <a:gd name="T50" fmla="*/ 76 w 165"/>
                <a:gd name="T51" fmla="*/ 0 h 165"/>
                <a:gd name="T52" fmla="*/ 93 w 165"/>
                <a:gd name="T53" fmla="*/ 0 h 165"/>
                <a:gd name="T54" fmla="*/ 108 w 165"/>
                <a:gd name="T55" fmla="*/ 5 h 165"/>
                <a:gd name="T56" fmla="*/ 123 w 165"/>
                <a:gd name="T57" fmla="*/ 11 h 165"/>
                <a:gd name="T58" fmla="*/ 136 w 165"/>
                <a:gd name="T59" fmla="*/ 20 h 165"/>
                <a:gd name="T60" fmla="*/ 147 w 165"/>
                <a:gd name="T61" fmla="*/ 31 h 165"/>
                <a:gd name="T62" fmla="*/ 156 w 165"/>
                <a:gd name="T63" fmla="*/ 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65">
                  <a:moveTo>
                    <a:pt x="159" y="52"/>
                  </a:moveTo>
                  <a:lnTo>
                    <a:pt x="162" y="61"/>
                  </a:lnTo>
                  <a:lnTo>
                    <a:pt x="164" y="69"/>
                  </a:lnTo>
                  <a:lnTo>
                    <a:pt x="165" y="77"/>
                  </a:lnTo>
                  <a:lnTo>
                    <a:pt x="165" y="85"/>
                  </a:lnTo>
                  <a:lnTo>
                    <a:pt x="164" y="92"/>
                  </a:lnTo>
                  <a:lnTo>
                    <a:pt x="163" y="101"/>
                  </a:lnTo>
                  <a:lnTo>
                    <a:pt x="161" y="108"/>
                  </a:lnTo>
                  <a:lnTo>
                    <a:pt x="158" y="116"/>
                  </a:lnTo>
                  <a:lnTo>
                    <a:pt x="155" y="123"/>
                  </a:lnTo>
                  <a:lnTo>
                    <a:pt x="150" y="129"/>
                  </a:lnTo>
                  <a:lnTo>
                    <a:pt x="145" y="136"/>
                  </a:lnTo>
                  <a:lnTo>
                    <a:pt x="140" y="142"/>
                  </a:lnTo>
                  <a:lnTo>
                    <a:pt x="135" y="147"/>
                  </a:lnTo>
                  <a:lnTo>
                    <a:pt x="127" y="152"/>
                  </a:lnTo>
                  <a:lnTo>
                    <a:pt x="121" y="156"/>
                  </a:lnTo>
                  <a:lnTo>
                    <a:pt x="112" y="159"/>
                  </a:lnTo>
                  <a:lnTo>
                    <a:pt x="105" y="162"/>
                  </a:lnTo>
                  <a:lnTo>
                    <a:pt x="96" y="163"/>
                  </a:lnTo>
                  <a:lnTo>
                    <a:pt x="88" y="164"/>
                  </a:lnTo>
                  <a:lnTo>
                    <a:pt x="81" y="165"/>
                  </a:lnTo>
                  <a:lnTo>
                    <a:pt x="72" y="164"/>
                  </a:lnTo>
                  <a:lnTo>
                    <a:pt x="65" y="163"/>
                  </a:lnTo>
                  <a:lnTo>
                    <a:pt x="57" y="161"/>
                  </a:lnTo>
                  <a:lnTo>
                    <a:pt x="50" y="158"/>
                  </a:lnTo>
                  <a:lnTo>
                    <a:pt x="43" y="155"/>
                  </a:lnTo>
                  <a:lnTo>
                    <a:pt x="36" y="151"/>
                  </a:lnTo>
                  <a:lnTo>
                    <a:pt x="30" y="145"/>
                  </a:lnTo>
                  <a:lnTo>
                    <a:pt x="23" y="140"/>
                  </a:lnTo>
                  <a:lnTo>
                    <a:pt x="18" y="134"/>
                  </a:lnTo>
                  <a:lnTo>
                    <a:pt x="14" y="127"/>
                  </a:lnTo>
                  <a:lnTo>
                    <a:pt x="10" y="120"/>
                  </a:lnTo>
                  <a:lnTo>
                    <a:pt x="6" y="113"/>
                  </a:lnTo>
                  <a:lnTo>
                    <a:pt x="3" y="104"/>
                  </a:lnTo>
                  <a:lnTo>
                    <a:pt x="1" y="97"/>
                  </a:lnTo>
                  <a:lnTo>
                    <a:pt x="0" y="88"/>
                  </a:lnTo>
                  <a:lnTo>
                    <a:pt x="0" y="81"/>
                  </a:lnTo>
                  <a:lnTo>
                    <a:pt x="1" y="72"/>
                  </a:lnTo>
                  <a:lnTo>
                    <a:pt x="2" y="65"/>
                  </a:lnTo>
                  <a:lnTo>
                    <a:pt x="4" y="56"/>
                  </a:lnTo>
                  <a:lnTo>
                    <a:pt x="8" y="49"/>
                  </a:lnTo>
                  <a:lnTo>
                    <a:pt x="11" y="43"/>
                  </a:lnTo>
                  <a:lnTo>
                    <a:pt x="15" y="35"/>
                  </a:lnTo>
                  <a:lnTo>
                    <a:pt x="19" y="29"/>
                  </a:lnTo>
                  <a:lnTo>
                    <a:pt x="26" y="24"/>
                  </a:lnTo>
                  <a:lnTo>
                    <a:pt x="31" y="18"/>
                  </a:lnTo>
                  <a:lnTo>
                    <a:pt x="38" y="13"/>
                  </a:lnTo>
                  <a:lnTo>
                    <a:pt x="45" y="9"/>
                  </a:lnTo>
                  <a:lnTo>
                    <a:pt x="53" y="6"/>
                  </a:lnTo>
                  <a:lnTo>
                    <a:pt x="60" y="4"/>
                  </a:lnTo>
                  <a:lnTo>
                    <a:pt x="69" y="2"/>
                  </a:lnTo>
                  <a:lnTo>
                    <a:pt x="76" y="0"/>
                  </a:lnTo>
                  <a:lnTo>
                    <a:pt x="85" y="0"/>
                  </a:lnTo>
                  <a:lnTo>
                    <a:pt x="93" y="0"/>
                  </a:lnTo>
                  <a:lnTo>
                    <a:pt x="101" y="3"/>
                  </a:lnTo>
                  <a:lnTo>
                    <a:pt x="108" y="5"/>
                  </a:lnTo>
                  <a:lnTo>
                    <a:pt x="115" y="7"/>
                  </a:lnTo>
                  <a:lnTo>
                    <a:pt x="123" y="11"/>
                  </a:lnTo>
                  <a:lnTo>
                    <a:pt x="129" y="15"/>
                  </a:lnTo>
                  <a:lnTo>
                    <a:pt x="136" y="20"/>
                  </a:lnTo>
                  <a:lnTo>
                    <a:pt x="142" y="25"/>
                  </a:lnTo>
                  <a:lnTo>
                    <a:pt x="147" y="31"/>
                  </a:lnTo>
                  <a:lnTo>
                    <a:pt x="151" y="37"/>
                  </a:lnTo>
                  <a:lnTo>
                    <a:pt x="156" y="45"/>
                  </a:lnTo>
                  <a:lnTo>
                    <a:pt x="159" y="52"/>
                  </a:lnTo>
                  <a:close/>
                </a:path>
              </a:pathLst>
            </a:custGeom>
            <a:solidFill>
              <a:srgbClr val="669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11" name="Freeform 145">
              <a:extLst>
                <a:ext uri="{FF2B5EF4-FFF2-40B4-BE49-F238E27FC236}">
                  <a16:creationId xmlns:a16="http://schemas.microsoft.com/office/drawing/2014/main" id="{23C298C3-4461-41C9-833D-B39375B2AE92}"/>
                </a:ext>
              </a:extLst>
            </p:cNvPr>
            <p:cNvSpPr>
              <a:spLocks/>
            </p:cNvSpPr>
            <p:nvPr/>
          </p:nvSpPr>
          <p:spPr bwMode="auto">
            <a:xfrm>
              <a:off x="2132013" y="1112838"/>
              <a:ext cx="215900" cy="101600"/>
            </a:xfrm>
            <a:custGeom>
              <a:avLst/>
              <a:gdLst>
                <a:gd name="T0" fmla="*/ 680 w 680"/>
                <a:gd name="T1" fmla="*/ 65 h 320"/>
                <a:gd name="T2" fmla="*/ 25 w 680"/>
                <a:gd name="T3" fmla="*/ 320 h 320"/>
                <a:gd name="T4" fmla="*/ 0 w 680"/>
                <a:gd name="T5" fmla="*/ 255 h 320"/>
                <a:gd name="T6" fmla="*/ 655 w 680"/>
                <a:gd name="T7" fmla="*/ 0 h 320"/>
                <a:gd name="T8" fmla="*/ 680 w 680"/>
                <a:gd name="T9" fmla="*/ 65 h 320"/>
              </a:gdLst>
              <a:ahLst/>
              <a:cxnLst>
                <a:cxn ang="0">
                  <a:pos x="T0" y="T1"/>
                </a:cxn>
                <a:cxn ang="0">
                  <a:pos x="T2" y="T3"/>
                </a:cxn>
                <a:cxn ang="0">
                  <a:pos x="T4" y="T5"/>
                </a:cxn>
                <a:cxn ang="0">
                  <a:pos x="T6" y="T7"/>
                </a:cxn>
                <a:cxn ang="0">
                  <a:pos x="T8" y="T9"/>
                </a:cxn>
              </a:cxnLst>
              <a:rect l="0" t="0" r="r" b="b"/>
              <a:pathLst>
                <a:path w="680" h="320">
                  <a:moveTo>
                    <a:pt x="680" y="65"/>
                  </a:moveTo>
                  <a:lnTo>
                    <a:pt x="25" y="320"/>
                  </a:lnTo>
                  <a:lnTo>
                    <a:pt x="0" y="255"/>
                  </a:lnTo>
                  <a:lnTo>
                    <a:pt x="655" y="0"/>
                  </a:lnTo>
                  <a:lnTo>
                    <a:pt x="680" y="6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12" name="Freeform 146">
              <a:extLst>
                <a:ext uri="{FF2B5EF4-FFF2-40B4-BE49-F238E27FC236}">
                  <a16:creationId xmlns:a16="http://schemas.microsoft.com/office/drawing/2014/main" id="{B7C8BFC5-D271-4CAC-A6BA-7F894067C3C4}"/>
                </a:ext>
              </a:extLst>
            </p:cNvPr>
            <p:cNvSpPr>
              <a:spLocks/>
            </p:cNvSpPr>
            <p:nvPr/>
          </p:nvSpPr>
          <p:spPr bwMode="auto">
            <a:xfrm>
              <a:off x="2184400" y="1244600"/>
              <a:ext cx="215900" cy="103188"/>
            </a:xfrm>
            <a:custGeom>
              <a:avLst/>
              <a:gdLst>
                <a:gd name="T0" fmla="*/ 680 w 680"/>
                <a:gd name="T1" fmla="*/ 66 h 322"/>
                <a:gd name="T2" fmla="*/ 24 w 680"/>
                <a:gd name="T3" fmla="*/ 322 h 322"/>
                <a:gd name="T4" fmla="*/ 0 w 680"/>
                <a:gd name="T5" fmla="*/ 256 h 322"/>
                <a:gd name="T6" fmla="*/ 654 w 680"/>
                <a:gd name="T7" fmla="*/ 0 h 322"/>
                <a:gd name="T8" fmla="*/ 680 w 680"/>
                <a:gd name="T9" fmla="*/ 66 h 322"/>
              </a:gdLst>
              <a:ahLst/>
              <a:cxnLst>
                <a:cxn ang="0">
                  <a:pos x="T0" y="T1"/>
                </a:cxn>
                <a:cxn ang="0">
                  <a:pos x="T2" y="T3"/>
                </a:cxn>
                <a:cxn ang="0">
                  <a:pos x="T4" y="T5"/>
                </a:cxn>
                <a:cxn ang="0">
                  <a:pos x="T6" y="T7"/>
                </a:cxn>
                <a:cxn ang="0">
                  <a:pos x="T8" y="T9"/>
                </a:cxn>
              </a:cxnLst>
              <a:rect l="0" t="0" r="r" b="b"/>
              <a:pathLst>
                <a:path w="680" h="322">
                  <a:moveTo>
                    <a:pt x="680" y="66"/>
                  </a:moveTo>
                  <a:lnTo>
                    <a:pt x="24" y="322"/>
                  </a:lnTo>
                  <a:lnTo>
                    <a:pt x="0" y="256"/>
                  </a:lnTo>
                  <a:lnTo>
                    <a:pt x="654" y="0"/>
                  </a:lnTo>
                  <a:lnTo>
                    <a:pt x="680" y="6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13" name="Freeform 147">
              <a:extLst>
                <a:ext uri="{FF2B5EF4-FFF2-40B4-BE49-F238E27FC236}">
                  <a16:creationId xmlns:a16="http://schemas.microsoft.com/office/drawing/2014/main" id="{284D9BD7-A807-4938-A5E5-634EBD381725}"/>
                </a:ext>
              </a:extLst>
            </p:cNvPr>
            <p:cNvSpPr>
              <a:spLocks/>
            </p:cNvSpPr>
            <p:nvPr/>
          </p:nvSpPr>
          <p:spPr bwMode="auto">
            <a:xfrm>
              <a:off x="2238375" y="1384300"/>
              <a:ext cx="215900" cy="101600"/>
            </a:xfrm>
            <a:custGeom>
              <a:avLst/>
              <a:gdLst>
                <a:gd name="T0" fmla="*/ 680 w 680"/>
                <a:gd name="T1" fmla="*/ 64 h 320"/>
                <a:gd name="T2" fmla="*/ 25 w 680"/>
                <a:gd name="T3" fmla="*/ 320 h 320"/>
                <a:gd name="T4" fmla="*/ 0 w 680"/>
                <a:gd name="T5" fmla="*/ 256 h 320"/>
                <a:gd name="T6" fmla="*/ 656 w 680"/>
                <a:gd name="T7" fmla="*/ 0 h 320"/>
                <a:gd name="T8" fmla="*/ 680 w 680"/>
                <a:gd name="T9" fmla="*/ 64 h 320"/>
              </a:gdLst>
              <a:ahLst/>
              <a:cxnLst>
                <a:cxn ang="0">
                  <a:pos x="T0" y="T1"/>
                </a:cxn>
                <a:cxn ang="0">
                  <a:pos x="T2" y="T3"/>
                </a:cxn>
                <a:cxn ang="0">
                  <a:pos x="T4" y="T5"/>
                </a:cxn>
                <a:cxn ang="0">
                  <a:pos x="T6" y="T7"/>
                </a:cxn>
                <a:cxn ang="0">
                  <a:pos x="T8" y="T9"/>
                </a:cxn>
              </a:cxnLst>
              <a:rect l="0" t="0" r="r" b="b"/>
              <a:pathLst>
                <a:path w="680" h="320">
                  <a:moveTo>
                    <a:pt x="680" y="64"/>
                  </a:moveTo>
                  <a:lnTo>
                    <a:pt x="25" y="320"/>
                  </a:lnTo>
                  <a:lnTo>
                    <a:pt x="0" y="256"/>
                  </a:lnTo>
                  <a:lnTo>
                    <a:pt x="656" y="0"/>
                  </a:lnTo>
                  <a:lnTo>
                    <a:pt x="680" y="6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214" name="Текст 20">
            <a:extLst>
              <a:ext uri="{FF2B5EF4-FFF2-40B4-BE49-F238E27FC236}">
                <a16:creationId xmlns:a16="http://schemas.microsoft.com/office/drawing/2014/main" id="{950BF7EE-D968-498C-A98D-CBF548E94A51}"/>
              </a:ext>
            </a:extLst>
          </p:cNvPr>
          <p:cNvSpPr txBox="1">
            <a:spLocks/>
          </p:cNvSpPr>
          <p:nvPr/>
        </p:nvSpPr>
        <p:spPr>
          <a:xfrm>
            <a:off x="1053429" y="4237111"/>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2"/>
                </a:solidFill>
              </a:rPr>
              <a:t>YOUR TITLE HERE</a:t>
            </a:r>
          </a:p>
        </p:txBody>
      </p:sp>
      <p:sp>
        <p:nvSpPr>
          <p:cNvPr id="215" name="Текст 16">
            <a:extLst>
              <a:ext uri="{FF2B5EF4-FFF2-40B4-BE49-F238E27FC236}">
                <a16:creationId xmlns:a16="http://schemas.microsoft.com/office/drawing/2014/main" id="{BB83AE53-1CA0-447B-AE4F-5C67492EB465}"/>
              </a:ext>
            </a:extLst>
          </p:cNvPr>
          <p:cNvSpPr txBox="1">
            <a:spLocks/>
          </p:cNvSpPr>
          <p:nvPr/>
        </p:nvSpPr>
        <p:spPr>
          <a:xfrm>
            <a:off x="1053429" y="5044499"/>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216" name="Текст 20">
            <a:extLst>
              <a:ext uri="{FF2B5EF4-FFF2-40B4-BE49-F238E27FC236}">
                <a16:creationId xmlns:a16="http://schemas.microsoft.com/office/drawing/2014/main" id="{D7A6898E-7CC0-4FF0-BE9E-14856F95445C}"/>
              </a:ext>
            </a:extLst>
          </p:cNvPr>
          <p:cNvSpPr txBox="1">
            <a:spLocks/>
          </p:cNvSpPr>
          <p:nvPr/>
        </p:nvSpPr>
        <p:spPr>
          <a:xfrm>
            <a:off x="1053429" y="7747898"/>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2"/>
                </a:solidFill>
              </a:rPr>
              <a:t>YOUR TITLE HERE</a:t>
            </a:r>
          </a:p>
        </p:txBody>
      </p:sp>
      <p:sp>
        <p:nvSpPr>
          <p:cNvPr id="217" name="Текст 16">
            <a:extLst>
              <a:ext uri="{FF2B5EF4-FFF2-40B4-BE49-F238E27FC236}">
                <a16:creationId xmlns:a16="http://schemas.microsoft.com/office/drawing/2014/main" id="{8DED5EF1-B1BF-45EC-BD4A-0FF58CB86BF7}"/>
              </a:ext>
            </a:extLst>
          </p:cNvPr>
          <p:cNvSpPr txBox="1">
            <a:spLocks/>
          </p:cNvSpPr>
          <p:nvPr/>
        </p:nvSpPr>
        <p:spPr>
          <a:xfrm>
            <a:off x="1053429" y="8509289"/>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218" name="Текст 20">
            <a:extLst>
              <a:ext uri="{FF2B5EF4-FFF2-40B4-BE49-F238E27FC236}">
                <a16:creationId xmlns:a16="http://schemas.microsoft.com/office/drawing/2014/main" id="{4496A79D-CA16-49B6-8EDB-9FD94CCE1868}"/>
              </a:ext>
            </a:extLst>
          </p:cNvPr>
          <p:cNvSpPr txBox="1">
            <a:spLocks/>
          </p:cNvSpPr>
          <p:nvPr/>
        </p:nvSpPr>
        <p:spPr>
          <a:xfrm>
            <a:off x="1053429" y="11258686"/>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2"/>
                </a:solidFill>
              </a:rPr>
              <a:t>YOUR TITLE HERE</a:t>
            </a:r>
          </a:p>
        </p:txBody>
      </p:sp>
      <p:sp>
        <p:nvSpPr>
          <p:cNvPr id="219" name="Текст 16">
            <a:extLst>
              <a:ext uri="{FF2B5EF4-FFF2-40B4-BE49-F238E27FC236}">
                <a16:creationId xmlns:a16="http://schemas.microsoft.com/office/drawing/2014/main" id="{FCD7FE3B-D555-48B1-AD4A-7D47D5AFC196}"/>
              </a:ext>
            </a:extLst>
          </p:cNvPr>
          <p:cNvSpPr txBox="1">
            <a:spLocks/>
          </p:cNvSpPr>
          <p:nvPr/>
        </p:nvSpPr>
        <p:spPr>
          <a:xfrm>
            <a:off x="1053429" y="11974079"/>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Tree>
    <p:extLst>
      <p:ext uri="{BB962C8B-B14F-4D97-AF65-F5344CB8AC3E}">
        <p14:creationId xmlns:p14="http://schemas.microsoft.com/office/powerpoint/2010/main" val="2299603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17</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MEETING.ME</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9600" b="1" dirty="0">
                <a:solidFill>
                  <a:schemeClr val="accent2"/>
                </a:solidFill>
              </a:rPr>
              <a:t>INFOGRAPHICS</a:t>
            </a:r>
          </a:p>
        </p:txBody>
      </p:sp>
      <p:grpSp>
        <p:nvGrpSpPr>
          <p:cNvPr id="4" name="Group 3">
            <a:extLst>
              <a:ext uri="{FF2B5EF4-FFF2-40B4-BE49-F238E27FC236}">
                <a16:creationId xmlns:a16="http://schemas.microsoft.com/office/drawing/2014/main" id="{8D1A446A-CC68-40A3-AA8D-C2839FDB83C5}"/>
              </a:ext>
            </a:extLst>
          </p:cNvPr>
          <p:cNvGrpSpPr/>
          <p:nvPr/>
        </p:nvGrpSpPr>
        <p:grpSpPr>
          <a:xfrm>
            <a:off x="13784235" y="2360540"/>
            <a:ext cx="13598579" cy="12757388"/>
            <a:chOff x="5072232" y="626287"/>
            <a:chExt cx="5938677" cy="5571318"/>
          </a:xfrm>
        </p:grpSpPr>
        <p:sp>
          <p:nvSpPr>
            <p:cNvPr id="90" name="Овал 52">
              <a:extLst>
                <a:ext uri="{FF2B5EF4-FFF2-40B4-BE49-F238E27FC236}">
                  <a16:creationId xmlns:a16="http://schemas.microsoft.com/office/drawing/2014/main" id="{3D988683-6598-45D2-94A1-F770BD87FAD0}"/>
                </a:ext>
              </a:extLst>
            </p:cNvPr>
            <p:cNvSpPr/>
            <p:nvPr/>
          </p:nvSpPr>
          <p:spPr>
            <a:xfrm>
              <a:off x="5803825" y="626287"/>
              <a:ext cx="5056968" cy="5056968"/>
            </a:xfrm>
            <a:prstGeom prst="ellipse">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Овал 53">
              <a:extLst>
                <a:ext uri="{FF2B5EF4-FFF2-40B4-BE49-F238E27FC236}">
                  <a16:creationId xmlns:a16="http://schemas.microsoft.com/office/drawing/2014/main" id="{C8654EB4-7D4A-4C15-84E2-0ECE600667E4}"/>
                </a:ext>
              </a:extLst>
            </p:cNvPr>
            <p:cNvSpPr/>
            <p:nvPr/>
          </p:nvSpPr>
          <p:spPr>
            <a:xfrm>
              <a:off x="6136861" y="5687122"/>
              <a:ext cx="4402319" cy="510483"/>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Группа 62">
              <a:extLst>
                <a:ext uri="{FF2B5EF4-FFF2-40B4-BE49-F238E27FC236}">
                  <a16:creationId xmlns:a16="http://schemas.microsoft.com/office/drawing/2014/main" id="{ED6E717E-DD6A-4A16-9CAB-F312B267D5BA}"/>
                </a:ext>
              </a:extLst>
            </p:cNvPr>
            <p:cNvGrpSpPr/>
            <p:nvPr/>
          </p:nvGrpSpPr>
          <p:grpSpPr>
            <a:xfrm>
              <a:off x="5926146" y="1628784"/>
              <a:ext cx="5084763" cy="4219575"/>
              <a:chOff x="5926138" y="1628775"/>
              <a:chExt cx="5084762" cy="4219575"/>
            </a:xfrm>
          </p:grpSpPr>
          <p:sp>
            <p:nvSpPr>
              <p:cNvPr id="93" name="Freeform 14">
                <a:extLst>
                  <a:ext uri="{FF2B5EF4-FFF2-40B4-BE49-F238E27FC236}">
                    <a16:creationId xmlns:a16="http://schemas.microsoft.com/office/drawing/2014/main" id="{08A65522-8A6F-4F33-B76E-C7DD449D467D}"/>
                  </a:ext>
                </a:extLst>
              </p:cNvPr>
              <p:cNvSpPr>
                <a:spLocks/>
              </p:cNvSpPr>
              <p:nvPr/>
            </p:nvSpPr>
            <p:spPr bwMode="auto">
              <a:xfrm>
                <a:off x="9971088" y="1628775"/>
                <a:ext cx="225425" cy="196850"/>
              </a:xfrm>
              <a:custGeom>
                <a:avLst/>
                <a:gdLst>
                  <a:gd name="T0" fmla="*/ 0 w 1142"/>
                  <a:gd name="T1" fmla="*/ 0 h 1001"/>
                  <a:gd name="T2" fmla="*/ 111 w 1142"/>
                  <a:gd name="T3" fmla="*/ 563 h 1001"/>
                  <a:gd name="T4" fmla="*/ 612 w 1142"/>
                  <a:gd name="T5" fmla="*/ 947 h 1001"/>
                  <a:gd name="T6" fmla="*/ 893 w 1142"/>
                  <a:gd name="T7" fmla="*/ 1001 h 1001"/>
                  <a:gd name="T8" fmla="*/ 1142 w 1142"/>
                  <a:gd name="T9" fmla="*/ 807 h 1001"/>
                  <a:gd name="T10" fmla="*/ 553 w 1142"/>
                  <a:gd name="T11" fmla="*/ 234 h 1001"/>
                  <a:gd name="T12" fmla="*/ 0 w 1142"/>
                  <a:gd name="T13" fmla="*/ 0 h 1001"/>
                </a:gdLst>
                <a:ahLst/>
                <a:cxnLst>
                  <a:cxn ang="0">
                    <a:pos x="T0" y="T1"/>
                  </a:cxn>
                  <a:cxn ang="0">
                    <a:pos x="T2" y="T3"/>
                  </a:cxn>
                  <a:cxn ang="0">
                    <a:pos x="T4" y="T5"/>
                  </a:cxn>
                  <a:cxn ang="0">
                    <a:pos x="T6" y="T7"/>
                  </a:cxn>
                  <a:cxn ang="0">
                    <a:pos x="T8" y="T9"/>
                  </a:cxn>
                  <a:cxn ang="0">
                    <a:pos x="T10" y="T11"/>
                  </a:cxn>
                  <a:cxn ang="0">
                    <a:pos x="T12" y="T13"/>
                  </a:cxn>
                </a:cxnLst>
                <a:rect l="0" t="0" r="r" b="b"/>
                <a:pathLst>
                  <a:path w="1142" h="1001">
                    <a:moveTo>
                      <a:pt x="0" y="0"/>
                    </a:moveTo>
                    <a:lnTo>
                      <a:pt x="111" y="563"/>
                    </a:lnTo>
                    <a:lnTo>
                      <a:pt x="612" y="947"/>
                    </a:lnTo>
                    <a:lnTo>
                      <a:pt x="893" y="1001"/>
                    </a:lnTo>
                    <a:lnTo>
                      <a:pt x="1142" y="807"/>
                    </a:lnTo>
                    <a:lnTo>
                      <a:pt x="553" y="234"/>
                    </a:ln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5">
                <a:extLst>
                  <a:ext uri="{FF2B5EF4-FFF2-40B4-BE49-F238E27FC236}">
                    <a16:creationId xmlns:a16="http://schemas.microsoft.com/office/drawing/2014/main" id="{6C51180D-218A-48F9-9B72-A5CE9929522D}"/>
                  </a:ext>
                </a:extLst>
              </p:cNvPr>
              <p:cNvSpPr>
                <a:spLocks/>
              </p:cNvSpPr>
              <p:nvPr/>
            </p:nvSpPr>
            <p:spPr bwMode="auto">
              <a:xfrm>
                <a:off x="10526713" y="1662113"/>
                <a:ext cx="484187" cy="593725"/>
              </a:xfrm>
              <a:custGeom>
                <a:avLst/>
                <a:gdLst>
                  <a:gd name="T0" fmla="*/ 2460 w 2460"/>
                  <a:gd name="T1" fmla="*/ 0 h 3010"/>
                  <a:gd name="T2" fmla="*/ 2429 w 2460"/>
                  <a:gd name="T3" fmla="*/ 549 h 3010"/>
                  <a:gd name="T4" fmla="*/ 201 w 2460"/>
                  <a:gd name="T5" fmla="*/ 3010 h 3010"/>
                  <a:gd name="T6" fmla="*/ 0 w 2460"/>
                  <a:gd name="T7" fmla="*/ 2723 h 3010"/>
                  <a:gd name="T8" fmla="*/ 72 w 2460"/>
                  <a:gd name="T9" fmla="*/ 2016 h 3010"/>
                  <a:gd name="T10" fmla="*/ 2157 w 2460"/>
                  <a:gd name="T11" fmla="*/ 54 h 3010"/>
                  <a:gd name="T12" fmla="*/ 2460 w 2460"/>
                  <a:gd name="T13" fmla="*/ 0 h 3010"/>
                </a:gdLst>
                <a:ahLst/>
                <a:cxnLst>
                  <a:cxn ang="0">
                    <a:pos x="T0" y="T1"/>
                  </a:cxn>
                  <a:cxn ang="0">
                    <a:pos x="T2" y="T3"/>
                  </a:cxn>
                  <a:cxn ang="0">
                    <a:pos x="T4" y="T5"/>
                  </a:cxn>
                  <a:cxn ang="0">
                    <a:pos x="T6" y="T7"/>
                  </a:cxn>
                  <a:cxn ang="0">
                    <a:pos x="T8" y="T9"/>
                  </a:cxn>
                  <a:cxn ang="0">
                    <a:pos x="T10" y="T11"/>
                  </a:cxn>
                  <a:cxn ang="0">
                    <a:pos x="T12" y="T13"/>
                  </a:cxn>
                </a:cxnLst>
                <a:rect l="0" t="0" r="r" b="b"/>
                <a:pathLst>
                  <a:path w="2460" h="3010">
                    <a:moveTo>
                      <a:pt x="2460" y="0"/>
                    </a:moveTo>
                    <a:lnTo>
                      <a:pt x="2429" y="549"/>
                    </a:lnTo>
                    <a:lnTo>
                      <a:pt x="201" y="3010"/>
                    </a:lnTo>
                    <a:lnTo>
                      <a:pt x="0" y="2723"/>
                    </a:lnTo>
                    <a:lnTo>
                      <a:pt x="72" y="2016"/>
                    </a:lnTo>
                    <a:lnTo>
                      <a:pt x="2157" y="54"/>
                    </a:lnTo>
                    <a:lnTo>
                      <a:pt x="2460" y="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6">
                <a:extLst>
                  <a:ext uri="{FF2B5EF4-FFF2-40B4-BE49-F238E27FC236}">
                    <a16:creationId xmlns:a16="http://schemas.microsoft.com/office/drawing/2014/main" id="{126F9997-CB29-43D2-8EEC-263A8BFCED76}"/>
                  </a:ext>
                </a:extLst>
              </p:cNvPr>
              <p:cNvSpPr>
                <a:spLocks/>
              </p:cNvSpPr>
              <p:nvPr/>
            </p:nvSpPr>
            <p:spPr bwMode="auto">
              <a:xfrm>
                <a:off x="10379075" y="1929605"/>
                <a:ext cx="187325" cy="328613"/>
              </a:xfrm>
              <a:custGeom>
                <a:avLst/>
                <a:gdLst>
                  <a:gd name="T0" fmla="*/ 947 w 947"/>
                  <a:gd name="T1" fmla="*/ 1665 h 1665"/>
                  <a:gd name="T2" fmla="*/ 13 w 947"/>
                  <a:gd name="T3" fmla="*/ 894 h 1665"/>
                  <a:gd name="T4" fmla="*/ 0 w 947"/>
                  <a:gd name="T5" fmla="*/ 0 h 1665"/>
                  <a:gd name="T6" fmla="*/ 931 w 947"/>
                  <a:gd name="T7" fmla="*/ 790 h 1665"/>
                  <a:gd name="T8" fmla="*/ 947 w 947"/>
                  <a:gd name="T9" fmla="*/ 1665 h 1665"/>
                </a:gdLst>
                <a:ahLst/>
                <a:cxnLst>
                  <a:cxn ang="0">
                    <a:pos x="T0" y="T1"/>
                  </a:cxn>
                  <a:cxn ang="0">
                    <a:pos x="T2" y="T3"/>
                  </a:cxn>
                  <a:cxn ang="0">
                    <a:pos x="T4" y="T5"/>
                  </a:cxn>
                  <a:cxn ang="0">
                    <a:pos x="T6" y="T7"/>
                  </a:cxn>
                  <a:cxn ang="0">
                    <a:pos x="T8" y="T9"/>
                  </a:cxn>
                </a:cxnLst>
                <a:rect l="0" t="0" r="r" b="b"/>
                <a:pathLst>
                  <a:path w="947" h="1665">
                    <a:moveTo>
                      <a:pt x="947" y="1665"/>
                    </a:moveTo>
                    <a:lnTo>
                      <a:pt x="13" y="894"/>
                    </a:lnTo>
                    <a:lnTo>
                      <a:pt x="0" y="0"/>
                    </a:lnTo>
                    <a:lnTo>
                      <a:pt x="931" y="790"/>
                    </a:lnTo>
                    <a:lnTo>
                      <a:pt x="947" y="1665"/>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7">
                <a:extLst>
                  <a:ext uri="{FF2B5EF4-FFF2-40B4-BE49-F238E27FC236}">
                    <a16:creationId xmlns:a16="http://schemas.microsoft.com/office/drawing/2014/main" id="{AF777553-E7F6-4F3D-913D-38AD2351608E}"/>
                  </a:ext>
                </a:extLst>
              </p:cNvPr>
              <p:cNvSpPr>
                <a:spLocks/>
              </p:cNvSpPr>
              <p:nvPr/>
            </p:nvSpPr>
            <p:spPr bwMode="auto">
              <a:xfrm>
                <a:off x="9385300" y="1970088"/>
                <a:ext cx="1016000" cy="2252663"/>
              </a:xfrm>
              <a:custGeom>
                <a:avLst/>
                <a:gdLst>
                  <a:gd name="T0" fmla="*/ 5148 w 5148"/>
                  <a:gd name="T1" fmla="*/ 0 h 11429"/>
                  <a:gd name="T2" fmla="*/ 5052 w 5148"/>
                  <a:gd name="T3" fmla="*/ 676 h 11429"/>
                  <a:gd name="T4" fmla="*/ 2687 w 5148"/>
                  <a:gd name="T5" fmla="*/ 2803 h 11429"/>
                  <a:gd name="T6" fmla="*/ 0 w 5148"/>
                  <a:gd name="T7" fmla="*/ 11429 h 11429"/>
                  <a:gd name="T8" fmla="*/ 1526 w 5148"/>
                  <a:gd name="T9" fmla="*/ 6988 h 11429"/>
                  <a:gd name="T10" fmla="*/ 5148 w 5148"/>
                  <a:gd name="T11" fmla="*/ 0 h 11429"/>
                </a:gdLst>
                <a:ahLst/>
                <a:cxnLst>
                  <a:cxn ang="0">
                    <a:pos x="T0" y="T1"/>
                  </a:cxn>
                  <a:cxn ang="0">
                    <a:pos x="T2" y="T3"/>
                  </a:cxn>
                  <a:cxn ang="0">
                    <a:pos x="T4" y="T5"/>
                  </a:cxn>
                  <a:cxn ang="0">
                    <a:pos x="T6" y="T7"/>
                  </a:cxn>
                  <a:cxn ang="0">
                    <a:pos x="T8" y="T9"/>
                  </a:cxn>
                  <a:cxn ang="0">
                    <a:pos x="T10" y="T11"/>
                  </a:cxn>
                </a:cxnLst>
                <a:rect l="0" t="0" r="r" b="b"/>
                <a:pathLst>
                  <a:path w="5148" h="11429">
                    <a:moveTo>
                      <a:pt x="5148" y="0"/>
                    </a:moveTo>
                    <a:lnTo>
                      <a:pt x="5052" y="676"/>
                    </a:lnTo>
                    <a:cubicBezTo>
                      <a:pt x="3658" y="1027"/>
                      <a:pt x="3101" y="1624"/>
                      <a:pt x="2687" y="2803"/>
                    </a:cubicBezTo>
                    <a:cubicBezTo>
                      <a:pt x="1561" y="6014"/>
                      <a:pt x="2697" y="11384"/>
                      <a:pt x="0" y="11429"/>
                    </a:cubicBezTo>
                    <a:cubicBezTo>
                      <a:pt x="0" y="11429"/>
                      <a:pt x="947" y="11368"/>
                      <a:pt x="1526" y="6988"/>
                    </a:cubicBezTo>
                    <a:cubicBezTo>
                      <a:pt x="1754" y="4426"/>
                      <a:pt x="2091" y="444"/>
                      <a:pt x="5148" y="0"/>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8">
                <a:extLst>
                  <a:ext uri="{FF2B5EF4-FFF2-40B4-BE49-F238E27FC236}">
                    <a16:creationId xmlns:a16="http://schemas.microsoft.com/office/drawing/2014/main" id="{8D19A7D5-83F5-4D68-AD94-BB9FCB0890EA}"/>
                  </a:ext>
                </a:extLst>
              </p:cNvPr>
              <p:cNvSpPr>
                <a:spLocks/>
              </p:cNvSpPr>
              <p:nvPr/>
            </p:nvSpPr>
            <p:spPr bwMode="auto">
              <a:xfrm>
                <a:off x="6084888" y="3568700"/>
                <a:ext cx="2514600" cy="2279650"/>
              </a:xfrm>
              <a:custGeom>
                <a:avLst/>
                <a:gdLst>
                  <a:gd name="T0" fmla="*/ 12760 w 12760"/>
                  <a:gd name="T1" fmla="*/ 873 h 11565"/>
                  <a:gd name="T2" fmla="*/ 10527 w 12760"/>
                  <a:gd name="T3" fmla="*/ 3343 h 11565"/>
                  <a:gd name="T4" fmla="*/ 397 w 12760"/>
                  <a:gd name="T5" fmla="*/ 11565 h 11565"/>
                  <a:gd name="T6" fmla="*/ 0 w 12760"/>
                  <a:gd name="T7" fmla="*/ 10968 h 11565"/>
                  <a:gd name="T8" fmla="*/ 8295 w 12760"/>
                  <a:gd name="T9" fmla="*/ 6807 h 11565"/>
                  <a:gd name="T10" fmla="*/ 10247 w 12760"/>
                  <a:gd name="T11" fmla="*/ 2805 h 11565"/>
                  <a:gd name="T12" fmla="*/ 11741 w 12760"/>
                  <a:gd name="T13" fmla="*/ 390 h 11565"/>
                  <a:gd name="T14" fmla="*/ 12760 w 12760"/>
                  <a:gd name="T15" fmla="*/ 873 h 115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60" h="11565">
                    <a:moveTo>
                      <a:pt x="12760" y="873"/>
                    </a:moveTo>
                    <a:cubicBezTo>
                      <a:pt x="12760" y="873"/>
                      <a:pt x="11189" y="0"/>
                      <a:pt x="10527" y="3343"/>
                    </a:cubicBezTo>
                    <a:cubicBezTo>
                      <a:pt x="9217" y="8926"/>
                      <a:pt x="4184" y="11185"/>
                      <a:pt x="397" y="11565"/>
                    </a:cubicBezTo>
                    <a:lnTo>
                      <a:pt x="0" y="10968"/>
                    </a:lnTo>
                    <a:cubicBezTo>
                      <a:pt x="3362" y="10283"/>
                      <a:pt x="5485" y="9971"/>
                      <a:pt x="8295" y="6807"/>
                    </a:cubicBezTo>
                    <a:cubicBezTo>
                      <a:pt x="9351" y="5582"/>
                      <a:pt x="10052" y="3528"/>
                      <a:pt x="10247" y="2805"/>
                    </a:cubicBezTo>
                    <a:cubicBezTo>
                      <a:pt x="10247" y="2805"/>
                      <a:pt x="10594" y="676"/>
                      <a:pt x="11741" y="390"/>
                    </a:cubicBezTo>
                    <a:cubicBezTo>
                      <a:pt x="12037" y="316"/>
                      <a:pt x="12342" y="692"/>
                      <a:pt x="12760" y="873"/>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9">
                <a:extLst>
                  <a:ext uri="{FF2B5EF4-FFF2-40B4-BE49-F238E27FC236}">
                    <a16:creationId xmlns:a16="http://schemas.microsoft.com/office/drawing/2014/main" id="{473EB727-BAB8-46DC-B292-91E5D8410755}"/>
                  </a:ext>
                </a:extLst>
              </p:cNvPr>
              <p:cNvSpPr>
                <a:spLocks/>
              </p:cNvSpPr>
              <p:nvPr/>
            </p:nvSpPr>
            <p:spPr bwMode="auto">
              <a:xfrm>
                <a:off x="5926138" y="1628775"/>
                <a:ext cx="5084762" cy="4102100"/>
              </a:xfrm>
              <a:custGeom>
                <a:avLst/>
                <a:gdLst>
                  <a:gd name="T0" fmla="*/ 25798 w 25798"/>
                  <a:gd name="T1" fmla="*/ 171 h 20812"/>
                  <a:gd name="T2" fmla="*/ 20523 w 25798"/>
                  <a:gd name="T3" fmla="*/ 0 h 20812"/>
                  <a:gd name="T4" fmla="*/ 21496 w 25798"/>
                  <a:gd name="T5" fmla="*/ 824 h 20812"/>
                  <a:gd name="T6" fmla="*/ 18810 w 25798"/>
                  <a:gd name="T7" fmla="*/ 3346 h 20812"/>
                  <a:gd name="T8" fmla="*/ 17446 w 25798"/>
                  <a:gd name="T9" fmla="*/ 8104 h 20812"/>
                  <a:gd name="T10" fmla="*/ 13296 w 25798"/>
                  <a:gd name="T11" fmla="*/ 7853 h 20812"/>
                  <a:gd name="T12" fmla="*/ 9362 w 25798"/>
                  <a:gd name="T13" fmla="*/ 8629 h 20812"/>
                  <a:gd name="T14" fmla="*/ 0 w 25798"/>
                  <a:gd name="T15" fmla="*/ 16725 h 20812"/>
                  <a:gd name="T16" fmla="*/ 806 w 25798"/>
                  <a:gd name="T17" fmla="*/ 20812 h 20812"/>
                  <a:gd name="T18" fmla="*/ 11132 w 25798"/>
                  <a:gd name="T19" fmla="*/ 12583 h 20812"/>
                  <a:gd name="T20" fmla="*/ 15066 w 25798"/>
                  <a:gd name="T21" fmla="*/ 11807 h 20812"/>
                  <a:gd name="T22" fmla="*/ 18980 w 25798"/>
                  <a:gd name="T23" fmla="*/ 11173 h 20812"/>
                  <a:gd name="T24" fmla="*/ 20088 w 25798"/>
                  <a:gd name="T25" fmla="*/ 4094 h 20812"/>
                  <a:gd name="T26" fmla="*/ 22618 w 25798"/>
                  <a:gd name="T27" fmla="*/ 1774 h 20812"/>
                  <a:gd name="T28" fmla="*/ 23529 w 25798"/>
                  <a:gd name="T29" fmla="*/ 2545 h 20812"/>
                  <a:gd name="T30" fmla="*/ 25798 w 25798"/>
                  <a:gd name="T31" fmla="*/ 171 h 20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98" h="20812">
                    <a:moveTo>
                      <a:pt x="25798" y="171"/>
                    </a:moveTo>
                    <a:lnTo>
                      <a:pt x="20523" y="0"/>
                    </a:lnTo>
                    <a:lnTo>
                      <a:pt x="21496" y="824"/>
                    </a:lnTo>
                    <a:cubicBezTo>
                      <a:pt x="19853" y="1307"/>
                      <a:pt x="19096" y="2538"/>
                      <a:pt x="18810" y="3346"/>
                    </a:cubicBezTo>
                    <a:cubicBezTo>
                      <a:pt x="18151" y="5208"/>
                      <a:pt x="17712" y="6904"/>
                      <a:pt x="17446" y="8104"/>
                    </a:cubicBezTo>
                    <a:cubicBezTo>
                      <a:pt x="16546" y="12152"/>
                      <a:pt x="13915" y="8548"/>
                      <a:pt x="13296" y="7853"/>
                    </a:cubicBezTo>
                    <a:cubicBezTo>
                      <a:pt x="10618" y="4849"/>
                      <a:pt x="9563" y="7776"/>
                      <a:pt x="9362" y="8629"/>
                    </a:cubicBezTo>
                    <a:cubicBezTo>
                      <a:pt x="7483" y="16606"/>
                      <a:pt x="0" y="16725"/>
                      <a:pt x="0" y="16725"/>
                    </a:cubicBezTo>
                    <a:lnTo>
                      <a:pt x="806" y="20812"/>
                    </a:lnTo>
                    <a:cubicBezTo>
                      <a:pt x="806" y="20812"/>
                      <a:pt x="9253" y="20560"/>
                      <a:pt x="11132" y="12583"/>
                    </a:cubicBezTo>
                    <a:cubicBezTo>
                      <a:pt x="11333" y="11730"/>
                      <a:pt x="12163" y="8966"/>
                      <a:pt x="15066" y="11807"/>
                    </a:cubicBezTo>
                    <a:cubicBezTo>
                      <a:pt x="15066" y="11807"/>
                      <a:pt x="18386" y="15247"/>
                      <a:pt x="18980" y="11173"/>
                    </a:cubicBezTo>
                    <a:cubicBezTo>
                      <a:pt x="19238" y="9402"/>
                      <a:pt x="19453" y="5961"/>
                      <a:pt x="20088" y="4094"/>
                    </a:cubicBezTo>
                    <a:cubicBezTo>
                      <a:pt x="20344" y="3340"/>
                      <a:pt x="20977" y="2248"/>
                      <a:pt x="22618" y="1774"/>
                    </a:cubicBezTo>
                    <a:lnTo>
                      <a:pt x="23529" y="2545"/>
                    </a:lnTo>
                    <a:lnTo>
                      <a:pt x="25798" y="17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9" name="Группа 21">
              <a:extLst>
                <a:ext uri="{FF2B5EF4-FFF2-40B4-BE49-F238E27FC236}">
                  <a16:creationId xmlns:a16="http://schemas.microsoft.com/office/drawing/2014/main" id="{1718A924-1D9D-402B-9E93-83E79463C7AA}"/>
                </a:ext>
              </a:extLst>
            </p:cNvPr>
            <p:cNvGrpSpPr/>
            <p:nvPr/>
          </p:nvGrpSpPr>
          <p:grpSpPr>
            <a:xfrm>
              <a:off x="5072232" y="3200400"/>
              <a:ext cx="2133600" cy="2764383"/>
              <a:chOff x="4535488" y="3968750"/>
              <a:chExt cx="1347788" cy="1746251"/>
            </a:xfrm>
          </p:grpSpPr>
          <p:sp>
            <p:nvSpPr>
              <p:cNvPr id="100" name="Freeform 261">
                <a:extLst>
                  <a:ext uri="{FF2B5EF4-FFF2-40B4-BE49-F238E27FC236}">
                    <a16:creationId xmlns:a16="http://schemas.microsoft.com/office/drawing/2014/main" id="{DE443EB0-4272-4922-8C16-45938FBB646C}"/>
                  </a:ext>
                </a:extLst>
              </p:cNvPr>
              <p:cNvSpPr>
                <a:spLocks/>
              </p:cNvSpPr>
              <p:nvPr/>
            </p:nvSpPr>
            <p:spPr bwMode="auto">
              <a:xfrm>
                <a:off x="4695826" y="5600700"/>
                <a:ext cx="160338" cy="98425"/>
              </a:xfrm>
              <a:custGeom>
                <a:avLst/>
                <a:gdLst>
                  <a:gd name="T0" fmla="*/ 446 w 446"/>
                  <a:gd name="T1" fmla="*/ 137 h 269"/>
                  <a:gd name="T2" fmla="*/ 402 w 446"/>
                  <a:gd name="T3" fmla="*/ 55 h 269"/>
                  <a:gd name="T4" fmla="*/ 226 w 446"/>
                  <a:gd name="T5" fmla="*/ 29 h 269"/>
                  <a:gd name="T6" fmla="*/ 37 w 446"/>
                  <a:gd name="T7" fmla="*/ 160 h 269"/>
                  <a:gd name="T8" fmla="*/ 7 w 446"/>
                  <a:gd name="T9" fmla="*/ 269 h 269"/>
                  <a:gd name="T10" fmla="*/ 446 w 446"/>
                  <a:gd name="T11" fmla="*/ 137 h 269"/>
                </a:gdLst>
                <a:ahLst/>
                <a:cxnLst>
                  <a:cxn ang="0">
                    <a:pos x="T0" y="T1"/>
                  </a:cxn>
                  <a:cxn ang="0">
                    <a:pos x="T2" y="T3"/>
                  </a:cxn>
                  <a:cxn ang="0">
                    <a:pos x="T4" y="T5"/>
                  </a:cxn>
                  <a:cxn ang="0">
                    <a:pos x="T6" y="T7"/>
                  </a:cxn>
                  <a:cxn ang="0">
                    <a:pos x="T8" y="T9"/>
                  </a:cxn>
                  <a:cxn ang="0">
                    <a:pos x="T10" y="T11"/>
                  </a:cxn>
                </a:cxnLst>
                <a:rect l="0" t="0" r="r" b="b"/>
                <a:pathLst>
                  <a:path w="446" h="269">
                    <a:moveTo>
                      <a:pt x="446" y="137"/>
                    </a:moveTo>
                    <a:lnTo>
                      <a:pt x="402" y="55"/>
                    </a:lnTo>
                    <a:cubicBezTo>
                      <a:pt x="402" y="55"/>
                      <a:pt x="318" y="0"/>
                      <a:pt x="226" y="29"/>
                    </a:cubicBezTo>
                    <a:cubicBezTo>
                      <a:pt x="135" y="57"/>
                      <a:pt x="74" y="108"/>
                      <a:pt x="37" y="160"/>
                    </a:cubicBezTo>
                    <a:cubicBezTo>
                      <a:pt x="0" y="211"/>
                      <a:pt x="7" y="269"/>
                      <a:pt x="7" y="269"/>
                    </a:cubicBezTo>
                    <a:cubicBezTo>
                      <a:pt x="7" y="269"/>
                      <a:pt x="224" y="258"/>
                      <a:pt x="446" y="137"/>
                    </a:cubicBezTo>
                    <a:close/>
                  </a:path>
                </a:pathLst>
              </a:custGeom>
              <a:solidFill>
                <a:schemeClr val="tx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62">
                <a:extLst>
                  <a:ext uri="{FF2B5EF4-FFF2-40B4-BE49-F238E27FC236}">
                    <a16:creationId xmlns:a16="http://schemas.microsoft.com/office/drawing/2014/main" id="{719D633C-BB0D-4C9E-ADAE-0130FEDEA5FE}"/>
                  </a:ext>
                </a:extLst>
              </p:cNvPr>
              <p:cNvSpPr>
                <a:spLocks/>
              </p:cNvSpPr>
              <p:nvPr/>
            </p:nvSpPr>
            <p:spPr bwMode="auto">
              <a:xfrm>
                <a:off x="4627563" y="4519613"/>
                <a:ext cx="673100" cy="325438"/>
              </a:xfrm>
              <a:custGeom>
                <a:avLst/>
                <a:gdLst>
                  <a:gd name="T0" fmla="*/ 276 w 1856"/>
                  <a:gd name="T1" fmla="*/ 166 h 895"/>
                  <a:gd name="T2" fmla="*/ 1049 w 1856"/>
                  <a:gd name="T3" fmla="*/ 231 h 895"/>
                  <a:gd name="T4" fmla="*/ 1674 w 1856"/>
                  <a:gd name="T5" fmla="*/ 0 h 895"/>
                  <a:gd name="T6" fmla="*/ 975 w 1856"/>
                  <a:gd name="T7" fmla="*/ 796 h 895"/>
                  <a:gd name="T8" fmla="*/ 276 w 1856"/>
                  <a:gd name="T9" fmla="*/ 166 h 895"/>
                </a:gdLst>
                <a:ahLst/>
                <a:cxnLst>
                  <a:cxn ang="0">
                    <a:pos x="T0" y="T1"/>
                  </a:cxn>
                  <a:cxn ang="0">
                    <a:pos x="T2" y="T3"/>
                  </a:cxn>
                  <a:cxn ang="0">
                    <a:pos x="T4" y="T5"/>
                  </a:cxn>
                  <a:cxn ang="0">
                    <a:pos x="T6" y="T7"/>
                  </a:cxn>
                  <a:cxn ang="0">
                    <a:pos x="T8" y="T9"/>
                  </a:cxn>
                </a:cxnLst>
                <a:rect l="0" t="0" r="r" b="b"/>
                <a:pathLst>
                  <a:path w="1856" h="895">
                    <a:moveTo>
                      <a:pt x="276" y="166"/>
                    </a:moveTo>
                    <a:cubicBezTo>
                      <a:pt x="276" y="166"/>
                      <a:pt x="613" y="306"/>
                      <a:pt x="1049" y="231"/>
                    </a:cubicBezTo>
                    <a:cubicBezTo>
                      <a:pt x="1484" y="156"/>
                      <a:pt x="1674" y="0"/>
                      <a:pt x="1674" y="0"/>
                    </a:cubicBezTo>
                    <a:cubicBezTo>
                      <a:pt x="1674" y="0"/>
                      <a:pt x="1856" y="618"/>
                      <a:pt x="975" y="796"/>
                    </a:cubicBezTo>
                    <a:cubicBezTo>
                      <a:pt x="486" y="895"/>
                      <a:pt x="0" y="646"/>
                      <a:pt x="276" y="166"/>
                    </a:cubicBez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63">
                <a:extLst>
                  <a:ext uri="{FF2B5EF4-FFF2-40B4-BE49-F238E27FC236}">
                    <a16:creationId xmlns:a16="http://schemas.microsoft.com/office/drawing/2014/main" id="{A7F4C758-6D12-40D8-B235-35B1123BD7A0}"/>
                  </a:ext>
                </a:extLst>
              </p:cNvPr>
              <p:cNvSpPr>
                <a:spLocks/>
              </p:cNvSpPr>
              <p:nvPr/>
            </p:nvSpPr>
            <p:spPr bwMode="auto">
              <a:xfrm>
                <a:off x="5145088" y="5611813"/>
                <a:ext cx="160338" cy="103188"/>
              </a:xfrm>
              <a:custGeom>
                <a:avLst/>
                <a:gdLst>
                  <a:gd name="T0" fmla="*/ 0 w 440"/>
                  <a:gd name="T1" fmla="*/ 128 h 286"/>
                  <a:gd name="T2" fmla="*/ 48 w 440"/>
                  <a:gd name="T3" fmla="*/ 50 h 286"/>
                  <a:gd name="T4" fmla="*/ 225 w 440"/>
                  <a:gd name="T5" fmla="*/ 33 h 286"/>
                  <a:gd name="T6" fmla="*/ 406 w 440"/>
                  <a:gd name="T7" fmla="*/ 175 h 286"/>
                  <a:gd name="T8" fmla="*/ 430 w 440"/>
                  <a:gd name="T9" fmla="*/ 286 h 286"/>
                  <a:gd name="T10" fmla="*/ 0 w 440"/>
                  <a:gd name="T11" fmla="*/ 128 h 286"/>
                </a:gdLst>
                <a:ahLst/>
                <a:cxnLst>
                  <a:cxn ang="0">
                    <a:pos x="T0" y="T1"/>
                  </a:cxn>
                  <a:cxn ang="0">
                    <a:pos x="T2" y="T3"/>
                  </a:cxn>
                  <a:cxn ang="0">
                    <a:pos x="T4" y="T5"/>
                  </a:cxn>
                  <a:cxn ang="0">
                    <a:pos x="T6" y="T7"/>
                  </a:cxn>
                  <a:cxn ang="0">
                    <a:pos x="T8" y="T9"/>
                  </a:cxn>
                  <a:cxn ang="0">
                    <a:pos x="T10" y="T11"/>
                  </a:cxn>
                </a:cxnLst>
                <a:rect l="0" t="0" r="r" b="b"/>
                <a:pathLst>
                  <a:path w="440" h="286">
                    <a:moveTo>
                      <a:pt x="0" y="128"/>
                    </a:moveTo>
                    <a:lnTo>
                      <a:pt x="48" y="50"/>
                    </a:lnTo>
                    <a:cubicBezTo>
                      <a:pt x="48" y="50"/>
                      <a:pt x="136" y="0"/>
                      <a:pt x="225" y="33"/>
                    </a:cubicBezTo>
                    <a:cubicBezTo>
                      <a:pt x="315" y="67"/>
                      <a:pt x="373" y="121"/>
                      <a:pt x="406" y="175"/>
                    </a:cubicBezTo>
                    <a:cubicBezTo>
                      <a:pt x="440" y="229"/>
                      <a:pt x="430" y="286"/>
                      <a:pt x="430" y="286"/>
                    </a:cubicBezTo>
                    <a:cubicBezTo>
                      <a:pt x="430" y="286"/>
                      <a:pt x="214" y="262"/>
                      <a:pt x="0" y="128"/>
                    </a:cubicBezTo>
                    <a:close/>
                  </a:path>
                </a:pathLst>
              </a:custGeom>
              <a:solidFill>
                <a:schemeClr val="tx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64">
                <a:extLst>
                  <a:ext uri="{FF2B5EF4-FFF2-40B4-BE49-F238E27FC236}">
                    <a16:creationId xmlns:a16="http://schemas.microsoft.com/office/drawing/2014/main" id="{C1D3AD58-06E9-4A6B-B170-9DFCBBB85EBC}"/>
                  </a:ext>
                </a:extLst>
              </p:cNvPr>
              <p:cNvSpPr>
                <a:spLocks/>
              </p:cNvSpPr>
              <p:nvPr/>
            </p:nvSpPr>
            <p:spPr bwMode="auto">
              <a:xfrm>
                <a:off x="4721226" y="5203825"/>
                <a:ext cx="530225" cy="430213"/>
              </a:xfrm>
              <a:custGeom>
                <a:avLst/>
                <a:gdLst>
                  <a:gd name="T0" fmla="*/ 46 w 1464"/>
                  <a:gd name="T1" fmla="*/ 0 h 1187"/>
                  <a:gd name="T2" fmla="*/ 0 w 1464"/>
                  <a:gd name="T3" fmla="*/ 648 h 1187"/>
                  <a:gd name="T4" fmla="*/ 104 w 1464"/>
                  <a:gd name="T5" fmla="*/ 1152 h 1187"/>
                  <a:gd name="T6" fmla="*/ 261 w 1464"/>
                  <a:gd name="T7" fmla="*/ 1184 h 1187"/>
                  <a:gd name="T8" fmla="*/ 345 w 1464"/>
                  <a:gd name="T9" fmla="*/ 1108 h 1187"/>
                  <a:gd name="T10" fmla="*/ 199 w 1464"/>
                  <a:gd name="T11" fmla="*/ 654 h 1187"/>
                  <a:gd name="T12" fmla="*/ 270 w 1464"/>
                  <a:gd name="T13" fmla="*/ 246 h 1187"/>
                  <a:gd name="T14" fmla="*/ 715 w 1464"/>
                  <a:gd name="T15" fmla="*/ 476 h 1187"/>
                  <a:gd name="T16" fmla="*/ 1236 w 1464"/>
                  <a:gd name="T17" fmla="*/ 286 h 1187"/>
                  <a:gd name="T18" fmla="*/ 1306 w 1464"/>
                  <a:gd name="T19" fmla="*/ 665 h 1187"/>
                  <a:gd name="T20" fmla="*/ 1178 w 1464"/>
                  <a:gd name="T21" fmla="*/ 1156 h 1187"/>
                  <a:gd name="T22" fmla="*/ 1299 w 1464"/>
                  <a:gd name="T23" fmla="*/ 1180 h 1187"/>
                  <a:gd name="T24" fmla="*/ 1384 w 1464"/>
                  <a:gd name="T25" fmla="*/ 1136 h 1187"/>
                  <a:gd name="T26" fmla="*/ 1464 w 1464"/>
                  <a:gd name="T27" fmla="*/ 652 h 1187"/>
                  <a:gd name="T28" fmla="*/ 1413 w 1464"/>
                  <a:gd name="T29" fmla="*/ 19 h 1187"/>
                  <a:gd name="T30" fmla="*/ 46 w 1464"/>
                  <a:gd name="T31"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4" h="1187">
                    <a:moveTo>
                      <a:pt x="46" y="0"/>
                    </a:moveTo>
                    <a:lnTo>
                      <a:pt x="0" y="648"/>
                    </a:lnTo>
                    <a:lnTo>
                      <a:pt x="104" y="1152"/>
                    </a:lnTo>
                    <a:cubicBezTo>
                      <a:pt x="104" y="1152"/>
                      <a:pt x="179" y="1185"/>
                      <a:pt x="261" y="1184"/>
                    </a:cubicBezTo>
                    <a:cubicBezTo>
                      <a:pt x="343" y="1183"/>
                      <a:pt x="345" y="1108"/>
                      <a:pt x="345" y="1108"/>
                    </a:cubicBezTo>
                    <a:lnTo>
                      <a:pt x="199" y="654"/>
                    </a:lnTo>
                    <a:lnTo>
                      <a:pt x="270" y="246"/>
                    </a:lnTo>
                    <a:cubicBezTo>
                      <a:pt x="270" y="246"/>
                      <a:pt x="407" y="440"/>
                      <a:pt x="715" y="476"/>
                    </a:cubicBezTo>
                    <a:cubicBezTo>
                      <a:pt x="1023" y="511"/>
                      <a:pt x="1236" y="286"/>
                      <a:pt x="1236" y="286"/>
                    </a:cubicBezTo>
                    <a:lnTo>
                      <a:pt x="1306" y="665"/>
                    </a:lnTo>
                    <a:lnTo>
                      <a:pt x="1178" y="1156"/>
                    </a:lnTo>
                    <a:cubicBezTo>
                      <a:pt x="1178" y="1156"/>
                      <a:pt x="1237" y="1187"/>
                      <a:pt x="1299" y="1180"/>
                    </a:cubicBezTo>
                    <a:cubicBezTo>
                      <a:pt x="1361" y="1173"/>
                      <a:pt x="1384" y="1136"/>
                      <a:pt x="1384" y="1136"/>
                    </a:cubicBezTo>
                    <a:lnTo>
                      <a:pt x="1464" y="652"/>
                    </a:lnTo>
                    <a:lnTo>
                      <a:pt x="1413" y="19"/>
                    </a:lnTo>
                    <a:cubicBezTo>
                      <a:pt x="1413" y="19"/>
                      <a:pt x="860" y="147"/>
                      <a:pt x="46" y="0"/>
                    </a:cubicBezTo>
                    <a:close/>
                  </a:path>
                </a:pathLst>
              </a:custGeom>
              <a:solidFill>
                <a:srgbClr val="1935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65">
                <a:extLst>
                  <a:ext uri="{FF2B5EF4-FFF2-40B4-BE49-F238E27FC236}">
                    <a16:creationId xmlns:a16="http://schemas.microsoft.com/office/drawing/2014/main" id="{F8431BDD-B614-40FE-845C-164128C3C0AD}"/>
                  </a:ext>
                </a:extLst>
              </p:cNvPr>
              <p:cNvSpPr>
                <a:spLocks/>
              </p:cNvSpPr>
              <p:nvPr/>
            </p:nvSpPr>
            <p:spPr bwMode="auto">
              <a:xfrm>
                <a:off x="4535488" y="5216525"/>
                <a:ext cx="195263" cy="88900"/>
              </a:xfrm>
              <a:custGeom>
                <a:avLst/>
                <a:gdLst>
                  <a:gd name="T0" fmla="*/ 537 w 537"/>
                  <a:gd name="T1" fmla="*/ 223 h 243"/>
                  <a:gd name="T2" fmla="*/ 369 w 537"/>
                  <a:gd name="T3" fmla="*/ 27 h 243"/>
                  <a:gd name="T4" fmla="*/ 275 w 537"/>
                  <a:gd name="T5" fmla="*/ 0 h 243"/>
                  <a:gd name="T6" fmla="*/ 52 w 537"/>
                  <a:gd name="T7" fmla="*/ 77 h 243"/>
                  <a:gd name="T8" fmla="*/ 0 w 537"/>
                  <a:gd name="T9" fmla="*/ 146 h 243"/>
                  <a:gd name="T10" fmla="*/ 62 w 537"/>
                  <a:gd name="T11" fmla="*/ 148 h 243"/>
                  <a:gd name="T12" fmla="*/ 40 w 537"/>
                  <a:gd name="T13" fmla="*/ 243 h 243"/>
                  <a:gd name="T14" fmla="*/ 537 w 537"/>
                  <a:gd name="T15" fmla="*/ 223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7" h="243">
                    <a:moveTo>
                      <a:pt x="537" y="223"/>
                    </a:moveTo>
                    <a:lnTo>
                      <a:pt x="369" y="27"/>
                    </a:lnTo>
                    <a:lnTo>
                      <a:pt x="275" y="0"/>
                    </a:lnTo>
                    <a:lnTo>
                      <a:pt x="52" y="77"/>
                    </a:lnTo>
                    <a:lnTo>
                      <a:pt x="0" y="146"/>
                    </a:lnTo>
                    <a:lnTo>
                      <a:pt x="62" y="148"/>
                    </a:lnTo>
                    <a:lnTo>
                      <a:pt x="40" y="243"/>
                    </a:lnTo>
                    <a:lnTo>
                      <a:pt x="537" y="223"/>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66">
                <a:extLst>
                  <a:ext uri="{FF2B5EF4-FFF2-40B4-BE49-F238E27FC236}">
                    <a16:creationId xmlns:a16="http://schemas.microsoft.com/office/drawing/2014/main" id="{44FD9DF7-3E6D-47D4-8530-0E8F4A7CBD3A}"/>
                  </a:ext>
                </a:extLst>
              </p:cNvPr>
              <p:cNvSpPr>
                <a:spLocks/>
              </p:cNvSpPr>
              <p:nvPr/>
            </p:nvSpPr>
            <p:spPr bwMode="auto">
              <a:xfrm>
                <a:off x="4597401" y="5222875"/>
                <a:ext cx="133350" cy="76200"/>
              </a:xfrm>
              <a:custGeom>
                <a:avLst/>
                <a:gdLst>
                  <a:gd name="T0" fmla="*/ 366 w 366"/>
                  <a:gd name="T1" fmla="*/ 205 h 207"/>
                  <a:gd name="T2" fmla="*/ 309 w 366"/>
                  <a:gd name="T3" fmla="*/ 207 h 207"/>
                  <a:gd name="T4" fmla="*/ 178 w 366"/>
                  <a:gd name="T5" fmla="*/ 44 h 207"/>
                  <a:gd name="T6" fmla="*/ 0 w 366"/>
                  <a:gd name="T7" fmla="*/ 47 h 207"/>
                  <a:gd name="T8" fmla="*/ 175 w 366"/>
                  <a:gd name="T9" fmla="*/ 23 h 207"/>
                  <a:gd name="T10" fmla="*/ 167 w 366"/>
                  <a:gd name="T11" fmla="*/ 0 h 207"/>
                  <a:gd name="T12" fmla="*/ 198 w 366"/>
                  <a:gd name="T13" fmla="*/ 9 h 207"/>
                  <a:gd name="T14" fmla="*/ 366 w 366"/>
                  <a:gd name="T15" fmla="*/ 20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207">
                    <a:moveTo>
                      <a:pt x="366" y="205"/>
                    </a:moveTo>
                    <a:lnTo>
                      <a:pt x="309" y="207"/>
                    </a:lnTo>
                    <a:lnTo>
                      <a:pt x="178" y="44"/>
                    </a:lnTo>
                    <a:lnTo>
                      <a:pt x="0" y="47"/>
                    </a:lnTo>
                    <a:lnTo>
                      <a:pt x="175" y="23"/>
                    </a:lnTo>
                    <a:lnTo>
                      <a:pt x="167" y="0"/>
                    </a:lnTo>
                    <a:lnTo>
                      <a:pt x="198" y="9"/>
                    </a:lnTo>
                    <a:lnTo>
                      <a:pt x="366" y="205"/>
                    </a:ln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67">
                <a:extLst>
                  <a:ext uri="{FF2B5EF4-FFF2-40B4-BE49-F238E27FC236}">
                    <a16:creationId xmlns:a16="http://schemas.microsoft.com/office/drawing/2014/main" id="{190EA7EA-31DC-43C6-AD7E-6EADC34004BC}"/>
                  </a:ext>
                </a:extLst>
              </p:cNvPr>
              <p:cNvSpPr>
                <a:spLocks/>
              </p:cNvSpPr>
              <p:nvPr/>
            </p:nvSpPr>
            <p:spPr bwMode="auto">
              <a:xfrm>
                <a:off x="4737101" y="4818063"/>
                <a:ext cx="762000" cy="427038"/>
              </a:xfrm>
              <a:custGeom>
                <a:avLst/>
                <a:gdLst>
                  <a:gd name="T0" fmla="*/ 14 w 2099"/>
                  <a:gd name="T1" fmla="*/ 250 h 1177"/>
                  <a:gd name="T2" fmla="*/ 2 w 2099"/>
                  <a:gd name="T3" fmla="*/ 481 h 1177"/>
                  <a:gd name="T4" fmla="*/ 0 w 2099"/>
                  <a:gd name="T5" fmla="*/ 1061 h 1177"/>
                  <a:gd name="T6" fmla="*/ 845 w 2099"/>
                  <a:gd name="T7" fmla="*/ 1156 h 1177"/>
                  <a:gd name="T8" fmla="*/ 1367 w 2099"/>
                  <a:gd name="T9" fmla="*/ 1080 h 1177"/>
                  <a:gd name="T10" fmla="*/ 1379 w 2099"/>
                  <a:gd name="T11" fmla="*/ 599 h 1177"/>
                  <a:gd name="T12" fmla="*/ 1631 w 2099"/>
                  <a:gd name="T13" fmla="*/ 678 h 1177"/>
                  <a:gd name="T14" fmla="*/ 2082 w 2099"/>
                  <a:gd name="T15" fmla="*/ 277 h 1177"/>
                  <a:gd name="T16" fmla="*/ 2099 w 2099"/>
                  <a:gd name="T17" fmla="*/ 0 h 1177"/>
                  <a:gd name="T18" fmla="*/ 1642 w 2099"/>
                  <a:gd name="T19" fmla="*/ 491 h 1177"/>
                  <a:gd name="T20" fmla="*/ 1384 w 2099"/>
                  <a:gd name="T21" fmla="*/ 152 h 1177"/>
                  <a:gd name="T22" fmla="*/ 14 w 2099"/>
                  <a:gd name="T23" fmla="*/ 250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9" h="1177">
                    <a:moveTo>
                      <a:pt x="14" y="250"/>
                    </a:moveTo>
                    <a:lnTo>
                      <a:pt x="2" y="481"/>
                    </a:lnTo>
                    <a:lnTo>
                      <a:pt x="0" y="1061"/>
                    </a:lnTo>
                    <a:cubicBezTo>
                      <a:pt x="0" y="1061"/>
                      <a:pt x="399" y="1177"/>
                      <a:pt x="845" y="1156"/>
                    </a:cubicBezTo>
                    <a:cubicBezTo>
                      <a:pt x="1291" y="1134"/>
                      <a:pt x="1367" y="1080"/>
                      <a:pt x="1367" y="1080"/>
                    </a:cubicBezTo>
                    <a:lnTo>
                      <a:pt x="1379" y="599"/>
                    </a:lnTo>
                    <a:lnTo>
                      <a:pt x="1631" y="678"/>
                    </a:lnTo>
                    <a:lnTo>
                      <a:pt x="2082" y="277"/>
                    </a:lnTo>
                    <a:lnTo>
                      <a:pt x="2099" y="0"/>
                    </a:lnTo>
                    <a:lnTo>
                      <a:pt x="1642" y="491"/>
                    </a:lnTo>
                    <a:lnTo>
                      <a:pt x="1384" y="152"/>
                    </a:lnTo>
                    <a:cubicBezTo>
                      <a:pt x="1384" y="152"/>
                      <a:pt x="761" y="340"/>
                      <a:pt x="14" y="250"/>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68">
                <a:extLst>
                  <a:ext uri="{FF2B5EF4-FFF2-40B4-BE49-F238E27FC236}">
                    <a16:creationId xmlns:a16="http://schemas.microsoft.com/office/drawing/2014/main" id="{BC16858A-931F-4187-8A74-BBC9D081481A}"/>
                  </a:ext>
                </a:extLst>
              </p:cNvPr>
              <p:cNvSpPr>
                <a:spLocks/>
              </p:cNvSpPr>
              <p:nvPr/>
            </p:nvSpPr>
            <p:spPr bwMode="auto">
              <a:xfrm>
                <a:off x="4587876" y="4908550"/>
                <a:ext cx="198438" cy="333375"/>
              </a:xfrm>
              <a:custGeom>
                <a:avLst/>
                <a:gdLst>
                  <a:gd name="T0" fmla="*/ 426 w 545"/>
                  <a:gd name="T1" fmla="*/ 0 h 918"/>
                  <a:gd name="T2" fmla="*/ 0 w 545"/>
                  <a:gd name="T3" fmla="*/ 427 h 918"/>
                  <a:gd name="T4" fmla="*/ 25 w 545"/>
                  <a:gd name="T5" fmla="*/ 918 h 918"/>
                  <a:gd name="T6" fmla="*/ 200 w 545"/>
                  <a:gd name="T7" fmla="*/ 889 h 918"/>
                  <a:gd name="T8" fmla="*/ 94 w 545"/>
                  <a:gd name="T9" fmla="*/ 426 h 918"/>
                  <a:gd name="T10" fmla="*/ 545 w 545"/>
                  <a:gd name="T11" fmla="*/ 174 h 918"/>
                  <a:gd name="T12" fmla="*/ 504 w 545"/>
                  <a:gd name="T13" fmla="*/ 0 h 918"/>
                  <a:gd name="T14" fmla="*/ 426 w 545"/>
                  <a:gd name="T15" fmla="*/ 0 h 9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5" h="918">
                    <a:moveTo>
                      <a:pt x="426" y="0"/>
                    </a:moveTo>
                    <a:lnTo>
                      <a:pt x="0" y="427"/>
                    </a:lnTo>
                    <a:lnTo>
                      <a:pt x="25" y="918"/>
                    </a:lnTo>
                    <a:lnTo>
                      <a:pt x="200" y="889"/>
                    </a:lnTo>
                    <a:lnTo>
                      <a:pt x="94" y="426"/>
                    </a:lnTo>
                    <a:lnTo>
                      <a:pt x="545" y="174"/>
                    </a:lnTo>
                    <a:lnTo>
                      <a:pt x="504" y="0"/>
                    </a:lnTo>
                    <a:cubicBezTo>
                      <a:pt x="478" y="0"/>
                      <a:pt x="452" y="0"/>
                      <a:pt x="426" y="0"/>
                    </a:cubicBezTo>
                    <a:close/>
                  </a:path>
                </a:pathLst>
              </a:custGeom>
              <a:solidFill>
                <a:srgbClr val="EB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69">
                <a:extLst>
                  <a:ext uri="{FF2B5EF4-FFF2-40B4-BE49-F238E27FC236}">
                    <a16:creationId xmlns:a16="http://schemas.microsoft.com/office/drawing/2014/main" id="{9C141614-9FA2-4267-8ED9-DF34E38C3E60}"/>
                  </a:ext>
                </a:extLst>
              </p:cNvPr>
              <p:cNvSpPr>
                <a:spLocks/>
              </p:cNvSpPr>
              <p:nvPr/>
            </p:nvSpPr>
            <p:spPr bwMode="auto">
              <a:xfrm>
                <a:off x="5240338" y="4868863"/>
                <a:ext cx="209550" cy="142875"/>
              </a:xfrm>
              <a:custGeom>
                <a:avLst/>
                <a:gdLst>
                  <a:gd name="T0" fmla="*/ 0 w 578"/>
                  <a:gd name="T1" fmla="*/ 12 h 394"/>
                  <a:gd name="T2" fmla="*/ 261 w 578"/>
                  <a:gd name="T3" fmla="*/ 332 h 394"/>
                  <a:gd name="T4" fmla="*/ 578 w 578"/>
                  <a:gd name="T5" fmla="*/ 0 h 394"/>
                  <a:gd name="T6" fmla="*/ 258 w 578"/>
                  <a:gd name="T7" fmla="*/ 394 h 394"/>
                  <a:gd name="T8" fmla="*/ 0 w 578"/>
                  <a:gd name="T9" fmla="*/ 12 h 394"/>
                </a:gdLst>
                <a:ahLst/>
                <a:cxnLst>
                  <a:cxn ang="0">
                    <a:pos x="T0" y="T1"/>
                  </a:cxn>
                  <a:cxn ang="0">
                    <a:pos x="T2" y="T3"/>
                  </a:cxn>
                  <a:cxn ang="0">
                    <a:pos x="T4" y="T5"/>
                  </a:cxn>
                  <a:cxn ang="0">
                    <a:pos x="T6" y="T7"/>
                  </a:cxn>
                  <a:cxn ang="0">
                    <a:pos x="T8" y="T9"/>
                  </a:cxn>
                </a:cxnLst>
                <a:rect l="0" t="0" r="r" b="b"/>
                <a:pathLst>
                  <a:path w="578" h="394">
                    <a:moveTo>
                      <a:pt x="0" y="12"/>
                    </a:moveTo>
                    <a:lnTo>
                      <a:pt x="261" y="332"/>
                    </a:lnTo>
                    <a:lnTo>
                      <a:pt x="578" y="0"/>
                    </a:lnTo>
                    <a:lnTo>
                      <a:pt x="258" y="394"/>
                    </a:lnTo>
                    <a:lnTo>
                      <a:pt x="0" y="12"/>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70">
                <a:extLst>
                  <a:ext uri="{FF2B5EF4-FFF2-40B4-BE49-F238E27FC236}">
                    <a16:creationId xmlns:a16="http://schemas.microsoft.com/office/drawing/2014/main" id="{DFDFF7CB-C138-4EFA-92AA-D2FBFB230012}"/>
                  </a:ext>
                </a:extLst>
              </p:cNvPr>
              <p:cNvSpPr>
                <a:spLocks/>
              </p:cNvSpPr>
              <p:nvPr/>
            </p:nvSpPr>
            <p:spPr bwMode="auto">
              <a:xfrm>
                <a:off x="4627563" y="3968750"/>
                <a:ext cx="644525" cy="477838"/>
              </a:xfrm>
              <a:custGeom>
                <a:avLst/>
                <a:gdLst>
                  <a:gd name="T0" fmla="*/ 66 w 1780"/>
                  <a:gd name="T1" fmla="*/ 1312 h 1312"/>
                  <a:gd name="T2" fmla="*/ 21 w 1780"/>
                  <a:gd name="T3" fmla="*/ 999 h 1312"/>
                  <a:gd name="T4" fmla="*/ 89 w 1780"/>
                  <a:gd name="T5" fmla="*/ 821 h 1312"/>
                  <a:gd name="T6" fmla="*/ 415 w 1780"/>
                  <a:gd name="T7" fmla="*/ 333 h 1312"/>
                  <a:gd name="T8" fmla="*/ 1150 w 1780"/>
                  <a:gd name="T9" fmla="*/ 279 h 1312"/>
                  <a:gd name="T10" fmla="*/ 1421 w 1780"/>
                  <a:gd name="T11" fmla="*/ 146 h 1312"/>
                  <a:gd name="T12" fmla="*/ 1753 w 1780"/>
                  <a:gd name="T13" fmla="*/ 311 h 1312"/>
                  <a:gd name="T14" fmla="*/ 1636 w 1780"/>
                  <a:gd name="T15" fmla="*/ 512 h 1312"/>
                  <a:gd name="T16" fmla="*/ 1488 w 1780"/>
                  <a:gd name="T17" fmla="*/ 603 h 1312"/>
                  <a:gd name="T18" fmla="*/ 1598 w 1780"/>
                  <a:gd name="T19" fmla="*/ 686 h 1312"/>
                  <a:gd name="T20" fmla="*/ 1656 w 1780"/>
                  <a:gd name="T21" fmla="*/ 775 h 1312"/>
                  <a:gd name="T22" fmla="*/ 1633 w 1780"/>
                  <a:gd name="T23" fmla="*/ 951 h 1312"/>
                  <a:gd name="T24" fmla="*/ 755 w 1780"/>
                  <a:gd name="T25" fmla="*/ 747 h 1312"/>
                  <a:gd name="T26" fmla="*/ 66 w 1780"/>
                  <a:gd name="T27" fmla="*/ 1312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0" h="1312">
                    <a:moveTo>
                      <a:pt x="66" y="1312"/>
                    </a:moveTo>
                    <a:cubicBezTo>
                      <a:pt x="66" y="1312"/>
                      <a:pt x="0" y="1033"/>
                      <a:pt x="21" y="999"/>
                    </a:cubicBezTo>
                    <a:cubicBezTo>
                      <a:pt x="41" y="965"/>
                      <a:pt x="94" y="943"/>
                      <a:pt x="89" y="821"/>
                    </a:cubicBezTo>
                    <a:cubicBezTo>
                      <a:pt x="83" y="700"/>
                      <a:pt x="116" y="400"/>
                      <a:pt x="415" y="333"/>
                    </a:cubicBezTo>
                    <a:cubicBezTo>
                      <a:pt x="715" y="266"/>
                      <a:pt x="947" y="345"/>
                      <a:pt x="1150" y="279"/>
                    </a:cubicBezTo>
                    <a:cubicBezTo>
                      <a:pt x="1353" y="214"/>
                      <a:pt x="1421" y="146"/>
                      <a:pt x="1421" y="146"/>
                    </a:cubicBezTo>
                    <a:cubicBezTo>
                      <a:pt x="1592" y="0"/>
                      <a:pt x="1780" y="146"/>
                      <a:pt x="1753" y="311"/>
                    </a:cubicBezTo>
                    <a:cubicBezTo>
                      <a:pt x="1753" y="311"/>
                      <a:pt x="1731" y="441"/>
                      <a:pt x="1636" y="512"/>
                    </a:cubicBezTo>
                    <a:cubicBezTo>
                      <a:pt x="1540" y="584"/>
                      <a:pt x="1488" y="603"/>
                      <a:pt x="1488" y="603"/>
                    </a:cubicBezTo>
                    <a:cubicBezTo>
                      <a:pt x="1488" y="603"/>
                      <a:pt x="1564" y="672"/>
                      <a:pt x="1598" y="686"/>
                    </a:cubicBezTo>
                    <a:cubicBezTo>
                      <a:pt x="1631" y="700"/>
                      <a:pt x="1653" y="743"/>
                      <a:pt x="1656" y="775"/>
                    </a:cubicBezTo>
                    <a:cubicBezTo>
                      <a:pt x="1659" y="808"/>
                      <a:pt x="1633" y="951"/>
                      <a:pt x="1633" y="951"/>
                    </a:cubicBezTo>
                    <a:lnTo>
                      <a:pt x="755" y="747"/>
                    </a:lnTo>
                    <a:lnTo>
                      <a:pt x="66" y="1312"/>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71">
                <a:extLst>
                  <a:ext uri="{FF2B5EF4-FFF2-40B4-BE49-F238E27FC236}">
                    <a16:creationId xmlns:a16="http://schemas.microsoft.com/office/drawing/2014/main" id="{84A805C6-8D56-437F-8603-14727E533CD2}"/>
                  </a:ext>
                </a:extLst>
              </p:cNvPr>
              <p:cNvSpPr>
                <a:spLocks/>
              </p:cNvSpPr>
              <p:nvPr/>
            </p:nvSpPr>
            <p:spPr bwMode="auto">
              <a:xfrm>
                <a:off x="4737101" y="4908550"/>
                <a:ext cx="85725" cy="300038"/>
              </a:xfrm>
              <a:custGeom>
                <a:avLst/>
                <a:gdLst>
                  <a:gd name="T0" fmla="*/ 0 w 236"/>
                  <a:gd name="T1" fmla="*/ 811 h 826"/>
                  <a:gd name="T2" fmla="*/ 59 w 236"/>
                  <a:gd name="T3" fmla="*/ 826 h 826"/>
                  <a:gd name="T4" fmla="*/ 236 w 236"/>
                  <a:gd name="T5" fmla="*/ 39 h 826"/>
                  <a:gd name="T6" fmla="*/ 14 w 236"/>
                  <a:gd name="T7" fmla="*/ 0 h 826"/>
                  <a:gd name="T8" fmla="*/ 2 w 236"/>
                  <a:gd name="T9" fmla="*/ 221 h 826"/>
                  <a:gd name="T10" fmla="*/ 0 w 236"/>
                  <a:gd name="T11" fmla="*/ 811 h 826"/>
                </a:gdLst>
                <a:ahLst/>
                <a:cxnLst>
                  <a:cxn ang="0">
                    <a:pos x="T0" y="T1"/>
                  </a:cxn>
                  <a:cxn ang="0">
                    <a:pos x="T2" y="T3"/>
                  </a:cxn>
                  <a:cxn ang="0">
                    <a:pos x="T4" y="T5"/>
                  </a:cxn>
                  <a:cxn ang="0">
                    <a:pos x="T6" y="T7"/>
                  </a:cxn>
                  <a:cxn ang="0">
                    <a:pos x="T8" y="T9"/>
                  </a:cxn>
                  <a:cxn ang="0">
                    <a:pos x="T10" y="T11"/>
                  </a:cxn>
                </a:cxnLst>
                <a:rect l="0" t="0" r="r" b="b"/>
                <a:pathLst>
                  <a:path w="236" h="826">
                    <a:moveTo>
                      <a:pt x="0" y="811"/>
                    </a:moveTo>
                    <a:lnTo>
                      <a:pt x="59" y="826"/>
                    </a:lnTo>
                    <a:lnTo>
                      <a:pt x="236" y="39"/>
                    </a:lnTo>
                    <a:lnTo>
                      <a:pt x="14" y="0"/>
                    </a:lnTo>
                    <a:lnTo>
                      <a:pt x="2" y="221"/>
                    </a:lnTo>
                    <a:lnTo>
                      <a:pt x="0" y="811"/>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272">
                <a:extLst>
                  <a:ext uri="{FF2B5EF4-FFF2-40B4-BE49-F238E27FC236}">
                    <a16:creationId xmlns:a16="http://schemas.microsoft.com/office/drawing/2014/main" id="{F904624B-CB28-4234-B773-FCFF24B02973}"/>
                  </a:ext>
                </a:extLst>
              </p:cNvPr>
              <p:cNvSpPr>
                <a:spLocks/>
              </p:cNvSpPr>
              <p:nvPr/>
            </p:nvSpPr>
            <p:spPr bwMode="auto">
              <a:xfrm>
                <a:off x="4968876" y="4913313"/>
                <a:ext cx="100013" cy="284163"/>
              </a:xfrm>
              <a:custGeom>
                <a:avLst/>
                <a:gdLst>
                  <a:gd name="T0" fmla="*/ 0 w 275"/>
                  <a:gd name="T1" fmla="*/ 42 h 781"/>
                  <a:gd name="T2" fmla="*/ 97 w 275"/>
                  <a:gd name="T3" fmla="*/ 0 h 781"/>
                  <a:gd name="T4" fmla="*/ 215 w 275"/>
                  <a:gd name="T5" fmla="*/ 24 h 781"/>
                  <a:gd name="T6" fmla="*/ 138 w 275"/>
                  <a:gd name="T7" fmla="*/ 162 h 781"/>
                  <a:gd name="T8" fmla="*/ 275 w 275"/>
                  <a:gd name="T9" fmla="*/ 650 h 781"/>
                  <a:gd name="T10" fmla="*/ 166 w 275"/>
                  <a:gd name="T11" fmla="*/ 781 h 781"/>
                  <a:gd name="T12" fmla="*/ 18 w 275"/>
                  <a:gd name="T13" fmla="*/ 622 h 781"/>
                  <a:gd name="T14" fmla="*/ 101 w 275"/>
                  <a:gd name="T15" fmla="*/ 168 h 781"/>
                  <a:gd name="T16" fmla="*/ 0 w 275"/>
                  <a:gd name="T17" fmla="*/ 42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781">
                    <a:moveTo>
                      <a:pt x="0" y="42"/>
                    </a:moveTo>
                    <a:lnTo>
                      <a:pt x="97" y="0"/>
                    </a:lnTo>
                    <a:lnTo>
                      <a:pt x="215" y="24"/>
                    </a:lnTo>
                    <a:lnTo>
                      <a:pt x="138" y="162"/>
                    </a:lnTo>
                    <a:lnTo>
                      <a:pt x="275" y="650"/>
                    </a:lnTo>
                    <a:lnTo>
                      <a:pt x="166" y="781"/>
                    </a:lnTo>
                    <a:lnTo>
                      <a:pt x="18" y="622"/>
                    </a:lnTo>
                    <a:lnTo>
                      <a:pt x="101" y="168"/>
                    </a:lnTo>
                    <a:lnTo>
                      <a:pt x="0" y="4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273">
                <a:extLst>
                  <a:ext uri="{FF2B5EF4-FFF2-40B4-BE49-F238E27FC236}">
                    <a16:creationId xmlns:a16="http://schemas.microsoft.com/office/drawing/2014/main" id="{3ABFF9AA-7FD4-4041-9135-F1E3CD981BA2}"/>
                  </a:ext>
                </a:extLst>
              </p:cNvPr>
              <p:cNvSpPr>
                <a:spLocks/>
              </p:cNvSpPr>
              <p:nvPr/>
            </p:nvSpPr>
            <p:spPr bwMode="auto">
              <a:xfrm>
                <a:off x="4776788" y="4519613"/>
                <a:ext cx="352425" cy="311150"/>
              </a:xfrm>
              <a:custGeom>
                <a:avLst/>
                <a:gdLst>
                  <a:gd name="T0" fmla="*/ 333 w 970"/>
                  <a:gd name="T1" fmla="*/ 103 h 858"/>
                  <a:gd name="T2" fmla="*/ 886 w 970"/>
                  <a:gd name="T3" fmla="*/ 243 h 858"/>
                  <a:gd name="T4" fmla="*/ 637 w 970"/>
                  <a:gd name="T5" fmla="*/ 755 h 858"/>
                  <a:gd name="T6" fmla="*/ 84 w 970"/>
                  <a:gd name="T7" fmla="*/ 615 h 858"/>
                  <a:gd name="T8" fmla="*/ 333 w 970"/>
                  <a:gd name="T9" fmla="*/ 103 h 858"/>
                </a:gdLst>
                <a:ahLst/>
                <a:cxnLst>
                  <a:cxn ang="0">
                    <a:pos x="T0" y="T1"/>
                  </a:cxn>
                  <a:cxn ang="0">
                    <a:pos x="T2" y="T3"/>
                  </a:cxn>
                  <a:cxn ang="0">
                    <a:pos x="T4" y="T5"/>
                  </a:cxn>
                  <a:cxn ang="0">
                    <a:pos x="T6" y="T7"/>
                  </a:cxn>
                  <a:cxn ang="0">
                    <a:pos x="T8" y="T9"/>
                  </a:cxn>
                </a:cxnLst>
                <a:rect l="0" t="0" r="r" b="b"/>
                <a:pathLst>
                  <a:path w="970" h="858">
                    <a:moveTo>
                      <a:pt x="333" y="103"/>
                    </a:moveTo>
                    <a:cubicBezTo>
                      <a:pt x="555" y="0"/>
                      <a:pt x="802" y="63"/>
                      <a:pt x="886" y="243"/>
                    </a:cubicBezTo>
                    <a:cubicBezTo>
                      <a:pt x="970" y="422"/>
                      <a:pt x="858" y="652"/>
                      <a:pt x="637" y="755"/>
                    </a:cubicBezTo>
                    <a:cubicBezTo>
                      <a:pt x="415" y="858"/>
                      <a:pt x="168" y="795"/>
                      <a:pt x="84" y="615"/>
                    </a:cubicBezTo>
                    <a:cubicBezTo>
                      <a:pt x="0" y="435"/>
                      <a:pt x="112" y="206"/>
                      <a:pt x="333" y="103"/>
                    </a:cubicBezTo>
                    <a:close/>
                  </a:path>
                </a:pathLst>
              </a:custGeom>
              <a:solidFill>
                <a:srgbClr val="4A3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274">
                <a:extLst>
                  <a:ext uri="{FF2B5EF4-FFF2-40B4-BE49-F238E27FC236}">
                    <a16:creationId xmlns:a16="http://schemas.microsoft.com/office/drawing/2014/main" id="{542F7780-6F3A-4926-9D53-76CCB4CDC093}"/>
                  </a:ext>
                </a:extLst>
              </p:cNvPr>
              <p:cNvSpPr>
                <a:spLocks/>
              </p:cNvSpPr>
              <p:nvPr/>
            </p:nvSpPr>
            <p:spPr bwMode="auto">
              <a:xfrm>
                <a:off x="4846638" y="4710113"/>
                <a:ext cx="284163" cy="79375"/>
              </a:xfrm>
              <a:custGeom>
                <a:avLst/>
                <a:gdLst>
                  <a:gd name="T0" fmla="*/ 0 w 783"/>
                  <a:gd name="T1" fmla="*/ 190 h 221"/>
                  <a:gd name="T2" fmla="*/ 424 w 783"/>
                  <a:gd name="T3" fmla="*/ 1 h 221"/>
                  <a:gd name="T4" fmla="*/ 471 w 783"/>
                  <a:gd name="T5" fmla="*/ 177 h 221"/>
                  <a:gd name="T6" fmla="*/ 0 w 783"/>
                  <a:gd name="T7" fmla="*/ 190 h 221"/>
                </a:gdLst>
                <a:ahLst/>
                <a:cxnLst>
                  <a:cxn ang="0">
                    <a:pos x="T0" y="T1"/>
                  </a:cxn>
                  <a:cxn ang="0">
                    <a:pos x="T2" y="T3"/>
                  </a:cxn>
                  <a:cxn ang="0">
                    <a:pos x="T4" y="T5"/>
                  </a:cxn>
                  <a:cxn ang="0">
                    <a:pos x="T6" y="T7"/>
                  </a:cxn>
                </a:cxnLst>
                <a:rect l="0" t="0" r="r" b="b"/>
                <a:pathLst>
                  <a:path w="783" h="221">
                    <a:moveTo>
                      <a:pt x="0" y="190"/>
                    </a:moveTo>
                    <a:cubicBezTo>
                      <a:pt x="10" y="14"/>
                      <a:pt x="280" y="0"/>
                      <a:pt x="424" y="1"/>
                    </a:cubicBezTo>
                    <a:cubicBezTo>
                      <a:pt x="717" y="3"/>
                      <a:pt x="783" y="101"/>
                      <a:pt x="471" y="177"/>
                    </a:cubicBezTo>
                    <a:cubicBezTo>
                      <a:pt x="286" y="221"/>
                      <a:pt x="0" y="190"/>
                      <a:pt x="0" y="190"/>
                    </a:cubicBezTo>
                    <a:close/>
                  </a:path>
                </a:pathLst>
              </a:custGeom>
              <a:solidFill>
                <a:srgbClr val="BE7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275">
                <a:extLst>
                  <a:ext uri="{FF2B5EF4-FFF2-40B4-BE49-F238E27FC236}">
                    <a16:creationId xmlns:a16="http://schemas.microsoft.com/office/drawing/2014/main" id="{3762D6A7-917D-4ABA-BFA0-965CC66544FF}"/>
                  </a:ext>
                </a:extLst>
              </p:cNvPr>
              <p:cNvSpPr>
                <a:spLocks/>
              </p:cNvSpPr>
              <p:nvPr/>
            </p:nvSpPr>
            <p:spPr bwMode="auto">
              <a:xfrm>
                <a:off x="4792663" y="4556125"/>
                <a:ext cx="376238" cy="161925"/>
              </a:xfrm>
              <a:custGeom>
                <a:avLst/>
                <a:gdLst>
                  <a:gd name="T0" fmla="*/ 0 w 1038"/>
                  <a:gd name="T1" fmla="*/ 119 h 445"/>
                  <a:gd name="T2" fmla="*/ 602 w 1038"/>
                  <a:gd name="T3" fmla="*/ 129 h 445"/>
                  <a:gd name="T4" fmla="*/ 1038 w 1038"/>
                  <a:gd name="T5" fmla="*/ 0 h 445"/>
                  <a:gd name="T6" fmla="*/ 0 w 1038"/>
                  <a:gd name="T7" fmla="*/ 119 h 445"/>
                </a:gdLst>
                <a:ahLst/>
                <a:cxnLst>
                  <a:cxn ang="0">
                    <a:pos x="T0" y="T1"/>
                  </a:cxn>
                  <a:cxn ang="0">
                    <a:pos x="T2" y="T3"/>
                  </a:cxn>
                  <a:cxn ang="0">
                    <a:pos x="T4" y="T5"/>
                  </a:cxn>
                  <a:cxn ang="0">
                    <a:pos x="T6" y="T7"/>
                  </a:cxn>
                </a:cxnLst>
                <a:rect l="0" t="0" r="r" b="b"/>
                <a:pathLst>
                  <a:path w="1038" h="445">
                    <a:moveTo>
                      <a:pt x="0" y="119"/>
                    </a:moveTo>
                    <a:cubicBezTo>
                      <a:pt x="136" y="148"/>
                      <a:pt x="352" y="174"/>
                      <a:pt x="602" y="129"/>
                    </a:cubicBezTo>
                    <a:cubicBezTo>
                      <a:pt x="794" y="95"/>
                      <a:pt x="938" y="44"/>
                      <a:pt x="1038" y="0"/>
                    </a:cubicBezTo>
                    <a:cubicBezTo>
                      <a:pt x="933" y="445"/>
                      <a:pt x="14" y="359"/>
                      <a:pt x="0"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276">
                <a:extLst>
                  <a:ext uri="{FF2B5EF4-FFF2-40B4-BE49-F238E27FC236}">
                    <a16:creationId xmlns:a16="http://schemas.microsoft.com/office/drawing/2014/main" id="{FA45BB69-0A3D-4001-BC8F-35866FFA33AC}"/>
                  </a:ext>
                </a:extLst>
              </p:cNvPr>
              <p:cNvSpPr>
                <a:spLocks/>
              </p:cNvSpPr>
              <p:nvPr/>
            </p:nvSpPr>
            <p:spPr bwMode="auto">
              <a:xfrm>
                <a:off x="4767263" y="4702175"/>
                <a:ext cx="336550" cy="122238"/>
              </a:xfrm>
              <a:custGeom>
                <a:avLst/>
                <a:gdLst>
                  <a:gd name="T0" fmla="*/ 927 w 927"/>
                  <a:gd name="T1" fmla="*/ 189 h 338"/>
                  <a:gd name="T2" fmla="*/ 613 w 927"/>
                  <a:gd name="T3" fmla="*/ 289 h 338"/>
                  <a:gd name="T4" fmla="*/ 0 w 927"/>
                  <a:gd name="T5" fmla="*/ 218 h 338"/>
                  <a:gd name="T6" fmla="*/ 927 w 927"/>
                  <a:gd name="T7" fmla="*/ 189 h 338"/>
                </a:gdLst>
                <a:ahLst/>
                <a:cxnLst>
                  <a:cxn ang="0">
                    <a:pos x="T0" y="T1"/>
                  </a:cxn>
                  <a:cxn ang="0">
                    <a:pos x="T2" y="T3"/>
                  </a:cxn>
                  <a:cxn ang="0">
                    <a:pos x="T4" y="T5"/>
                  </a:cxn>
                  <a:cxn ang="0">
                    <a:pos x="T6" y="T7"/>
                  </a:cxn>
                </a:cxnLst>
                <a:rect l="0" t="0" r="r" b="b"/>
                <a:pathLst>
                  <a:path w="927" h="338">
                    <a:moveTo>
                      <a:pt x="927" y="189"/>
                    </a:moveTo>
                    <a:cubicBezTo>
                      <a:pt x="841" y="229"/>
                      <a:pt x="737" y="263"/>
                      <a:pt x="613" y="289"/>
                    </a:cubicBezTo>
                    <a:cubicBezTo>
                      <a:pt x="380" y="338"/>
                      <a:pt x="149" y="311"/>
                      <a:pt x="0" y="218"/>
                    </a:cubicBezTo>
                    <a:cubicBezTo>
                      <a:pt x="171" y="3"/>
                      <a:pt x="746" y="0"/>
                      <a:pt x="927" y="1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277">
                <a:extLst>
                  <a:ext uri="{FF2B5EF4-FFF2-40B4-BE49-F238E27FC236}">
                    <a16:creationId xmlns:a16="http://schemas.microsoft.com/office/drawing/2014/main" id="{919A5723-5BBB-4128-8D88-A5104CD11062}"/>
                  </a:ext>
                </a:extLst>
              </p:cNvPr>
              <p:cNvSpPr>
                <a:spLocks/>
              </p:cNvSpPr>
              <p:nvPr/>
            </p:nvSpPr>
            <p:spPr bwMode="auto">
              <a:xfrm>
                <a:off x="4624388" y="4022725"/>
                <a:ext cx="515938" cy="423863"/>
              </a:xfrm>
              <a:custGeom>
                <a:avLst/>
                <a:gdLst>
                  <a:gd name="T0" fmla="*/ 74 w 1422"/>
                  <a:gd name="T1" fmla="*/ 1163 h 1163"/>
                  <a:gd name="T2" fmla="*/ 29 w 1422"/>
                  <a:gd name="T3" fmla="*/ 850 h 1163"/>
                  <a:gd name="T4" fmla="*/ 1422 w 1422"/>
                  <a:gd name="T5" fmla="*/ 495 h 1163"/>
                  <a:gd name="T6" fmla="*/ 74 w 1422"/>
                  <a:gd name="T7" fmla="*/ 1163 h 1163"/>
                </a:gdLst>
                <a:ahLst/>
                <a:cxnLst>
                  <a:cxn ang="0">
                    <a:pos x="T0" y="T1"/>
                  </a:cxn>
                  <a:cxn ang="0">
                    <a:pos x="T2" y="T3"/>
                  </a:cxn>
                  <a:cxn ang="0">
                    <a:pos x="T4" y="T5"/>
                  </a:cxn>
                  <a:cxn ang="0">
                    <a:pos x="T6" y="T7"/>
                  </a:cxn>
                </a:cxnLst>
                <a:rect l="0" t="0" r="r" b="b"/>
                <a:pathLst>
                  <a:path w="1422" h="1163">
                    <a:moveTo>
                      <a:pt x="74" y="1163"/>
                    </a:moveTo>
                    <a:cubicBezTo>
                      <a:pt x="74" y="1163"/>
                      <a:pt x="0" y="877"/>
                      <a:pt x="29" y="850"/>
                    </a:cubicBezTo>
                    <a:cubicBezTo>
                      <a:pt x="927" y="0"/>
                      <a:pt x="833" y="616"/>
                      <a:pt x="1422" y="495"/>
                    </a:cubicBezTo>
                    <a:lnTo>
                      <a:pt x="74" y="1163"/>
                    </a:lnTo>
                    <a:close/>
                  </a:path>
                </a:pathLst>
              </a:custGeom>
              <a:solidFill>
                <a:srgbClr val="6341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278">
                <a:extLst>
                  <a:ext uri="{FF2B5EF4-FFF2-40B4-BE49-F238E27FC236}">
                    <a16:creationId xmlns:a16="http://schemas.microsoft.com/office/drawing/2014/main" id="{84FB7667-30A2-415E-9A6F-BB0404F84F36}"/>
                  </a:ext>
                </a:extLst>
              </p:cNvPr>
              <p:cNvSpPr>
                <a:spLocks/>
              </p:cNvSpPr>
              <p:nvPr/>
            </p:nvSpPr>
            <p:spPr bwMode="auto">
              <a:xfrm>
                <a:off x="4679951" y="4583113"/>
                <a:ext cx="303213" cy="195263"/>
              </a:xfrm>
              <a:custGeom>
                <a:avLst/>
                <a:gdLst>
                  <a:gd name="T0" fmla="*/ 155 w 834"/>
                  <a:gd name="T1" fmla="*/ 0 h 537"/>
                  <a:gd name="T2" fmla="*/ 834 w 834"/>
                  <a:gd name="T3" fmla="*/ 161 h 537"/>
                  <a:gd name="T4" fmla="*/ 215 w 834"/>
                  <a:gd name="T5" fmla="*/ 61 h 537"/>
                  <a:gd name="T6" fmla="*/ 250 w 834"/>
                  <a:gd name="T7" fmla="*/ 537 h 537"/>
                  <a:gd name="T8" fmla="*/ 155 w 834"/>
                  <a:gd name="T9" fmla="*/ 0 h 537"/>
                </a:gdLst>
                <a:ahLst/>
                <a:cxnLst>
                  <a:cxn ang="0">
                    <a:pos x="T0" y="T1"/>
                  </a:cxn>
                  <a:cxn ang="0">
                    <a:pos x="T2" y="T3"/>
                  </a:cxn>
                  <a:cxn ang="0">
                    <a:pos x="T4" y="T5"/>
                  </a:cxn>
                  <a:cxn ang="0">
                    <a:pos x="T6" y="T7"/>
                  </a:cxn>
                  <a:cxn ang="0">
                    <a:pos x="T8" y="T9"/>
                  </a:cxn>
                </a:cxnLst>
                <a:rect l="0" t="0" r="r" b="b"/>
                <a:pathLst>
                  <a:path w="834" h="537">
                    <a:moveTo>
                      <a:pt x="155" y="0"/>
                    </a:moveTo>
                    <a:cubicBezTo>
                      <a:pt x="155" y="0"/>
                      <a:pt x="766" y="126"/>
                      <a:pt x="834" y="161"/>
                    </a:cubicBezTo>
                    <a:cubicBezTo>
                      <a:pt x="594" y="94"/>
                      <a:pt x="302" y="30"/>
                      <a:pt x="215" y="61"/>
                    </a:cubicBezTo>
                    <a:cubicBezTo>
                      <a:pt x="54" y="119"/>
                      <a:pt x="95" y="433"/>
                      <a:pt x="250" y="537"/>
                    </a:cubicBezTo>
                    <a:cubicBezTo>
                      <a:pt x="60" y="444"/>
                      <a:pt x="0" y="260"/>
                      <a:pt x="155" y="0"/>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279">
                <a:extLst>
                  <a:ext uri="{FF2B5EF4-FFF2-40B4-BE49-F238E27FC236}">
                    <a16:creationId xmlns:a16="http://schemas.microsoft.com/office/drawing/2014/main" id="{EE842583-563D-4D42-8C1E-1F6FAF05CA98}"/>
                  </a:ext>
                </a:extLst>
              </p:cNvPr>
              <p:cNvSpPr>
                <a:spLocks noEditPoints="1"/>
              </p:cNvSpPr>
              <p:nvPr/>
            </p:nvSpPr>
            <p:spPr bwMode="auto">
              <a:xfrm>
                <a:off x="4594226" y="4203700"/>
                <a:ext cx="681038" cy="769938"/>
              </a:xfrm>
              <a:custGeom>
                <a:avLst/>
                <a:gdLst>
                  <a:gd name="T0" fmla="*/ 1780 w 1878"/>
                  <a:gd name="T1" fmla="*/ 1843 h 2120"/>
                  <a:gd name="T2" fmla="*/ 1843 w 1878"/>
                  <a:gd name="T3" fmla="*/ 1146 h 2120"/>
                  <a:gd name="T4" fmla="*/ 1812 w 1878"/>
                  <a:gd name="T5" fmla="*/ 691 h 2120"/>
                  <a:gd name="T6" fmla="*/ 1861 w 1878"/>
                  <a:gd name="T7" fmla="*/ 571 h 2120"/>
                  <a:gd name="T8" fmla="*/ 1787 w 1878"/>
                  <a:gd name="T9" fmla="*/ 477 h 2120"/>
                  <a:gd name="T10" fmla="*/ 1647 w 1878"/>
                  <a:gd name="T11" fmla="*/ 148 h 2120"/>
                  <a:gd name="T12" fmla="*/ 1505 w 1878"/>
                  <a:gd name="T13" fmla="*/ 0 h 2120"/>
                  <a:gd name="T14" fmla="*/ 1144 w 1878"/>
                  <a:gd name="T15" fmla="*/ 46 h 2120"/>
                  <a:gd name="T16" fmla="*/ 516 w 1878"/>
                  <a:gd name="T17" fmla="*/ 102 h 2120"/>
                  <a:gd name="T18" fmla="*/ 323 w 1878"/>
                  <a:gd name="T19" fmla="*/ 287 h 2120"/>
                  <a:gd name="T20" fmla="*/ 157 w 1878"/>
                  <a:gd name="T21" fmla="*/ 668 h 2120"/>
                  <a:gd name="T22" fmla="*/ 14 w 1878"/>
                  <a:gd name="T23" fmla="*/ 764 h 2120"/>
                  <a:gd name="T24" fmla="*/ 157 w 1878"/>
                  <a:gd name="T25" fmla="*/ 904 h 2120"/>
                  <a:gd name="T26" fmla="*/ 256 w 1878"/>
                  <a:gd name="T27" fmla="*/ 1448 h 2120"/>
                  <a:gd name="T28" fmla="*/ 410 w 1878"/>
                  <a:gd name="T29" fmla="*/ 1941 h 2120"/>
                  <a:gd name="T30" fmla="*/ 1780 w 1878"/>
                  <a:gd name="T31" fmla="*/ 1843 h 2120"/>
                  <a:gd name="T32" fmla="*/ 326 w 1878"/>
                  <a:gd name="T33" fmla="*/ 1348 h 2120"/>
                  <a:gd name="T34" fmla="*/ 1267 w 1878"/>
                  <a:gd name="T35" fmla="*/ 1327 h 2120"/>
                  <a:gd name="T36" fmla="*/ 805 w 1878"/>
                  <a:gd name="T37" fmla="*/ 1611 h 2120"/>
                  <a:gd name="T38" fmla="*/ 326 w 1878"/>
                  <a:gd name="T39" fmla="*/ 1348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8" h="2120">
                    <a:moveTo>
                      <a:pt x="1780" y="1843"/>
                    </a:moveTo>
                    <a:cubicBezTo>
                      <a:pt x="1780" y="1843"/>
                      <a:pt x="1841" y="1456"/>
                      <a:pt x="1843" y="1146"/>
                    </a:cubicBezTo>
                    <a:cubicBezTo>
                      <a:pt x="1845" y="836"/>
                      <a:pt x="1812" y="691"/>
                      <a:pt x="1812" y="691"/>
                    </a:cubicBezTo>
                    <a:cubicBezTo>
                      <a:pt x="1812" y="691"/>
                      <a:pt x="1878" y="634"/>
                      <a:pt x="1861" y="571"/>
                    </a:cubicBezTo>
                    <a:cubicBezTo>
                      <a:pt x="1844" y="509"/>
                      <a:pt x="1787" y="477"/>
                      <a:pt x="1787" y="477"/>
                    </a:cubicBezTo>
                    <a:cubicBezTo>
                      <a:pt x="1787" y="477"/>
                      <a:pt x="1713" y="254"/>
                      <a:pt x="1647" y="148"/>
                    </a:cubicBezTo>
                    <a:cubicBezTo>
                      <a:pt x="1581" y="43"/>
                      <a:pt x="1505" y="0"/>
                      <a:pt x="1505" y="0"/>
                    </a:cubicBezTo>
                    <a:cubicBezTo>
                      <a:pt x="1505" y="0"/>
                      <a:pt x="1358" y="44"/>
                      <a:pt x="1144" y="46"/>
                    </a:cubicBezTo>
                    <a:cubicBezTo>
                      <a:pt x="931" y="48"/>
                      <a:pt x="667" y="71"/>
                      <a:pt x="516" y="102"/>
                    </a:cubicBezTo>
                    <a:cubicBezTo>
                      <a:pt x="366" y="134"/>
                      <a:pt x="346" y="248"/>
                      <a:pt x="323" y="287"/>
                    </a:cubicBezTo>
                    <a:cubicBezTo>
                      <a:pt x="300" y="327"/>
                      <a:pt x="157" y="668"/>
                      <a:pt x="157" y="668"/>
                    </a:cubicBezTo>
                    <a:cubicBezTo>
                      <a:pt x="157" y="668"/>
                      <a:pt x="0" y="629"/>
                      <a:pt x="14" y="764"/>
                    </a:cubicBezTo>
                    <a:cubicBezTo>
                      <a:pt x="28" y="899"/>
                      <a:pt x="157" y="904"/>
                      <a:pt x="157" y="904"/>
                    </a:cubicBezTo>
                    <a:cubicBezTo>
                      <a:pt x="157" y="904"/>
                      <a:pt x="192" y="1201"/>
                      <a:pt x="256" y="1448"/>
                    </a:cubicBezTo>
                    <a:cubicBezTo>
                      <a:pt x="320" y="1695"/>
                      <a:pt x="410" y="1941"/>
                      <a:pt x="410" y="1941"/>
                    </a:cubicBezTo>
                    <a:cubicBezTo>
                      <a:pt x="410" y="1941"/>
                      <a:pt x="1055" y="2120"/>
                      <a:pt x="1780" y="1843"/>
                    </a:cubicBezTo>
                    <a:close/>
                    <a:moveTo>
                      <a:pt x="326" y="1348"/>
                    </a:moveTo>
                    <a:cubicBezTo>
                      <a:pt x="275" y="819"/>
                      <a:pt x="844" y="1321"/>
                      <a:pt x="1267" y="1327"/>
                    </a:cubicBezTo>
                    <a:cubicBezTo>
                      <a:pt x="1452" y="1329"/>
                      <a:pt x="1363" y="1561"/>
                      <a:pt x="805" y="1611"/>
                    </a:cubicBezTo>
                    <a:cubicBezTo>
                      <a:pt x="577" y="1631"/>
                      <a:pt x="354" y="1650"/>
                      <a:pt x="326" y="1348"/>
                    </a:cubicBez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280">
                <a:extLst>
                  <a:ext uri="{FF2B5EF4-FFF2-40B4-BE49-F238E27FC236}">
                    <a16:creationId xmlns:a16="http://schemas.microsoft.com/office/drawing/2014/main" id="{718E6893-5B63-4276-8294-BA709DFCDCA3}"/>
                  </a:ext>
                </a:extLst>
              </p:cNvPr>
              <p:cNvSpPr>
                <a:spLocks/>
              </p:cNvSpPr>
              <p:nvPr/>
            </p:nvSpPr>
            <p:spPr bwMode="auto">
              <a:xfrm>
                <a:off x="4775201" y="4306888"/>
                <a:ext cx="141288" cy="58738"/>
              </a:xfrm>
              <a:custGeom>
                <a:avLst/>
                <a:gdLst>
                  <a:gd name="T0" fmla="*/ 0 w 390"/>
                  <a:gd name="T1" fmla="*/ 59 h 162"/>
                  <a:gd name="T2" fmla="*/ 323 w 390"/>
                  <a:gd name="T3" fmla="*/ 162 h 162"/>
                  <a:gd name="T4" fmla="*/ 390 w 390"/>
                  <a:gd name="T5" fmla="*/ 112 h 162"/>
                  <a:gd name="T6" fmla="*/ 157 w 390"/>
                  <a:gd name="T7" fmla="*/ 0 h 162"/>
                  <a:gd name="T8" fmla="*/ 0 w 390"/>
                  <a:gd name="T9" fmla="*/ 59 h 162"/>
                </a:gdLst>
                <a:ahLst/>
                <a:cxnLst>
                  <a:cxn ang="0">
                    <a:pos x="T0" y="T1"/>
                  </a:cxn>
                  <a:cxn ang="0">
                    <a:pos x="T2" y="T3"/>
                  </a:cxn>
                  <a:cxn ang="0">
                    <a:pos x="T4" y="T5"/>
                  </a:cxn>
                  <a:cxn ang="0">
                    <a:pos x="T6" y="T7"/>
                  </a:cxn>
                  <a:cxn ang="0">
                    <a:pos x="T8" y="T9"/>
                  </a:cxn>
                </a:cxnLst>
                <a:rect l="0" t="0" r="r" b="b"/>
                <a:pathLst>
                  <a:path w="390" h="162">
                    <a:moveTo>
                      <a:pt x="0" y="59"/>
                    </a:moveTo>
                    <a:lnTo>
                      <a:pt x="323" y="162"/>
                    </a:lnTo>
                    <a:lnTo>
                      <a:pt x="390" y="112"/>
                    </a:lnTo>
                    <a:lnTo>
                      <a:pt x="157" y="0"/>
                    </a:lnTo>
                    <a:lnTo>
                      <a:pt x="0" y="59"/>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281">
                <a:extLst>
                  <a:ext uri="{FF2B5EF4-FFF2-40B4-BE49-F238E27FC236}">
                    <a16:creationId xmlns:a16="http://schemas.microsoft.com/office/drawing/2014/main" id="{6BB2128E-2DCA-48E3-BB63-6E23E1CAC907}"/>
                  </a:ext>
                </a:extLst>
              </p:cNvPr>
              <p:cNvSpPr>
                <a:spLocks/>
              </p:cNvSpPr>
              <p:nvPr/>
            </p:nvSpPr>
            <p:spPr bwMode="auto">
              <a:xfrm>
                <a:off x="4594226" y="4237038"/>
                <a:ext cx="228600" cy="685800"/>
              </a:xfrm>
              <a:custGeom>
                <a:avLst/>
                <a:gdLst>
                  <a:gd name="T0" fmla="*/ 566 w 632"/>
                  <a:gd name="T1" fmla="*/ 0 h 1887"/>
                  <a:gd name="T2" fmla="*/ 516 w 632"/>
                  <a:gd name="T3" fmla="*/ 9 h 1887"/>
                  <a:gd name="T4" fmla="*/ 323 w 632"/>
                  <a:gd name="T5" fmla="*/ 194 h 1887"/>
                  <a:gd name="T6" fmla="*/ 157 w 632"/>
                  <a:gd name="T7" fmla="*/ 575 h 1887"/>
                  <a:gd name="T8" fmla="*/ 14 w 632"/>
                  <a:gd name="T9" fmla="*/ 671 h 1887"/>
                  <a:gd name="T10" fmla="*/ 157 w 632"/>
                  <a:gd name="T11" fmla="*/ 811 h 1887"/>
                  <a:gd name="T12" fmla="*/ 256 w 632"/>
                  <a:gd name="T13" fmla="*/ 1355 h 1887"/>
                  <a:gd name="T14" fmla="*/ 410 w 632"/>
                  <a:gd name="T15" fmla="*/ 1848 h 1887"/>
                  <a:gd name="T16" fmla="*/ 632 w 632"/>
                  <a:gd name="T17" fmla="*/ 1887 h 1887"/>
                  <a:gd name="T18" fmla="*/ 534 w 632"/>
                  <a:gd name="T19" fmla="*/ 1516 h 1887"/>
                  <a:gd name="T20" fmla="*/ 447 w 632"/>
                  <a:gd name="T21" fmla="*/ 1003 h 1887"/>
                  <a:gd name="T22" fmla="*/ 566 w 632"/>
                  <a:gd name="T23"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2" h="1887">
                    <a:moveTo>
                      <a:pt x="566" y="0"/>
                    </a:moveTo>
                    <a:cubicBezTo>
                      <a:pt x="548" y="3"/>
                      <a:pt x="532" y="6"/>
                      <a:pt x="516" y="9"/>
                    </a:cubicBezTo>
                    <a:cubicBezTo>
                      <a:pt x="366" y="41"/>
                      <a:pt x="346" y="155"/>
                      <a:pt x="323" y="194"/>
                    </a:cubicBezTo>
                    <a:cubicBezTo>
                      <a:pt x="300" y="234"/>
                      <a:pt x="157" y="575"/>
                      <a:pt x="157" y="575"/>
                    </a:cubicBezTo>
                    <a:cubicBezTo>
                      <a:pt x="157" y="575"/>
                      <a:pt x="0" y="536"/>
                      <a:pt x="14" y="671"/>
                    </a:cubicBezTo>
                    <a:cubicBezTo>
                      <a:pt x="28" y="806"/>
                      <a:pt x="157" y="811"/>
                      <a:pt x="157" y="811"/>
                    </a:cubicBezTo>
                    <a:cubicBezTo>
                      <a:pt x="157" y="811"/>
                      <a:pt x="192" y="1108"/>
                      <a:pt x="256" y="1355"/>
                    </a:cubicBezTo>
                    <a:cubicBezTo>
                      <a:pt x="320" y="1602"/>
                      <a:pt x="410" y="1848"/>
                      <a:pt x="410" y="1848"/>
                    </a:cubicBezTo>
                    <a:cubicBezTo>
                      <a:pt x="410" y="1848"/>
                      <a:pt x="493" y="1871"/>
                      <a:pt x="632" y="1887"/>
                    </a:cubicBezTo>
                    <a:cubicBezTo>
                      <a:pt x="615" y="1806"/>
                      <a:pt x="574" y="1678"/>
                      <a:pt x="534" y="1516"/>
                    </a:cubicBezTo>
                    <a:cubicBezTo>
                      <a:pt x="234" y="1383"/>
                      <a:pt x="299" y="1031"/>
                      <a:pt x="447" y="1003"/>
                    </a:cubicBezTo>
                    <a:cubicBezTo>
                      <a:pt x="420" y="702"/>
                      <a:pt x="436" y="351"/>
                      <a:pt x="566" y="0"/>
                    </a:cubicBez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282">
                <a:extLst>
                  <a:ext uri="{FF2B5EF4-FFF2-40B4-BE49-F238E27FC236}">
                    <a16:creationId xmlns:a16="http://schemas.microsoft.com/office/drawing/2014/main" id="{BE972BF7-DFAC-4471-8AFD-AB447C1E8026}"/>
                  </a:ext>
                </a:extLst>
              </p:cNvPr>
              <p:cNvSpPr>
                <a:spLocks/>
              </p:cNvSpPr>
              <p:nvPr/>
            </p:nvSpPr>
            <p:spPr bwMode="auto">
              <a:xfrm>
                <a:off x="5000626" y="4286250"/>
                <a:ext cx="131763" cy="60325"/>
              </a:xfrm>
              <a:custGeom>
                <a:avLst/>
                <a:gdLst>
                  <a:gd name="T0" fmla="*/ 0 w 363"/>
                  <a:gd name="T1" fmla="*/ 127 h 167"/>
                  <a:gd name="T2" fmla="*/ 82 w 363"/>
                  <a:gd name="T3" fmla="*/ 167 h 167"/>
                  <a:gd name="T4" fmla="*/ 363 w 363"/>
                  <a:gd name="T5" fmla="*/ 49 h 167"/>
                  <a:gd name="T6" fmla="*/ 210 w 363"/>
                  <a:gd name="T7" fmla="*/ 0 h 167"/>
                  <a:gd name="T8" fmla="*/ 0 w 363"/>
                  <a:gd name="T9" fmla="*/ 127 h 167"/>
                </a:gdLst>
                <a:ahLst/>
                <a:cxnLst>
                  <a:cxn ang="0">
                    <a:pos x="T0" y="T1"/>
                  </a:cxn>
                  <a:cxn ang="0">
                    <a:pos x="T2" y="T3"/>
                  </a:cxn>
                  <a:cxn ang="0">
                    <a:pos x="T4" y="T5"/>
                  </a:cxn>
                  <a:cxn ang="0">
                    <a:pos x="T6" y="T7"/>
                  </a:cxn>
                  <a:cxn ang="0">
                    <a:pos x="T8" y="T9"/>
                  </a:cxn>
                </a:cxnLst>
                <a:rect l="0" t="0" r="r" b="b"/>
                <a:pathLst>
                  <a:path w="363" h="167">
                    <a:moveTo>
                      <a:pt x="0" y="127"/>
                    </a:moveTo>
                    <a:lnTo>
                      <a:pt x="82" y="167"/>
                    </a:lnTo>
                    <a:lnTo>
                      <a:pt x="363" y="49"/>
                    </a:lnTo>
                    <a:lnTo>
                      <a:pt x="210" y="0"/>
                    </a:lnTo>
                    <a:lnTo>
                      <a:pt x="0" y="127"/>
                    </a:lnTo>
                    <a:close/>
                  </a:path>
                </a:pathLst>
              </a:custGeom>
              <a:solidFill>
                <a:srgbClr val="754D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283">
                <a:extLst>
                  <a:ext uri="{FF2B5EF4-FFF2-40B4-BE49-F238E27FC236}">
                    <a16:creationId xmlns:a16="http://schemas.microsoft.com/office/drawing/2014/main" id="{34ACE5AE-FAF3-4FDA-86ED-6EB850EA33B6}"/>
                  </a:ext>
                </a:extLst>
              </p:cNvPr>
              <p:cNvSpPr>
                <a:spLocks/>
              </p:cNvSpPr>
              <p:nvPr/>
            </p:nvSpPr>
            <p:spPr bwMode="auto">
              <a:xfrm>
                <a:off x="4603751" y="4459288"/>
                <a:ext cx="47625" cy="65088"/>
              </a:xfrm>
              <a:custGeom>
                <a:avLst/>
                <a:gdLst>
                  <a:gd name="T0" fmla="*/ 129 w 129"/>
                  <a:gd name="T1" fmla="*/ 179 h 179"/>
                  <a:gd name="T2" fmla="*/ 124 w 129"/>
                  <a:gd name="T3" fmla="*/ 62 h 179"/>
                  <a:gd name="T4" fmla="*/ 125 w 129"/>
                  <a:gd name="T5" fmla="*/ 16 h 179"/>
                  <a:gd name="T6" fmla="*/ 27 w 129"/>
                  <a:gd name="T7" fmla="*/ 37 h 179"/>
                  <a:gd name="T8" fmla="*/ 129 w 129"/>
                  <a:gd name="T9" fmla="*/ 179 h 179"/>
                </a:gdLst>
                <a:ahLst/>
                <a:cxnLst>
                  <a:cxn ang="0">
                    <a:pos x="T0" y="T1"/>
                  </a:cxn>
                  <a:cxn ang="0">
                    <a:pos x="T2" y="T3"/>
                  </a:cxn>
                  <a:cxn ang="0">
                    <a:pos x="T4" y="T5"/>
                  </a:cxn>
                  <a:cxn ang="0">
                    <a:pos x="T6" y="T7"/>
                  </a:cxn>
                  <a:cxn ang="0">
                    <a:pos x="T8" y="T9"/>
                  </a:cxn>
                </a:cxnLst>
                <a:rect l="0" t="0" r="r" b="b"/>
                <a:pathLst>
                  <a:path w="129" h="179">
                    <a:moveTo>
                      <a:pt x="129" y="179"/>
                    </a:moveTo>
                    <a:cubicBezTo>
                      <a:pt x="129" y="179"/>
                      <a:pt x="124" y="109"/>
                      <a:pt x="124" y="62"/>
                    </a:cubicBezTo>
                    <a:cubicBezTo>
                      <a:pt x="125" y="16"/>
                      <a:pt x="125" y="16"/>
                      <a:pt x="125" y="16"/>
                    </a:cubicBezTo>
                    <a:cubicBezTo>
                      <a:pt x="125" y="16"/>
                      <a:pt x="53" y="0"/>
                      <a:pt x="27" y="37"/>
                    </a:cubicBezTo>
                    <a:cubicBezTo>
                      <a:pt x="0" y="75"/>
                      <a:pt x="30" y="178"/>
                      <a:pt x="129" y="179"/>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284">
                <a:extLst>
                  <a:ext uri="{FF2B5EF4-FFF2-40B4-BE49-F238E27FC236}">
                    <a16:creationId xmlns:a16="http://schemas.microsoft.com/office/drawing/2014/main" id="{2FAF2E13-8718-4051-94CA-D90C9E9AF54A}"/>
                  </a:ext>
                </a:extLst>
              </p:cNvPr>
              <p:cNvSpPr>
                <a:spLocks/>
              </p:cNvSpPr>
              <p:nvPr/>
            </p:nvSpPr>
            <p:spPr bwMode="auto">
              <a:xfrm>
                <a:off x="5243513" y="4389438"/>
                <a:ext cx="34925" cy="57150"/>
              </a:xfrm>
              <a:custGeom>
                <a:avLst/>
                <a:gdLst>
                  <a:gd name="T0" fmla="*/ 18 w 94"/>
                  <a:gd name="T1" fmla="*/ 155 h 155"/>
                  <a:gd name="T2" fmla="*/ 10 w 94"/>
                  <a:gd name="T3" fmla="*/ 69 h 155"/>
                  <a:gd name="T4" fmla="*/ 0 w 94"/>
                  <a:gd name="T5" fmla="*/ 0 h 155"/>
                  <a:gd name="T6" fmla="*/ 18 w 94"/>
                  <a:gd name="T7" fmla="*/ 155 h 155"/>
                </a:gdLst>
                <a:ahLst/>
                <a:cxnLst>
                  <a:cxn ang="0">
                    <a:pos x="T0" y="T1"/>
                  </a:cxn>
                  <a:cxn ang="0">
                    <a:pos x="T2" y="T3"/>
                  </a:cxn>
                  <a:cxn ang="0">
                    <a:pos x="T4" y="T5"/>
                  </a:cxn>
                  <a:cxn ang="0">
                    <a:pos x="T6" y="T7"/>
                  </a:cxn>
                </a:cxnLst>
                <a:rect l="0" t="0" r="r" b="b"/>
                <a:pathLst>
                  <a:path w="94" h="155">
                    <a:moveTo>
                      <a:pt x="18" y="155"/>
                    </a:moveTo>
                    <a:cubicBezTo>
                      <a:pt x="18" y="155"/>
                      <a:pt x="14" y="103"/>
                      <a:pt x="10" y="69"/>
                    </a:cubicBezTo>
                    <a:cubicBezTo>
                      <a:pt x="6" y="34"/>
                      <a:pt x="0" y="0"/>
                      <a:pt x="0" y="0"/>
                    </a:cubicBezTo>
                    <a:cubicBezTo>
                      <a:pt x="0" y="0"/>
                      <a:pt x="94" y="69"/>
                      <a:pt x="18" y="155"/>
                    </a:cubicBezTo>
                    <a:close/>
                  </a:path>
                </a:pathLst>
              </a:custGeom>
              <a:solidFill>
                <a:srgbClr val="D9AA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285">
                <a:extLst>
                  <a:ext uri="{FF2B5EF4-FFF2-40B4-BE49-F238E27FC236}">
                    <a16:creationId xmlns:a16="http://schemas.microsoft.com/office/drawing/2014/main" id="{3D679022-11D4-4F6B-843E-CB1DFD57404C}"/>
                  </a:ext>
                </a:extLst>
              </p:cNvPr>
              <p:cNvSpPr>
                <a:spLocks/>
              </p:cNvSpPr>
              <p:nvPr/>
            </p:nvSpPr>
            <p:spPr bwMode="auto">
              <a:xfrm>
                <a:off x="4587876" y="4908550"/>
                <a:ext cx="166688" cy="333375"/>
              </a:xfrm>
              <a:custGeom>
                <a:avLst/>
                <a:gdLst>
                  <a:gd name="T0" fmla="*/ 25 w 459"/>
                  <a:gd name="T1" fmla="*/ 918 h 918"/>
                  <a:gd name="T2" fmla="*/ 29 w 459"/>
                  <a:gd name="T3" fmla="*/ 428 h 918"/>
                  <a:gd name="T4" fmla="*/ 459 w 459"/>
                  <a:gd name="T5" fmla="*/ 8 h 918"/>
                  <a:gd name="T6" fmla="*/ 426 w 459"/>
                  <a:gd name="T7" fmla="*/ 0 h 918"/>
                  <a:gd name="T8" fmla="*/ 0 w 459"/>
                  <a:gd name="T9" fmla="*/ 427 h 918"/>
                  <a:gd name="T10" fmla="*/ 25 w 459"/>
                  <a:gd name="T11" fmla="*/ 918 h 918"/>
                </a:gdLst>
                <a:ahLst/>
                <a:cxnLst>
                  <a:cxn ang="0">
                    <a:pos x="T0" y="T1"/>
                  </a:cxn>
                  <a:cxn ang="0">
                    <a:pos x="T2" y="T3"/>
                  </a:cxn>
                  <a:cxn ang="0">
                    <a:pos x="T4" y="T5"/>
                  </a:cxn>
                  <a:cxn ang="0">
                    <a:pos x="T6" y="T7"/>
                  </a:cxn>
                  <a:cxn ang="0">
                    <a:pos x="T8" y="T9"/>
                  </a:cxn>
                  <a:cxn ang="0">
                    <a:pos x="T10" y="T11"/>
                  </a:cxn>
                </a:cxnLst>
                <a:rect l="0" t="0" r="r" b="b"/>
                <a:pathLst>
                  <a:path w="459" h="918">
                    <a:moveTo>
                      <a:pt x="25" y="918"/>
                    </a:moveTo>
                    <a:lnTo>
                      <a:pt x="29" y="428"/>
                    </a:lnTo>
                    <a:lnTo>
                      <a:pt x="459" y="8"/>
                    </a:lnTo>
                    <a:lnTo>
                      <a:pt x="426" y="0"/>
                    </a:lnTo>
                    <a:lnTo>
                      <a:pt x="0" y="427"/>
                    </a:lnTo>
                    <a:lnTo>
                      <a:pt x="25" y="918"/>
                    </a:lnTo>
                    <a:close/>
                  </a:path>
                </a:pathLst>
              </a:custGeom>
              <a:solidFill>
                <a:srgbClr val="FDF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286">
                <a:extLst>
                  <a:ext uri="{FF2B5EF4-FFF2-40B4-BE49-F238E27FC236}">
                    <a16:creationId xmlns:a16="http://schemas.microsoft.com/office/drawing/2014/main" id="{E0ED5291-9BC6-4070-9BBA-1A967DAB575C}"/>
                  </a:ext>
                </a:extLst>
              </p:cNvPr>
              <p:cNvSpPr>
                <a:spLocks/>
              </p:cNvSpPr>
              <p:nvPr/>
            </p:nvSpPr>
            <p:spPr bwMode="auto">
              <a:xfrm>
                <a:off x="5422901" y="4294188"/>
                <a:ext cx="460375" cy="665163"/>
              </a:xfrm>
              <a:custGeom>
                <a:avLst/>
                <a:gdLst>
                  <a:gd name="T0" fmla="*/ 1264 w 1269"/>
                  <a:gd name="T1" fmla="*/ 9 h 1831"/>
                  <a:gd name="T2" fmla="*/ 1238 w 1269"/>
                  <a:gd name="T3" fmla="*/ 13 h 1831"/>
                  <a:gd name="T4" fmla="*/ 7 w 1269"/>
                  <a:gd name="T5" fmla="*/ 1786 h 1831"/>
                  <a:gd name="T6" fmla="*/ 16 w 1269"/>
                  <a:gd name="T7" fmla="*/ 1821 h 1831"/>
                  <a:gd name="T8" fmla="*/ 57 w 1269"/>
                  <a:gd name="T9" fmla="*/ 1824 h 1831"/>
                  <a:gd name="T10" fmla="*/ 1264 w 1269"/>
                  <a:gd name="T11" fmla="*/ 27 h 1831"/>
                  <a:gd name="T12" fmla="*/ 1264 w 1269"/>
                  <a:gd name="T13" fmla="*/ 9 h 1831"/>
                </a:gdLst>
                <a:ahLst/>
                <a:cxnLst>
                  <a:cxn ang="0">
                    <a:pos x="T0" y="T1"/>
                  </a:cxn>
                  <a:cxn ang="0">
                    <a:pos x="T2" y="T3"/>
                  </a:cxn>
                  <a:cxn ang="0">
                    <a:pos x="T4" y="T5"/>
                  </a:cxn>
                  <a:cxn ang="0">
                    <a:pos x="T6" y="T7"/>
                  </a:cxn>
                  <a:cxn ang="0">
                    <a:pos x="T8" y="T9"/>
                  </a:cxn>
                  <a:cxn ang="0">
                    <a:pos x="T10" y="T11"/>
                  </a:cxn>
                  <a:cxn ang="0">
                    <a:pos x="T12" y="T13"/>
                  </a:cxn>
                </a:cxnLst>
                <a:rect l="0" t="0" r="r" b="b"/>
                <a:pathLst>
                  <a:path w="1269" h="1831">
                    <a:moveTo>
                      <a:pt x="1264" y="9"/>
                    </a:moveTo>
                    <a:cubicBezTo>
                      <a:pt x="1264" y="9"/>
                      <a:pt x="1251" y="0"/>
                      <a:pt x="1238" y="13"/>
                    </a:cubicBezTo>
                    <a:cubicBezTo>
                      <a:pt x="1225" y="27"/>
                      <a:pt x="7" y="1786"/>
                      <a:pt x="7" y="1786"/>
                    </a:cubicBezTo>
                    <a:cubicBezTo>
                      <a:pt x="7" y="1786"/>
                      <a:pt x="0" y="1812"/>
                      <a:pt x="16" y="1821"/>
                    </a:cubicBezTo>
                    <a:cubicBezTo>
                      <a:pt x="33" y="1831"/>
                      <a:pt x="49" y="1828"/>
                      <a:pt x="57" y="1824"/>
                    </a:cubicBezTo>
                    <a:cubicBezTo>
                      <a:pt x="65" y="1819"/>
                      <a:pt x="1264" y="27"/>
                      <a:pt x="1264" y="27"/>
                    </a:cubicBezTo>
                    <a:cubicBezTo>
                      <a:pt x="1264" y="27"/>
                      <a:pt x="1269" y="12"/>
                      <a:pt x="1264" y="9"/>
                    </a:cubicBezTo>
                    <a:close/>
                  </a:path>
                </a:pathLst>
              </a:custGeom>
              <a:solidFill>
                <a:schemeClr val="tx1">
                  <a:alpha val="7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287">
                <a:extLst>
                  <a:ext uri="{FF2B5EF4-FFF2-40B4-BE49-F238E27FC236}">
                    <a16:creationId xmlns:a16="http://schemas.microsoft.com/office/drawing/2014/main" id="{6F02A5AB-0ABA-4239-A18C-3883875CF968}"/>
                  </a:ext>
                </a:extLst>
              </p:cNvPr>
              <p:cNvSpPr>
                <a:spLocks/>
              </p:cNvSpPr>
              <p:nvPr/>
            </p:nvSpPr>
            <p:spPr bwMode="auto">
              <a:xfrm>
                <a:off x="5443538" y="4752975"/>
                <a:ext cx="144463" cy="192088"/>
              </a:xfrm>
              <a:custGeom>
                <a:avLst/>
                <a:gdLst>
                  <a:gd name="T0" fmla="*/ 399 w 399"/>
                  <a:gd name="T1" fmla="*/ 140 h 528"/>
                  <a:gd name="T2" fmla="*/ 135 w 399"/>
                  <a:gd name="T3" fmla="*/ 528 h 528"/>
                  <a:gd name="T4" fmla="*/ 0 w 399"/>
                  <a:gd name="T5" fmla="*/ 288 h 528"/>
                  <a:gd name="T6" fmla="*/ 105 w 399"/>
                  <a:gd name="T7" fmla="*/ 99 h 528"/>
                  <a:gd name="T8" fmla="*/ 175 w 399"/>
                  <a:gd name="T9" fmla="*/ 0 h 528"/>
                  <a:gd name="T10" fmla="*/ 255 w 399"/>
                  <a:gd name="T11" fmla="*/ 30 h 528"/>
                  <a:gd name="T12" fmla="*/ 245 w 399"/>
                  <a:gd name="T13" fmla="*/ 57 h 528"/>
                  <a:gd name="T14" fmla="*/ 399 w 399"/>
                  <a:gd name="T15" fmla="*/ 140 h 5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9" h="528">
                    <a:moveTo>
                      <a:pt x="399" y="140"/>
                    </a:moveTo>
                    <a:lnTo>
                      <a:pt x="135" y="528"/>
                    </a:lnTo>
                    <a:lnTo>
                      <a:pt x="0" y="288"/>
                    </a:lnTo>
                    <a:lnTo>
                      <a:pt x="105" y="99"/>
                    </a:lnTo>
                    <a:lnTo>
                      <a:pt x="175" y="0"/>
                    </a:lnTo>
                    <a:lnTo>
                      <a:pt x="255" y="30"/>
                    </a:lnTo>
                    <a:lnTo>
                      <a:pt x="245" y="57"/>
                    </a:lnTo>
                    <a:lnTo>
                      <a:pt x="399" y="140"/>
                    </a:lnTo>
                    <a:close/>
                  </a:path>
                </a:pathLst>
              </a:custGeom>
              <a:solidFill>
                <a:srgbClr val="EEC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288">
                <a:extLst>
                  <a:ext uri="{FF2B5EF4-FFF2-40B4-BE49-F238E27FC236}">
                    <a16:creationId xmlns:a16="http://schemas.microsoft.com/office/drawing/2014/main" id="{E1A7C81C-4839-47C9-9C48-AFAF48E56AFB}"/>
                  </a:ext>
                </a:extLst>
              </p:cNvPr>
              <p:cNvSpPr>
                <a:spLocks/>
              </p:cNvSpPr>
              <p:nvPr/>
            </p:nvSpPr>
            <p:spPr bwMode="auto">
              <a:xfrm>
                <a:off x="5443538" y="4789488"/>
                <a:ext cx="55563" cy="155575"/>
              </a:xfrm>
              <a:custGeom>
                <a:avLst/>
                <a:gdLst>
                  <a:gd name="T0" fmla="*/ 135 w 156"/>
                  <a:gd name="T1" fmla="*/ 429 h 429"/>
                  <a:gd name="T2" fmla="*/ 0 w 156"/>
                  <a:gd name="T3" fmla="*/ 189 h 429"/>
                  <a:gd name="T4" fmla="*/ 105 w 156"/>
                  <a:gd name="T5" fmla="*/ 0 h 429"/>
                  <a:gd name="T6" fmla="*/ 38 w 156"/>
                  <a:gd name="T7" fmla="*/ 171 h 429"/>
                  <a:gd name="T8" fmla="*/ 156 w 156"/>
                  <a:gd name="T9" fmla="*/ 392 h 429"/>
                  <a:gd name="T10" fmla="*/ 135 w 156"/>
                  <a:gd name="T11" fmla="*/ 429 h 429"/>
                </a:gdLst>
                <a:ahLst/>
                <a:cxnLst>
                  <a:cxn ang="0">
                    <a:pos x="T0" y="T1"/>
                  </a:cxn>
                  <a:cxn ang="0">
                    <a:pos x="T2" y="T3"/>
                  </a:cxn>
                  <a:cxn ang="0">
                    <a:pos x="T4" y="T5"/>
                  </a:cxn>
                  <a:cxn ang="0">
                    <a:pos x="T6" y="T7"/>
                  </a:cxn>
                  <a:cxn ang="0">
                    <a:pos x="T8" y="T9"/>
                  </a:cxn>
                  <a:cxn ang="0">
                    <a:pos x="T10" y="T11"/>
                  </a:cxn>
                </a:cxnLst>
                <a:rect l="0" t="0" r="r" b="b"/>
                <a:pathLst>
                  <a:path w="156" h="429">
                    <a:moveTo>
                      <a:pt x="135" y="429"/>
                    </a:moveTo>
                    <a:lnTo>
                      <a:pt x="0" y="189"/>
                    </a:lnTo>
                    <a:lnTo>
                      <a:pt x="105" y="0"/>
                    </a:lnTo>
                    <a:lnTo>
                      <a:pt x="38" y="171"/>
                    </a:lnTo>
                    <a:lnTo>
                      <a:pt x="156" y="392"/>
                    </a:lnTo>
                    <a:lnTo>
                      <a:pt x="135" y="429"/>
                    </a:lnTo>
                    <a:close/>
                  </a:path>
                </a:pathLst>
              </a:custGeom>
              <a:solidFill>
                <a:srgbClr val="FDDB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289">
                <a:extLst>
                  <a:ext uri="{FF2B5EF4-FFF2-40B4-BE49-F238E27FC236}">
                    <a16:creationId xmlns:a16="http://schemas.microsoft.com/office/drawing/2014/main" id="{1F5502CA-6429-4F77-9080-C38E68F7B162}"/>
                  </a:ext>
                </a:extLst>
              </p:cNvPr>
              <p:cNvSpPr>
                <a:spLocks noChangeArrowheads="1"/>
              </p:cNvSpPr>
              <p:nvPr/>
            </p:nvSpPr>
            <p:spPr bwMode="auto">
              <a:xfrm>
                <a:off x="4859338" y="4443413"/>
                <a:ext cx="65088" cy="635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290">
                <a:extLst>
                  <a:ext uri="{FF2B5EF4-FFF2-40B4-BE49-F238E27FC236}">
                    <a16:creationId xmlns:a16="http://schemas.microsoft.com/office/drawing/2014/main" id="{F9659DC4-D686-49B8-BBEC-FF65B5861A2E}"/>
                  </a:ext>
                </a:extLst>
              </p:cNvPr>
              <p:cNvSpPr>
                <a:spLocks noChangeArrowheads="1"/>
              </p:cNvSpPr>
              <p:nvPr/>
            </p:nvSpPr>
            <p:spPr bwMode="auto">
              <a:xfrm>
                <a:off x="5037138" y="4462463"/>
                <a:ext cx="30163" cy="301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31" name="Текст 20">
            <a:extLst>
              <a:ext uri="{FF2B5EF4-FFF2-40B4-BE49-F238E27FC236}">
                <a16:creationId xmlns:a16="http://schemas.microsoft.com/office/drawing/2014/main" id="{60C7B748-7485-440A-9461-32653F487C98}"/>
              </a:ext>
            </a:extLst>
          </p:cNvPr>
          <p:cNvSpPr txBox="1">
            <a:spLocks/>
          </p:cNvSpPr>
          <p:nvPr/>
        </p:nvSpPr>
        <p:spPr>
          <a:xfrm>
            <a:off x="1053429" y="3926034"/>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2"/>
                </a:solidFill>
              </a:rPr>
              <a:t>YOUR TITLE HERE</a:t>
            </a:r>
          </a:p>
        </p:txBody>
      </p:sp>
      <p:sp>
        <p:nvSpPr>
          <p:cNvPr id="132" name="Текст 16">
            <a:extLst>
              <a:ext uri="{FF2B5EF4-FFF2-40B4-BE49-F238E27FC236}">
                <a16:creationId xmlns:a16="http://schemas.microsoft.com/office/drawing/2014/main" id="{FC309F8D-DD70-4F6B-B772-3020AA5A0585}"/>
              </a:ext>
            </a:extLst>
          </p:cNvPr>
          <p:cNvSpPr txBox="1">
            <a:spLocks/>
          </p:cNvSpPr>
          <p:nvPr/>
        </p:nvSpPr>
        <p:spPr>
          <a:xfrm>
            <a:off x="1053429" y="473342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133" name="Текст 20">
            <a:extLst>
              <a:ext uri="{FF2B5EF4-FFF2-40B4-BE49-F238E27FC236}">
                <a16:creationId xmlns:a16="http://schemas.microsoft.com/office/drawing/2014/main" id="{CA26F40E-656E-4334-A921-EB2D620ABAE4}"/>
              </a:ext>
            </a:extLst>
          </p:cNvPr>
          <p:cNvSpPr txBox="1">
            <a:spLocks/>
          </p:cNvSpPr>
          <p:nvPr/>
        </p:nvSpPr>
        <p:spPr>
          <a:xfrm>
            <a:off x="1053429" y="7436821"/>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2"/>
                </a:solidFill>
              </a:rPr>
              <a:t>YOUR TITLE HERE</a:t>
            </a:r>
          </a:p>
        </p:txBody>
      </p:sp>
      <p:sp>
        <p:nvSpPr>
          <p:cNvPr id="134" name="Текст 16">
            <a:extLst>
              <a:ext uri="{FF2B5EF4-FFF2-40B4-BE49-F238E27FC236}">
                <a16:creationId xmlns:a16="http://schemas.microsoft.com/office/drawing/2014/main" id="{EE0C86F3-6976-4A8A-9992-567A52081722}"/>
              </a:ext>
            </a:extLst>
          </p:cNvPr>
          <p:cNvSpPr txBox="1">
            <a:spLocks/>
          </p:cNvSpPr>
          <p:nvPr/>
        </p:nvSpPr>
        <p:spPr>
          <a:xfrm>
            <a:off x="1053429" y="819821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135" name="Текст 20">
            <a:extLst>
              <a:ext uri="{FF2B5EF4-FFF2-40B4-BE49-F238E27FC236}">
                <a16:creationId xmlns:a16="http://schemas.microsoft.com/office/drawing/2014/main" id="{0648F67B-8176-492B-A8B9-B25827442560}"/>
              </a:ext>
            </a:extLst>
          </p:cNvPr>
          <p:cNvSpPr txBox="1">
            <a:spLocks/>
          </p:cNvSpPr>
          <p:nvPr/>
        </p:nvSpPr>
        <p:spPr>
          <a:xfrm>
            <a:off x="1053429" y="10947609"/>
            <a:ext cx="9746071" cy="64633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2"/>
                </a:solidFill>
              </a:rPr>
              <a:t>YOUR TITLE HERE</a:t>
            </a:r>
          </a:p>
        </p:txBody>
      </p:sp>
      <p:sp>
        <p:nvSpPr>
          <p:cNvPr id="136" name="Текст 16">
            <a:extLst>
              <a:ext uri="{FF2B5EF4-FFF2-40B4-BE49-F238E27FC236}">
                <a16:creationId xmlns:a16="http://schemas.microsoft.com/office/drawing/2014/main" id="{E2EE665E-17C4-4735-B362-43D08646D047}"/>
              </a:ext>
            </a:extLst>
          </p:cNvPr>
          <p:cNvSpPr txBox="1">
            <a:spLocks/>
          </p:cNvSpPr>
          <p:nvPr/>
        </p:nvSpPr>
        <p:spPr>
          <a:xfrm>
            <a:off x="1053429" y="11663002"/>
            <a:ext cx="8189482"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grpSp>
        <p:nvGrpSpPr>
          <p:cNvPr id="53" name="Group 52">
            <a:extLst>
              <a:ext uri="{FF2B5EF4-FFF2-40B4-BE49-F238E27FC236}">
                <a16:creationId xmlns:a16="http://schemas.microsoft.com/office/drawing/2014/main" id="{3B02DBE5-90B0-4AEC-A93F-3C8A10E24C5A}"/>
              </a:ext>
            </a:extLst>
          </p:cNvPr>
          <p:cNvGrpSpPr/>
          <p:nvPr/>
        </p:nvGrpSpPr>
        <p:grpSpPr>
          <a:xfrm>
            <a:off x="23566308" y="1140153"/>
            <a:ext cx="4662664" cy="1203616"/>
            <a:chOff x="1069922" y="1254453"/>
            <a:chExt cx="7883578" cy="2035060"/>
          </a:xfrm>
          <a:solidFill>
            <a:schemeClr val="accent2"/>
          </a:solidFill>
        </p:grpSpPr>
        <p:sp>
          <p:nvSpPr>
            <p:cNvPr id="54" name="Rectangle: Rounded Corners 53">
              <a:extLst>
                <a:ext uri="{FF2B5EF4-FFF2-40B4-BE49-F238E27FC236}">
                  <a16:creationId xmlns:a16="http://schemas.microsoft.com/office/drawing/2014/main" id="{AF8FE7F4-9959-46F1-93F0-BB28C00E8083}"/>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A3AB3FC-68FA-44DE-A95B-34445B0DE1C2}"/>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2163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18</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MEETING.ME</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9600" b="1" dirty="0">
                <a:solidFill>
                  <a:schemeClr val="accent2"/>
                </a:solidFill>
              </a:rPr>
              <a:t>INFOGRAPHICS</a:t>
            </a:r>
          </a:p>
        </p:txBody>
      </p:sp>
      <p:grpSp>
        <p:nvGrpSpPr>
          <p:cNvPr id="53" name="Group 52">
            <a:extLst>
              <a:ext uri="{FF2B5EF4-FFF2-40B4-BE49-F238E27FC236}">
                <a16:creationId xmlns:a16="http://schemas.microsoft.com/office/drawing/2014/main" id="{3B02DBE5-90B0-4AEC-A93F-3C8A10E24C5A}"/>
              </a:ext>
            </a:extLst>
          </p:cNvPr>
          <p:cNvGrpSpPr/>
          <p:nvPr/>
        </p:nvGrpSpPr>
        <p:grpSpPr>
          <a:xfrm>
            <a:off x="23566308" y="1140153"/>
            <a:ext cx="4662664" cy="1203616"/>
            <a:chOff x="1069922" y="1254453"/>
            <a:chExt cx="7883578" cy="2035060"/>
          </a:xfrm>
          <a:solidFill>
            <a:schemeClr val="accent2"/>
          </a:solidFill>
        </p:grpSpPr>
        <p:sp>
          <p:nvSpPr>
            <p:cNvPr id="54" name="Rectangle: Rounded Corners 53">
              <a:extLst>
                <a:ext uri="{FF2B5EF4-FFF2-40B4-BE49-F238E27FC236}">
                  <a16:creationId xmlns:a16="http://schemas.microsoft.com/office/drawing/2014/main" id="{AF8FE7F4-9959-46F1-93F0-BB28C00E8083}"/>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A3AB3FC-68FA-44DE-A95B-34445B0DE1C2}"/>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円/楕円 15">
            <a:extLst>
              <a:ext uri="{FF2B5EF4-FFF2-40B4-BE49-F238E27FC236}">
                <a16:creationId xmlns:a16="http://schemas.microsoft.com/office/drawing/2014/main" id="{88F2AFB0-AAFB-485C-8CBA-2EEC127A55B8}"/>
              </a:ext>
            </a:extLst>
          </p:cNvPr>
          <p:cNvSpPr/>
          <p:nvPr/>
        </p:nvSpPr>
        <p:spPr>
          <a:xfrm>
            <a:off x="1626907" y="4777164"/>
            <a:ext cx="4307966" cy="4307966"/>
          </a:xfrm>
          <a:prstGeom prst="ellipse">
            <a:avLst/>
          </a:prstGeom>
          <a:solidFill>
            <a:schemeClr val="accent3">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nvGrpSpPr>
          <p:cNvPr id="57" name="グループ化 24">
            <a:extLst>
              <a:ext uri="{FF2B5EF4-FFF2-40B4-BE49-F238E27FC236}">
                <a16:creationId xmlns:a16="http://schemas.microsoft.com/office/drawing/2014/main" id="{EF88D91E-05DE-4E94-843C-6FFBF802776A}"/>
              </a:ext>
            </a:extLst>
          </p:cNvPr>
          <p:cNvGrpSpPr/>
          <p:nvPr/>
        </p:nvGrpSpPr>
        <p:grpSpPr>
          <a:xfrm>
            <a:off x="993720" y="4143978"/>
            <a:ext cx="5574340" cy="5574339"/>
            <a:chOff x="1623897" y="3474718"/>
            <a:chExt cx="3334044" cy="3334044"/>
          </a:xfrm>
        </p:grpSpPr>
        <p:sp>
          <p:nvSpPr>
            <p:cNvPr id="58" name="円/楕円 23">
              <a:extLst>
                <a:ext uri="{FF2B5EF4-FFF2-40B4-BE49-F238E27FC236}">
                  <a16:creationId xmlns:a16="http://schemas.microsoft.com/office/drawing/2014/main" id="{59015DC8-D77C-4EC6-91AA-C2F640DB5EA5}"/>
                </a:ext>
              </a:extLst>
            </p:cNvPr>
            <p:cNvSpPr/>
            <p:nvPr/>
          </p:nvSpPr>
          <p:spPr>
            <a:xfrm>
              <a:off x="1623897" y="3474718"/>
              <a:ext cx="3333600" cy="3333600"/>
            </a:xfrm>
            <a:prstGeom prst="ellipse">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sp>
          <p:nvSpPr>
            <p:cNvPr id="59" name="パイ 20">
              <a:extLst>
                <a:ext uri="{FF2B5EF4-FFF2-40B4-BE49-F238E27FC236}">
                  <a16:creationId xmlns:a16="http://schemas.microsoft.com/office/drawing/2014/main" id="{A992F889-9BA7-44C9-895F-5D4777F77044}"/>
                </a:ext>
              </a:extLst>
            </p:cNvPr>
            <p:cNvSpPr/>
            <p:nvPr/>
          </p:nvSpPr>
          <p:spPr>
            <a:xfrm>
              <a:off x="1623897" y="3474718"/>
              <a:ext cx="3334044" cy="3334044"/>
            </a:xfrm>
            <a:prstGeom prst="pie">
              <a:avLst>
                <a:gd name="adj1" fmla="val 16206171"/>
                <a:gd name="adj2" fmla="val 8580075"/>
              </a:avLst>
            </a:prstGeom>
            <a:solidFill>
              <a:schemeClr val="accent2"/>
            </a:solidFill>
            <a:ln>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sp>
        <p:nvSpPr>
          <p:cNvPr id="60" name="円/楕円 25">
            <a:extLst>
              <a:ext uri="{FF2B5EF4-FFF2-40B4-BE49-F238E27FC236}">
                <a16:creationId xmlns:a16="http://schemas.microsoft.com/office/drawing/2014/main" id="{5A740C24-35D1-49FE-AFE2-5735607C9556}"/>
              </a:ext>
            </a:extLst>
          </p:cNvPr>
          <p:cNvSpPr/>
          <p:nvPr/>
        </p:nvSpPr>
        <p:spPr>
          <a:xfrm>
            <a:off x="8856841" y="4776421"/>
            <a:ext cx="4307966" cy="4307966"/>
          </a:xfrm>
          <a:prstGeom prst="ellipse">
            <a:avLst/>
          </a:prstGeom>
          <a:solidFill>
            <a:schemeClr val="accent3">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nvGrpSpPr>
          <p:cNvPr id="61" name="グループ化 26">
            <a:extLst>
              <a:ext uri="{FF2B5EF4-FFF2-40B4-BE49-F238E27FC236}">
                <a16:creationId xmlns:a16="http://schemas.microsoft.com/office/drawing/2014/main" id="{53BC4959-A5E2-4115-BF48-6E2DBE9E3AED}"/>
              </a:ext>
            </a:extLst>
          </p:cNvPr>
          <p:cNvGrpSpPr/>
          <p:nvPr/>
        </p:nvGrpSpPr>
        <p:grpSpPr>
          <a:xfrm>
            <a:off x="8223654" y="4143235"/>
            <a:ext cx="5574340" cy="5574339"/>
            <a:chOff x="1623897" y="3474718"/>
            <a:chExt cx="3334044" cy="3334044"/>
          </a:xfrm>
        </p:grpSpPr>
        <p:sp>
          <p:nvSpPr>
            <p:cNvPr id="62" name="円/楕円 27">
              <a:extLst>
                <a:ext uri="{FF2B5EF4-FFF2-40B4-BE49-F238E27FC236}">
                  <a16:creationId xmlns:a16="http://schemas.microsoft.com/office/drawing/2014/main" id="{422B797D-13C8-4248-9CD2-FF4089E6EC1C}"/>
                </a:ext>
              </a:extLst>
            </p:cNvPr>
            <p:cNvSpPr/>
            <p:nvPr/>
          </p:nvSpPr>
          <p:spPr>
            <a:xfrm>
              <a:off x="1623897" y="3474718"/>
              <a:ext cx="3333600" cy="3333600"/>
            </a:xfrm>
            <a:prstGeom prst="ellipse">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sp>
          <p:nvSpPr>
            <p:cNvPr id="63" name="パイ 28">
              <a:extLst>
                <a:ext uri="{FF2B5EF4-FFF2-40B4-BE49-F238E27FC236}">
                  <a16:creationId xmlns:a16="http://schemas.microsoft.com/office/drawing/2014/main" id="{2DB269C6-1CE8-4905-9D84-79F6AB811055}"/>
                </a:ext>
              </a:extLst>
            </p:cNvPr>
            <p:cNvSpPr/>
            <p:nvPr/>
          </p:nvSpPr>
          <p:spPr>
            <a:xfrm>
              <a:off x="1623897" y="3474718"/>
              <a:ext cx="3334044" cy="3334044"/>
            </a:xfrm>
            <a:prstGeom prst="pie">
              <a:avLst>
                <a:gd name="adj1" fmla="val 16206171"/>
                <a:gd name="adj2" fmla="val 10860731"/>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sp>
        <p:nvSpPr>
          <p:cNvPr id="64" name="円/楕円 29">
            <a:extLst>
              <a:ext uri="{FF2B5EF4-FFF2-40B4-BE49-F238E27FC236}">
                <a16:creationId xmlns:a16="http://schemas.microsoft.com/office/drawing/2014/main" id="{748CDD8B-2D83-43FF-BED2-A281CB232713}"/>
              </a:ext>
            </a:extLst>
          </p:cNvPr>
          <p:cNvSpPr/>
          <p:nvPr/>
        </p:nvSpPr>
        <p:spPr>
          <a:xfrm>
            <a:off x="15489922" y="4775680"/>
            <a:ext cx="4307966" cy="4307966"/>
          </a:xfrm>
          <a:prstGeom prst="ellipse">
            <a:avLst/>
          </a:prstGeom>
          <a:solidFill>
            <a:schemeClr val="accent3">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nvGrpSpPr>
          <p:cNvPr id="65" name="グループ化 30">
            <a:extLst>
              <a:ext uri="{FF2B5EF4-FFF2-40B4-BE49-F238E27FC236}">
                <a16:creationId xmlns:a16="http://schemas.microsoft.com/office/drawing/2014/main" id="{7F2D8011-9D7B-44BC-B5CF-D30AD5B0827F}"/>
              </a:ext>
            </a:extLst>
          </p:cNvPr>
          <p:cNvGrpSpPr/>
          <p:nvPr/>
        </p:nvGrpSpPr>
        <p:grpSpPr>
          <a:xfrm>
            <a:off x="14856735" y="4142494"/>
            <a:ext cx="5574340" cy="5574339"/>
            <a:chOff x="1623897" y="3474718"/>
            <a:chExt cx="3334044" cy="3334044"/>
          </a:xfrm>
        </p:grpSpPr>
        <p:sp>
          <p:nvSpPr>
            <p:cNvPr id="66" name="円/楕円 31">
              <a:extLst>
                <a:ext uri="{FF2B5EF4-FFF2-40B4-BE49-F238E27FC236}">
                  <a16:creationId xmlns:a16="http://schemas.microsoft.com/office/drawing/2014/main" id="{E091E04C-96C7-49D7-B23B-FAAF070480EA}"/>
                </a:ext>
              </a:extLst>
            </p:cNvPr>
            <p:cNvSpPr/>
            <p:nvPr/>
          </p:nvSpPr>
          <p:spPr>
            <a:xfrm>
              <a:off x="1623897" y="3474718"/>
              <a:ext cx="3333600" cy="3333600"/>
            </a:xfrm>
            <a:prstGeom prst="ellipse">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sp>
          <p:nvSpPr>
            <p:cNvPr id="67" name="パイ 32">
              <a:extLst>
                <a:ext uri="{FF2B5EF4-FFF2-40B4-BE49-F238E27FC236}">
                  <a16:creationId xmlns:a16="http://schemas.microsoft.com/office/drawing/2014/main" id="{FC5D6051-F1B9-4DFC-AD96-E11E7AC59B33}"/>
                </a:ext>
              </a:extLst>
            </p:cNvPr>
            <p:cNvSpPr/>
            <p:nvPr/>
          </p:nvSpPr>
          <p:spPr>
            <a:xfrm>
              <a:off x="1623897" y="3474718"/>
              <a:ext cx="3334044" cy="3334044"/>
            </a:xfrm>
            <a:prstGeom prst="pie">
              <a:avLst>
                <a:gd name="adj1" fmla="val 16206171"/>
                <a:gd name="adj2" fmla="val 3843499"/>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sp>
        <p:nvSpPr>
          <p:cNvPr id="68" name="円/楕円 33">
            <a:extLst>
              <a:ext uri="{FF2B5EF4-FFF2-40B4-BE49-F238E27FC236}">
                <a16:creationId xmlns:a16="http://schemas.microsoft.com/office/drawing/2014/main" id="{D3C9D3DF-3791-411D-8118-30BA875C1883}"/>
              </a:ext>
            </a:extLst>
          </p:cNvPr>
          <p:cNvSpPr/>
          <p:nvPr/>
        </p:nvSpPr>
        <p:spPr>
          <a:xfrm>
            <a:off x="22376547" y="4775680"/>
            <a:ext cx="4307966" cy="4307966"/>
          </a:xfrm>
          <a:prstGeom prst="ellipse">
            <a:avLst/>
          </a:prstGeom>
          <a:solidFill>
            <a:schemeClr val="accent3">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nvGrpSpPr>
          <p:cNvPr id="69" name="グループ化 34">
            <a:extLst>
              <a:ext uri="{FF2B5EF4-FFF2-40B4-BE49-F238E27FC236}">
                <a16:creationId xmlns:a16="http://schemas.microsoft.com/office/drawing/2014/main" id="{C7A89B66-F94E-4951-A793-342CA6F31762}"/>
              </a:ext>
            </a:extLst>
          </p:cNvPr>
          <p:cNvGrpSpPr/>
          <p:nvPr/>
        </p:nvGrpSpPr>
        <p:grpSpPr>
          <a:xfrm>
            <a:off x="21743360" y="4142494"/>
            <a:ext cx="5574340" cy="5574339"/>
            <a:chOff x="1623897" y="3474718"/>
            <a:chExt cx="3334044" cy="3334044"/>
          </a:xfrm>
        </p:grpSpPr>
        <p:sp>
          <p:nvSpPr>
            <p:cNvPr id="70" name="円/楕円 35">
              <a:extLst>
                <a:ext uri="{FF2B5EF4-FFF2-40B4-BE49-F238E27FC236}">
                  <a16:creationId xmlns:a16="http://schemas.microsoft.com/office/drawing/2014/main" id="{54A06FF0-78F9-4B43-8491-58E6258FB470}"/>
                </a:ext>
              </a:extLst>
            </p:cNvPr>
            <p:cNvSpPr/>
            <p:nvPr/>
          </p:nvSpPr>
          <p:spPr>
            <a:xfrm>
              <a:off x="1623897" y="3474718"/>
              <a:ext cx="3333600" cy="3333600"/>
            </a:xfrm>
            <a:prstGeom prst="ellipse">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sp>
          <p:nvSpPr>
            <p:cNvPr id="71" name="パイ 36">
              <a:extLst>
                <a:ext uri="{FF2B5EF4-FFF2-40B4-BE49-F238E27FC236}">
                  <a16:creationId xmlns:a16="http://schemas.microsoft.com/office/drawing/2014/main" id="{AA4C1900-8197-4644-BE2D-091E5AB377E9}"/>
                </a:ext>
              </a:extLst>
            </p:cNvPr>
            <p:cNvSpPr/>
            <p:nvPr/>
          </p:nvSpPr>
          <p:spPr>
            <a:xfrm>
              <a:off x="1623897" y="3474718"/>
              <a:ext cx="3334044" cy="3334044"/>
            </a:xfrm>
            <a:prstGeom prst="pie">
              <a:avLst>
                <a:gd name="adj1" fmla="val 16206171"/>
                <a:gd name="adj2" fmla="val 14500704"/>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97" tIns="45899" rIns="91797" bIns="45899" numCol="1" spcCol="0" rtlCol="0" fromWordArt="0" anchor="ctr" anchorCtr="0" forceAA="0" compatLnSpc="1">
              <a:prstTxWarp prst="textNoShape">
                <a:avLst/>
              </a:prstTxWarp>
              <a:noAutofit/>
            </a:bodyPr>
            <a:lstStyle/>
            <a:p>
              <a:pPr algn="ctr"/>
              <a:endParaRPr kumimoji="1" lang="ja-JP" altLang="en-US" sz="4400" b="1">
                <a:solidFill>
                  <a:schemeClr val="bg1"/>
                </a:solidFill>
                <a:latin typeface="+mj-lt"/>
              </a:endParaRPr>
            </a:p>
          </p:txBody>
        </p:sp>
      </p:grpSp>
      <p:sp>
        <p:nvSpPr>
          <p:cNvPr id="72" name="テキスト ボックス 37">
            <a:extLst>
              <a:ext uri="{FF2B5EF4-FFF2-40B4-BE49-F238E27FC236}">
                <a16:creationId xmlns:a16="http://schemas.microsoft.com/office/drawing/2014/main" id="{140A599C-E1CD-4FB8-88F4-F363089177A4}"/>
              </a:ext>
            </a:extLst>
          </p:cNvPr>
          <p:cNvSpPr txBox="1"/>
          <p:nvPr/>
        </p:nvSpPr>
        <p:spPr>
          <a:xfrm>
            <a:off x="4071719" y="6467356"/>
            <a:ext cx="1670293" cy="927582"/>
          </a:xfrm>
          <a:prstGeom prst="rect">
            <a:avLst/>
          </a:prstGeom>
          <a:noFill/>
          <a:ln>
            <a:noFill/>
          </a:ln>
        </p:spPr>
        <p:txBody>
          <a:bodyPr wrap="square" rtlCol="0" anchor="b">
            <a:spAutoFit/>
          </a:bodyPr>
          <a:lstStyle/>
          <a:p>
            <a:r>
              <a:rPr lang="en-US" altLang="ja-JP" sz="5400" b="1" dirty="0">
                <a:solidFill>
                  <a:schemeClr val="bg1"/>
                </a:solidFill>
                <a:latin typeface="+mj-lt"/>
              </a:rPr>
              <a:t>67</a:t>
            </a:r>
            <a:r>
              <a:rPr kumimoji="1" lang="en-US" altLang="ja-JP" sz="5400" b="1" dirty="0">
                <a:solidFill>
                  <a:schemeClr val="bg1"/>
                </a:solidFill>
                <a:latin typeface="+mj-lt"/>
              </a:rPr>
              <a:t>%</a:t>
            </a:r>
            <a:endParaRPr kumimoji="1" lang="ja-JP" altLang="en-US" sz="5400" b="1" dirty="0">
              <a:solidFill>
                <a:schemeClr val="bg1"/>
              </a:solidFill>
              <a:latin typeface="+mj-lt"/>
            </a:endParaRPr>
          </a:p>
        </p:txBody>
      </p:sp>
      <p:sp>
        <p:nvSpPr>
          <p:cNvPr id="73" name="テキスト ボックス 38">
            <a:extLst>
              <a:ext uri="{FF2B5EF4-FFF2-40B4-BE49-F238E27FC236}">
                <a16:creationId xmlns:a16="http://schemas.microsoft.com/office/drawing/2014/main" id="{57BBA06F-0670-4AB5-8019-79DC75E20342}"/>
              </a:ext>
            </a:extLst>
          </p:cNvPr>
          <p:cNvSpPr txBox="1"/>
          <p:nvPr/>
        </p:nvSpPr>
        <p:spPr>
          <a:xfrm>
            <a:off x="11357529" y="6466613"/>
            <a:ext cx="1641306" cy="927582"/>
          </a:xfrm>
          <a:prstGeom prst="rect">
            <a:avLst/>
          </a:prstGeom>
          <a:noFill/>
          <a:ln>
            <a:noFill/>
          </a:ln>
        </p:spPr>
        <p:txBody>
          <a:bodyPr wrap="square" rtlCol="0" anchor="b">
            <a:spAutoFit/>
          </a:bodyPr>
          <a:lstStyle/>
          <a:p>
            <a:r>
              <a:rPr kumimoji="1" lang="en-US" altLang="ja-JP" sz="5400" b="1" dirty="0">
                <a:solidFill>
                  <a:schemeClr val="bg1"/>
                </a:solidFill>
                <a:latin typeface="+mj-lt"/>
              </a:rPr>
              <a:t>75%</a:t>
            </a:r>
            <a:endParaRPr kumimoji="1" lang="ja-JP" altLang="en-US" sz="5400" b="1" dirty="0">
              <a:solidFill>
                <a:schemeClr val="bg1"/>
              </a:solidFill>
              <a:latin typeface="+mj-lt"/>
            </a:endParaRPr>
          </a:p>
        </p:txBody>
      </p:sp>
      <p:sp>
        <p:nvSpPr>
          <p:cNvPr id="74" name="テキスト ボックス 39">
            <a:extLst>
              <a:ext uri="{FF2B5EF4-FFF2-40B4-BE49-F238E27FC236}">
                <a16:creationId xmlns:a16="http://schemas.microsoft.com/office/drawing/2014/main" id="{EDDE80E8-ABE7-4E47-B380-495F0B90B489}"/>
              </a:ext>
            </a:extLst>
          </p:cNvPr>
          <p:cNvSpPr txBox="1"/>
          <p:nvPr/>
        </p:nvSpPr>
        <p:spPr>
          <a:xfrm>
            <a:off x="18058618" y="6465872"/>
            <a:ext cx="1688007" cy="927582"/>
          </a:xfrm>
          <a:prstGeom prst="rect">
            <a:avLst/>
          </a:prstGeom>
          <a:noFill/>
          <a:ln>
            <a:noFill/>
          </a:ln>
        </p:spPr>
        <p:txBody>
          <a:bodyPr wrap="square" rtlCol="0" anchor="b">
            <a:spAutoFit/>
          </a:bodyPr>
          <a:lstStyle/>
          <a:p>
            <a:r>
              <a:rPr lang="en-US" altLang="ja-JP" sz="5400" b="1" dirty="0">
                <a:solidFill>
                  <a:schemeClr val="bg1"/>
                </a:solidFill>
                <a:latin typeface="+mj-lt"/>
              </a:rPr>
              <a:t>43</a:t>
            </a:r>
            <a:r>
              <a:rPr kumimoji="1" lang="en-US" altLang="ja-JP" sz="5400" b="1" dirty="0">
                <a:solidFill>
                  <a:schemeClr val="bg1"/>
                </a:solidFill>
                <a:latin typeface="+mj-lt"/>
              </a:rPr>
              <a:t>%</a:t>
            </a:r>
            <a:endParaRPr kumimoji="1" lang="ja-JP" altLang="en-US" sz="5400" b="1" dirty="0">
              <a:solidFill>
                <a:schemeClr val="bg1"/>
              </a:solidFill>
              <a:latin typeface="+mj-lt"/>
            </a:endParaRPr>
          </a:p>
        </p:txBody>
      </p:sp>
      <p:sp>
        <p:nvSpPr>
          <p:cNvPr id="75" name="テキスト ボックス 40">
            <a:extLst>
              <a:ext uri="{FF2B5EF4-FFF2-40B4-BE49-F238E27FC236}">
                <a16:creationId xmlns:a16="http://schemas.microsoft.com/office/drawing/2014/main" id="{5C6B0B32-2C38-476E-B319-125A7D817878}"/>
              </a:ext>
            </a:extLst>
          </p:cNvPr>
          <p:cNvSpPr txBox="1"/>
          <p:nvPr/>
        </p:nvSpPr>
        <p:spPr>
          <a:xfrm>
            <a:off x="25001118" y="6465872"/>
            <a:ext cx="1649359" cy="927582"/>
          </a:xfrm>
          <a:prstGeom prst="rect">
            <a:avLst/>
          </a:prstGeom>
          <a:noFill/>
          <a:ln>
            <a:noFill/>
          </a:ln>
        </p:spPr>
        <p:txBody>
          <a:bodyPr wrap="square" rtlCol="0" anchor="b">
            <a:spAutoFit/>
          </a:bodyPr>
          <a:lstStyle/>
          <a:p>
            <a:r>
              <a:rPr kumimoji="1" lang="en-US" altLang="ja-JP" sz="5400" b="1" dirty="0">
                <a:solidFill>
                  <a:schemeClr val="bg1"/>
                </a:solidFill>
                <a:latin typeface="+mj-lt"/>
              </a:rPr>
              <a:t>92%</a:t>
            </a:r>
            <a:endParaRPr kumimoji="1" lang="ja-JP" altLang="en-US" sz="5400" b="1" dirty="0">
              <a:solidFill>
                <a:schemeClr val="bg1"/>
              </a:solidFill>
              <a:latin typeface="+mj-lt"/>
            </a:endParaRPr>
          </a:p>
        </p:txBody>
      </p:sp>
      <p:sp>
        <p:nvSpPr>
          <p:cNvPr id="76" name="Текст 20">
            <a:extLst>
              <a:ext uri="{FF2B5EF4-FFF2-40B4-BE49-F238E27FC236}">
                <a16:creationId xmlns:a16="http://schemas.microsoft.com/office/drawing/2014/main" id="{C7F1B3BD-FA80-4447-A9C5-243CA1A6CA60}"/>
              </a:ext>
            </a:extLst>
          </p:cNvPr>
          <p:cNvSpPr txBox="1">
            <a:spLocks/>
          </p:cNvSpPr>
          <p:nvPr/>
        </p:nvSpPr>
        <p:spPr>
          <a:xfrm>
            <a:off x="1053429" y="10968340"/>
            <a:ext cx="6181083" cy="595009"/>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2"/>
                </a:solidFill>
              </a:rPr>
              <a:t>YOUR TITLE HERE</a:t>
            </a:r>
          </a:p>
        </p:txBody>
      </p:sp>
      <p:sp>
        <p:nvSpPr>
          <p:cNvPr id="77" name="Текст 16">
            <a:extLst>
              <a:ext uri="{FF2B5EF4-FFF2-40B4-BE49-F238E27FC236}">
                <a16:creationId xmlns:a16="http://schemas.microsoft.com/office/drawing/2014/main" id="{57653912-7347-41B6-9F63-BEA9B168E54D}"/>
              </a:ext>
            </a:extLst>
          </p:cNvPr>
          <p:cNvSpPr txBox="1">
            <a:spLocks/>
          </p:cNvSpPr>
          <p:nvPr/>
        </p:nvSpPr>
        <p:spPr>
          <a:xfrm>
            <a:off x="1053429" y="11775729"/>
            <a:ext cx="6452271"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78" name="Текст 20">
            <a:extLst>
              <a:ext uri="{FF2B5EF4-FFF2-40B4-BE49-F238E27FC236}">
                <a16:creationId xmlns:a16="http://schemas.microsoft.com/office/drawing/2014/main" id="{E2FF9F21-E7C1-4B7E-9C7A-C7C4EFF34467}"/>
              </a:ext>
            </a:extLst>
          </p:cNvPr>
          <p:cNvSpPr txBox="1">
            <a:spLocks/>
          </p:cNvSpPr>
          <p:nvPr/>
        </p:nvSpPr>
        <p:spPr>
          <a:xfrm>
            <a:off x="8018448" y="10968340"/>
            <a:ext cx="6181083" cy="595009"/>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2"/>
                </a:solidFill>
              </a:rPr>
              <a:t>YOUR TITLE HERE</a:t>
            </a:r>
          </a:p>
        </p:txBody>
      </p:sp>
      <p:sp>
        <p:nvSpPr>
          <p:cNvPr id="79" name="Текст 16">
            <a:extLst>
              <a:ext uri="{FF2B5EF4-FFF2-40B4-BE49-F238E27FC236}">
                <a16:creationId xmlns:a16="http://schemas.microsoft.com/office/drawing/2014/main" id="{A3AA179F-F670-4669-AAEC-652EBB5E6424}"/>
              </a:ext>
            </a:extLst>
          </p:cNvPr>
          <p:cNvSpPr txBox="1">
            <a:spLocks/>
          </p:cNvSpPr>
          <p:nvPr/>
        </p:nvSpPr>
        <p:spPr>
          <a:xfrm>
            <a:off x="8018448" y="11775729"/>
            <a:ext cx="6452271"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80" name="Текст 20">
            <a:extLst>
              <a:ext uri="{FF2B5EF4-FFF2-40B4-BE49-F238E27FC236}">
                <a16:creationId xmlns:a16="http://schemas.microsoft.com/office/drawing/2014/main" id="{0A5E7615-7ED9-4D3E-9D6B-7E8F4AAAD2C1}"/>
              </a:ext>
            </a:extLst>
          </p:cNvPr>
          <p:cNvSpPr txBox="1">
            <a:spLocks/>
          </p:cNvSpPr>
          <p:nvPr/>
        </p:nvSpPr>
        <p:spPr>
          <a:xfrm>
            <a:off x="14983467" y="10968340"/>
            <a:ext cx="6181083" cy="595009"/>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2"/>
                </a:solidFill>
              </a:rPr>
              <a:t>YOUR TITLE HERE</a:t>
            </a:r>
          </a:p>
        </p:txBody>
      </p:sp>
      <p:sp>
        <p:nvSpPr>
          <p:cNvPr id="81" name="Текст 16">
            <a:extLst>
              <a:ext uri="{FF2B5EF4-FFF2-40B4-BE49-F238E27FC236}">
                <a16:creationId xmlns:a16="http://schemas.microsoft.com/office/drawing/2014/main" id="{A1276398-D31E-4795-BFA0-7086E6849AD0}"/>
              </a:ext>
            </a:extLst>
          </p:cNvPr>
          <p:cNvSpPr txBox="1">
            <a:spLocks/>
          </p:cNvSpPr>
          <p:nvPr/>
        </p:nvSpPr>
        <p:spPr>
          <a:xfrm>
            <a:off x="14983467" y="11775729"/>
            <a:ext cx="6452271"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
        <p:nvSpPr>
          <p:cNvPr id="82" name="Текст 20">
            <a:extLst>
              <a:ext uri="{FF2B5EF4-FFF2-40B4-BE49-F238E27FC236}">
                <a16:creationId xmlns:a16="http://schemas.microsoft.com/office/drawing/2014/main" id="{D8A1445A-FC8D-4DFF-9F21-D674D811C5C4}"/>
              </a:ext>
            </a:extLst>
          </p:cNvPr>
          <p:cNvSpPr txBox="1">
            <a:spLocks/>
          </p:cNvSpPr>
          <p:nvPr/>
        </p:nvSpPr>
        <p:spPr>
          <a:xfrm>
            <a:off x="21948486" y="10968340"/>
            <a:ext cx="6181083" cy="595009"/>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buNone/>
            </a:pPr>
            <a:r>
              <a:rPr lang="en-US" sz="3600" b="1" dirty="0">
                <a:solidFill>
                  <a:schemeClr val="accent2"/>
                </a:solidFill>
              </a:rPr>
              <a:t>YOUR TITLE HERE</a:t>
            </a:r>
          </a:p>
        </p:txBody>
      </p:sp>
      <p:sp>
        <p:nvSpPr>
          <p:cNvPr id="83" name="Текст 16">
            <a:extLst>
              <a:ext uri="{FF2B5EF4-FFF2-40B4-BE49-F238E27FC236}">
                <a16:creationId xmlns:a16="http://schemas.microsoft.com/office/drawing/2014/main" id="{AAF33C9A-A817-4C0C-8DB1-0659053864DE}"/>
              </a:ext>
            </a:extLst>
          </p:cNvPr>
          <p:cNvSpPr txBox="1">
            <a:spLocks/>
          </p:cNvSpPr>
          <p:nvPr/>
        </p:nvSpPr>
        <p:spPr>
          <a:xfrm>
            <a:off x="21948486" y="11775729"/>
            <a:ext cx="6452271" cy="1948972"/>
          </a:xfrm>
          <a:prstGeom prst="rect">
            <a:avLst/>
          </a:prstGeom>
        </p:spPr>
        <p:txBody>
          <a:bodyPr/>
          <a:lst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a:lstStyle>
          <a:p>
            <a:pPr marL="0" indent="0" algn="just">
              <a:lnSpc>
                <a:spcPct val="150000"/>
              </a:lnSpc>
              <a:buNone/>
            </a:pPr>
            <a:r>
              <a:rPr lang="en-US" sz="2400" dirty="0"/>
              <a:t>It hadn't properly registered with Arthur that the council wanted to knock down his house and build an bypass instead.</a:t>
            </a:r>
          </a:p>
        </p:txBody>
      </p:sp>
    </p:spTree>
    <p:extLst>
      <p:ext uri="{BB962C8B-B14F-4D97-AF65-F5344CB8AC3E}">
        <p14:creationId xmlns:p14="http://schemas.microsoft.com/office/powerpoint/2010/main" val="2228272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ctangle: Top Corners Rounded 214">
            <a:extLst>
              <a:ext uri="{FF2B5EF4-FFF2-40B4-BE49-F238E27FC236}">
                <a16:creationId xmlns:a16="http://schemas.microsoft.com/office/drawing/2014/main" id="{1AEAA0E5-7A2E-4B9A-B5E8-DF78A8839432}"/>
              </a:ext>
            </a:extLst>
          </p:cNvPr>
          <p:cNvSpPr/>
          <p:nvPr/>
        </p:nvSpPr>
        <p:spPr>
          <a:xfrm flipV="1">
            <a:off x="1147652" y="6777992"/>
            <a:ext cx="27046151" cy="6755063"/>
          </a:xfrm>
          <a:prstGeom prst="round2SameRect">
            <a:avLst>
              <a:gd name="adj1" fmla="val 2966"/>
              <a:gd name="adj2" fmla="val 0"/>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4400" b="1" spc="300" dirty="0">
              <a:solidFill>
                <a:schemeClr val="accent4"/>
              </a:solidFill>
              <a:latin typeface="+mj-lt"/>
              <a:ea typeface="Bebas Neue Book" charset="0"/>
              <a:cs typeface="Bebas Neue Book" charset="0"/>
            </a:endParaRPr>
          </a:p>
        </p:txBody>
      </p:sp>
      <p:cxnSp>
        <p:nvCxnSpPr>
          <p:cNvPr id="10" name="Straight Connector 9">
            <a:extLst>
              <a:ext uri="{FF2B5EF4-FFF2-40B4-BE49-F238E27FC236}">
                <a16:creationId xmlns:a16="http://schemas.microsoft.com/office/drawing/2014/main" id="{BED86685-2D7C-49C9-A497-FD0BDF5B5BA5}"/>
              </a:ext>
            </a:extLst>
          </p:cNvPr>
          <p:cNvCxnSpPr/>
          <p:nvPr/>
        </p:nvCxnSpPr>
        <p:spPr>
          <a:xfrm>
            <a:off x="7650841" y="6702481"/>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BF27B42-CF91-46C2-8235-4A66CC550BCA}"/>
              </a:ext>
            </a:extLst>
          </p:cNvPr>
          <p:cNvCxnSpPr/>
          <p:nvPr/>
        </p:nvCxnSpPr>
        <p:spPr>
          <a:xfrm>
            <a:off x="14661898" y="6702481"/>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BD3DC24-974F-4723-902F-35C539DBECD2}"/>
              </a:ext>
            </a:extLst>
          </p:cNvPr>
          <p:cNvCxnSpPr/>
          <p:nvPr/>
        </p:nvCxnSpPr>
        <p:spPr>
          <a:xfrm>
            <a:off x="21558655" y="6702481"/>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9600" dirty="0">
                <a:solidFill>
                  <a:schemeClr val="accent2"/>
                </a:solidFill>
              </a:rPr>
              <a:t>PRICING </a:t>
            </a:r>
            <a:r>
              <a:rPr lang="en-US" sz="9600" b="1" dirty="0">
                <a:solidFill>
                  <a:schemeClr val="accent2"/>
                </a:solidFill>
              </a:rPr>
              <a:t>CHART</a:t>
            </a:r>
          </a:p>
        </p:txBody>
      </p:sp>
      <p:sp>
        <p:nvSpPr>
          <p:cNvPr id="213" name="TextBox 212">
            <a:extLst>
              <a:ext uri="{FF2B5EF4-FFF2-40B4-BE49-F238E27FC236}">
                <a16:creationId xmlns:a16="http://schemas.microsoft.com/office/drawing/2014/main" id="{8C3495E9-BBA0-493D-AAAB-7ADED5A6C847}"/>
              </a:ext>
            </a:extLst>
          </p:cNvPr>
          <p:cNvSpPr txBox="1"/>
          <p:nvPr/>
        </p:nvSpPr>
        <p:spPr>
          <a:xfrm>
            <a:off x="2271165" y="6797074"/>
            <a:ext cx="5024373" cy="3887026"/>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p:txBody>
      </p:sp>
      <p:sp>
        <p:nvSpPr>
          <p:cNvPr id="217" name="TextBox 216">
            <a:extLst>
              <a:ext uri="{FF2B5EF4-FFF2-40B4-BE49-F238E27FC236}">
                <a16:creationId xmlns:a16="http://schemas.microsoft.com/office/drawing/2014/main" id="{B3454F2C-B8D8-47E9-A89F-E0DC7AA39332}"/>
              </a:ext>
            </a:extLst>
          </p:cNvPr>
          <p:cNvSpPr txBox="1"/>
          <p:nvPr/>
        </p:nvSpPr>
        <p:spPr>
          <a:xfrm>
            <a:off x="8993979" y="6797074"/>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19" name="TextBox 218">
            <a:extLst>
              <a:ext uri="{FF2B5EF4-FFF2-40B4-BE49-F238E27FC236}">
                <a16:creationId xmlns:a16="http://schemas.microsoft.com/office/drawing/2014/main" id="{87E7BA82-94E6-4773-A5F1-418923818AF2}"/>
              </a:ext>
            </a:extLst>
          </p:cNvPr>
          <p:cNvSpPr txBox="1"/>
          <p:nvPr/>
        </p:nvSpPr>
        <p:spPr>
          <a:xfrm>
            <a:off x="15921732" y="6797074"/>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21" name="TextBox 220">
            <a:extLst>
              <a:ext uri="{FF2B5EF4-FFF2-40B4-BE49-F238E27FC236}">
                <a16:creationId xmlns:a16="http://schemas.microsoft.com/office/drawing/2014/main" id="{35683413-0A51-46E2-A915-FABBA4BD26EE}"/>
              </a:ext>
            </a:extLst>
          </p:cNvPr>
          <p:cNvSpPr txBox="1"/>
          <p:nvPr/>
        </p:nvSpPr>
        <p:spPr>
          <a:xfrm>
            <a:off x="22761059" y="6797074"/>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14" name="Rectangle: Top Corners Rounded 213">
            <a:extLst>
              <a:ext uri="{FF2B5EF4-FFF2-40B4-BE49-F238E27FC236}">
                <a16:creationId xmlns:a16="http://schemas.microsoft.com/office/drawing/2014/main" id="{7252846A-A008-475D-88A0-6E940C3803D1}"/>
              </a:ext>
            </a:extLst>
          </p:cNvPr>
          <p:cNvSpPr/>
          <p:nvPr/>
        </p:nvSpPr>
        <p:spPr>
          <a:xfrm>
            <a:off x="1147652" y="3928641"/>
            <a:ext cx="27046151" cy="2863004"/>
          </a:xfrm>
          <a:prstGeom prst="round2SameRect">
            <a:avLst>
              <a:gd name="adj1" fmla="val 579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7200" spc="300" dirty="0">
              <a:latin typeface="+mj-lt"/>
              <a:ea typeface="Bebas Neue Book" charset="0"/>
              <a:cs typeface="Bebas Neue Book" charset="0"/>
            </a:endParaRPr>
          </a:p>
        </p:txBody>
      </p:sp>
      <p:sp>
        <p:nvSpPr>
          <p:cNvPr id="12" name="Rectangle 11">
            <a:extLst>
              <a:ext uri="{FF2B5EF4-FFF2-40B4-BE49-F238E27FC236}">
                <a16:creationId xmlns:a16="http://schemas.microsoft.com/office/drawing/2014/main" id="{8D43E9E4-17E8-444C-BB73-B90677609DD2}"/>
              </a:ext>
            </a:extLst>
          </p:cNvPr>
          <p:cNvSpPr/>
          <p:nvPr/>
        </p:nvSpPr>
        <p:spPr>
          <a:xfrm>
            <a:off x="7650840" y="3928641"/>
            <a:ext cx="7011051" cy="286300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TextBox 215">
            <a:extLst>
              <a:ext uri="{FF2B5EF4-FFF2-40B4-BE49-F238E27FC236}">
                <a16:creationId xmlns:a16="http://schemas.microsoft.com/office/drawing/2014/main" id="{41769BE5-196E-4EDF-82C1-1172D358BFCA}"/>
              </a:ext>
            </a:extLst>
          </p:cNvPr>
          <p:cNvSpPr txBox="1"/>
          <p:nvPr/>
        </p:nvSpPr>
        <p:spPr>
          <a:xfrm>
            <a:off x="2271165"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ECONOMIC</a:t>
            </a:r>
          </a:p>
        </p:txBody>
      </p:sp>
      <p:sp>
        <p:nvSpPr>
          <p:cNvPr id="218" name="TextBox 217">
            <a:extLst>
              <a:ext uri="{FF2B5EF4-FFF2-40B4-BE49-F238E27FC236}">
                <a16:creationId xmlns:a16="http://schemas.microsoft.com/office/drawing/2014/main" id="{446DC7DB-E636-468D-AA1E-34BE6DB6906D}"/>
              </a:ext>
            </a:extLst>
          </p:cNvPr>
          <p:cNvSpPr txBox="1"/>
          <p:nvPr/>
        </p:nvSpPr>
        <p:spPr>
          <a:xfrm>
            <a:off x="8993979"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POPULAR</a:t>
            </a:r>
          </a:p>
        </p:txBody>
      </p:sp>
      <p:sp>
        <p:nvSpPr>
          <p:cNvPr id="220" name="TextBox 219">
            <a:extLst>
              <a:ext uri="{FF2B5EF4-FFF2-40B4-BE49-F238E27FC236}">
                <a16:creationId xmlns:a16="http://schemas.microsoft.com/office/drawing/2014/main" id="{621AD79C-EBB6-4E0E-AF77-C15F563C04B1}"/>
              </a:ext>
            </a:extLst>
          </p:cNvPr>
          <p:cNvSpPr txBox="1"/>
          <p:nvPr/>
        </p:nvSpPr>
        <p:spPr>
          <a:xfrm>
            <a:off x="15921732"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BUSINESS</a:t>
            </a:r>
          </a:p>
        </p:txBody>
      </p:sp>
      <p:sp>
        <p:nvSpPr>
          <p:cNvPr id="222" name="Rectangle 221">
            <a:extLst>
              <a:ext uri="{FF2B5EF4-FFF2-40B4-BE49-F238E27FC236}">
                <a16:creationId xmlns:a16="http://schemas.microsoft.com/office/drawing/2014/main" id="{CC0C5C47-2C35-484E-96D9-27864823E070}"/>
              </a:ext>
            </a:extLst>
          </p:cNvPr>
          <p:cNvSpPr/>
          <p:nvPr/>
        </p:nvSpPr>
        <p:spPr>
          <a:xfrm>
            <a:off x="2132416" y="4981044"/>
            <a:ext cx="2456122"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$99</a:t>
            </a:r>
          </a:p>
        </p:txBody>
      </p:sp>
      <p:sp>
        <p:nvSpPr>
          <p:cNvPr id="223" name="TextBox 222">
            <a:extLst>
              <a:ext uri="{FF2B5EF4-FFF2-40B4-BE49-F238E27FC236}">
                <a16:creationId xmlns:a16="http://schemas.microsoft.com/office/drawing/2014/main" id="{BD70F849-2716-483E-BDA3-EDCFC2D24271}"/>
              </a:ext>
            </a:extLst>
          </p:cNvPr>
          <p:cNvSpPr txBox="1"/>
          <p:nvPr/>
        </p:nvSpPr>
        <p:spPr>
          <a:xfrm>
            <a:off x="22761059"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BRILLAND</a:t>
            </a:r>
          </a:p>
        </p:txBody>
      </p:sp>
      <p:sp>
        <p:nvSpPr>
          <p:cNvPr id="224" name="Rectangle 223">
            <a:extLst>
              <a:ext uri="{FF2B5EF4-FFF2-40B4-BE49-F238E27FC236}">
                <a16:creationId xmlns:a16="http://schemas.microsoft.com/office/drawing/2014/main" id="{78216BFC-CC4C-4548-85FF-5EA86C120ECA}"/>
              </a:ext>
            </a:extLst>
          </p:cNvPr>
          <p:cNvSpPr/>
          <p:nvPr/>
        </p:nvSpPr>
        <p:spPr>
          <a:xfrm>
            <a:off x="8857381" y="4981044"/>
            <a:ext cx="2937022"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a:t>
            </a:r>
            <a:r>
              <a:rPr lang="en-US" sz="8800" b="1" spc="300" dirty="0">
                <a:solidFill>
                  <a:schemeClr val="bg1"/>
                </a:solidFill>
                <a:latin typeface="+mj-lt"/>
              </a:rPr>
              <a:t>199</a:t>
            </a:r>
          </a:p>
        </p:txBody>
      </p:sp>
      <p:sp>
        <p:nvSpPr>
          <p:cNvPr id="225" name="Rectangle 224">
            <a:extLst>
              <a:ext uri="{FF2B5EF4-FFF2-40B4-BE49-F238E27FC236}">
                <a16:creationId xmlns:a16="http://schemas.microsoft.com/office/drawing/2014/main" id="{DEDD9545-B7AE-4EB9-9449-BA51E2C719E7}"/>
              </a:ext>
            </a:extLst>
          </p:cNvPr>
          <p:cNvSpPr/>
          <p:nvPr/>
        </p:nvSpPr>
        <p:spPr>
          <a:xfrm>
            <a:off x="15804523" y="4981044"/>
            <a:ext cx="3159839"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$299</a:t>
            </a:r>
          </a:p>
        </p:txBody>
      </p:sp>
      <p:sp>
        <p:nvSpPr>
          <p:cNvPr id="226" name="Rectangle 225">
            <a:extLst>
              <a:ext uri="{FF2B5EF4-FFF2-40B4-BE49-F238E27FC236}">
                <a16:creationId xmlns:a16="http://schemas.microsoft.com/office/drawing/2014/main" id="{4F619C30-CE1B-4A33-B385-F6314E21E36B}"/>
              </a:ext>
            </a:extLst>
          </p:cNvPr>
          <p:cNvSpPr/>
          <p:nvPr/>
        </p:nvSpPr>
        <p:spPr>
          <a:xfrm>
            <a:off x="22607220" y="4981044"/>
            <a:ext cx="3163045"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$399</a:t>
            </a:r>
          </a:p>
        </p:txBody>
      </p:sp>
      <p:cxnSp>
        <p:nvCxnSpPr>
          <p:cNvPr id="33" name="Straight Connector 32">
            <a:extLst>
              <a:ext uri="{FF2B5EF4-FFF2-40B4-BE49-F238E27FC236}">
                <a16:creationId xmlns:a16="http://schemas.microsoft.com/office/drawing/2014/main" id="{346F884B-90D5-4DD6-895E-8C31970F8A33}"/>
              </a:ext>
            </a:extLst>
          </p:cNvPr>
          <p:cNvCxnSpPr/>
          <p:nvPr/>
        </p:nvCxnSpPr>
        <p:spPr>
          <a:xfrm>
            <a:off x="21558655" y="3942292"/>
            <a:ext cx="0" cy="2849353"/>
          </a:xfrm>
          <a:prstGeom prst="line">
            <a:avLst/>
          </a:prstGeom>
          <a:ln w="38100">
            <a:solidFill>
              <a:schemeClr val="bg1">
                <a:alpha val="13000"/>
              </a:schemeClr>
            </a:solidFill>
          </a:ln>
        </p:spPr>
        <p:style>
          <a:lnRef idx="1">
            <a:schemeClr val="accent1"/>
          </a:lnRef>
          <a:fillRef idx="0">
            <a:schemeClr val="accent1"/>
          </a:fillRef>
          <a:effectRef idx="0">
            <a:schemeClr val="accent1"/>
          </a:effectRef>
          <a:fontRef idx="minor">
            <a:schemeClr val="tx1"/>
          </a:fontRef>
        </p:style>
      </p:cxnSp>
      <p:sp>
        <p:nvSpPr>
          <p:cNvPr id="227" name="TextBox 226">
            <a:extLst>
              <a:ext uri="{FF2B5EF4-FFF2-40B4-BE49-F238E27FC236}">
                <a16:creationId xmlns:a16="http://schemas.microsoft.com/office/drawing/2014/main" id="{52420774-4FE4-491B-9289-67CBE74635EE}"/>
              </a:ext>
            </a:extLst>
          </p:cNvPr>
          <p:cNvSpPr txBox="1"/>
          <p:nvPr/>
        </p:nvSpPr>
        <p:spPr>
          <a:xfrm>
            <a:off x="2176572" y="12223904"/>
            <a:ext cx="4759152" cy="584775"/>
          </a:xfrm>
          <a:prstGeom prst="rect">
            <a:avLst/>
          </a:prstGeom>
          <a:noFill/>
          <a:ln>
            <a:noFill/>
          </a:ln>
        </p:spPr>
        <p:txBody>
          <a:bodyPr wrap="square" lIns="0" rtlCol="0">
            <a:spAutoFit/>
          </a:bodyPr>
          <a:lstStyle/>
          <a:p>
            <a:r>
              <a:rPr lang="en-US" sz="3200" b="1" spc="300" dirty="0">
                <a:solidFill>
                  <a:schemeClr val="accent1"/>
                </a:solidFill>
                <a:latin typeface="+mj-lt"/>
                <a:ea typeface="Bebas Neue Book" charset="0"/>
                <a:cs typeface="Bebas Neue Book" charset="0"/>
              </a:rPr>
              <a:t>REQUEST OFFER</a:t>
            </a:r>
          </a:p>
        </p:txBody>
      </p:sp>
      <p:sp>
        <p:nvSpPr>
          <p:cNvPr id="228" name="TextBox 227">
            <a:extLst>
              <a:ext uri="{FF2B5EF4-FFF2-40B4-BE49-F238E27FC236}">
                <a16:creationId xmlns:a16="http://schemas.microsoft.com/office/drawing/2014/main" id="{4E9D961A-70B2-4AD5-AC59-150A70F3A1FB}"/>
              </a:ext>
            </a:extLst>
          </p:cNvPr>
          <p:cNvSpPr txBox="1"/>
          <p:nvPr/>
        </p:nvSpPr>
        <p:spPr>
          <a:xfrm>
            <a:off x="8899386" y="12223904"/>
            <a:ext cx="4759152" cy="584775"/>
          </a:xfrm>
          <a:prstGeom prst="rect">
            <a:avLst/>
          </a:prstGeom>
          <a:noFill/>
          <a:ln>
            <a:noFill/>
          </a:ln>
        </p:spPr>
        <p:txBody>
          <a:bodyPr wrap="square" lIns="0" rtlCol="0">
            <a:spAutoFit/>
          </a:bodyPr>
          <a:lstStyle/>
          <a:p>
            <a:r>
              <a:rPr lang="en-US" sz="3200" b="1" spc="300" dirty="0">
                <a:solidFill>
                  <a:schemeClr val="accent1"/>
                </a:solidFill>
                <a:latin typeface="+mj-lt"/>
                <a:ea typeface="Bebas Neue Book" charset="0"/>
                <a:cs typeface="Bebas Neue Book" charset="0"/>
              </a:rPr>
              <a:t>REQUEST OFFER</a:t>
            </a:r>
          </a:p>
        </p:txBody>
      </p:sp>
      <p:sp>
        <p:nvSpPr>
          <p:cNvPr id="229" name="TextBox 228">
            <a:extLst>
              <a:ext uri="{FF2B5EF4-FFF2-40B4-BE49-F238E27FC236}">
                <a16:creationId xmlns:a16="http://schemas.microsoft.com/office/drawing/2014/main" id="{E08D970D-F719-43B2-A993-93459024A6D3}"/>
              </a:ext>
            </a:extLst>
          </p:cNvPr>
          <p:cNvSpPr txBox="1"/>
          <p:nvPr/>
        </p:nvSpPr>
        <p:spPr>
          <a:xfrm>
            <a:off x="15827139" y="12223904"/>
            <a:ext cx="4759152" cy="584775"/>
          </a:xfrm>
          <a:prstGeom prst="rect">
            <a:avLst/>
          </a:prstGeom>
          <a:noFill/>
          <a:ln>
            <a:noFill/>
          </a:ln>
        </p:spPr>
        <p:txBody>
          <a:bodyPr wrap="square" lIns="0" rtlCol="0">
            <a:spAutoFit/>
          </a:bodyPr>
          <a:lstStyle/>
          <a:p>
            <a:r>
              <a:rPr lang="en-US" sz="3200" b="1" spc="300" dirty="0">
                <a:solidFill>
                  <a:schemeClr val="accent1"/>
                </a:solidFill>
                <a:latin typeface="+mj-lt"/>
                <a:ea typeface="Bebas Neue Book" charset="0"/>
                <a:cs typeface="Bebas Neue Book" charset="0"/>
              </a:rPr>
              <a:t>REQUEST OFFER</a:t>
            </a:r>
          </a:p>
        </p:txBody>
      </p:sp>
      <p:sp>
        <p:nvSpPr>
          <p:cNvPr id="230" name="TextBox 229">
            <a:extLst>
              <a:ext uri="{FF2B5EF4-FFF2-40B4-BE49-F238E27FC236}">
                <a16:creationId xmlns:a16="http://schemas.microsoft.com/office/drawing/2014/main" id="{235E1D9E-47A2-4124-9CA1-7CF224BBE63D}"/>
              </a:ext>
            </a:extLst>
          </p:cNvPr>
          <p:cNvSpPr txBox="1"/>
          <p:nvPr/>
        </p:nvSpPr>
        <p:spPr>
          <a:xfrm>
            <a:off x="22697997" y="12223904"/>
            <a:ext cx="4759152" cy="584775"/>
          </a:xfrm>
          <a:prstGeom prst="rect">
            <a:avLst/>
          </a:prstGeom>
          <a:noFill/>
          <a:ln>
            <a:noFill/>
          </a:ln>
        </p:spPr>
        <p:txBody>
          <a:bodyPr wrap="square" lIns="0" rtlCol="0">
            <a:spAutoFit/>
          </a:bodyPr>
          <a:lstStyle/>
          <a:p>
            <a:r>
              <a:rPr lang="en-US" sz="3200" b="1" spc="300" dirty="0">
                <a:solidFill>
                  <a:schemeClr val="accent1"/>
                </a:solidFill>
                <a:latin typeface="+mj-lt"/>
                <a:ea typeface="Bebas Neue Book" charset="0"/>
                <a:cs typeface="Bebas Neue Book" charset="0"/>
              </a:rPr>
              <a:t>REQUEST OFFER</a:t>
            </a:r>
          </a:p>
        </p:txBody>
      </p:sp>
      <p:sp>
        <p:nvSpPr>
          <p:cNvPr id="8" name="Slide Number Placeholder 7">
            <a:extLst>
              <a:ext uri="{FF2B5EF4-FFF2-40B4-BE49-F238E27FC236}">
                <a16:creationId xmlns:a16="http://schemas.microsoft.com/office/drawing/2014/main" id="{BDA342B5-EAA2-46A5-8F98-662049D7123F}"/>
              </a:ext>
            </a:extLst>
          </p:cNvPr>
          <p:cNvSpPr>
            <a:spLocks noGrp="1"/>
          </p:cNvSpPr>
          <p:nvPr>
            <p:ph type="sldNum" sz="quarter" idx="4"/>
          </p:nvPr>
        </p:nvSpPr>
        <p:spPr/>
        <p:txBody>
          <a:bodyPr/>
          <a:lstStyle/>
          <a:p>
            <a:fld id="{92B485D1-D61A-494D-A8A9-04DC541B8AAB}" type="slidenum">
              <a:rPr lang="en-US" smtClean="0"/>
              <a:pPr/>
              <a:t>19</a:t>
            </a:fld>
            <a:endParaRPr lang="en-US" dirty="0"/>
          </a:p>
        </p:txBody>
      </p:sp>
      <p:sp>
        <p:nvSpPr>
          <p:cNvPr id="7" name="Footer Placeholder 6">
            <a:extLst>
              <a:ext uri="{FF2B5EF4-FFF2-40B4-BE49-F238E27FC236}">
                <a16:creationId xmlns:a16="http://schemas.microsoft.com/office/drawing/2014/main" id="{B1AE2713-CD23-4777-965E-F88518965988}"/>
              </a:ext>
            </a:extLst>
          </p:cNvPr>
          <p:cNvSpPr>
            <a:spLocks noGrp="1"/>
          </p:cNvSpPr>
          <p:nvPr>
            <p:ph type="ftr" sz="quarter" idx="3"/>
          </p:nvPr>
        </p:nvSpPr>
        <p:spPr/>
        <p:txBody>
          <a:bodyPr/>
          <a:lstStyle/>
          <a:p>
            <a:r>
              <a:rPr lang="en-US"/>
              <a:t>MEETING.ME</a:t>
            </a:r>
            <a:endParaRPr lang="en-US" dirty="0"/>
          </a:p>
        </p:txBody>
      </p:sp>
      <p:grpSp>
        <p:nvGrpSpPr>
          <p:cNvPr id="31" name="Group 30">
            <a:extLst>
              <a:ext uri="{FF2B5EF4-FFF2-40B4-BE49-F238E27FC236}">
                <a16:creationId xmlns:a16="http://schemas.microsoft.com/office/drawing/2014/main" id="{CC5AF827-C30E-48DC-B7A3-7F76A46E83A3}"/>
              </a:ext>
            </a:extLst>
          </p:cNvPr>
          <p:cNvGrpSpPr/>
          <p:nvPr/>
        </p:nvGrpSpPr>
        <p:grpSpPr>
          <a:xfrm>
            <a:off x="23566308" y="1140153"/>
            <a:ext cx="4662664" cy="1203616"/>
            <a:chOff x="1069922" y="1254453"/>
            <a:chExt cx="7883578" cy="2035060"/>
          </a:xfrm>
          <a:solidFill>
            <a:schemeClr val="accent2"/>
          </a:solidFill>
        </p:grpSpPr>
        <p:sp>
          <p:nvSpPr>
            <p:cNvPr id="32" name="Rectangle: Rounded Corners 31">
              <a:extLst>
                <a:ext uri="{FF2B5EF4-FFF2-40B4-BE49-F238E27FC236}">
                  <a16:creationId xmlns:a16="http://schemas.microsoft.com/office/drawing/2014/main" id="{821B1B70-E52B-4870-B376-8484811C08C7}"/>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C97EA487-7362-42F5-ACFF-35464CC9B59A}"/>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0721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13D3425B-8ED5-4C3B-AD5B-DB8B15B9D7D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 r="17"/>
          <a:stretch>
            <a:fillRect/>
          </a:stretch>
        </p:blipFill>
        <p:spPr/>
      </p:pic>
      <p:sp>
        <p:nvSpPr>
          <p:cNvPr id="2" name="Slide Number Placeholder 1">
            <a:extLst>
              <a:ext uri="{FF2B5EF4-FFF2-40B4-BE49-F238E27FC236}">
                <a16:creationId xmlns:a16="http://schemas.microsoft.com/office/drawing/2014/main" id="{4C8BF1F7-E27C-4E0D-AE9D-7EE57CE1FBC2}"/>
              </a:ext>
            </a:extLst>
          </p:cNvPr>
          <p:cNvSpPr>
            <a:spLocks noGrp="1"/>
          </p:cNvSpPr>
          <p:nvPr>
            <p:ph type="sldNum" sz="quarter" idx="4"/>
          </p:nvPr>
        </p:nvSpPr>
        <p:spPr/>
        <p:txBody>
          <a:bodyPr/>
          <a:lstStyle/>
          <a:p>
            <a:r>
              <a:rPr lang="en-US" dirty="0"/>
              <a:t>0</a:t>
            </a:r>
            <a:fld id="{92B485D1-D61A-494D-A8A9-04DC541B8AAB}" type="slidenum">
              <a:rPr lang="en-US" smtClean="0"/>
              <a:pPr/>
              <a:t>2</a:t>
            </a:fld>
            <a:endParaRPr lang="en-US" dirty="0"/>
          </a:p>
        </p:txBody>
      </p:sp>
      <p:sp>
        <p:nvSpPr>
          <p:cNvPr id="3" name="Footer Placeholder 2">
            <a:extLst>
              <a:ext uri="{FF2B5EF4-FFF2-40B4-BE49-F238E27FC236}">
                <a16:creationId xmlns:a16="http://schemas.microsoft.com/office/drawing/2014/main" id="{72C5EB28-DB4E-4491-BC59-325F1AC7B5AC}"/>
              </a:ext>
            </a:extLst>
          </p:cNvPr>
          <p:cNvSpPr>
            <a:spLocks noGrp="1"/>
          </p:cNvSpPr>
          <p:nvPr>
            <p:ph type="ftr" sz="quarter" idx="3"/>
          </p:nvPr>
        </p:nvSpPr>
        <p:spPr/>
        <p:txBody>
          <a:bodyPr/>
          <a:lstStyle/>
          <a:p>
            <a:r>
              <a:rPr lang="en-US"/>
              <a:t>MEETING.ME</a:t>
            </a:r>
            <a:endParaRPr lang="en-US" dirty="0"/>
          </a:p>
        </p:txBody>
      </p:sp>
      <p:sp>
        <p:nvSpPr>
          <p:cNvPr id="14" name="Rectangle 13">
            <a:extLst>
              <a:ext uri="{FF2B5EF4-FFF2-40B4-BE49-F238E27FC236}">
                <a16:creationId xmlns:a16="http://schemas.microsoft.com/office/drawing/2014/main" id="{127B7D79-C022-4B97-8A3E-228B28CA41B8}"/>
              </a:ext>
            </a:extLst>
          </p:cNvPr>
          <p:cNvSpPr/>
          <p:nvPr/>
        </p:nvSpPr>
        <p:spPr>
          <a:xfrm>
            <a:off x="1031821" y="4253543"/>
            <a:ext cx="9733755" cy="2464777"/>
          </a:xfrm>
          <a:prstGeom prst="rect">
            <a:avLst/>
          </a:prstGeom>
        </p:spPr>
        <p:txBody>
          <a:bodyPr wrap="none">
            <a:spAutoFit/>
          </a:bodyPr>
          <a:lstStyle/>
          <a:p>
            <a:pPr>
              <a:lnSpc>
                <a:spcPct val="80000"/>
              </a:lnSpc>
            </a:pPr>
            <a:r>
              <a:rPr lang="en-US" sz="9600" b="1" dirty="0">
                <a:solidFill>
                  <a:schemeClr val="accent2"/>
                </a:solidFill>
              </a:rPr>
              <a:t>MEETING</a:t>
            </a:r>
            <a:br>
              <a:rPr lang="en-US" sz="9600" b="1" dirty="0">
                <a:solidFill>
                  <a:schemeClr val="accent2"/>
                </a:solidFill>
              </a:rPr>
            </a:br>
            <a:r>
              <a:rPr lang="en-US" sz="9600" b="1" dirty="0">
                <a:solidFill>
                  <a:schemeClr val="accent2"/>
                </a:solidFill>
              </a:rPr>
              <a:t>POWERPOINT </a:t>
            </a:r>
          </a:p>
        </p:txBody>
      </p:sp>
      <p:sp>
        <p:nvSpPr>
          <p:cNvPr id="15" name="Rectangle 14">
            <a:extLst>
              <a:ext uri="{FF2B5EF4-FFF2-40B4-BE49-F238E27FC236}">
                <a16:creationId xmlns:a16="http://schemas.microsoft.com/office/drawing/2014/main" id="{3C33E791-97B3-4E98-B260-3F78FD9CCA7F}"/>
              </a:ext>
            </a:extLst>
          </p:cNvPr>
          <p:cNvSpPr/>
          <p:nvPr/>
        </p:nvSpPr>
        <p:spPr>
          <a:xfrm>
            <a:off x="1069921" y="7453707"/>
            <a:ext cx="10931579" cy="3702360"/>
          </a:xfrm>
          <a:prstGeom prst="rect">
            <a:avLst/>
          </a:prstGeom>
        </p:spPr>
        <p:txBody>
          <a:bodyPr wrap="square">
            <a:spAutoFit/>
          </a:bodyPr>
          <a:lstStyle/>
          <a:p>
            <a:pPr algn="just">
              <a:lnSpc>
                <a:spcPct val="150000"/>
              </a:lnSpc>
            </a:pPr>
            <a:r>
              <a:rPr lang="en-US" sz="3200" dirty="0"/>
              <a:t>In essence, a business meeting is a gathering of two or more people to discuss ideas, goals and objective workplace. Business meetings can be conducted in person at an office or at a different location, or even over the phone and by video conference. </a:t>
            </a:r>
          </a:p>
        </p:txBody>
      </p:sp>
      <p:grpSp>
        <p:nvGrpSpPr>
          <p:cNvPr id="10" name="Group 9">
            <a:extLst>
              <a:ext uri="{FF2B5EF4-FFF2-40B4-BE49-F238E27FC236}">
                <a16:creationId xmlns:a16="http://schemas.microsoft.com/office/drawing/2014/main" id="{8B864052-DBEC-415E-AA50-604157529742}"/>
              </a:ext>
            </a:extLst>
          </p:cNvPr>
          <p:cNvGrpSpPr/>
          <p:nvPr/>
        </p:nvGrpSpPr>
        <p:grpSpPr>
          <a:xfrm>
            <a:off x="1165171" y="1051049"/>
            <a:ext cx="4662664" cy="1203616"/>
            <a:chOff x="1069922" y="1254453"/>
            <a:chExt cx="7883578" cy="2035060"/>
          </a:xfrm>
        </p:grpSpPr>
        <p:sp>
          <p:nvSpPr>
            <p:cNvPr id="11" name="Rectangle: Rounded Corners 10">
              <a:extLst>
                <a:ext uri="{FF2B5EF4-FFF2-40B4-BE49-F238E27FC236}">
                  <a16:creationId xmlns:a16="http://schemas.microsoft.com/office/drawing/2014/main" id="{183BE2F8-8ACE-4D5A-8390-D5D1CF251AD1}"/>
                </a:ext>
              </a:extLst>
            </p:cNvPr>
            <p:cNvSpPr/>
            <p:nvPr/>
          </p:nvSpPr>
          <p:spPr>
            <a:xfrm>
              <a:off x="1069922" y="1254453"/>
              <a:ext cx="7883578" cy="2035060"/>
            </a:xfrm>
            <a:prstGeom prst="roundRect">
              <a:avLst>
                <a:gd name="adj" fmla="val 62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08370E2-F799-4DDA-B7CD-5459C57AD003}"/>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A3014836-7A6B-4C8E-A766-9B884B14B4CB}"/>
              </a:ext>
            </a:extLst>
          </p:cNvPr>
          <p:cNvSpPr/>
          <p:nvPr/>
        </p:nvSpPr>
        <p:spPr>
          <a:xfrm>
            <a:off x="13460887" y="-2"/>
            <a:ext cx="1692329" cy="16459203"/>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B468E56-38BB-45D8-94C1-3E06C7A78109}"/>
              </a:ext>
            </a:extLst>
          </p:cNvPr>
          <p:cNvSpPr/>
          <p:nvPr/>
        </p:nvSpPr>
        <p:spPr>
          <a:xfrm>
            <a:off x="1165171" y="12306688"/>
            <a:ext cx="4662664" cy="1904612"/>
          </a:xfrm>
          <a:prstGeom prst="roundRect">
            <a:avLst>
              <a:gd name="adj" fmla="val 62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4800" b="1" dirty="0"/>
              <a:t>1000+</a:t>
            </a:r>
            <a:br>
              <a:rPr lang="en-US" dirty="0"/>
            </a:br>
            <a:r>
              <a:rPr lang="en-US" sz="3600" dirty="0"/>
              <a:t>BUSINESS </a:t>
            </a:r>
            <a:endParaRPr lang="en-US" dirty="0"/>
          </a:p>
        </p:txBody>
      </p:sp>
      <p:sp>
        <p:nvSpPr>
          <p:cNvPr id="22" name="Rectangle: Rounded Corners 21">
            <a:extLst>
              <a:ext uri="{FF2B5EF4-FFF2-40B4-BE49-F238E27FC236}">
                <a16:creationId xmlns:a16="http://schemas.microsoft.com/office/drawing/2014/main" id="{057B4D13-5F0A-480B-82CC-68EBEB683505}"/>
              </a:ext>
            </a:extLst>
          </p:cNvPr>
          <p:cNvSpPr/>
          <p:nvPr/>
        </p:nvSpPr>
        <p:spPr>
          <a:xfrm>
            <a:off x="6243407" y="12306688"/>
            <a:ext cx="4662664" cy="1904612"/>
          </a:xfrm>
          <a:prstGeom prst="roundRect">
            <a:avLst>
              <a:gd name="adj" fmla="val 62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0000"/>
              </a:lnSpc>
            </a:pPr>
            <a:r>
              <a:rPr lang="en-US" sz="4800" b="1" dirty="0">
                <a:solidFill>
                  <a:prstClr val="white"/>
                </a:solidFill>
              </a:rPr>
              <a:t>100+</a:t>
            </a:r>
            <a:br>
              <a:rPr lang="en-US" dirty="0">
                <a:solidFill>
                  <a:prstClr val="white"/>
                </a:solidFill>
              </a:rPr>
            </a:br>
            <a:r>
              <a:rPr lang="en-US" sz="3600" dirty="0">
                <a:solidFill>
                  <a:prstClr val="white"/>
                </a:solidFill>
              </a:rPr>
              <a:t>PARTNERS </a:t>
            </a:r>
            <a:endParaRPr lang="en-US" dirty="0">
              <a:solidFill>
                <a:prstClr val="white"/>
              </a:solidFill>
            </a:endParaRPr>
          </a:p>
        </p:txBody>
      </p:sp>
    </p:spTree>
    <p:extLst>
      <p:ext uri="{BB962C8B-B14F-4D97-AF65-F5344CB8AC3E}">
        <p14:creationId xmlns:p14="http://schemas.microsoft.com/office/powerpoint/2010/main" val="3504613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20</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MEETING.ME</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9600" dirty="0">
                <a:solidFill>
                  <a:schemeClr val="accent2"/>
                </a:solidFill>
              </a:rPr>
              <a:t>FINANCIAL </a:t>
            </a:r>
            <a:r>
              <a:rPr lang="en-US" sz="9600" b="1" dirty="0">
                <a:solidFill>
                  <a:schemeClr val="accent2"/>
                </a:solidFill>
              </a:rPr>
              <a:t>PROJECTIONS</a:t>
            </a:r>
          </a:p>
        </p:txBody>
      </p:sp>
      <p:graphicFrame>
        <p:nvGraphicFramePr>
          <p:cNvPr id="231" name="Table 230">
            <a:extLst>
              <a:ext uri="{FF2B5EF4-FFF2-40B4-BE49-F238E27FC236}">
                <a16:creationId xmlns:a16="http://schemas.microsoft.com/office/drawing/2014/main" id="{568B065C-3AE6-4328-AEA0-0132F951F9BC}"/>
              </a:ext>
            </a:extLst>
          </p:cNvPr>
          <p:cNvGraphicFramePr>
            <a:graphicFrameLocks noGrp="1"/>
          </p:cNvGraphicFramePr>
          <p:nvPr>
            <p:extLst>
              <p:ext uri="{D42A27DB-BD31-4B8C-83A1-F6EECF244321}">
                <p14:modId xmlns:p14="http://schemas.microsoft.com/office/powerpoint/2010/main" val="4085545106"/>
              </p:ext>
            </p:extLst>
          </p:nvPr>
        </p:nvGraphicFramePr>
        <p:xfrm>
          <a:off x="1146976" y="4114800"/>
          <a:ext cx="27082003" cy="10081650"/>
        </p:xfrm>
        <a:graphic>
          <a:graphicData uri="http://schemas.openxmlformats.org/drawingml/2006/table">
            <a:tbl>
              <a:tblPr firstRow="1" bandRow="1">
                <a:tableStyleId>{073A0DAA-6AF3-43AB-8588-CEC1D06C72B9}</a:tableStyleId>
              </a:tblPr>
              <a:tblGrid>
                <a:gridCol w="10852474">
                  <a:extLst>
                    <a:ext uri="{9D8B030D-6E8A-4147-A177-3AD203B41FA5}">
                      <a16:colId xmlns:a16="http://schemas.microsoft.com/office/drawing/2014/main" val="20000"/>
                    </a:ext>
                  </a:extLst>
                </a:gridCol>
                <a:gridCol w="5429517">
                  <a:extLst>
                    <a:ext uri="{9D8B030D-6E8A-4147-A177-3AD203B41FA5}">
                      <a16:colId xmlns:a16="http://schemas.microsoft.com/office/drawing/2014/main" val="20001"/>
                    </a:ext>
                  </a:extLst>
                </a:gridCol>
                <a:gridCol w="5400006">
                  <a:extLst>
                    <a:ext uri="{9D8B030D-6E8A-4147-A177-3AD203B41FA5}">
                      <a16:colId xmlns:a16="http://schemas.microsoft.com/office/drawing/2014/main" val="20002"/>
                    </a:ext>
                  </a:extLst>
                </a:gridCol>
                <a:gridCol w="5400006">
                  <a:extLst>
                    <a:ext uri="{9D8B030D-6E8A-4147-A177-3AD203B41FA5}">
                      <a16:colId xmlns:a16="http://schemas.microsoft.com/office/drawing/2014/main" val="20003"/>
                    </a:ext>
                  </a:extLst>
                </a:gridCol>
              </a:tblGrid>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chemeClr val="tx1">
                              <a:lumMod val="85000"/>
                              <a:lumOff val="15000"/>
                            </a:schemeClr>
                          </a:solidFill>
                          <a:latin typeface="+mn-lt"/>
                          <a:ea typeface="Roboto Medium" charset="0"/>
                          <a:cs typeface="Roboto Medium" charset="0"/>
                        </a:rPr>
                        <a:t>Financial Cost </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chemeClr val="tx1">
                              <a:lumMod val="85000"/>
                              <a:lumOff val="15000"/>
                            </a:schemeClr>
                          </a:solidFill>
                          <a:latin typeface="+mn-lt"/>
                          <a:ea typeface="Roboto Medium" charset="0"/>
                          <a:cs typeface="Roboto Medium" charset="0"/>
                        </a:rPr>
                        <a:t>Financial Cost </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chemeClr val="tx1">
                              <a:lumMod val="85000"/>
                              <a:lumOff val="15000"/>
                            </a:schemeClr>
                          </a:solidFill>
                          <a:latin typeface="+mn-lt"/>
                          <a:ea typeface="Roboto Medium" charset="0"/>
                          <a:cs typeface="Roboto Medium" charset="0"/>
                        </a:rPr>
                        <a:t>Financial Cost </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chemeClr val="tx1">
                              <a:lumMod val="85000"/>
                              <a:lumOff val="15000"/>
                            </a:schemeClr>
                          </a:solidFill>
                          <a:latin typeface="+mn-lt"/>
                          <a:ea typeface="Roboto Medium" charset="0"/>
                          <a:cs typeface="Roboto Medium" charset="0"/>
                        </a:rPr>
                        <a:t>Financial Cost </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chemeClr val="tx1">
                              <a:lumMod val="85000"/>
                              <a:lumOff val="15000"/>
                            </a:schemeClr>
                          </a:solidFill>
                          <a:latin typeface="+mn-lt"/>
                          <a:ea typeface="Roboto Medium" charset="0"/>
                          <a:cs typeface="Roboto Medium" charset="0"/>
                        </a:rPr>
                        <a:t>Financial Cost </a:t>
                      </a:r>
                    </a:p>
                  </a:txBody>
                  <a:tcPr marL="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680275">
                <a:tc>
                  <a:txBody>
                    <a:bodyPr/>
                    <a:lstStyle/>
                    <a:p>
                      <a:pPr algn="l"/>
                      <a:r>
                        <a:rPr lang="en-US" sz="3600" b="1" i="0" dirty="0">
                          <a:solidFill>
                            <a:schemeClr val="tx1">
                              <a:lumMod val="85000"/>
                              <a:lumOff val="15000"/>
                            </a:schemeClr>
                          </a:solidFill>
                          <a:latin typeface="+mn-lt"/>
                          <a:ea typeface="Roboto" charset="0"/>
                          <a:cs typeface="Roboto" charset="0"/>
                        </a:rPr>
                        <a:t>TOTAL</a:t>
                      </a:r>
                    </a:p>
                  </a:txBody>
                  <a:tcPr marL="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pSp>
        <p:nvGrpSpPr>
          <p:cNvPr id="7" name="Group 6">
            <a:extLst>
              <a:ext uri="{FF2B5EF4-FFF2-40B4-BE49-F238E27FC236}">
                <a16:creationId xmlns:a16="http://schemas.microsoft.com/office/drawing/2014/main" id="{79214AA0-6858-4AFF-9EA1-9154402F65F9}"/>
              </a:ext>
            </a:extLst>
          </p:cNvPr>
          <p:cNvGrpSpPr/>
          <p:nvPr/>
        </p:nvGrpSpPr>
        <p:grpSpPr>
          <a:xfrm>
            <a:off x="23736300" y="1140153"/>
            <a:ext cx="4662664" cy="1203616"/>
            <a:chOff x="1069922" y="1254453"/>
            <a:chExt cx="7883578" cy="2035060"/>
          </a:xfrm>
          <a:solidFill>
            <a:schemeClr val="accent2"/>
          </a:solidFill>
        </p:grpSpPr>
        <p:sp>
          <p:nvSpPr>
            <p:cNvPr id="8" name="Rectangle: Rounded Corners 7">
              <a:extLst>
                <a:ext uri="{FF2B5EF4-FFF2-40B4-BE49-F238E27FC236}">
                  <a16:creationId xmlns:a16="http://schemas.microsoft.com/office/drawing/2014/main" id="{18C07BDB-2B9C-4BAB-9ADB-F9DDF97F0B01}"/>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935BC342-B4B5-4D3B-B0F0-707A86469B3F}"/>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4435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21</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MEETING.ME</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9600" dirty="0">
                <a:solidFill>
                  <a:schemeClr val="accent2"/>
                </a:solidFill>
              </a:rPr>
              <a:t>FINANCIAL </a:t>
            </a:r>
            <a:r>
              <a:rPr lang="en-US" sz="9600" b="1" dirty="0">
                <a:solidFill>
                  <a:schemeClr val="accent2"/>
                </a:solidFill>
              </a:rPr>
              <a:t>PROJECTIONS</a:t>
            </a:r>
          </a:p>
        </p:txBody>
      </p:sp>
      <p:graphicFrame>
        <p:nvGraphicFramePr>
          <p:cNvPr id="10" name="Chart 1273">
            <a:extLst>
              <a:ext uri="{FF2B5EF4-FFF2-40B4-BE49-F238E27FC236}">
                <a16:creationId xmlns:a16="http://schemas.microsoft.com/office/drawing/2014/main" id="{339502B0-C07E-4B74-AE3E-1373091B5447}"/>
              </a:ext>
            </a:extLst>
          </p:cNvPr>
          <p:cNvGraphicFramePr/>
          <p:nvPr>
            <p:extLst>
              <p:ext uri="{D42A27DB-BD31-4B8C-83A1-F6EECF244321}">
                <p14:modId xmlns:p14="http://schemas.microsoft.com/office/powerpoint/2010/main" val="811718022"/>
              </p:ext>
            </p:extLst>
          </p:nvPr>
        </p:nvGraphicFramePr>
        <p:xfrm>
          <a:off x="993721" y="2933700"/>
          <a:ext cx="27235252" cy="11519260"/>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a:extLst>
              <a:ext uri="{FF2B5EF4-FFF2-40B4-BE49-F238E27FC236}">
                <a16:creationId xmlns:a16="http://schemas.microsoft.com/office/drawing/2014/main" id="{D27DE479-AD62-475E-AD91-3C1E4158D03D}"/>
              </a:ext>
            </a:extLst>
          </p:cNvPr>
          <p:cNvGrpSpPr/>
          <p:nvPr/>
        </p:nvGrpSpPr>
        <p:grpSpPr>
          <a:xfrm>
            <a:off x="23680616" y="1140153"/>
            <a:ext cx="4662664" cy="1203616"/>
            <a:chOff x="1069922" y="1254453"/>
            <a:chExt cx="7883578" cy="2035060"/>
          </a:xfrm>
          <a:solidFill>
            <a:schemeClr val="accent2"/>
          </a:solidFill>
        </p:grpSpPr>
        <p:sp>
          <p:nvSpPr>
            <p:cNvPr id="15" name="Rectangle: Rounded Corners 14">
              <a:extLst>
                <a:ext uri="{FF2B5EF4-FFF2-40B4-BE49-F238E27FC236}">
                  <a16:creationId xmlns:a16="http://schemas.microsoft.com/office/drawing/2014/main" id="{5A8395D5-A493-46A1-B11E-9BFD85AF5F72}"/>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8055686-6C68-41FE-ABB7-09E631619DFC}"/>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27777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93D1D6C2-981F-41EF-9054-96F37D821520}"/>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 y="0"/>
            <a:ext cx="29260801" cy="16459200"/>
          </a:xfrm>
        </p:spPr>
      </p:pic>
      <p:sp>
        <p:nvSpPr>
          <p:cNvPr id="14" name="Freeform: Shape 13">
            <a:extLst>
              <a:ext uri="{FF2B5EF4-FFF2-40B4-BE49-F238E27FC236}">
                <a16:creationId xmlns:a16="http://schemas.microsoft.com/office/drawing/2014/main" id="{E794D7F3-0C5F-4348-8B99-5DA22ED3946D}"/>
              </a:ext>
            </a:extLst>
          </p:cNvPr>
          <p:cNvSpPr/>
          <p:nvPr/>
        </p:nvSpPr>
        <p:spPr>
          <a:xfrm rot="16200000" flipV="1">
            <a:off x="-1859765" y="1859762"/>
            <a:ext cx="16459206" cy="12739681"/>
          </a:xfrm>
          <a:custGeom>
            <a:avLst/>
            <a:gdLst>
              <a:gd name="connsiteX0" fmla="*/ 8420100 w 29260799"/>
              <a:gd name="connsiteY0" fmla="*/ 0 h 7298264"/>
              <a:gd name="connsiteX1" fmla="*/ 29260799 w 29260799"/>
              <a:gd name="connsiteY1" fmla="*/ 2743200 h 7298264"/>
              <a:gd name="connsiteX2" fmla="*/ 29260799 w 29260799"/>
              <a:gd name="connsiteY2" fmla="*/ 7298264 h 7298264"/>
              <a:gd name="connsiteX3" fmla="*/ 0 w 29260799"/>
              <a:gd name="connsiteY3" fmla="*/ 7298264 h 7298264"/>
              <a:gd name="connsiteX4" fmla="*/ 0 w 29260799"/>
              <a:gd name="connsiteY4" fmla="*/ 1409700 h 7298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799" h="7298264">
                <a:moveTo>
                  <a:pt x="8420100" y="0"/>
                </a:moveTo>
                <a:lnTo>
                  <a:pt x="29260799" y="2743200"/>
                </a:lnTo>
                <a:lnTo>
                  <a:pt x="29260799" y="7298264"/>
                </a:lnTo>
                <a:lnTo>
                  <a:pt x="0" y="7298264"/>
                </a:lnTo>
                <a:lnTo>
                  <a:pt x="0" y="1409700"/>
                </a:lnTo>
                <a:close/>
              </a:path>
            </a:pathLst>
          </a:custGeom>
          <a:gradFill>
            <a:gsLst>
              <a:gs pos="0">
                <a:schemeClr val="accent1">
                  <a:alpha val="90000"/>
                </a:schemeClr>
              </a:gs>
              <a:gs pos="100000">
                <a:schemeClr val="accent2">
                  <a:alpha val="8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BE73F07D-814F-460E-B22D-2D63BA704A9A}"/>
              </a:ext>
            </a:extLst>
          </p:cNvPr>
          <p:cNvSpPr/>
          <p:nvPr/>
        </p:nvSpPr>
        <p:spPr>
          <a:xfrm>
            <a:off x="993720" y="6371351"/>
            <a:ext cx="22475879" cy="2464777"/>
          </a:xfrm>
          <a:prstGeom prst="rect">
            <a:avLst/>
          </a:prstGeom>
        </p:spPr>
        <p:txBody>
          <a:bodyPr wrap="square">
            <a:spAutoFit/>
          </a:bodyPr>
          <a:lstStyle/>
          <a:p>
            <a:pPr>
              <a:lnSpc>
                <a:spcPct val="80000"/>
              </a:lnSpc>
            </a:pPr>
            <a:r>
              <a:rPr lang="en-US" sz="9600" dirty="0">
                <a:solidFill>
                  <a:schemeClr val="bg1"/>
                </a:solidFill>
              </a:rPr>
              <a:t>TALK</a:t>
            </a:r>
            <a:r>
              <a:rPr lang="en-US" sz="9600" b="1" dirty="0">
                <a:solidFill>
                  <a:schemeClr val="bg1"/>
                </a:solidFill>
              </a:rPr>
              <a:t> </a:t>
            </a:r>
            <a:br>
              <a:rPr lang="en-US" sz="9600" b="1" dirty="0">
                <a:solidFill>
                  <a:schemeClr val="bg1"/>
                </a:solidFill>
              </a:rPr>
            </a:br>
            <a:r>
              <a:rPr lang="en-US" sz="9600" b="1" dirty="0">
                <a:solidFill>
                  <a:schemeClr val="bg1"/>
                </a:solidFill>
              </a:rPr>
              <a:t>TO US</a:t>
            </a:r>
          </a:p>
        </p:txBody>
      </p:sp>
      <p:sp>
        <p:nvSpPr>
          <p:cNvPr id="11" name="Rectangle 10">
            <a:extLst>
              <a:ext uri="{FF2B5EF4-FFF2-40B4-BE49-F238E27FC236}">
                <a16:creationId xmlns:a16="http://schemas.microsoft.com/office/drawing/2014/main" id="{698F7312-5F61-4579-A6D4-D96F002914C3}"/>
              </a:ext>
            </a:extLst>
          </p:cNvPr>
          <p:cNvSpPr/>
          <p:nvPr/>
        </p:nvSpPr>
        <p:spPr>
          <a:xfrm>
            <a:off x="993720" y="10087849"/>
            <a:ext cx="8378879" cy="1619482"/>
          </a:xfrm>
          <a:prstGeom prst="rect">
            <a:avLst/>
          </a:prstGeom>
        </p:spPr>
        <p:txBody>
          <a:bodyPr wrap="square">
            <a:spAutoFit/>
          </a:bodyPr>
          <a:lstStyle/>
          <a:p>
            <a:pPr>
              <a:lnSpc>
                <a:spcPct val="130000"/>
              </a:lnSpc>
            </a:pPr>
            <a:r>
              <a:rPr lang="en-US" sz="4000" dirty="0">
                <a:solidFill>
                  <a:schemeClr val="bg1"/>
                </a:solidFill>
              </a:rPr>
              <a:t>+8801824989751</a:t>
            </a:r>
          </a:p>
          <a:p>
            <a:pPr>
              <a:lnSpc>
                <a:spcPct val="130000"/>
              </a:lnSpc>
            </a:pPr>
            <a:r>
              <a:rPr lang="en-US" sz="4000" dirty="0">
                <a:solidFill>
                  <a:schemeClr val="bg1"/>
                </a:solidFill>
              </a:rPr>
              <a:t>youremail@gmail.com</a:t>
            </a:r>
          </a:p>
        </p:txBody>
      </p:sp>
      <p:sp>
        <p:nvSpPr>
          <p:cNvPr id="12" name="Rectangle 11">
            <a:extLst>
              <a:ext uri="{FF2B5EF4-FFF2-40B4-BE49-F238E27FC236}">
                <a16:creationId xmlns:a16="http://schemas.microsoft.com/office/drawing/2014/main" id="{77C58259-9D0A-47AA-B6DC-F3E0D2E45788}"/>
              </a:ext>
            </a:extLst>
          </p:cNvPr>
          <p:cNvSpPr/>
          <p:nvPr/>
        </p:nvSpPr>
        <p:spPr>
          <a:xfrm>
            <a:off x="993720" y="12266179"/>
            <a:ext cx="8378879" cy="1619482"/>
          </a:xfrm>
          <a:prstGeom prst="rect">
            <a:avLst/>
          </a:prstGeom>
        </p:spPr>
        <p:txBody>
          <a:bodyPr wrap="square">
            <a:spAutoFit/>
          </a:bodyPr>
          <a:lstStyle/>
          <a:p>
            <a:pPr>
              <a:lnSpc>
                <a:spcPct val="130000"/>
              </a:lnSpc>
            </a:pPr>
            <a:r>
              <a:rPr lang="en-US" sz="4000" dirty="0">
                <a:solidFill>
                  <a:schemeClr val="bg1"/>
                </a:solidFill>
              </a:rPr>
              <a:t>4383 Greenridge Ln, Kannapolis, NC, 28081</a:t>
            </a:r>
          </a:p>
        </p:txBody>
      </p:sp>
      <p:sp>
        <p:nvSpPr>
          <p:cNvPr id="2" name="Slide Number Placeholder 1">
            <a:extLst>
              <a:ext uri="{FF2B5EF4-FFF2-40B4-BE49-F238E27FC236}">
                <a16:creationId xmlns:a16="http://schemas.microsoft.com/office/drawing/2014/main" id="{6A9DF030-CCFA-49C1-BE8B-E4D5590C2D5D}"/>
              </a:ext>
            </a:extLst>
          </p:cNvPr>
          <p:cNvSpPr>
            <a:spLocks noGrp="1"/>
          </p:cNvSpPr>
          <p:nvPr>
            <p:ph type="sldNum" sz="quarter" idx="4"/>
          </p:nvPr>
        </p:nvSpPr>
        <p:spPr/>
        <p:txBody>
          <a:bodyPr/>
          <a:lstStyle/>
          <a:p>
            <a:fld id="{92B485D1-D61A-494D-A8A9-04DC541B8AAB}" type="slidenum">
              <a:rPr lang="en-US" smtClean="0">
                <a:solidFill>
                  <a:schemeClr val="bg1"/>
                </a:solidFill>
              </a:rPr>
              <a:pPr/>
              <a:t>22</a:t>
            </a:fld>
            <a:endParaRPr lang="en-US" dirty="0">
              <a:solidFill>
                <a:schemeClr val="bg1"/>
              </a:solidFill>
            </a:endParaRPr>
          </a:p>
        </p:txBody>
      </p:sp>
      <p:sp>
        <p:nvSpPr>
          <p:cNvPr id="3" name="Footer Placeholder 2">
            <a:extLst>
              <a:ext uri="{FF2B5EF4-FFF2-40B4-BE49-F238E27FC236}">
                <a16:creationId xmlns:a16="http://schemas.microsoft.com/office/drawing/2014/main" id="{E60D7D7D-9479-4391-B85A-05949D3C0899}"/>
              </a:ext>
            </a:extLst>
          </p:cNvPr>
          <p:cNvSpPr>
            <a:spLocks noGrp="1"/>
          </p:cNvSpPr>
          <p:nvPr>
            <p:ph type="ftr" sz="quarter" idx="3"/>
          </p:nvPr>
        </p:nvSpPr>
        <p:spPr/>
        <p:txBody>
          <a:bodyPr/>
          <a:lstStyle/>
          <a:p>
            <a:r>
              <a:rPr lang="en-US">
                <a:solidFill>
                  <a:schemeClr val="bg1"/>
                </a:solidFill>
              </a:rPr>
              <a:t>MEETING.ME</a:t>
            </a:r>
            <a:endParaRPr lang="en-US" dirty="0">
              <a:solidFill>
                <a:schemeClr val="bg1"/>
              </a:solidFill>
            </a:endParaRPr>
          </a:p>
        </p:txBody>
      </p:sp>
      <p:grpSp>
        <p:nvGrpSpPr>
          <p:cNvPr id="13" name="Group 12">
            <a:extLst>
              <a:ext uri="{FF2B5EF4-FFF2-40B4-BE49-F238E27FC236}">
                <a16:creationId xmlns:a16="http://schemas.microsoft.com/office/drawing/2014/main" id="{5E80EEB7-139C-4027-916E-22ED027B9EC3}"/>
              </a:ext>
            </a:extLst>
          </p:cNvPr>
          <p:cNvGrpSpPr/>
          <p:nvPr/>
        </p:nvGrpSpPr>
        <p:grpSpPr>
          <a:xfrm>
            <a:off x="1165171" y="1051049"/>
            <a:ext cx="4662664" cy="1203616"/>
            <a:chOff x="1069922" y="1254453"/>
            <a:chExt cx="7883578" cy="2035060"/>
          </a:xfrm>
        </p:grpSpPr>
        <p:sp>
          <p:nvSpPr>
            <p:cNvPr id="15" name="Rectangle: Rounded Corners 14">
              <a:extLst>
                <a:ext uri="{FF2B5EF4-FFF2-40B4-BE49-F238E27FC236}">
                  <a16:creationId xmlns:a16="http://schemas.microsoft.com/office/drawing/2014/main" id="{3DFF942A-9B94-44C5-A0BA-398A175495FF}"/>
                </a:ext>
              </a:extLst>
            </p:cNvPr>
            <p:cNvSpPr/>
            <p:nvPr/>
          </p:nvSpPr>
          <p:spPr>
            <a:xfrm>
              <a:off x="1069922" y="1254453"/>
              <a:ext cx="7883578" cy="2035060"/>
            </a:xfrm>
            <a:prstGeom prst="roundRect">
              <a:avLst>
                <a:gd name="adj" fmla="val 6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749EADA-EE88-4148-B93C-F2E5F284D50F}"/>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0920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BB22DA01-389B-4544-917E-AB866370CC97}"/>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p:pic>
      <p:sp>
        <p:nvSpPr>
          <p:cNvPr id="14" name="Rectangle 13">
            <a:extLst>
              <a:ext uri="{FF2B5EF4-FFF2-40B4-BE49-F238E27FC236}">
                <a16:creationId xmlns:a16="http://schemas.microsoft.com/office/drawing/2014/main" id="{E794D7F3-0C5F-4348-8B99-5DA22ED3946D}"/>
              </a:ext>
            </a:extLst>
          </p:cNvPr>
          <p:cNvSpPr/>
          <p:nvPr/>
        </p:nvSpPr>
        <p:spPr>
          <a:xfrm>
            <a:off x="2" y="9161357"/>
            <a:ext cx="29260799" cy="7298264"/>
          </a:xfrm>
          <a:prstGeom prst="rect">
            <a:avLst/>
          </a:prstGeom>
          <a:gradFill>
            <a:gsLst>
              <a:gs pos="0">
                <a:schemeClr val="accent1">
                  <a:alpha val="90000"/>
                </a:schemeClr>
              </a:gs>
              <a:gs pos="100000">
                <a:schemeClr val="accent2">
                  <a:alpha val="8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6A9DF030-CCFA-49C1-BE8B-E4D5590C2D5D}"/>
              </a:ext>
            </a:extLst>
          </p:cNvPr>
          <p:cNvSpPr>
            <a:spLocks noGrp="1"/>
          </p:cNvSpPr>
          <p:nvPr>
            <p:ph type="sldNum" sz="quarter" idx="4"/>
          </p:nvPr>
        </p:nvSpPr>
        <p:spPr/>
        <p:txBody>
          <a:bodyPr/>
          <a:lstStyle/>
          <a:p>
            <a:fld id="{92B485D1-D61A-494D-A8A9-04DC541B8AAB}" type="slidenum">
              <a:rPr lang="en-US" smtClean="0">
                <a:solidFill>
                  <a:schemeClr val="bg1"/>
                </a:solidFill>
              </a:rPr>
              <a:pPr/>
              <a:t>23</a:t>
            </a:fld>
            <a:endParaRPr lang="en-US" dirty="0">
              <a:solidFill>
                <a:schemeClr val="bg1"/>
              </a:solidFill>
            </a:endParaRPr>
          </a:p>
        </p:txBody>
      </p:sp>
      <p:sp>
        <p:nvSpPr>
          <p:cNvPr id="3" name="Footer Placeholder 2">
            <a:extLst>
              <a:ext uri="{FF2B5EF4-FFF2-40B4-BE49-F238E27FC236}">
                <a16:creationId xmlns:a16="http://schemas.microsoft.com/office/drawing/2014/main" id="{E60D7D7D-9479-4391-B85A-05949D3C0899}"/>
              </a:ext>
            </a:extLst>
          </p:cNvPr>
          <p:cNvSpPr>
            <a:spLocks noGrp="1"/>
          </p:cNvSpPr>
          <p:nvPr>
            <p:ph type="ftr" sz="quarter" idx="3"/>
          </p:nvPr>
        </p:nvSpPr>
        <p:spPr/>
        <p:txBody>
          <a:bodyPr/>
          <a:lstStyle/>
          <a:p>
            <a:r>
              <a:rPr lang="en-US">
                <a:solidFill>
                  <a:schemeClr val="bg1"/>
                </a:solidFill>
              </a:rPr>
              <a:t>MEETING.ME</a:t>
            </a:r>
            <a:endParaRPr lang="en-US" dirty="0">
              <a:solidFill>
                <a:schemeClr val="bg1"/>
              </a:solidFill>
            </a:endParaRPr>
          </a:p>
        </p:txBody>
      </p:sp>
      <p:sp>
        <p:nvSpPr>
          <p:cNvPr id="10" name="Rectangle 9">
            <a:extLst>
              <a:ext uri="{FF2B5EF4-FFF2-40B4-BE49-F238E27FC236}">
                <a16:creationId xmlns:a16="http://schemas.microsoft.com/office/drawing/2014/main" id="{BE73F07D-814F-460E-B22D-2D63BA704A9A}"/>
              </a:ext>
            </a:extLst>
          </p:cNvPr>
          <p:cNvSpPr/>
          <p:nvPr/>
        </p:nvSpPr>
        <p:spPr>
          <a:xfrm>
            <a:off x="993720" y="11191252"/>
            <a:ext cx="22475879" cy="1332544"/>
          </a:xfrm>
          <a:prstGeom prst="rect">
            <a:avLst/>
          </a:prstGeom>
        </p:spPr>
        <p:txBody>
          <a:bodyPr wrap="square">
            <a:spAutoFit/>
          </a:bodyPr>
          <a:lstStyle/>
          <a:p>
            <a:pPr>
              <a:lnSpc>
                <a:spcPct val="80000"/>
              </a:lnSpc>
            </a:pPr>
            <a:r>
              <a:rPr lang="en-US" sz="9600" dirty="0">
                <a:solidFill>
                  <a:schemeClr val="bg1"/>
                </a:solidFill>
              </a:rPr>
              <a:t>TALK </a:t>
            </a:r>
            <a:r>
              <a:rPr lang="en-US" sz="9600" b="1" dirty="0">
                <a:solidFill>
                  <a:schemeClr val="bg1"/>
                </a:solidFill>
              </a:rPr>
              <a:t>TO US</a:t>
            </a:r>
          </a:p>
        </p:txBody>
      </p:sp>
      <p:sp>
        <p:nvSpPr>
          <p:cNvPr id="11" name="Rectangle 10">
            <a:extLst>
              <a:ext uri="{FF2B5EF4-FFF2-40B4-BE49-F238E27FC236}">
                <a16:creationId xmlns:a16="http://schemas.microsoft.com/office/drawing/2014/main" id="{698F7312-5F61-4579-A6D4-D96F002914C3}"/>
              </a:ext>
            </a:extLst>
          </p:cNvPr>
          <p:cNvSpPr/>
          <p:nvPr/>
        </p:nvSpPr>
        <p:spPr>
          <a:xfrm>
            <a:off x="1031820" y="12810489"/>
            <a:ext cx="8378879" cy="1619482"/>
          </a:xfrm>
          <a:prstGeom prst="rect">
            <a:avLst/>
          </a:prstGeom>
        </p:spPr>
        <p:txBody>
          <a:bodyPr wrap="square">
            <a:spAutoFit/>
          </a:bodyPr>
          <a:lstStyle/>
          <a:p>
            <a:pPr>
              <a:lnSpc>
                <a:spcPct val="130000"/>
              </a:lnSpc>
            </a:pPr>
            <a:r>
              <a:rPr lang="en-US" sz="4000" dirty="0">
                <a:solidFill>
                  <a:schemeClr val="bg1"/>
                </a:solidFill>
              </a:rPr>
              <a:t>+8801824989751</a:t>
            </a:r>
          </a:p>
          <a:p>
            <a:pPr>
              <a:lnSpc>
                <a:spcPct val="130000"/>
              </a:lnSpc>
            </a:pPr>
            <a:r>
              <a:rPr lang="en-US" sz="4000" dirty="0">
                <a:solidFill>
                  <a:schemeClr val="bg1"/>
                </a:solidFill>
              </a:rPr>
              <a:t>youremail@gmail.com</a:t>
            </a:r>
          </a:p>
        </p:txBody>
      </p:sp>
      <p:sp>
        <p:nvSpPr>
          <p:cNvPr id="12" name="Rectangle 11">
            <a:extLst>
              <a:ext uri="{FF2B5EF4-FFF2-40B4-BE49-F238E27FC236}">
                <a16:creationId xmlns:a16="http://schemas.microsoft.com/office/drawing/2014/main" id="{77C58259-9D0A-47AA-B6DC-F3E0D2E45788}"/>
              </a:ext>
            </a:extLst>
          </p:cNvPr>
          <p:cNvSpPr/>
          <p:nvPr/>
        </p:nvSpPr>
        <p:spPr>
          <a:xfrm>
            <a:off x="10479060" y="12810489"/>
            <a:ext cx="8378879" cy="1619482"/>
          </a:xfrm>
          <a:prstGeom prst="rect">
            <a:avLst/>
          </a:prstGeom>
        </p:spPr>
        <p:txBody>
          <a:bodyPr wrap="square">
            <a:spAutoFit/>
          </a:bodyPr>
          <a:lstStyle/>
          <a:p>
            <a:pPr>
              <a:lnSpc>
                <a:spcPct val="130000"/>
              </a:lnSpc>
            </a:pPr>
            <a:r>
              <a:rPr lang="en-US" sz="4000" dirty="0">
                <a:solidFill>
                  <a:schemeClr val="bg1"/>
                </a:solidFill>
              </a:rPr>
              <a:t>4383 Greenridge Ln, Kannapolis, NC, 28081</a:t>
            </a:r>
          </a:p>
        </p:txBody>
      </p:sp>
      <p:grpSp>
        <p:nvGrpSpPr>
          <p:cNvPr id="13" name="Group 12">
            <a:extLst>
              <a:ext uri="{FF2B5EF4-FFF2-40B4-BE49-F238E27FC236}">
                <a16:creationId xmlns:a16="http://schemas.microsoft.com/office/drawing/2014/main" id="{9CEC8745-DCAD-42B6-8684-F1B6DAB73DC5}"/>
              </a:ext>
            </a:extLst>
          </p:cNvPr>
          <p:cNvGrpSpPr/>
          <p:nvPr/>
        </p:nvGrpSpPr>
        <p:grpSpPr>
          <a:xfrm>
            <a:off x="1165171" y="8541858"/>
            <a:ext cx="4662664" cy="1203616"/>
            <a:chOff x="1069922" y="1254453"/>
            <a:chExt cx="7883578" cy="2035060"/>
          </a:xfrm>
        </p:grpSpPr>
        <p:sp>
          <p:nvSpPr>
            <p:cNvPr id="15" name="Rectangle: Rounded Corners 14">
              <a:extLst>
                <a:ext uri="{FF2B5EF4-FFF2-40B4-BE49-F238E27FC236}">
                  <a16:creationId xmlns:a16="http://schemas.microsoft.com/office/drawing/2014/main" id="{9EE4D5C7-7DD8-4FD9-B627-C8B7C264EABF}"/>
                </a:ext>
              </a:extLst>
            </p:cNvPr>
            <p:cNvSpPr/>
            <p:nvPr/>
          </p:nvSpPr>
          <p:spPr>
            <a:xfrm>
              <a:off x="1069922" y="1254453"/>
              <a:ext cx="7883578" cy="2035060"/>
            </a:xfrm>
            <a:prstGeom prst="roundRect">
              <a:avLst>
                <a:gd name="adj" fmla="val 6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F424EFC-6E9C-4AC3-BF84-8206C53B363B}"/>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7112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39FA3EE-F822-4ACE-855A-C3758C34670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549" b="9549"/>
          <a:stretch>
            <a:fillRect/>
          </a:stretch>
        </p:blipFill>
        <p:spPr/>
      </p:pic>
      <p:sp>
        <p:nvSpPr>
          <p:cNvPr id="11" name="Rectangle 10">
            <a:extLst>
              <a:ext uri="{FF2B5EF4-FFF2-40B4-BE49-F238E27FC236}">
                <a16:creationId xmlns:a16="http://schemas.microsoft.com/office/drawing/2014/main" id="{B758C7C7-87C6-4117-B150-406EC880B039}"/>
              </a:ext>
            </a:extLst>
          </p:cNvPr>
          <p:cNvSpPr/>
          <p:nvPr/>
        </p:nvSpPr>
        <p:spPr>
          <a:xfrm>
            <a:off x="0" y="7702062"/>
            <a:ext cx="29260800" cy="8757135"/>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0735361-0FC2-47CD-B258-F722CF22001D}"/>
              </a:ext>
            </a:extLst>
          </p:cNvPr>
          <p:cNvSpPr txBox="1"/>
          <p:nvPr/>
        </p:nvSpPr>
        <p:spPr>
          <a:xfrm>
            <a:off x="955621" y="9369582"/>
            <a:ext cx="22879050" cy="1332544"/>
          </a:xfrm>
          <a:prstGeom prst="rect">
            <a:avLst/>
          </a:prstGeom>
          <a:noFill/>
        </p:spPr>
        <p:txBody>
          <a:bodyPr wrap="square" rtlCol="0">
            <a:spAutoFit/>
          </a:bodyPr>
          <a:lstStyle/>
          <a:p>
            <a:pPr>
              <a:lnSpc>
                <a:spcPct val="80000"/>
              </a:lnSpc>
            </a:pPr>
            <a:r>
              <a:rPr lang="en-US" sz="9600" dirty="0">
                <a:solidFill>
                  <a:schemeClr val="bg1"/>
                </a:solidFill>
                <a:latin typeface="Montserrat" panose="00000500000000000000" pitchFamily="2" charset="0"/>
              </a:rPr>
              <a:t>GET IN </a:t>
            </a:r>
            <a:r>
              <a:rPr lang="en-US" sz="9600" b="1" dirty="0">
                <a:solidFill>
                  <a:schemeClr val="bg1"/>
                </a:solidFill>
                <a:latin typeface="Montserrat" panose="00000500000000000000" pitchFamily="2" charset="0"/>
              </a:rPr>
              <a:t>TOUCH</a:t>
            </a:r>
            <a:endParaRPr lang="en-US" sz="9600" dirty="0">
              <a:solidFill>
                <a:schemeClr val="bg1"/>
              </a:solidFill>
              <a:latin typeface="Montserrat" panose="00000500000000000000" pitchFamily="2" charset="0"/>
            </a:endParaRPr>
          </a:p>
        </p:txBody>
      </p:sp>
      <p:sp>
        <p:nvSpPr>
          <p:cNvPr id="8" name="Rectangle 7">
            <a:extLst>
              <a:ext uri="{FF2B5EF4-FFF2-40B4-BE49-F238E27FC236}">
                <a16:creationId xmlns:a16="http://schemas.microsoft.com/office/drawing/2014/main" id="{381D239A-1FC3-4B74-A3FE-7EFED79FFB86}"/>
              </a:ext>
            </a:extLst>
          </p:cNvPr>
          <p:cNvSpPr/>
          <p:nvPr/>
        </p:nvSpPr>
        <p:spPr>
          <a:xfrm>
            <a:off x="1031820" y="11896090"/>
            <a:ext cx="8378879" cy="1619482"/>
          </a:xfrm>
          <a:prstGeom prst="rect">
            <a:avLst/>
          </a:prstGeom>
        </p:spPr>
        <p:txBody>
          <a:bodyPr wrap="square">
            <a:spAutoFit/>
          </a:bodyPr>
          <a:lstStyle/>
          <a:p>
            <a:pPr>
              <a:lnSpc>
                <a:spcPct val="130000"/>
              </a:lnSpc>
            </a:pPr>
            <a:r>
              <a:rPr lang="en-US" sz="4000" dirty="0">
                <a:solidFill>
                  <a:schemeClr val="bg1"/>
                </a:solidFill>
              </a:rPr>
              <a:t>+8801824989751</a:t>
            </a:r>
          </a:p>
          <a:p>
            <a:pPr>
              <a:lnSpc>
                <a:spcPct val="130000"/>
              </a:lnSpc>
            </a:pPr>
            <a:r>
              <a:rPr lang="en-US" sz="4000" dirty="0">
                <a:solidFill>
                  <a:schemeClr val="bg1"/>
                </a:solidFill>
              </a:rPr>
              <a:t>youremail@gmail.com</a:t>
            </a:r>
          </a:p>
        </p:txBody>
      </p:sp>
      <p:sp>
        <p:nvSpPr>
          <p:cNvPr id="9" name="Rectangle 8">
            <a:extLst>
              <a:ext uri="{FF2B5EF4-FFF2-40B4-BE49-F238E27FC236}">
                <a16:creationId xmlns:a16="http://schemas.microsoft.com/office/drawing/2014/main" id="{4F23D18F-B5A9-4F8F-9D82-F72B37026BF6}"/>
              </a:ext>
            </a:extLst>
          </p:cNvPr>
          <p:cNvSpPr/>
          <p:nvPr/>
        </p:nvSpPr>
        <p:spPr>
          <a:xfrm>
            <a:off x="10479060" y="11896090"/>
            <a:ext cx="8378879" cy="1619482"/>
          </a:xfrm>
          <a:prstGeom prst="rect">
            <a:avLst/>
          </a:prstGeom>
        </p:spPr>
        <p:txBody>
          <a:bodyPr wrap="square">
            <a:spAutoFit/>
          </a:bodyPr>
          <a:lstStyle/>
          <a:p>
            <a:pPr>
              <a:lnSpc>
                <a:spcPct val="130000"/>
              </a:lnSpc>
            </a:pPr>
            <a:r>
              <a:rPr lang="en-US" sz="4000" dirty="0">
                <a:solidFill>
                  <a:schemeClr val="bg1"/>
                </a:solidFill>
              </a:rPr>
              <a:t>4383 Greenridge Ln, Kannapolis, NC, 28081</a:t>
            </a:r>
          </a:p>
        </p:txBody>
      </p:sp>
      <p:sp>
        <p:nvSpPr>
          <p:cNvPr id="2" name="Slide Number Placeholder 1">
            <a:extLst>
              <a:ext uri="{FF2B5EF4-FFF2-40B4-BE49-F238E27FC236}">
                <a16:creationId xmlns:a16="http://schemas.microsoft.com/office/drawing/2014/main" id="{6A9DF030-CCFA-49C1-BE8B-E4D5590C2D5D}"/>
              </a:ext>
            </a:extLst>
          </p:cNvPr>
          <p:cNvSpPr>
            <a:spLocks noGrp="1"/>
          </p:cNvSpPr>
          <p:nvPr>
            <p:ph type="sldNum" sz="quarter" idx="4"/>
          </p:nvPr>
        </p:nvSpPr>
        <p:spPr>
          <a:prstGeom prst="rect">
            <a:avLst/>
          </a:prstGeom>
        </p:spPr>
        <p:txBody>
          <a:bodyPr vert="horz" lIns="91440" tIns="45720" rIns="91440" bIns="45720" rtlCol="0" anchor="b"/>
          <a:lstStyle>
            <a:defPPr>
              <a:defRPr lang="en-US"/>
            </a:defPPr>
            <a:lvl1pPr marL="0" algn="r" defTabSz="457200" rtl="0" eaLnBrk="1" latinLnBrk="0" hangingPunct="1">
              <a:defRPr sz="2800" b="1"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B485D1-D61A-494D-A8A9-04DC541B8AAB}" type="slidenum">
              <a:rPr lang="en-US" smtClean="0">
                <a:solidFill>
                  <a:schemeClr val="bg1"/>
                </a:solidFill>
              </a:rPr>
              <a:pPr/>
              <a:t>24</a:t>
            </a:fld>
            <a:endParaRPr lang="en-US" dirty="0">
              <a:solidFill>
                <a:schemeClr val="bg1"/>
              </a:solidFill>
            </a:endParaRPr>
          </a:p>
        </p:txBody>
      </p:sp>
      <p:sp>
        <p:nvSpPr>
          <p:cNvPr id="3" name="Footer Placeholder 2">
            <a:extLst>
              <a:ext uri="{FF2B5EF4-FFF2-40B4-BE49-F238E27FC236}">
                <a16:creationId xmlns:a16="http://schemas.microsoft.com/office/drawing/2014/main" id="{E60D7D7D-9479-4391-B85A-05949D3C0899}"/>
              </a:ext>
            </a:extLst>
          </p:cNvPr>
          <p:cNvSpPr>
            <a:spLocks noGrp="1"/>
          </p:cNvSpPr>
          <p:nvPr>
            <p:ph type="ftr" sz="quarter" idx="3"/>
          </p:nvPr>
        </p:nvSpPr>
        <p:spPr>
          <a:prstGeom prst="rect">
            <a:avLst/>
          </a:prstGeom>
        </p:spPr>
        <p:txBody>
          <a:bodyPr vert="horz" lIns="91440" tIns="45720" rIns="91440" bIns="45720" rtlCol="0" anchor="b"/>
          <a:lstStyle>
            <a:defPPr>
              <a:defRPr lang="en-US"/>
            </a:defPPr>
            <a:lvl1pPr marL="0" algn="l" defTabSz="457200" rtl="0" eaLnBrk="1" latinLnBrk="0" hangingPunct="1">
              <a:defRPr sz="2800" b="1"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MEETING.ME</a:t>
            </a:r>
            <a:endParaRPr lang="en-US" dirty="0">
              <a:solidFill>
                <a:schemeClr val="bg1"/>
              </a:solidFill>
            </a:endParaRPr>
          </a:p>
        </p:txBody>
      </p:sp>
      <p:grpSp>
        <p:nvGrpSpPr>
          <p:cNvPr id="14" name="Group 13">
            <a:extLst>
              <a:ext uri="{FF2B5EF4-FFF2-40B4-BE49-F238E27FC236}">
                <a16:creationId xmlns:a16="http://schemas.microsoft.com/office/drawing/2014/main" id="{E686A66B-EDB3-4475-B927-30B859D4FFFC}"/>
              </a:ext>
            </a:extLst>
          </p:cNvPr>
          <p:cNvGrpSpPr/>
          <p:nvPr/>
        </p:nvGrpSpPr>
        <p:grpSpPr>
          <a:xfrm>
            <a:off x="1165171" y="1051049"/>
            <a:ext cx="4662664" cy="1203616"/>
            <a:chOff x="1069922" y="1254453"/>
            <a:chExt cx="7883578" cy="2035060"/>
          </a:xfrm>
          <a:solidFill>
            <a:schemeClr val="accent2"/>
          </a:solidFill>
        </p:grpSpPr>
        <p:sp>
          <p:nvSpPr>
            <p:cNvPr id="15" name="Rectangle: Rounded Corners 14">
              <a:extLst>
                <a:ext uri="{FF2B5EF4-FFF2-40B4-BE49-F238E27FC236}">
                  <a16:creationId xmlns:a16="http://schemas.microsoft.com/office/drawing/2014/main" id="{6AF4C493-218F-4C13-A71A-C5C7535943B5}"/>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F4BCA00-D559-4AB7-BDD6-1D3ACCCEA14E}"/>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6812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F2A20A19-74D4-4545-A166-AD478C5737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324" b="4324"/>
          <a:stretch>
            <a:fillRect/>
          </a:stretch>
        </p:blipFill>
        <p:spPr/>
      </p:pic>
      <p:sp>
        <p:nvSpPr>
          <p:cNvPr id="3" name="Slide Number Placeholder 2">
            <a:extLst>
              <a:ext uri="{FF2B5EF4-FFF2-40B4-BE49-F238E27FC236}">
                <a16:creationId xmlns:a16="http://schemas.microsoft.com/office/drawing/2014/main" id="{6B30617E-FF6A-45E7-BBEF-4B706FFD6EAC}"/>
              </a:ext>
            </a:extLst>
          </p:cNvPr>
          <p:cNvSpPr>
            <a:spLocks noGrp="1"/>
          </p:cNvSpPr>
          <p:nvPr>
            <p:ph type="sldNum" sz="quarter" idx="4"/>
          </p:nvPr>
        </p:nvSpPr>
        <p:spPr/>
        <p:txBody>
          <a:bodyPr/>
          <a:lstStyle/>
          <a:p>
            <a:fld id="{92B485D1-D61A-494D-A8A9-04DC541B8AAB}" type="slidenum">
              <a:rPr lang="en-US" smtClean="0"/>
              <a:pPr/>
              <a:t>3</a:t>
            </a:fld>
            <a:endParaRPr lang="en-US" dirty="0"/>
          </a:p>
        </p:txBody>
      </p:sp>
      <p:sp>
        <p:nvSpPr>
          <p:cNvPr id="4" name="Footer Placeholder 3">
            <a:extLst>
              <a:ext uri="{FF2B5EF4-FFF2-40B4-BE49-F238E27FC236}">
                <a16:creationId xmlns:a16="http://schemas.microsoft.com/office/drawing/2014/main" id="{731AE99B-49FA-4F99-AFF2-0F7D3DE283F2}"/>
              </a:ext>
            </a:extLst>
          </p:cNvPr>
          <p:cNvSpPr>
            <a:spLocks noGrp="1"/>
          </p:cNvSpPr>
          <p:nvPr>
            <p:ph type="ftr" sz="quarter" idx="3"/>
          </p:nvPr>
        </p:nvSpPr>
        <p:spPr/>
        <p:txBody>
          <a:bodyPr/>
          <a:lstStyle/>
          <a:p>
            <a:r>
              <a:rPr lang="en-US"/>
              <a:t>MEETING.ME</a:t>
            </a:r>
            <a:endParaRPr lang="en-US" dirty="0"/>
          </a:p>
        </p:txBody>
      </p:sp>
      <p:sp>
        <p:nvSpPr>
          <p:cNvPr id="6" name="Rectangle 5">
            <a:extLst>
              <a:ext uri="{FF2B5EF4-FFF2-40B4-BE49-F238E27FC236}">
                <a16:creationId xmlns:a16="http://schemas.microsoft.com/office/drawing/2014/main" id="{D080B97C-5887-4B6C-B35D-077164D55706}"/>
              </a:ext>
            </a:extLst>
          </p:cNvPr>
          <p:cNvSpPr/>
          <p:nvPr/>
        </p:nvSpPr>
        <p:spPr>
          <a:xfrm>
            <a:off x="1069921" y="11948183"/>
            <a:ext cx="27159058" cy="1486369"/>
          </a:xfrm>
          <a:prstGeom prst="rect">
            <a:avLst/>
          </a:prstGeom>
        </p:spPr>
        <p:txBody>
          <a:bodyPr wrap="square">
            <a:spAutoFit/>
          </a:bodyPr>
          <a:lstStyle/>
          <a:p>
            <a:pPr algn="just">
              <a:lnSpc>
                <a:spcPct val="150000"/>
              </a:lnSpc>
            </a:pPr>
            <a:r>
              <a:rPr lang="en-US" sz="3200" dirty="0"/>
              <a:t>In essence, a business meeting is a gathering of two or more people to discuss ideas, goals and objective workplace. Business meetings can be conducted in person at an office or at a different location, or even over the phone and by video conference. </a:t>
            </a:r>
          </a:p>
        </p:txBody>
      </p:sp>
      <p:grpSp>
        <p:nvGrpSpPr>
          <p:cNvPr id="7" name="Group 6">
            <a:extLst>
              <a:ext uri="{FF2B5EF4-FFF2-40B4-BE49-F238E27FC236}">
                <a16:creationId xmlns:a16="http://schemas.microsoft.com/office/drawing/2014/main" id="{532090A9-10C3-4470-AC12-046DEE3F8D2E}"/>
              </a:ext>
            </a:extLst>
          </p:cNvPr>
          <p:cNvGrpSpPr/>
          <p:nvPr/>
        </p:nvGrpSpPr>
        <p:grpSpPr>
          <a:xfrm>
            <a:off x="1165171" y="1051049"/>
            <a:ext cx="4662664" cy="1203616"/>
            <a:chOff x="1069922" y="1254453"/>
            <a:chExt cx="7883578" cy="2035060"/>
          </a:xfrm>
        </p:grpSpPr>
        <p:sp>
          <p:nvSpPr>
            <p:cNvPr id="8" name="Rectangle: Rounded Corners 7">
              <a:extLst>
                <a:ext uri="{FF2B5EF4-FFF2-40B4-BE49-F238E27FC236}">
                  <a16:creationId xmlns:a16="http://schemas.microsoft.com/office/drawing/2014/main" id="{C8D96B3F-3551-4540-AE8C-410CC820B540}"/>
                </a:ext>
              </a:extLst>
            </p:cNvPr>
            <p:cNvSpPr/>
            <p:nvPr/>
          </p:nvSpPr>
          <p:spPr>
            <a:xfrm>
              <a:off x="1069922" y="1254453"/>
              <a:ext cx="7883578" cy="2035060"/>
            </a:xfrm>
            <a:prstGeom prst="roundRect">
              <a:avLst>
                <a:gd name="adj" fmla="val 62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A61E3195-D049-4101-8A4D-158A6A985F78}"/>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8EED711C-FCEA-4EBE-B3D6-FB5772D55C1B}"/>
              </a:ext>
            </a:extLst>
          </p:cNvPr>
          <p:cNvSpPr/>
          <p:nvPr/>
        </p:nvSpPr>
        <p:spPr>
          <a:xfrm>
            <a:off x="-2" y="7632404"/>
            <a:ext cx="29260800" cy="3636333"/>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9BBFF54-761D-4863-912C-5CE7BB96039B}"/>
              </a:ext>
            </a:extLst>
          </p:cNvPr>
          <p:cNvSpPr/>
          <p:nvPr/>
        </p:nvSpPr>
        <p:spPr>
          <a:xfrm>
            <a:off x="1066990" y="8308444"/>
            <a:ext cx="9676047" cy="2464777"/>
          </a:xfrm>
          <a:prstGeom prst="rect">
            <a:avLst/>
          </a:prstGeom>
        </p:spPr>
        <p:txBody>
          <a:bodyPr wrap="none">
            <a:spAutoFit/>
          </a:bodyPr>
          <a:lstStyle/>
          <a:p>
            <a:pPr>
              <a:lnSpc>
                <a:spcPct val="80000"/>
              </a:lnSpc>
            </a:pPr>
            <a:r>
              <a:rPr lang="en-US" sz="9600" b="1" dirty="0">
                <a:solidFill>
                  <a:schemeClr val="bg1"/>
                </a:solidFill>
              </a:rPr>
              <a:t>ABOUT </a:t>
            </a:r>
            <a:br>
              <a:rPr lang="en-US" sz="9600" b="1" dirty="0">
                <a:solidFill>
                  <a:schemeClr val="bg1"/>
                </a:solidFill>
              </a:rPr>
            </a:br>
            <a:r>
              <a:rPr lang="en-US" sz="9600" b="1" dirty="0">
                <a:solidFill>
                  <a:schemeClr val="bg1"/>
                </a:solidFill>
              </a:rPr>
              <a:t>OUR JOURNEY</a:t>
            </a:r>
          </a:p>
        </p:txBody>
      </p:sp>
    </p:spTree>
    <p:extLst>
      <p:ext uri="{BB962C8B-B14F-4D97-AF65-F5344CB8AC3E}">
        <p14:creationId xmlns:p14="http://schemas.microsoft.com/office/powerpoint/2010/main" val="3358684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AC7EC09-B4EC-4EEA-94AD-A04EE22932FC}"/>
              </a:ext>
            </a:extLst>
          </p:cNvPr>
          <p:cNvSpPr/>
          <p:nvPr/>
        </p:nvSpPr>
        <p:spPr>
          <a:xfrm>
            <a:off x="993720" y="1231303"/>
            <a:ext cx="22742580" cy="1332544"/>
          </a:xfrm>
          <a:prstGeom prst="rect">
            <a:avLst/>
          </a:prstGeom>
        </p:spPr>
        <p:txBody>
          <a:bodyPr wrap="square">
            <a:spAutoFit/>
          </a:bodyPr>
          <a:lstStyle/>
          <a:p>
            <a:pPr lvl="0">
              <a:lnSpc>
                <a:spcPct val="80000"/>
              </a:lnSpc>
            </a:pPr>
            <a:r>
              <a:rPr lang="en-US" sz="9600" b="1" dirty="0">
                <a:solidFill>
                  <a:schemeClr val="accent2"/>
                </a:solidFill>
              </a:rPr>
              <a:t>ABOUT US</a:t>
            </a:r>
          </a:p>
        </p:txBody>
      </p:sp>
      <p:grpSp>
        <p:nvGrpSpPr>
          <p:cNvPr id="18" name="Group 17">
            <a:extLst>
              <a:ext uri="{FF2B5EF4-FFF2-40B4-BE49-F238E27FC236}">
                <a16:creationId xmlns:a16="http://schemas.microsoft.com/office/drawing/2014/main" id="{D697D9DE-44C1-44FB-82EF-D725D06368AD}"/>
              </a:ext>
            </a:extLst>
          </p:cNvPr>
          <p:cNvGrpSpPr/>
          <p:nvPr/>
        </p:nvGrpSpPr>
        <p:grpSpPr>
          <a:xfrm>
            <a:off x="23566308" y="1140153"/>
            <a:ext cx="4662664" cy="1203616"/>
            <a:chOff x="1069922" y="1254453"/>
            <a:chExt cx="7883578" cy="2035060"/>
          </a:xfrm>
          <a:solidFill>
            <a:schemeClr val="accent2"/>
          </a:solidFill>
        </p:grpSpPr>
        <p:sp>
          <p:nvSpPr>
            <p:cNvPr id="19" name="Rectangle: Rounded Corners 18">
              <a:extLst>
                <a:ext uri="{FF2B5EF4-FFF2-40B4-BE49-F238E27FC236}">
                  <a16:creationId xmlns:a16="http://schemas.microsoft.com/office/drawing/2014/main" id="{4DB9B0ED-005F-42CF-A8D3-A30F1F5BFA7A}"/>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D186E6E-4C28-4168-B612-72008E8CDBE2}"/>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F008621-5774-43A4-87FC-D1C374C8FD4A}"/>
              </a:ext>
            </a:extLst>
          </p:cNvPr>
          <p:cNvSpPr/>
          <p:nvPr/>
        </p:nvSpPr>
        <p:spPr>
          <a:xfrm>
            <a:off x="1031821" y="4583103"/>
            <a:ext cx="27197158" cy="1958485"/>
          </a:xfrm>
          <a:prstGeom prst="rect">
            <a:avLst/>
          </a:prstGeom>
        </p:spPr>
        <p:txBody>
          <a:bodyPr wrap="square">
            <a:spAutoFit/>
          </a:bodyPr>
          <a:lstStyle/>
          <a:p>
            <a:pPr algn="just">
              <a:lnSpc>
                <a:spcPct val="150000"/>
              </a:lnSpc>
            </a:pPr>
            <a:r>
              <a:rPr lang="en-US" sz="2800" dirty="0">
                <a:solidFill>
                  <a:schemeClr val="tx1">
                    <a:lumMod val="85000"/>
                    <a:lumOff val="15000"/>
                  </a:schemeClr>
                </a:solidFill>
              </a:rPr>
              <a:t>We all know that the real estate field is crowded with professionals all trying to stand out and rise above. Your slogan or tagline isn’t your elevator pitch; it is your elevator DOOR pitch. When you have one second to convey your message, what are you going to say? What message do you want to send? All these pros have crafted. What color is your feather?</a:t>
            </a:r>
          </a:p>
        </p:txBody>
      </p:sp>
      <p:sp>
        <p:nvSpPr>
          <p:cNvPr id="26" name="Rectangle 25">
            <a:extLst>
              <a:ext uri="{FF2B5EF4-FFF2-40B4-BE49-F238E27FC236}">
                <a16:creationId xmlns:a16="http://schemas.microsoft.com/office/drawing/2014/main" id="{E3FD1066-5C31-46D7-B573-5DEAC06A5A53}"/>
              </a:ext>
            </a:extLst>
          </p:cNvPr>
          <p:cNvSpPr/>
          <p:nvPr/>
        </p:nvSpPr>
        <p:spPr>
          <a:xfrm>
            <a:off x="1031821" y="3108285"/>
            <a:ext cx="10664879" cy="1200329"/>
          </a:xfrm>
          <a:prstGeom prst="rect">
            <a:avLst/>
          </a:prstGeom>
        </p:spPr>
        <p:txBody>
          <a:bodyPr wrap="square">
            <a:spAutoFit/>
          </a:bodyPr>
          <a:lstStyle/>
          <a:p>
            <a:r>
              <a:rPr lang="en-US" sz="3600" dirty="0">
                <a:solidFill>
                  <a:schemeClr val="tx1">
                    <a:lumMod val="85000"/>
                    <a:lumOff val="15000"/>
                  </a:schemeClr>
                </a:solidFill>
              </a:rPr>
              <a:t>WE ALL KNOW THAT THE REAL ESTATE </a:t>
            </a:r>
            <a:r>
              <a:rPr lang="en-US" sz="3600" b="1" dirty="0">
                <a:solidFill>
                  <a:schemeClr val="tx1">
                    <a:lumMod val="85000"/>
                    <a:lumOff val="15000"/>
                  </a:schemeClr>
                </a:solidFill>
              </a:rPr>
              <a:t>FIELD IS CROWDED WITH PROFESSIONALS</a:t>
            </a:r>
          </a:p>
        </p:txBody>
      </p:sp>
      <p:pic>
        <p:nvPicPr>
          <p:cNvPr id="8" name="Picture Placeholder 7">
            <a:extLst>
              <a:ext uri="{FF2B5EF4-FFF2-40B4-BE49-F238E27FC236}">
                <a16:creationId xmlns:a16="http://schemas.microsoft.com/office/drawing/2014/main" id="{795EE4CF-8745-4C52-BD4E-671A8AA0A39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4240" b="24240"/>
          <a:stretch>
            <a:fillRect/>
          </a:stretch>
        </p:blipFill>
        <p:spPr/>
      </p:pic>
      <p:sp>
        <p:nvSpPr>
          <p:cNvPr id="9" name="Footer Placeholder 8">
            <a:extLst>
              <a:ext uri="{FF2B5EF4-FFF2-40B4-BE49-F238E27FC236}">
                <a16:creationId xmlns:a16="http://schemas.microsoft.com/office/drawing/2014/main" id="{7B2050A3-D74E-4DC1-96B8-AE05967D413E}"/>
              </a:ext>
            </a:extLst>
          </p:cNvPr>
          <p:cNvSpPr>
            <a:spLocks noGrp="1"/>
          </p:cNvSpPr>
          <p:nvPr>
            <p:ph type="ftr" sz="quarter" idx="3"/>
          </p:nvPr>
        </p:nvSpPr>
        <p:spPr/>
        <p:txBody>
          <a:bodyPr/>
          <a:lstStyle/>
          <a:p>
            <a:r>
              <a:rPr lang="en-US"/>
              <a:t>MEETING.ME</a:t>
            </a:r>
            <a:endParaRPr lang="en-US" dirty="0"/>
          </a:p>
        </p:txBody>
      </p:sp>
      <p:sp>
        <p:nvSpPr>
          <p:cNvPr id="10" name="Slide Number Placeholder 9">
            <a:extLst>
              <a:ext uri="{FF2B5EF4-FFF2-40B4-BE49-F238E27FC236}">
                <a16:creationId xmlns:a16="http://schemas.microsoft.com/office/drawing/2014/main" id="{9749ED55-8BCB-4862-B932-1806B371A313}"/>
              </a:ext>
            </a:extLst>
          </p:cNvPr>
          <p:cNvSpPr>
            <a:spLocks noGrp="1"/>
          </p:cNvSpPr>
          <p:nvPr>
            <p:ph type="sldNum" sz="quarter" idx="4"/>
          </p:nvPr>
        </p:nvSpPr>
        <p:spPr/>
        <p:txBody>
          <a:bodyPr/>
          <a:lstStyle/>
          <a:p>
            <a:fld id="{92B485D1-D61A-494D-A8A9-04DC541B8AAB}" type="slidenum">
              <a:rPr lang="en-US" smtClean="0"/>
              <a:pPr/>
              <a:t>4</a:t>
            </a:fld>
            <a:endParaRPr lang="en-US" dirty="0"/>
          </a:p>
        </p:txBody>
      </p:sp>
    </p:spTree>
    <p:extLst>
      <p:ext uri="{BB962C8B-B14F-4D97-AF65-F5344CB8AC3E}">
        <p14:creationId xmlns:p14="http://schemas.microsoft.com/office/powerpoint/2010/main" val="2522439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6479714-D746-4058-8688-754F757B5CCD}"/>
              </a:ext>
            </a:extLst>
          </p:cNvPr>
          <p:cNvPicPr>
            <a:picLocks noGrp="1" noChangeAspect="1"/>
          </p:cNvPicPr>
          <p:nvPr>
            <p:ph type="pic" sz="quarter" idx="10"/>
          </p:nvPr>
        </p:nvPicPr>
        <p:blipFill rotWithShape="1">
          <a:blip r:embed="rId2" cstate="email">
            <a:grayscl/>
            <a:extLst>
              <a:ext uri="{BEBA8EAE-BF5A-486C-A8C5-ECC9F3942E4B}">
                <a14:imgProps xmlns:a14="http://schemas.microsoft.com/office/drawing/2010/main">
                  <a14:imgLayer r:embed="rId3">
                    <a14:imgEffect>
                      <a14:sharpenSoften amount="-25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0" y="0"/>
            <a:ext cx="29260800" cy="16459200"/>
          </a:xfrm>
          <a:prstGeom prst="rect">
            <a:avLst/>
          </a:prstGeom>
        </p:spPr>
      </p:pic>
      <p:sp>
        <p:nvSpPr>
          <p:cNvPr id="33" name="Rectangle 32">
            <a:extLst>
              <a:ext uri="{FF2B5EF4-FFF2-40B4-BE49-F238E27FC236}">
                <a16:creationId xmlns:a16="http://schemas.microsoft.com/office/drawing/2014/main" id="{EAAFAE37-0A22-4BF9-8E12-6E225C6D1D4C}"/>
              </a:ext>
            </a:extLst>
          </p:cNvPr>
          <p:cNvSpPr/>
          <p:nvPr/>
        </p:nvSpPr>
        <p:spPr>
          <a:xfrm>
            <a:off x="0" y="0"/>
            <a:ext cx="29298900" cy="16459200"/>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DA7C72A5-C1B1-46D8-A1E2-59BF138FB677}"/>
              </a:ext>
            </a:extLst>
          </p:cNvPr>
          <p:cNvSpPr/>
          <p:nvPr/>
        </p:nvSpPr>
        <p:spPr>
          <a:xfrm>
            <a:off x="0" y="6085745"/>
            <a:ext cx="29298900" cy="428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40EF0E0-E86A-4663-95BC-747E9D9E9F5E}"/>
              </a:ext>
            </a:extLst>
          </p:cNvPr>
          <p:cNvSpPr/>
          <p:nvPr/>
        </p:nvSpPr>
        <p:spPr>
          <a:xfrm>
            <a:off x="993721" y="6866795"/>
            <a:ext cx="11566580" cy="3054234"/>
          </a:xfrm>
          <a:prstGeom prst="rect">
            <a:avLst/>
          </a:prstGeom>
        </p:spPr>
        <p:txBody>
          <a:bodyPr wrap="square">
            <a:spAutoFit/>
          </a:bodyPr>
          <a:lstStyle/>
          <a:p>
            <a:pPr>
              <a:lnSpc>
                <a:spcPct val="80000"/>
              </a:lnSpc>
            </a:pPr>
            <a:r>
              <a:rPr lang="en-US" sz="8000" dirty="0">
                <a:solidFill>
                  <a:schemeClr val="bg1"/>
                </a:solidFill>
              </a:rPr>
              <a:t>WE ARE</a:t>
            </a:r>
            <a:br>
              <a:rPr lang="en-US" sz="8000" dirty="0">
                <a:solidFill>
                  <a:schemeClr val="bg1"/>
                </a:solidFill>
              </a:rPr>
            </a:br>
            <a:r>
              <a:rPr lang="en-US" sz="8000" b="1" dirty="0">
                <a:solidFill>
                  <a:schemeClr val="bg1"/>
                </a:solidFill>
              </a:rPr>
              <a:t>CLIENT FOCUSED. </a:t>
            </a:r>
            <a:br>
              <a:rPr lang="en-US" sz="8000" b="1" dirty="0">
                <a:solidFill>
                  <a:schemeClr val="bg1"/>
                </a:solidFill>
              </a:rPr>
            </a:br>
            <a:r>
              <a:rPr lang="en-US" sz="8000" b="1" dirty="0">
                <a:solidFill>
                  <a:schemeClr val="bg1"/>
                </a:solidFill>
              </a:rPr>
              <a:t>RESULTS DRIVEN.</a:t>
            </a:r>
          </a:p>
        </p:txBody>
      </p:sp>
      <p:sp>
        <p:nvSpPr>
          <p:cNvPr id="17" name="Rectangle 16">
            <a:extLst>
              <a:ext uri="{FF2B5EF4-FFF2-40B4-BE49-F238E27FC236}">
                <a16:creationId xmlns:a16="http://schemas.microsoft.com/office/drawing/2014/main" id="{561E07F6-6C9B-4078-878D-EB90ECD80E7D}"/>
              </a:ext>
            </a:extLst>
          </p:cNvPr>
          <p:cNvSpPr/>
          <p:nvPr/>
        </p:nvSpPr>
        <p:spPr>
          <a:xfrm>
            <a:off x="993721" y="10905661"/>
            <a:ext cx="11070460" cy="3702360"/>
          </a:xfrm>
          <a:prstGeom prst="rect">
            <a:avLst/>
          </a:prstGeom>
        </p:spPr>
        <p:txBody>
          <a:bodyPr wrap="square">
            <a:spAutoFit/>
          </a:bodyPr>
          <a:lstStyle/>
          <a:p>
            <a:pPr algn="just">
              <a:lnSpc>
                <a:spcPct val="150000"/>
              </a:lnSpc>
            </a:pPr>
            <a:r>
              <a:rPr lang="en-US" sz="3200" dirty="0">
                <a:solidFill>
                  <a:schemeClr val="bg1"/>
                </a:solidFill>
              </a:rPr>
              <a:t>Lorem ipsum dolor sit </a:t>
            </a:r>
            <a:r>
              <a:rPr lang="en-US" sz="3200" dirty="0" err="1">
                <a:solidFill>
                  <a:schemeClr val="bg1"/>
                </a:solidFill>
              </a:rPr>
              <a:t>amet</a:t>
            </a:r>
            <a:r>
              <a:rPr lang="en-US" sz="3200" dirty="0">
                <a:solidFill>
                  <a:schemeClr val="bg1"/>
                </a:solidFill>
              </a:rPr>
              <a:t>, </a:t>
            </a:r>
            <a:r>
              <a:rPr lang="en-US" sz="3200" dirty="0" err="1">
                <a:solidFill>
                  <a:schemeClr val="bg1"/>
                </a:solidFill>
              </a:rPr>
              <a:t>conse</a:t>
            </a:r>
            <a:r>
              <a:rPr lang="en-US" sz="3200" dirty="0">
                <a:solidFill>
                  <a:schemeClr val="bg1"/>
                </a:solidFill>
              </a:rPr>
              <a:t> </a:t>
            </a:r>
            <a:r>
              <a:rPr lang="en-US" sz="3200" dirty="0" err="1">
                <a:solidFill>
                  <a:schemeClr val="bg1"/>
                </a:solidFill>
              </a:rPr>
              <a:t>ctetur</a:t>
            </a:r>
            <a:r>
              <a:rPr lang="en-US" sz="3200" dirty="0">
                <a:solidFill>
                  <a:schemeClr val="bg1"/>
                </a:solidFill>
              </a:rPr>
              <a:t> </a:t>
            </a:r>
            <a:r>
              <a:rPr lang="en-US" sz="3200" dirty="0" err="1">
                <a:solidFill>
                  <a:schemeClr val="bg1"/>
                </a:solidFill>
              </a:rPr>
              <a:t>adipiscing</a:t>
            </a:r>
            <a:r>
              <a:rPr lang="en-US" sz="3200" dirty="0">
                <a:solidFill>
                  <a:schemeClr val="bg1"/>
                </a:solidFill>
              </a:rPr>
              <a:t> </a:t>
            </a:r>
            <a:r>
              <a:rPr lang="en-US" sz="3200" dirty="0" err="1">
                <a:solidFill>
                  <a:schemeClr val="bg1"/>
                </a:solidFill>
              </a:rPr>
              <a:t>elit</a:t>
            </a:r>
            <a:r>
              <a:rPr lang="en-US" sz="3200" dirty="0">
                <a:solidFill>
                  <a:schemeClr val="bg1"/>
                </a:solidFill>
              </a:rPr>
              <a:t>, sed do </a:t>
            </a:r>
            <a:r>
              <a:rPr lang="en-US" sz="3200" dirty="0" err="1">
                <a:solidFill>
                  <a:schemeClr val="bg1"/>
                </a:solidFill>
              </a:rPr>
              <a:t>eiusmod</a:t>
            </a:r>
            <a:r>
              <a:rPr lang="en-US" sz="3200" dirty="0">
                <a:solidFill>
                  <a:schemeClr val="bg1"/>
                </a:solidFill>
              </a:rPr>
              <a:t> </a:t>
            </a:r>
            <a:r>
              <a:rPr lang="en-US" sz="3200" dirty="0" err="1">
                <a:solidFill>
                  <a:schemeClr val="bg1"/>
                </a:solidFill>
              </a:rPr>
              <a:t>tempor</a:t>
            </a:r>
            <a:r>
              <a:rPr lang="en-US" sz="3200" dirty="0">
                <a:solidFill>
                  <a:schemeClr val="bg1"/>
                </a:solidFill>
              </a:rPr>
              <a:t> </a:t>
            </a:r>
            <a:r>
              <a:rPr lang="en-US" sz="3200" dirty="0" err="1">
                <a:solidFill>
                  <a:schemeClr val="bg1"/>
                </a:solidFill>
              </a:rPr>
              <a:t>incididunt</a:t>
            </a:r>
            <a:r>
              <a:rPr lang="en-US" sz="3200" dirty="0">
                <a:solidFill>
                  <a:schemeClr val="bg1"/>
                </a:solidFill>
              </a:rPr>
              <a:t> </a:t>
            </a:r>
            <a:r>
              <a:rPr lang="en-US" sz="3200" dirty="0" err="1">
                <a:solidFill>
                  <a:schemeClr val="bg1"/>
                </a:solidFill>
              </a:rPr>
              <a:t>ut</a:t>
            </a:r>
            <a:r>
              <a:rPr lang="en-US" sz="3200" dirty="0">
                <a:solidFill>
                  <a:schemeClr val="bg1"/>
                </a:solidFill>
              </a:rPr>
              <a:t> </a:t>
            </a:r>
            <a:r>
              <a:rPr lang="en-US" sz="3200" dirty="0" err="1">
                <a:solidFill>
                  <a:schemeClr val="bg1"/>
                </a:solidFill>
              </a:rPr>
              <a:t>labore</a:t>
            </a:r>
            <a:r>
              <a:rPr lang="en-US" sz="3200" dirty="0">
                <a:solidFill>
                  <a:schemeClr val="bg1"/>
                </a:solidFill>
              </a:rPr>
              <a:t> et dolore magna </a:t>
            </a:r>
            <a:r>
              <a:rPr lang="en-US" sz="3200" dirty="0" err="1">
                <a:solidFill>
                  <a:schemeClr val="bg1"/>
                </a:solidFill>
              </a:rPr>
              <a:t>aliqua</a:t>
            </a:r>
            <a:r>
              <a:rPr lang="en-US" sz="3200" dirty="0">
                <a:solidFill>
                  <a:schemeClr val="bg1"/>
                </a:solidFill>
              </a:rPr>
              <a:t>. Ut </a:t>
            </a:r>
            <a:r>
              <a:rPr lang="en-US" sz="3200" dirty="0" err="1">
                <a:solidFill>
                  <a:schemeClr val="bg1"/>
                </a:solidFill>
              </a:rPr>
              <a:t>enim</a:t>
            </a:r>
            <a:r>
              <a:rPr lang="en-US" sz="3200" dirty="0">
                <a:solidFill>
                  <a:schemeClr val="bg1"/>
                </a:solidFill>
              </a:rPr>
              <a:t> ad minim </a:t>
            </a:r>
            <a:r>
              <a:rPr lang="en-US" sz="3200" dirty="0" err="1">
                <a:solidFill>
                  <a:schemeClr val="bg1"/>
                </a:solidFill>
              </a:rPr>
              <a:t>veniam</a:t>
            </a:r>
            <a:r>
              <a:rPr lang="en-US" sz="3200" dirty="0">
                <a:solidFill>
                  <a:schemeClr val="bg1"/>
                </a:solidFill>
              </a:rPr>
              <a:t>, </a:t>
            </a:r>
            <a:r>
              <a:rPr lang="en-US" sz="3200" dirty="0" err="1">
                <a:solidFill>
                  <a:schemeClr val="bg1"/>
                </a:solidFill>
              </a:rPr>
              <a:t>quis</a:t>
            </a:r>
            <a:r>
              <a:rPr lang="en-US" sz="3200" dirty="0">
                <a:solidFill>
                  <a:schemeClr val="bg1"/>
                </a:solidFill>
              </a:rPr>
              <a:t> </a:t>
            </a:r>
            <a:r>
              <a:rPr lang="en-US" sz="3200" dirty="0" err="1">
                <a:solidFill>
                  <a:schemeClr val="bg1"/>
                </a:solidFill>
              </a:rPr>
              <a:t>nostrud</a:t>
            </a:r>
            <a:r>
              <a:rPr lang="en-US" sz="3200" dirty="0">
                <a:solidFill>
                  <a:schemeClr val="bg1"/>
                </a:solidFill>
              </a:rPr>
              <a:t> </a:t>
            </a:r>
            <a:r>
              <a:rPr lang="en-US" sz="3200" dirty="0" err="1">
                <a:solidFill>
                  <a:schemeClr val="bg1"/>
                </a:solidFill>
              </a:rPr>
              <a:t>exerc</a:t>
            </a:r>
            <a:r>
              <a:rPr lang="en-US" sz="3200" dirty="0">
                <a:solidFill>
                  <a:schemeClr val="bg1"/>
                </a:solidFill>
              </a:rPr>
              <a:t> </a:t>
            </a:r>
            <a:r>
              <a:rPr lang="en-US" sz="3200" dirty="0" err="1">
                <a:solidFill>
                  <a:schemeClr val="bg1"/>
                </a:solidFill>
              </a:rPr>
              <a:t>itation</a:t>
            </a:r>
            <a:r>
              <a:rPr lang="en-US" sz="3200" dirty="0">
                <a:solidFill>
                  <a:schemeClr val="bg1"/>
                </a:solidFill>
              </a:rPr>
              <a:t> </a:t>
            </a:r>
            <a:r>
              <a:rPr lang="en-US" sz="3200" dirty="0" err="1">
                <a:solidFill>
                  <a:schemeClr val="bg1"/>
                </a:solidFill>
              </a:rPr>
              <a:t>ullamco</a:t>
            </a:r>
            <a:r>
              <a:rPr lang="en-US" sz="3200" dirty="0">
                <a:solidFill>
                  <a:schemeClr val="bg1"/>
                </a:solidFill>
              </a:rPr>
              <a:t> </a:t>
            </a:r>
            <a:r>
              <a:rPr lang="en-US" sz="3200" dirty="0" err="1">
                <a:solidFill>
                  <a:schemeClr val="bg1"/>
                </a:solidFill>
              </a:rPr>
              <a:t>laboris</a:t>
            </a:r>
            <a:r>
              <a:rPr lang="en-US" sz="3200" dirty="0">
                <a:solidFill>
                  <a:schemeClr val="bg1"/>
                </a:solidFill>
              </a:rPr>
              <a:t> nisi </a:t>
            </a:r>
            <a:r>
              <a:rPr lang="en-US" sz="3200" dirty="0" err="1">
                <a:solidFill>
                  <a:schemeClr val="bg1"/>
                </a:solidFill>
              </a:rPr>
              <a:t>ut</a:t>
            </a:r>
            <a:r>
              <a:rPr lang="en-US" sz="3200" dirty="0">
                <a:solidFill>
                  <a:schemeClr val="bg1"/>
                </a:solidFill>
              </a:rPr>
              <a:t> </a:t>
            </a:r>
            <a:r>
              <a:rPr lang="en-US" sz="3200" dirty="0" err="1">
                <a:solidFill>
                  <a:schemeClr val="bg1"/>
                </a:solidFill>
              </a:rPr>
              <a:t>aliquip</a:t>
            </a:r>
            <a:r>
              <a:rPr lang="en-US" sz="3200" dirty="0">
                <a:solidFill>
                  <a:schemeClr val="bg1"/>
                </a:solidFill>
              </a:rPr>
              <a:t> ex </a:t>
            </a:r>
            <a:r>
              <a:rPr lang="en-US" sz="3200" dirty="0" err="1">
                <a:solidFill>
                  <a:schemeClr val="bg1"/>
                </a:solidFill>
              </a:rPr>
              <a:t>ea</a:t>
            </a:r>
            <a:r>
              <a:rPr lang="en-US" sz="3200" dirty="0">
                <a:solidFill>
                  <a:schemeClr val="bg1"/>
                </a:solidFill>
              </a:rPr>
              <a:t> commo do </a:t>
            </a:r>
            <a:r>
              <a:rPr lang="en-US" sz="3200" dirty="0" err="1">
                <a:solidFill>
                  <a:schemeClr val="bg1"/>
                </a:solidFill>
              </a:rPr>
              <a:t>consequat</a:t>
            </a:r>
            <a:r>
              <a:rPr lang="en-US" sz="3200" dirty="0">
                <a:solidFill>
                  <a:schemeClr val="bg1"/>
                </a:solidFill>
              </a:rPr>
              <a:t>. </a:t>
            </a:r>
          </a:p>
        </p:txBody>
      </p:sp>
      <p:pic>
        <p:nvPicPr>
          <p:cNvPr id="3" name="Picture 2">
            <a:extLst>
              <a:ext uri="{FF2B5EF4-FFF2-40B4-BE49-F238E27FC236}">
                <a16:creationId xmlns:a16="http://schemas.microsoft.com/office/drawing/2014/main" id="{2D4A53D5-1F60-4B77-9D9F-B940BACABAFC}"/>
              </a:ext>
            </a:extLst>
          </p:cNvPr>
          <p:cNvPicPr>
            <a:picLocks noChangeAspect="1"/>
          </p:cNvPicPr>
          <p:nvPr/>
        </p:nvPicPr>
        <p:blipFill rotWithShape="1">
          <a:blip r:embed="rId4">
            <a:extLst>
              <a:ext uri="{28A0092B-C50C-407E-A947-70E740481C1C}">
                <a14:useLocalDpi xmlns:a14="http://schemas.microsoft.com/office/drawing/2010/main" val="0"/>
              </a:ext>
            </a:extLst>
          </a:blip>
          <a:srcRect b="27567"/>
          <a:stretch/>
        </p:blipFill>
        <p:spPr>
          <a:xfrm>
            <a:off x="14630400" y="1044891"/>
            <a:ext cx="14630400" cy="15414310"/>
          </a:xfrm>
          <a:prstGeom prst="rect">
            <a:avLst/>
          </a:prstGeom>
        </p:spPr>
      </p:pic>
      <p:grpSp>
        <p:nvGrpSpPr>
          <p:cNvPr id="20" name="Group 19">
            <a:extLst>
              <a:ext uri="{FF2B5EF4-FFF2-40B4-BE49-F238E27FC236}">
                <a16:creationId xmlns:a16="http://schemas.microsoft.com/office/drawing/2014/main" id="{69257F0A-A422-476D-B892-E57C3FB3A8FA}"/>
              </a:ext>
            </a:extLst>
          </p:cNvPr>
          <p:cNvGrpSpPr/>
          <p:nvPr/>
        </p:nvGrpSpPr>
        <p:grpSpPr>
          <a:xfrm>
            <a:off x="1165171" y="1051049"/>
            <a:ext cx="4662664" cy="1203616"/>
            <a:chOff x="1069922" y="1254453"/>
            <a:chExt cx="7883578" cy="2035060"/>
          </a:xfrm>
          <a:solidFill>
            <a:schemeClr val="bg1"/>
          </a:solidFill>
        </p:grpSpPr>
        <p:sp>
          <p:nvSpPr>
            <p:cNvPr id="21" name="Rectangle: Rounded Corners 20">
              <a:extLst>
                <a:ext uri="{FF2B5EF4-FFF2-40B4-BE49-F238E27FC236}">
                  <a16:creationId xmlns:a16="http://schemas.microsoft.com/office/drawing/2014/main" id="{9612927B-D9A3-4A9D-A6F2-54ADE070B1DD}"/>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B7A7E3D-6A66-4D74-A091-BC4E242E1DCA}"/>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a:extLst>
              <a:ext uri="{FF2B5EF4-FFF2-40B4-BE49-F238E27FC236}">
                <a16:creationId xmlns:a16="http://schemas.microsoft.com/office/drawing/2014/main" id="{2C7AB3B3-654B-45E0-A33F-0358CADEB609}"/>
              </a:ext>
            </a:extLst>
          </p:cNvPr>
          <p:cNvSpPr>
            <a:spLocks noGrp="1"/>
          </p:cNvSpPr>
          <p:nvPr>
            <p:ph type="ftr" sz="quarter" idx="3"/>
          </p:nvPr>
        </p:nvSpPr>
        <p:spPr/>
        <p:txBody>
          <a:bodyPr/>
          <a:lstStyle/>
          <a:p>
            <a:r>
              <a:rPr lang="en-US">
                <a:solidFill>
                  <a:schemeClr val="bg1"/>
                </a:solidFill>
              </a:rPr>
              <a:t>MEETING.ME</a:t>
            </a:r>
            <a:endParaRPr lang="en-US" dirty="0">
              <a:solidFill>
                <a:schemeClr val="bg1"/>
              </a:solidFill>
            </a:endParaRPr>
          </a:p>
        </p:txBody>
      </p:sp>
      <p:sp>
        <p:nvSpPr>
          <p:cNvPr id="5" name="Slide Number Placeholder 4">
            <a:extLst>
              <a:ext uri="{FF2B5EF4-FFF2-40B4-BE49-F238E27FC236}">
                <a16:creationId xmlns:a16="http://schemas.microsoft.com/office/drawing/2014/main" id="{DFD8BEB5-DC21-48E7-948C-B60D706C6D8E}"/>
              </a:ext>
            </a:extLst>
          </p:cNvPr>
          <p:cNvSpPr>
            <a:spLocks noGrp="1"/>
          </p:cNvSpPr>
          <p:nvPr>
            <p:ph type="sldNum" sz="quarter" idx="4"/>
          </p:nvPr>
        </p:nvSpPr>
        <p:spPr/>
        <p:txBody>
          <a:bodyPr/>
          <a:lstStyle/>
          <a:p>
            <a:fld id="{92B485D1-D61A-494D-A8A9-04DC541B8AAB}" type="slidenum">
              <a:rPr lang="en-US" smtClean="0">
                <a:solidFill>
                  <a:schemeClr val="bg1"/>
                </a:solidFill>
              </a:rPr>
              <a:pPr/>
              <a:t>5</a:t>
            </a:fld>
            <a:endParaRPr lang="en-US" dirty="0">
              <a:solidFill>
                <a:schemeClr val="bg1"/>
              </a:solidFill>
            </a:endParaRPr>
          </a:p>
        </p:txBody>
      </p:sp>
    </p:spTree>
    <p:extLst>
      <p:ext uri="{BB962C8B-B14F-4D97-AF65-F5344CB8AC3E}">
        <p14:creationId xmlns:p14="http://schemas.microsoft.com/office/powerpoint/2010/main" val="2010866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DD6736-09EF-4733-A6EB-2119D0D97B96}"/>
              </a:ext>
            </a:extLst>
          </p:cNvPr>
          <p:cNvSpPr/>
          <p:nvPr/>
        </p:nvSpPr>
        <p:spPr>
          <a:xfrm>
            <a:off x="993720" y="3694019"/>
            <a:ext cx="15008280" cy="3054234"/>
          </a:xfrm>
          <a:prstGeom prst="rect">
            <a:avLst/>
          </a:prstGeom>
        </p:spPr>
        <p:txBody>
          <a:bodyPr wrap="square">
            <a:spAutoFit/>
          </a:bodyPr>
          <a:lstStyle/>
          <a:p>
            <a:pPr>
              <a:lnSpc>
                <a:spcPct val="80000"/>
              </a:lnSpc>
            </a:pPr>
            <a:r>
              <a:rPr lang="en-US" sz="8000" dirty="0">
                <a:solidFill>
                  <a:schemeClr val="accent2"/>
                </a:solidFill>
              </a:rPr>
              <a:t>HAVE ANY MORE </a:t>
            </a:r>
            <a:br>
              <a:rPr lang="en-US" sz="8000" dirty="0">
                <a:solidFill>
                  <a:schemeClr val="accent2"/>
                </a:solidFill>
              </a:rPr>
            </a:br>
            <a:r>
              <a:rPr lang="en-US" sz="8000" b="1" dirty="0">
                <a:solidFill>
                  <a:schemeClr val="accent2"/>
                </a:solidFill>
              </a:rPr>
              <a:t>THAT YOU’VE FOUND ONLINE THAT YOU LIKE? </a:t>
            </a:r>
          </a:p>
        </p:txBody>
      </p:sp>
      <p:sp>
        <p:nvSpPr>
          <p:cNvPr id="7" name="Rectangle 6">
            <a:extLst>
              <a:ext uri="{FF2B5EF4-FFF2-40B4-BE49-F238E27FC236}">
                <a16:creationId xmlns:a16="http://schemas.microsoft.com/office/drawing/2014/main" id="{C4296EE7-6606-48C5-AE57-E811FD1B1C67}"/>
              </a:ext>
            </a:extLst>
          </p:cNvPr>
          <p:cNvSpPr/>
          <p:nvPr/>
        </p:nvSpPr>
        <p:spPr>
          <a:xfrm>
            <a:off x="0" y="7315200"/>
            <a:ext cx="29260800" cy="9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576BD6AF-DF7F-4AE7-B8A9-F4289116A4D6}"/>
              </a:ext>
            </a:extLst>
          </p:cNvPr>
          <p:cNvSpPr/>
          <p:nvPr/>
        </p:nvSpPr>
        <p:spPr>
          <a:xfrm>
            <a:off x="993721" y="11314264"/>
            <a:ext cx="10169579" cy="2963696"/>
          </a:xfrm>
          <a:prstGeom prst="rect">
            <a:avLst/>
          </a:prstGeom>
        </p:spPr>
        <p:txBody>
          <a:bodyPr wrap="square">
            <a:spAutoFit/>
          </a:bodyPr>
          <a:lstStyle/>
          <a:p>
            <a:pPr algn="just">
              <a:lnSpc>
                <a:spcPct val="150000"/>
              </a:lnSpc>
            </a:pPr>
            <a:r>
              <a:rPr lang="en-US" sz="3200" dirty="0">
                <a:solidFill>
                  <a:schemeClr val="bg1"/>
                </a:solidFill>
              </a:rPr>
              <a:t>As one of the planet’s premier luxury brands, Sotheby’s International Realty wisely decided to keep one foot in tradition, and one in the future with their real estate slogan.</a:t>
            </a:r>
          </a:p>
        </p:txBody>
      </p:sp>
      <p:sp>
        <p:nvSpPr>
          <p:cNvPr id="9" name="Rectangle 8">
            <a:extLst>
              <a:ext uri="{FF2B5EF4-FFF2-40B4-BE49-F238E27FC236}">
                <a16:creationId xmlns:a16="http://schemas.microsoft.com/office/drawing/2014/main" id="{DD777162-39EE-4396-A84A-691FEDAC3203}"/>
              </a:ext>
            </a:extLst>
          </p:cNvPr>
          <p:cNvSpPr/>
          <p:nvPr/>
        </p:nvSpPr>
        <p:spPr>
          <a:xfrm>
            <a:off x="993721" y="7811938"/>
            <a:ext cx="10169579" cy="2963696"/>
          </a:xfrm>
          <a:prstGeom prst="rect">
            <a:avLst/>
          </a:prstGeom>
        </p:spPr>
        <p:txBody>
          <a:bodyPr wrap="square">
            <a:spAutoFit/>
          </a:bodyPr>
          <a:lstStyle/>
          <a:p>
            <a:pPr algn="just">
              <a:lnSpc>
                <a:spcPct val="150000"/>
              </a:lnSpc>
            </a:pPr>
            <a:r>
              <a:rPr lang="en-US" sz="3200" dirty="0">
                <a:solidFill>
                  <a:schemeClr val="bg1"/>
                </a:solidFill>
              </a:rPr>
              <a:t>As one of the planet’s premier luxury brands, Sotheby’s International Realty wisely decided to keep one foot in tradition, and one in the future with their real estate slogan.</a:t>
            </a:r>
          </a:p>
        </p:txBody>
      </p:sp>
      <p:grpSp>
        <p:nvGrpSpPr>
          <p:cNvPr id="17" name="Group 16">
            <a:extLst>
              <a:ext uri="{FF2B5EF4-FFF2-40B4-BE49-F238E27FC236}">
                <a16:creationId xmlns:a16="http://schemas.microsoft.com/office/drawing/2014/main" id="{561E7A51-40A6-4308-BE8B-478B4C130B91}"/>
              </a:ext>
            </a:extLst>
          </p:cNvPr>
          <p:cNvGrpSpPr/>
          <p:nvPr/>
        </p:nvGrpSpPr>
        <p:grpSpPr>
          <a:xfrm>
            <a:off x="1165171" y="1051049"/>
            <a:ext cx="4662664" cy="1203616"/>
            <a:chOff x="1069922" y="1254453"/>
            <a:chExt cx="7883578" cy="2035060"/>
          </a:xfrm>
        </p:grpSpPr>
        <p:sp>
          <p:nvSpPr>
            <p:cNvPr id="18" name="Rectangle: Rounded Corners 17">
              <a:extLst>
                <a:ext uri="{FF2B5EF4-FFF2-40B4-BE49-F238E27FC236}">
                  <a16:creationId xmlns:a16="http://schemas.microsoft.com/office/drawing/2014/main" id="{91FC788A-7C95-4A20-A3E3-9B33AC0FF288}"/>
                </a:ext>
              </a:extLst>
            </p:cNvPr>
            <p:cNvSpPr/>
            <p:nvPr/>
          </p:nvSpPr>
          <p:spPr>
            <a:xfrm>
              <a:off x="1069922" y="1254453"/>
              <a:ext cx="7883578" cy="2035060"/>
            </a:xfrm>
            <a:prstGeom prst="roundRect">
              <a:avLst>
                <a:gd name="adj" fmla="val 62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925B65A-689D-47E7-9243-57BE98D66EA9}"/>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90E7C8C8-3CA5-43DB-B371-29E4A1548E8E}"/>
              </a:ext>
            </a:extLst>
          </p:cNvPr>
          <p:cNvPicPr>
            <a:picLocks noChangeAspect="1"/>
          </p:cNvPicPr>
          <p:nvPr/>
        </p:nvPicPr>
        <p:blipFill rotWithShape="1">
          <a:blip r:embed="rId2">
            <a:extLst>
              <a:ext uri="{28A0092B-C50C-407E-A947-70E740481C1C}">
                <a14:useLocalDpi xmlns:a14="http://schemas.microsoft.com/office/drawing/2010/main" val="0"/>
              </a:ext>
            </a:extLst>
          </a:blip>
          <a:srcRect l="15923" r="16174" b="7491"/>
          <a:stretch/>
        </p:blipFill>
        <p:spPr>
          <a:xfrm flipH="1">
            <a:off x="16301501" y="391052"/>
            <a:ext cx="11794127" cy="16068148"/>
          </a:xfrm>
          <a:prstGeom prst="rect">
            <a:avLst/>
          </a:prstGeom>
        </p:spPr>
      </p:pic>
      <p:sp>
        <p:nvSpPr>
          <p:cNvPr id="21" name="Footer Placeholder 20">
            <a:extLst>
              <a:ext uri="{FF2B5EF4-FFF2-40B4-BE49-F238E27FC236}">
                <a16:creationId xmlns:a16="http://schemas.microsoft.com/office/drawing/2014/main" id="{F8C94A09-3734-452D-9A74-B3BD547BF37A}"/>
              </a:ext>
            </a:extLst>
          </p:cNvPr>
          <p:cNvSpPr>
            <a:spLocks noGrp="1"/>
          </p:cNvSpPr>
          <p:nvPr>
            <p:ph type="ftr" sz="quarter" idx="3"/>
          </p:nvPr>
        </p:nvSpPr>
        <p:spPr/>
        <p:txBody>
          <a:bodyPr/>
          <a:lstStyle/>
          <a:p>
            <a:r>
              <a:rPr lang="en-US">
                <a:solidFill>
                  <a:schemeClr val="bg1"/>
                </a:solidFill>
              </a:rPr>
              <a:t>MEETING.ME</a:t>
            </a:r>
            <a:endParaRPr lang="en-US" dirty="0">
              <a:solidFill>
                <a:schemeClr val="bg1"/>
              </a:solidFill>
            </a:endParaRPr>
          </a:p>
        </p:txBody>
      </p:sp>
      <p:sp>
        <p:nvSpPr>
          <p:cNvPr id="22" name="Slide Number Placeholder 21">
            <a:extLst>
              <a:ext uri="{FF2B5EF4-FFF2-40B4-BE49-F238E27FC236}">
                <a16:creationId xmlns:a16="http://schemas.microsoft.com/office/drawing/2014/main" id="{1C39B281-5546-482A-AC4B-991AAEA21334}"/>
              </a:ext>
            </a:extLst>
          </p:cNvPr>
          <p:cNvSpPr>
            <a:spLocks noGrp="1"/>
          </p:cNvSpPr>
          <p:nvPr>
            <p:ph type="sldNum" sz="quarter" idx="4"/>
          </p:nvPr>
        </p:nvSpPr>
        <p:spPr/>
        <p:txBody>
          <a:bodyPr/>
          <a:lstStyle/>
          <a:p>
            <a:fld id="{92B485D1-D61A-494D-A8A9-04DC541B8AAB}"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1957140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C48B8A-6AFB-4AC5-86E3-CE96B5382734}"/>
              </a:ext>
            </a:extLst>
          </p:cNvPr>
          <p:cNvSpPr>
            <a:spLocks noGrp="1"/>
          </p:cNvSpPr>
          <p:nvPr>
            <p:ph type="sldNum" sz="quarter" idx="4"/>
          </p:nvPr>
        </p:nvSpPr>
        <p:spPr>
          <a:xfrm>
            <a:off x="26536650" y="15003357"/>
            <a:ext cx="1692329" cy="646332"/>
          </a:xfrm>
        </p:spPr>
        <p:txBody>
          <a:bodyPr/>
          <a:lstStyle/>
          <a:p>
            <a:fld id="{92B485D1-D61A-494D-A8A9-04DC541B8AAB}" type="slidenum">
              <a:rPr lang="en-US" smtClean="0"/>
              <a:pPr/>
              <a:t>7</a:t>
            </a:fld>
            <a:endParaRPr lang="en-US"/>
          </a:p>
        </p:txBody>
      </p:sp>
      <p:sp>
        <p:nvSpPr>
          <p:cNvPr id="3" name="Footer Placeholder 2">
            <a:extLst>
              <a:ext uri="{FF2B5EF4-FFF2-40B4-BE49-F238E27FC236}">
                <a16:creationId xmlns:a16="http://schemas.microsoft.com/office/drawing/2014/main" id="{09E9D1D9-2D12-4935-A7FD-E3A7F5D0775E}"/>
              </a:ext>
            </a:extLst>
          </p:cNvPr>
          <p:cNvSpPr>
            <a:spLocks noGrp="1"/>
          </p:cNvSpPr>
          <p:nvPr>
            <p:ph type="ftr" sz="quarter" idx="3"/>
          </p:nvPr>
        </p:nvSpPr>
        <p:spPr>
          <a:xfrm>
            <a:off x="1031821" y="15003357"/>
            <a:ext cx="9874250" cy="646332"/>
          </a:xfrm>
        </p:spPr>
        <p:txBody>
          <a:bodyPr/>
          <a:lstStyle/>
          <a:p>
            <a:r>
              <a:rPr lang="en-US"/>
              <a:t>MEETING.ME</a:t>
            </a:r>
            <a:endParaRPr lang="en-US" dirty="0"/>
          </a:p>
        </p:txBody>
      </p:sp>
      <p:pic>
        <p:nvPicPr>
          <p:cNvPr id="33" name="Picture Placeholder 32">
            <a:extLst>
              <a:ext uri="{FF2B5EF4-FFF2-40B4-BE49-F238E27FC236}">
                <a16:creationId xmlns:a16="http://schemas.microsoft.com/office/drawing/2014/main" id="{8151B1FD-0C00-4E64-A038-1F00920677B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16" b="2716"/>
          <a:stretch>
            <a:fillRect/>
          </a:stretch>
        </p:blipFill>
        <p:spPr/>
      </p:pic>
      <p:pic>
        <p:nvPicPr>
          <p:cNvPr id="35" name="Picture Placeholder 34">
            <a:extLst>
              <a:ext uri="{FF2B5EF4-FFF2-40B4-BE49-F238E27FC236}">
                <a16:creationId xmlns:a16="http://schemas.microsoft.com/office/drawing/2014/main" id="{6E79306A-9808-4139-A7F0-2A675F4B77F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4535" b="24535"/>
          <a:stretch>
            <a:fillRect/>
          </a:stretch>
        </p:blipFill>
        <p:spPr/>
      </p:pic>
      <p:pic>
        <p:nvPicPr>
          <p:cNvPr id="37" name="Picture Placeholder 36">
            <a:extLst>
              <a:ext uri="{FF2B5EF4-FFF2-40B4-BE49-F238E27FC236}">
                <a16:creationId xmlns:a16="http://schemas.microsoft.com/office/drawing/2014/main" id="{B1E2A286-B850-4820-B112-F290FBC486E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6376" r="6376"/>
          <a:stretch>
            <a:fillRect/>
          </a:stretch>
        </p:blipFill>
        <p:spPr/>
      </p:pic>
      <p:pic>
        <p:nvPicPr>
          <p:cNvPr id="39" name="Picture Placeholder 38">
            <a:extLst>
              <a:ext uri="{FF2B5EF4-FFF2-40B4-BE49-F238E27FC236}">
                <a16:creationId xmlns:a16="http://schemas.microsoft.com/office/drawing/2014/main" id="{FB4EC624-1972-4076-B364-2F5E2DD0EF61}"/>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27141" b="27141"/>
          <a:stretch>
            <a:fillRect/>
          </a:stretch>
        </p:blipFill>
        <p:spPr/>
      </p:pic>
      <p:sp>
        <p:nvSpPr>
          <p:cNvPr id="4" name="Rectangle 3">
            <a:extLst>
              <a:ext uri="{FF2B5EF4-FFF2-40B4-BE49-F238E27FC236}">
                <a16:creationId xmlns:a16="http://schemas.microsoft.com/office/drawing/2014/main" id="{F3AA7CC9-25B3-4651-9418-A1D4D5C63C33}"/>
              </a:ext>
            </a:extLst>
          </p:cNvPr>
          <p:cNvSpPr/>
          <p:nvPr/>
        </p:nvSpPr>
        <p:spPr>
          <a:xfrm>
            <a:off x="993720" y="1231303"/>
            <a:ext cx="22742580" cy="1332544"/>
          </a:xfrm>
          <a:prstGeom prst="rect">
            <a:avLst/>
          </a:prstGeom>
        </p:spPr>
        <p:txBody>
          <a:bodyPr wrap="square">
            <a:spAutoFit/>
          </a:bodyPr>
          <a:lstStyle/>
          <a:p>
            <a:pPr>
              <a:lnSpc>
                <a:spcPct val="80000"/>
              </a:lnSpc>
            </a:pPr>
            <a:r>
              <a:rPr lang="en-US" sz="9600" b="1" dirty="0">
                <a:solidFill>
                  <a:schemeClr val="accent2"/>
                </a:solidFill>
              </a:rPr>
              <a:t>PORTFOLIO</a:t>
            </a:r>
          </a:p>
        </p:txBody>
      </p:sp>
      <p:sp>
        <p:nvSpPr>
          <p:cNvPr id="13" name="Freeform: Shape 12">
            <a:extLst>
              <a:ext uri="{FF2B5EF4-FFF2-40B4-BE49-F238E27FC236}">
                <a16:creationId xmlns:a16="http://schemas.microsoft.com/office/drawing/2014/main" id="{CB7843F3-D5F1-495D-93D4-E14CB61B5FE1}"/>
              </a:ext>
            </a:extLst>
          </p:cNvPr>
          <p:cNvSpPr/>
          <p:nvPr/>
        </p:nvSpPr>
        <p:spPr>
          <a:xfrm>
            <a:off x="15313081" y="4677833"/>
            <a:ext cx="6333279" cy="4838700"/>
          </a:xfrm>
          <a:custGeom>
            <a:avLst/>
            <a:gdLst>
              <a:gd name="connsiteX0" fmla="*/ 0 w 6333279"/>
              <a:gd name="connsiteY0" fmla="*/ 0 h 4838700"/>
              <a:gd name="connsiteX1" fmla="*/ 6333279 w 6333279"/>
              <a:gd name="connsiteY1" fmla="*/ 0 h 4838700"/>
              <a:gd name="connsiteX2" fmla="*/ 6333279 w 6333279"/>
              <a:gd name="connsiteY2" fmla="*/ 4838700 h 4838700"/>
              <a:gd name="connsiteX3" fmla="*/ 0 w 6333279"/>
              <a:gd name="connsiteY3" fmla="*/ 4838700 h 4838700"/>
            </a:gdLst>
            <a:ahLst/>
            <a:cxnLst>
              <a:cxn ang="0">
                <a:pos x="connsiteX0" y="connsiteY0"/>
              </a:cxn>
              <a:cxn ang="0">
                <a:pos x="connsiteX1" y="connsiteY1"/>
              </a:cxn>
              <a:cxn ang="0">
                <a:pos x="connsiteX2" y="connsiteY2"/>
              </a:cxn>
              <a:cxn ang="0">
                <a:pos x="connsiteX3" y="connsiteY3"/>
              </a:cxn>
            </a:cxnLst>
            <a:rect l="l" t="t" r="r" b="b"/>
            <a:pathLst>
              <a:path w="6333279" h="4838700">
                <a:moveTo>
                  <a:pt x="0" y="0"/>
                </a:moveTo>
                <a:lnTo>
                  <a:pt x="6333279" y="0"/>
                </a:lnTo>
                <a:lnTo>
                  <a:pt x="6333279" y="4838700"/>
                </a:lnTo>
                <a:lnTo>
                  <a:pt x="0" y="4838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36CB078-B512-40C5-8883-66778E36F0D9}"/>
              </a:ext>
            </a:extLst>
          </p:cNvPr>
          <p:cNvSpPr/>
          <p:nvPr/>
        </p:nvSpPr>
        <p:spPr>
          <a:xfrm>
            <a:off x="15922625" y="7066971"/>
            <a:ext cx="4994275" cy="1938992"/>
          </a:xfrm>
          <a:prstGeom prst="rect">
            <a:avLst/>
          </a:prstGeom>
        </p:spPr>
        <p:txBody>
          <a:bodyPr wrap="square">
            <a:spAutoFit/>
          </a:bodyPr>
          <a:lstStyle/>
          <a:p>
            <a:r>
              <a:rPr lang="en-US" sz="6000" dirty="0">
                <a:solidFill>
                  <a:schemeClr val="bg1"/>
                </a:solidFill>
              </a:rPr>
              <a:t>BUSINESS</a:t>
            </a:r>
            <a:br>
              <a:rPr lang="en-US" sz="6000" dirty="0">
                <a:solidFill>
                  <a:schemeClr val="bg1"/>
                </a:solidFill>
              </a:rPr>
            </a:br>
            <a:r>
              <a:rPr lang="en-US" sz="6000" b="1" dirty="0">
                <a:solidFill>
                  <a:schemeClr val="bg1"/>
                </a:solidFill>
              </a:rPr>
              <a:t>MEETINGS</a:t>
            </a:r>
          </a:p>
        </p:txBody>
      </p:sp>
      <p:grpSp>
        <p:nvGrpSpPr>
          <p:cNvPr id="24" name="Group 23">
            <a:extLst>
              <a:ext uri="{FF2B5EF4-FFF2-40B4-BE49-F238E27FC236}">
                <a16:creationId xmlns:a16="http://schemas.microsoft.com/office/drawing/2014/main" id="{8D5E3756-1A1F-4FD9-9D83-84E2FB2A30B6}"/>
              </a:ext>
            </a:extLst>
          </p:cNvPr>
          <p:cNvGrpSpPr/>
          <p:nvPr/>
        </p:nvGrpSpPr>
        <p:grpSpPr>
          <a:xfrm>
            <a:off x="23566308" y="1140153"/>
            <a:ext cx="4662664" cy="1203616"/>
            <a:chOff x="1069922" y="1254453"/>
            <a:chExt cx="7883578" cy="2035060"/>
          </a:xfrm>
          <a:solidFill>
            <a:schemeClr val="accent2"/>
          </a:solidFill>
        </p:grpSpPr>
        <p:sp>
          <p:nvSpPr>
            <p:cNvPr id="25" name="Rectangle: Rounded Corners 24">
              <a:extLst>
                <a:ext uri="{FF2B5EF4-FFF2-40B4-BE49-F238E27FC236}">
                  <a16:creationId xmlns:a16="http://schemas.microsoft.com/office/drawing/2014/main" id="{3FE30C22-A917-4885-BAC5-EDDFD7A3777D}"/>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55303D95-89A7-4BD8-8B48-FD807721E745}"/>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Rectangle 94">
            <a:extLst>
              <a:ext uri="{FF2B5EF4-FFF2-40B4-BE49-F238E27FC236}">
                <a16:creationId xmlns:a16="http://schemas.microsoft.com/office/drawing/2014/main" id="{C1CBFFF7-6C85-4EDA-9C88-4E07D6B9CE08}"/>
              </a:ext>
            </a:extLst>
          </p:cNvPr>
          <p:cNvSpPr/>
          <p:nvPr/>
        </p:nvSpPr>
        <p:spPr>
          <a:xfrm>
            <a:off x="1069921" y="2918786"/>
            <a:ext cx="27159058" cy="1486369"/>
          </a:xfrm>
          <a:prstGeom prst="rect">
            <a:avLst/>
          </a:prstGeom>
        </p:spPr>
        <p:txBody>
          <a:bodyPr wrap="square">
            <a:spAutoFit/>
          </a:bodyPr>
          <a:lstStyle/>
          <a:p>
            <a:pPr algn="just">
              <a:lnSpc>
                <a:spcPct val="150000"/>
              </a:lnSpc>
            </a:pPr>
            <a:r>
              <a:rPr lang="en-US" sz="3200" dirty="0"/>
              <a:t>IN ESSENCE, A BUSINESS MEETING IS A GATHERING OF TWO OR MORE PEOPLE TO DISCUSS IDEAS, GOALS AND OBJECTIVE WORKPLACE. BUSINESS MEETINGS CAN BE LOCATION, OR EVEN OVER THE PHONE AND BY VIDEO CONFERENCE. </a:t>
            </a:r>
          </a:p>
        </p:txBody>
      </p:sp>
    </p:spTree>
    <p:extLst>
      <p:ext uri="{BB962C8B-B14F-4D97-AF65-F5344CB8AC3E}">
        <p14:creationId xmlns:p14="http://schemas.microsoft.com/office/powerpoint/2010/main" val="3022881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1836B058-35B8-4F90-AC92-D80F6768755B}"/>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2650" b="2650"/>
          <a:stretch>
            <a:fillRect/>
          </a:stretch>
        </p:blipFill>
        <p:spPr/>
      </p:pic>
      <p:pic>
        <p:nvPicPr>
          <p:cNvPr id="30" name="Picture Placeholder 29">
            <a:extLst>
              <a:ext uri="{FF2B5EF4-FFF2-40B4-BE49-F238E27FC236}">
                <a16:creationId xmlns:a16="http://schemas.microsoft.com/office/drawing/2014/main" id="{37368682-C365-43A1-BB2C-82E6D492D1EC}"/>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3451" r="13451"/>
          <a:stretch>
            <a:fillRect/>
          </a:stretch>
        </p:blipFill>
        <p:spPr/>
      </p:pic>
      <p:sp>
        <p:nvSpPr>
          <p:cNvPr id="2" name="Slide Number Placeholder 1">
            <a:extLst>
              <a:ext uri="{FF2B5EF4-FFF2-40B4-BE49-F238E27FC236}">
                <a16:creationId xmlns:a16="http://schemas.microsoft.com/office/drawing/2014/main" id="{AAC48B8A-6AFB-4AC5-86E3-CE96B5382734}"/>
              </a:ext>
            </a:extLst>
          </p:cNvPr>
          <p:cNvSpPr>
            <a:spLocks noGrp="1"/>
          </p:cNvSpPr>
          <p:nvPr>
            <p:ph type="sldNum" sz="quarter" idx="4"/>
          </p:nvPr>
        </p:nvSpPr>
        <p:spPr>
          <a:xfrm>
            <a:off x="26536650" y="15003357"/>
            <a:ext cx="1692329" cy="646332"/>
          </a:xfrm>
        </p:spPr>
        <p:txBody>
          <a:bodyPr/>
          <a:lstStyle/>
          <a:p>
            <a:fld id="{92B485D1-D61A-494D-A8A9-04DC541B8AAB}" type="slidenum">
              <a:rPr lang="en-US" smtClean="0"/>
              <a:pPr/>
              <a:t>8</a:t>
            </a:fld>
            <a:endParaRPr lang="en-US"/>
          </a:p>
        </p:txBody>
      </p:sp>
      <p:sp>
        <p:nvSpPr>
          <p:cNvPr id="3" name="Footer Placeholder 2">
            <a:extLst>
              <a:ext uri="{FF2B5EF4-FFF2-40B4-BE49-F238E27FC236}">
                <a16:creationId xmlns:a16="http://schemas.microsoft.com/office/drawing/2014/main" id="{09E9D1D9-2D12-4935-A7FD-E3A7F5D0775E}"/>
              </a:ext>
            </a:extLst>
          </p:cNvPr>
          <p:cNvSpPr>
            <a:spLocks noGrp="1"/>
          </p:cNvSpPr>
          <p:nvPr>
            <p:ph type="ftr" sz="quarter" idx="3"/>
          </p:nvPr>
        </p:nvSpPr>
        <p:spPr>
          <a:xfrm>
            <a:off x="1031821" y="15003357"/>
            <a:ext cx="9874250" cy="646332"/>
          </a:xfrm>
        </p:spPr>
        <p:txBody>
          <a:bodyPr/>
          <a:lstStyle/>
          <a:p>
            <a:r>
              <a:rPr lang="en-US"/>
              <a:t>MEETING.ME</a:t>
            </a:r>
            <a:endParaRPr lang="en-US" dirty="0"/>
          </a:p>
        </p:txBody>
      </p:sp>
      <p:sp>
        <p:nvSpPr>
          <p:cNvPr id="4" name="Rectangle 3">
            <a:extLst>
              <a:ext uri="{FF2B5EF4-FFF2-40B4-BE49-F238E27FC236}">
                <a16:creationId xmlns:a16="http://schemas.microsoft.com/office/drawing/2014/main" id="{F3AA7CC9-25B3-4651-9418-A1D4D5C63C33}"/>
              </a:ext>
            </a:extLst>
          </p:cNvPr>
          <p:cNvSpPr/>
          <p:nvPr/>
        </p:nvSpPr>
        <p:spPr>
          <a:xfrm>
            <a:off x="993720" y="1231303"/>
            <a:ext cx="22742580" cy="1332544"/>
          </a:xfrm>
          <a:prstGeom prst="rect">
            <a:avLst/>
          </a:prstGeom>
        </p:spPr>
        <p:txBody>
          <a:bodyPr wrap="square">
            <a:spAutoFit/>
          </a:bodyPr>
          <a:lstStyle/>
          <a:p>
            <a:pPr lvl="0">
              <a:lnSpc>
                <a:spcPct val="80000"/>
              </a:lnSpc>
            </a:pPr>
            <a:r>
              <a:rPr lang="en-US" sz="9600" b="1" dirty="0">
                <a:solidFill>
                  <a:schemeClr val="accent2"/>
                </a:solidFill>
              </a:rPr>
              <a:t>PORTFOLIO</a:t>
            </a:r>
          </a:p>
        </p:txBody>
      </p:sp>
      <p:sp>
        <p:nvSpPr>
          <p:cNvPr id="25" name="Rectangle 24">
            <a:extLst>
              <a:ext uri="{FF2B5EF4-FFF2-40B4-BE49-F238E27FC236}">
                <a16:creationId xmlns:a16="http://schemas.microsoft.com/office/drawing/2014/main" id="{5A243C0E-2F6C-4AE5-9501-4456B1435DB9}"/>
              </a:ext>
            </a:extLst>
          </p:cNvPr>
          <p:cNvSpPr/>
          <p:nvPr/>
        </p:nvSpPr>
        <p:spPr>
          <a:xfrm rot="10800000">
            <a:off x="1031821" y="11676184"/>
            <a:ext cx="13331878" cy="27340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6" name="Rectangle 25">
            <a:extLst>
              <a:ext uri="{FF2B5EF4-FFF2-40B4-BE49-F238E27FC236}">
                <a16:creationId xmlns:a16="http://schemas.microsoft.com/office/drawing/2014/main" id="{E65E5F89-33B8-4167-B1F7-6437D69D6566}"/>
              </a:ext>
            </a:extLst>
          </p:cNvPr>
          <p:cNvSpPr/>
          <p:nvPr/>
        </p:nvSpPr>
        <p:spPr>
          <a:xfrm rot="10800000">
            <a:off x="14897100" y="11676184"/>
            <a:ext cx="13331878" cy="27340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7" name="Rectangle 26">
            <a:extLst>
              <a:ext uri="{FF2B5EF4-FFF2-40B4-BE49-F238E27FC236}">
                <a16:creationId xmlns:a16="http://schemas.microsoft.com/office/drawing/2014/main" id="{59EC13F1-B4E7-417D-98B5-9187BA646BF5}"/>
              </a:ext>
            </a:extLst>
          </p:cNvPr>
          <p:cNvSpPr/>
          <p:nvPr/>
        </p:nvSpPr>
        <p:spPr>
          <a:xfrm>
            <a:off x="1635125" y="12215351"/>
            <a:ext cx="4994275" cy="1754326"/>
          </a:xfrm>
          <a:prstGeom prst="rect">
            <a:avLst/>
          </a:prstGeom>
        </p:spPr>
        <p:txBody>
          <a:bodyPr wrap="square">
            <a:spAutoFit/>
          </a:bodyPr>
          <a:lstStyle/>
          <a:p>
            <a:r>
              <a:rPr lang="en-US" sz="5400" dirty="0">
                <a:solidFill>
                  <a:schemeClr val="bg1"/>
                </a:solidFill>
              </a:rPr>
              <a:t>YOUR </a:t>
            </a:r>
            <a:br>
              <a:rPr lang="en-US" sz="5400" dirty="0">
                <a:solidFill>
                  <a:schemeClr val="bg1"/>
                </a:solidFill>
              </a:rPr>
            </a:br>
            <a:r>
              <a:rPr lang="en-US" sz="5400" b="1" dirty="0">
                <a:solidFill>
                  <a:schemeClr val="bg1"/>
                </a:solidFill>
              </a:rPr>
              <a:t>TITLE HERE</a:t>
            </a:r>
          </a:p>
        </p:txBody>
      </p:sp>
      <p:sp>
        <p:nvSpPr>
          <p:cNvPr id="28" name="Rectangle 27">
            <a:extLst>
              <a:ext uri="{FF2B5EF4-FFF2-40B4-BE49-F238E27FC236}">
                <a16:creationId xmlns:a16="http://schemas.microsoft.com/office/drawing/2014/main" id="{329801A1-01DC-4B1C-9991-71A720D854FF}"/>
              </a:ext>
            </a:extLst>
          </p:cNvPr>
          <p:cNvSpPr/>
          <p:nvPr/>
        </p:nvSpPr>
        <p:spPr>
          <a:xfrm>
            <a:off x="15733711" y="12215351"/>
            <a:ext cx="4994275" cy="1754326"/>
          </a:xfrm>
          <a:prstGeom prst="rect">
            <a:avLst/>
          </a:prstGeom>
        </p:spPr>
        <p:txBody>
          <a:bodyPr wrap="square">
            <a:spAutoFit/>
          </a:bodyPr>
          <a:lstStyle/>
          <a:p>
            <a:r>
              <a:rPr lang="en-US" sz="5400" dirty="0">
                <a:solidFill>
                  <a:schemeClr val="bg1"/>
                </a:solidFill>
              </a:rPr>
              <a:t>YOUR </a:t>
            </a:r>
            <a:br>
              <a:rPr lang="en-US" sz="5400" dirty="0">
                <a:solidFill>
                  <a:schemeClr val="bg1"/>
                </a:solidFill>
              </a:rPr>
            </a:br>
            <a:r>
              <a:rPr lang="en-US" sz="5400" b="1" dirty="0">
                <a:solidFill>
                  <a:schemeClr val="bg1"/>
                </a:solidFill>
              </a:rPr>
              <a:t>TITLE HERE</a:t>
            </a:r>
          </a:p>
        </p:txBody>
      </p:sp>
      <p:grpSp>
        <p:nvGrpSpPr>
          <p:cNvPr id="19" name="Group 18">
            <a:extLst>
              <a:ext uri="{FF2B5EF4-FFF2-40B4-BE49-F238E27FC236}">
                <a16:creationId xmlns:a16="http://schemas.microsoft.com/office/drawing/2014/main" id="{7DE32D90-9489-4406-B17B-DCCA6D98A906}"/>
              </a:ext>
            </a:extLst>
          </p:cNvPr>
          <p:cNvGrpSpPr/>
          <p:nvPr/>
        </p:nvGrpSpPr>
        <p:grpSpPr>
          <a:xfrm>
            <a:off x="23566308" y="1140153"/>
            <a:ext cx="4662664" cy="1203616"/>
            <a:chOff x="1069922" y="1254453"/>
            <a:chExt cx="7883578" cy="2035060"/>
          </a:xfrm>
          <a:solidFill>
            <a:schemeClr val="accent2"/>
          </a:solidFill>
        </p:grpSpPr>
        <p:sp>
          <p:nvSpPr>
            <p:cNvPr id="20" name="Rectangle: Rounded Corners 19">
              <a:extLst>
                <a:ext uri="{FF2B5EF4-FFF2-40B4-BE49-F238E27FC236}">
                  <a16:creationId xmlns:a16="http://schemas.microsoft.com/office/drawing/2014/main" id="{B8B6B006-0510-4154-AA3A-F71F9FFE54B6}"/>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7D5C5F3C-C02F-4C44-B8A6-4CFAB970FB78}"/>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8B5ECD53-C3A1-4381-B141-7D423DA9352E}"/>
              </a:ext>
            </a:extLst>
          </p:cNvPr>
          <p:cNvSpPr/>
          <p:nvPr/>
        </p:nvSpPr>
        <p:spPr>
          <a:xfrm>
            <a:off x="1069921" y="2918786"/>
            <a:ext cx="27159058" cy="1486369"/>
          </a:xfrm>
          <a:prstGeom prst="rect">
            <a:avLst/>
          </a:prstGeom>
        </p:spPr>
        <p:txBody>
          <a:bodyPr wrap="square">
            <a:spAutoFit/>
          </a:bodyPr>
          <a:lstStyle/>
          <a:p>
            <a:pPr algn="just">
              <a:lnSpc>
                <a:spcPct val="150000"/>
              </a:lnSpc>
            </a:pPr>
            <a:r>
              <a:rPr lang="en-US" sz="3200" dirty="0"/>
              <a:t>IN ESSENCE, A BUSINESS MEETING IS A GATHERING OF TWO OR MORE PEOPLE TO DISCUSS IDEAS, GOALS AND OBJECTIVE WORKPLACE. BUSINESS MEETINGS CAN BE LOCATION, OR EVEN OVER THE PHONE AND BY VIDEO CONFERENCE. </a:t>
            </a:r>
          </a:p>
        </p:txBody>
      </p:sp>
    </p:spTree>
    <p:extLst>
      <p:ext uri="{BB962C8B-B14F-4D97-AF65-F5344CB8AC3E}">
        <p14:creationId xmlns:p14="http://schemas.microsoft.com/office/powerpoint/2010/main" val="2459768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a:xfrm>
            <a:off x="26536650" y="15003357"/>
            <a:ext cx="1692329" cy="646332"/>
          </a:xfrm>
        </p:spPr>
        <p:txBody>
          <a:bodyPr/>
          <a:lstStyle/>
          <a:p>
            <a:fld id="{92B485D1-D61A-494D-A8A9-04DC541B8AAB}" type="slidenum">
              <a:rPr lang="en-US" smtClean="0"/>
              <a:pPr/>
              <a:t>9</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a:xfrm>
            <a:off x="1031821" y="15003357"/>
            <a:ext cx="9874250" cy="646332"/>
          </a:xfrm>
        </p:spPr>
        <p:txBody>
          <a:bodyPr/>
          <a:lstStyle/>
          <a:p>
            <a:r>
              <a:rPr lang="en-US"/>
              <a:t>MEETING.ME</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231303"/>
            <a:ext cx="22742580" cy="1332544"/>
          </a:xfrm>
          <a:prstGeom prst="rect">
            <a:avLst/>
          </a:prstGeom>
        </p:spPr>
        <p:txBody>
          <a:bodyPr wrap="square">
            <a:spAutoFit/>
          </a:bodyPr>
          <a:lstStyle/>
          <a:p>
            <a:pPr lvl="0">
              <a:lnSpc>
                <a:spcPct val="80000"/>
              </a:lnSpc>
            </a:pPr>
            <a:r>
              <a:rPr lang="en-US" sz="9600" b="1" dirty="0">
                <a:solidFill>
                  <a:schemeClr val="accent2"/>
                </a:solidFill>
              </a:rPr>
              <a:t>PORTFOLIO</a:t>
            </a:r>
          </a:p>
        </p:txBody>
      </p:sp>
      <p:sp>
        <p:nvSpPr>
          <p:cNvPr id="51" name="Rectangle 50">
            <a:extLst>
              <a:ext uri="{FF2B5EF4-FFF2-40B4-BE49-F238E27FC236}">
                <a16:creationId xmlns:a16="http://schemas.microsoft.com/office/drawing/2014/main" id="{0313CE4D-1C0F-40E3-8BEE-64B6F004DD1D}"/>
              </a:ext>
            </a:extLst>
          </p:cNvPr>
          <p:cNvSpPr/>
          <p:nvPr/>
        </p:nvSpPr>
        <p:spPr>
          <a:xfrm>
            <a:off x="10343493" y="10787496"/>
            <a:ext cx="6854881" cy="707886"/>
          </a:xfrm>
          <a:prstGeom prst="rect">
            <a:avLst/>
          </a:prstGeom>
        </p:spPr>
        <p:txBody>
          <a:bodyPr wrap="square">
            <a:spAutoFit/>
          </a:bodyPr>
          <a:lstStyle/>
          <a:p>
            <a:r>
              <a:rPr lang="en-US" sz="4000" b="1" dirty="0">
                <a:solidFill>
                  <a:schemeClr val="accent2"/>
                </a:solidFill>
              </a:rPr>
              <a:t>YOUR TITLE HERE</a:t>
            </a:r>
          </a:p>
        </p:txBody>
      </p:sp>
      <p:sp>
        <p:nvSpPr>
          <p:cNvPr id="52" name="Rectangle 51">
            <a:extLst>
              <a:ext uri="{FF2B5EF4-FFF2-40B4-BE49-F238E27FC236}">
                <a16:creationId xmlns:a16="http://schemas.microsoft.com/office/drawing/2014/main" id="{2BCCFECB-530A-45CE-9C16-D6D34D102969}"/>
              </a:ext>
            </a:extLst>
          </p:cNvPr>
          <p:cNvSpPr/>
          <p:nvPr/>
        </p:nvSpPr>
        <p:spPr>
          <a:xfrm>
            <a:off x="19693267" y="10787496"/>
            <a:ext cx="6854880" cy="707886"/>
          </a:xfrm>
          <a:prstGeom prst="rect">
            <a:avLst/>
          </a:prstGeom>
        </p:spPr>
        <p:txBody>
          <a:bodyPr wrap="square">
            <a:spAutoFit/>
          </a:bodyPr>
          <a:lstStyle/>
          <a:p>
            <a:r>
              <a:rPr lang="en-US" sz="4000" b="1" dirty="0">
                <a:solidFill>
                  <a:schemeClr val="accent2"/>
                </a:solidFill>
              </a:rPr>
              <a:t>YOUR TITLE HERE</a:t>
            </a:r>
          </a:p>
        </p:txBody>
      </p:sp>
      <p:sp>
        <p:nvSpPr>
          <p:cNvPr id="53" name="Rectangle 52">
            <a:extLst>
              <a:ext uri="{FF2B5EF4-FFF2-40B4-BE49-F238E27FC236}">
                <a16:creationId xmlns:a16="http://schemas.microsoft.com/office/drawing/2014/main" id="{ECC73412-0BCA-47ED-9A53-40725015B280}"/>
              </a:ext>
            </a:extLst>
          </p:cNvPr>
          <p:cNvSpPr/>
          <p:nvPr/>
        </p:nvSpPr>
        <p:spPr>
          <a:xfrm>
            <a:off x="10343494" y="11737219"/>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54" name="Rectangle 53">
            <a:extLst>
              <a:ext uri="{FF2B5EF4-FFF2-40B4-BE49-F238E27FC236}">
                <a16:creationId xmlns:a16="http://schemas.microsoft.com/office/drawing/2014/main" id="{D55FB4D0-16D4-4BCF-8E52-C8CB6F31E029}"/>
              </a:ext>
            </a:extLst>
          </p:cNvPr>
          <p:cNvSpPr/>
          <p:nvPr/>
        </p:nvSpPr>
        <p:spPr>
          <a:xfrm>
            <a:off x="19693267" y="11737219"/>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sp>
        <p:nvSpPr>
          <p:cNvPr id="55" name="Rectangle 54">
            <a:extLst>
              <a:ext uri="{FF2B5EF4-FFF2-40B4-BE49-F238E27FC236}">
                <a16:creationId xmlns:a16="http://schemas.microsoft.com/office/drawing/2014/main" id="{98E5E63C-F9A5-4728-BD41-3950A12200AE}"/>
              </a:ext>
            </a:extLst>
          </p:cNvPr>
          <p:cNvSpPr/>
          <p:nvPr/>
        </p:nvSpPr>
        <p:spPr>
          <a:xfrm>
            <a:off x="993720" y="10787496"/>
            <a:ext cx="6854880" cy="707886"/>
          </a:xfrm>
          <a:prstGeom prst="rect">
            <a:avLst/>
          </a:prstGeom>
        </p:spPr>
        <p:txBody>
          <a:bodyPr wrap="square">
            <a:spAutoFit/>
          </a:bodyPr>
          <a:lstStyle/>
          <a:p>
            <a:r>
              <a:rPr lang="en-US" sz="4000" b="1" dirty="0">
                <a:solidFill>
                  <a:schemeClr val="accent2"/>
                </a:solidFill>
              </a:rPr>
              <a:t>YOUR TITLE HERE</a:t>
            </a:r>
          </a:p>
        </p:txBody>
      </p:sp>
      <p:sp>
        <p:nvSpPr>
          <p:cNvPr id="56" name="Rectangle 55">
            <a:extLst>
              <a:ext uri="{FF2B5EF4-FFF2-40B4-BE49-F238E27FC236}">
                <a16:creationId xmlns:a16="http://schemas.microsoft.com/office/drawing/2014/main" id="{1A50D226-01E2-44DA-AADA-22A6287215D5}"/>
              </a:ext>
            </a:extLst>
          </p:cNvPr>
          <p:cNvSpPr/>
          <p:nvPr/>
        </p:nvSpPr>
        <p:spPr>
          <a:xfrm>
            <a:off x="993720" y="11737219"/>
            <a:ext cx="8535712" cy="2245871"/>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a:t>
            </a:r>
          </a:p>
        </p:txBody>
      </p:sp>
      <p:grpSp>
        <p:nvGrpSpPr>
          <p:cNvPr id="22" name="Group 21">
            <a:extLst>
              <a:ext uri="{FF2B5EF4-FFF2-40B4-BE49-F238E27FC236}">
                <a16:creationId xmlns:a16="http://schemas.microsoft.com/office/drawing/2014/main" id="{58544146-7467-46BD-A504-049A3E936397}"/>
              </a:ext>
            </a:extLst>
          </p:cNvPr>
          <p:cNvGrpSpPr/>
          <p:nvPr/>
        </p:nvGrpSpPr>
        <p:grpSpPr>
          <a:xfrm>
            <a:off x="23566308" y="1140153"/>
            <a:ext cx="4662664" cy="1203616"/>
            <a:chOff x="1069922" y="1254453"/>
            <a:chExt cx="7883578" cy="2035060"/>
          </a:xfrm>
          <a:solidFill>
            <a:schemeClr val="accent2"/>
          </a:solidFill>
        </p:grpSpPr>
        <p:sp>
          <p:nvSpPr>
            <p:cNvPr id="23" name="Rectangle: Rounded Corners 22">
              <a:extLst>
                <a:ext uri="{FF2B5EF4-FFF2-40B4-BE49-F238E27FC236}">
                  <a16:creationId xmlns:a16="http://schemas.microsoft.com/office/drawing/2014/main" id="{38315DC2-64BA-43AC-A6DE-42590FF7CE36}"/>
                </a:ext>
              </a:extLst>
            </p:cNvPr>
            <p:cNvSpPr/>
            <p:nvPr/>
          </p:nvSpPr>
          <p:spPr>
            <a:xfrm>
              <a:off x="1069922" y="1254453"/>
              <a:ext cx="7883578" cy="2035060"/>
            </a:xfrm>
            <a:prstGeom prst="roundRect">
              <a:avLst>
                <a:gd name="adj" fmla="val 6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2177A86A-585A-48D8-9C29-9D97A4ED468C}"/>
                </a:ext>
              </a:extLst>
            </p:cNvPr>
            <p:cNvSpPr/>
            <p:nvPr/>
          </p:nvSpPr>
          <p:spPr>
            <a:xfrm>
              <a:off x="1576316" y="1739714"/>
              <a:ext cx="6838970" cy="1055103"/>
            </a:xfrm>
            <a:custGeom>
              <a:avLst/>
              <a:gdLst/>
              <a:ahLst/>
              <a:cxnLst/>
              <a:rect l="l" t="t" r="r" b="b"/>
              <a:pathLst>
                <a:path w="6838970" h="1055103">
                  <a:moveTo>
                    <a:pt x="4733925" y="17487"/>
                  </a:moveTo>
                  <a:lnTo>
                    <a:pt x="4929206" y="17487"/>
                  </a:lnTo>
                  <a:lnTo>
                    <a:pt x="5436356" y="636851"/>
                  </a:lnTo>
                  <a:lnTo>
                    <a:pt x="5436356" y="17487"/>
                  </a:lnTo>
                  <a:lnTo>
                    <a:pt x="5669528" y="17487"/>
                  </a:lnTo>
                  <a:lnTo>
                    <a:pt x="5669528" y="1037615"/>
                  </a:lnTo>
                  <a:lnTo>
                    <a:pt x="5475703" y="1037615"/>
                  </a:lnTo>
                  <a:lnTo>
                    <a:pt x="4967097" y="418252"/>
                  </a:lnTo>
                  <a:lnTo>
                    <a:pt x="4967097" y="1037615"/>
                  </a:lnTo>
                  <a:lnTo>
                    <a:pt x="4733925" y="1037615"/>
                  </a:lnTo>
                  <a:close/>
                  <a:moveTo>
                    <a:pt x="4257675" y="17487"/>
                  </a:moveTo>
                  <a:lnTo>
                    <a:pt x="4493761" y="17487"/>
                  </a:lnTo>
                  <a:lnTo>
                    <a:pt x="4493761" y="1037615"/>
                  </a:lnTo>
                  <a:lnTo>
                    <a:pt x="4257675" y="1037615"/>
                  </a:lnTo>
                  <a:close/>
                  <a:moveTo>
                    <a:pt x="3237671" y="17487"/>
                  </a:moveTo>
                  <a:lnTo>
                    <a:pt x="4126639" y="17487"/>
                  </a:lnTo>
                  <a:lnTo>
                    <a:pt x="4126639" y="209854"/>
                  </a:lnTo>
                  <a:lnTo>
                    <a:pt x="3800199" y="209854"/>
                  </a:lnTo>
                  <a:lnTo>
                    <a:pt x="3800199" y="1037615"/>
                  </a:lnTo>
                  <a:lnTo>
                    <a:pt x="3564112" y="1037615"/>
                  </a:lnTo>
                  <a:lnTo>
                    <a:pt x="3564112" y="209854"/>
                  </a:lnTo>
                  <a:lnTo>
                    <a:pt x="3237671" y="209854"/>
                  </a:lnTo>
                  <a:close/>
                  <a:moveTo>
                    <a:pt x="2371725" y="17487"/>
                  </a:moveTo>
                  <a:lnTo>
                    <a:pt x="3142650" y="17487"/>
                  </a:lnTo>
                  <a:lnTo>
                    <a:pt x="3142650" y="206940"/>
                  </a:lnTo>
                  <a:lnTo>
                    <a:pt x="2606354" y="206940"/>
                  </a:lnTo>
                  <a:lnTo>
                    <a:pt x="2606354" y="428453"/>
                  </a:lnTo>
                  <a:lnTo>
                    <a:pt x="3079985" y="428453"/>
                  </a:lnTo>
                  <a:lnTo>
                    <a:pt x="3079985" y="612076"/>
                  </a:lnTo>
                  <a:lnTo>
                    <a:pt x="2606354" y="612076"/>
                  </a:lnTo>
                  <a:lnTo>
                    <a:pt x="2606354" y="848163"/>
                  </a:lnTo>
                  <a:lnTo>
                    <a:pt x="3161595" y="848163"/>
                  </a:lnTo>
                  <a:lnTo>
                    <a:pt x="3161595" y="1037615"/>
                  </a:lnTo>
                  <a:lnTo>
                    <a:pt x="2371725" y="1037615"/>
                  </a:lnTo>
                  <a:close/>
                  <a:moveTo>
                    <a:pt x="1390650" y="17487"/>
                  </a:moveTo>
                  <a:lnTo>
                    <a:pt x="2161575" y="17487"/>
                  </a:lnTo>
                  <a:lnTo>
                    <a:pt x="2161575" y="206940"/>
                  </a:lnTo>
                  <a:lnTo>
                    <a:pt x="1625279" y="206940"/>
                  </a:lnTo>
                  <a:lnTo>
                    <a:pt x="1625279" y="428453"/>
                  </a:lnTo>
                  <a:lnTo>
                    <a:pt x="2098910" y="428453"/>
                  </a:lnTo>
                  <a:lnTo>
                    <a:pt x="2098910" y="612076"/>
                  </a:lnTo>
                  <a:lnTo>
                    <a:pt x="1625279" y="612076"/>
                  </a:lnTo>
                  <a:lnTo>
                    <a:pt x="1625279" y="848163"/>
                  </a:lnTo>
                  <a:lnTo>
                    <a:pt x="2180520" y="848163"/>
                  </a:lnTo>
                  <a:lnTo>
                    <a:pt x="2180520" y="1037615"/>
                  </a:lnTo>
                  <a:lnTo>
                    <a:pt x="1390650" y="1037615"/>
                  </a:lnTo>
                  <a:close/>
                  <a:moveTo>
                    <a:pt x="0" y="17487"/>
                  </a:moveTo>
                  <a:lnTo>
                    <a:pt x="195282" y="17487"/>
                  </a:lnTo>
                  <a:lnTo>
                    <a:pt x="577101" y="651424"/>
                  </a:lnTo>
                  <a:lnTo>
                    <a:pt x="953090" y="17487"/>
                  </a:lnTo>
                  <a:lnTo>
                    <a:pt x="1146915" y="17487"/>
                  </a:lnTo>
                  <a:lnTo>
                    <a:pt x="1149829" y="1037615"/>
                  </a:lnTo>
                  <a:lnTo>
                    <a:pt x="928316" y="1037615"/>
                  </a:lnTo>
                  <a:lnTo>
                    <a:pt x="926859" y="425539"/>
                  </a:lnTo>
                  <a:lnTo>
                    <a:pt x="626650" y="929773"/>
                  </a:lnTo>
                  <a:lnTo>
                    <a:pt x="520265" y="929773"/>
                  </a:lnTo>
                  <a:lnTo>
                    <a:pt x="221514" y="438655"/>
                  </a:lnTo>
                  <a:lnTo>
                    <a:pt x="221514" y="1037615"/>
                  </a:lnTo>
                  <a:lnTo>
                    <a:pt x="0" y="1037615"/>
                  </a:lnTo>
                  <a:close/>
                  <a:moveTo>
                    <a:pt x="6411973" y="0"/>
                  </a:moveTo>
                  <a:cubicBezTo>
                    <a:pt x="6501355" y="0"/>
                    <a:pt x="6582480" y="15059"/>
                    <a:pt x="6655346" y="45177"/>
                  </a:cubicBezTo>
                  <a:cubicBezTo>
                    <a:pt x="6728213" y="75295"/>
                    <a:pt x="6789420" y="119014"/>
                    <a:pt x="6838970" y="176336"/>
                  </a:cubicBezTo>
                  <a:lnTo>
                    <a:pt x="6687407" y="316239"/>
                  </a:lnTo>
                  <a:cubicBezTo>
                    <a:pt x="6614541" y="239487"/>
                    <a:pt x="6526616" y="201111"/>
                    <a:pt x="6423631" y="201111"/>
                  </a:cubicBezTo>
                  <a:cubicBezTo>
                    <a:pt x="6358537" y="201111"/>
                    <a:pt x="6300730" y="214712"/>
                    <a:pt x="6250210" y="241916"/>
                  </a:cubicBezTo>
                  <a:cubicBezTo>
                    <a:pt x="6199689" y="269119"/>
                    <a:pt x="6160341" y="307495"/>
                    <a:pt x="6132167" y="357044"/>
                  </a:cubicBezTo>
                  <a:cubicBezTo>
                    <a:pt x="6103992" y="406593"/>
                    <a:pt x="6089904" y="463429"/>
                    <a:pt x="6089904" y="527551"/>
                  </a:cubicBezTo>
                  <a:cubicBezTo>
                    <a:pt x="6089904" y="590702"/>
                    <a:pt x="6103992" y="647052"/>
                    <a:pt x="6132167" y="696601"/>
                  </a:cubicBezTo>
                  <a:cubicBezTo>
                    <a:pt x="6160341" y="746150"/>
                    <a:pt x="6199446" y="784769"/>
                    <a:pt x="6249482" y="812458"/>
                  </a:cubicBezTo>
                  <a:cubicBezTo>
                    <a:pt x="6299516" y="840148"/>
                    <a:pt x="6356595" y="853992"/>
                    <a:pt x="6420717" y="853992"/>
                  </a:cubicBezTo>
                  <a:cubicBezTo>
                    <a:pt x="6488725" y="853992"/>
                    <a:pt x="6549933" y="839419"/>
                    <a:pt x="6604340" y="810272"/>
                  </a:cubicBezTo>
                  <a:lnTo>
                    <a:pt x="6604340" y="511521"/>
                  </a:lnTo>
                  <a:lnTo>
                    <a:pt x="6820024" y="511521"/>
                  </a:lnTo>
                  <a:lnTo>
                    <a:pt x="6820024" y="925401"/>
                  </a:lnTo>
                  <a:cubicBezTo>
                    <a:pt x="6764646" y="967178"/>
                    <a:pt x="6700523" y="999239"/>
                    <a:pt x="6627657" y="1021585"/>
                  </a:cubicBezTo>
                  <a:cubicBezTo>
                    <a:pt x="6554791" y="1043930"/>
                    <a:pt x="6481438" y="1055103"/>
                    <a:pt x="6407601" y="1055103"/>
                  </a:cubicBezTo>
                  <a:cubicBezTo>
                    <a:pt x="6301702" y="1055103"/>
                    <a:pt x="6206490" y="1032515"/>
                    <a:pt x="6121966" y="987337"/>
                  </a:cubicBezTo>
                  <a:cubicBezTo>
                    <a:pt x="6037441" y="942160"/>
                    <a:pt x="5971132" y="879495"/>
                    <a:pt x="5923041" y="799343"/>
                  </a:cubicBezTo>
                  <a:cubicBezTo>
                    <a:pt x="5874949" y="719190"/>
                    <a:pt x="5850903" y="628593"/>
                    <a:pt x="5850903" y="527551"/>
                  </a:cubicBezTo>
                  <a:cubicBezTo>
                    <a:pt x="5850903" y="426510"/>
                    <a:pt x="5874949" y="335913"/>
                    <a:pt x="5923041" y="255760"/>
                  </a:cubicBezTo>
                  <a:cubicBezTo>
                    <a:pt x="5971132" y="175607"/>
                    <a:pt x="6037926" y="112942"/>
                    <a:pt x="6123422" y="67765"/>
                  </a:cubicBezTo>
                  <a:cubicBezTo>
                    <a:pt x="6208919" y="22588"/>
                    <a:pt x="6305102" y="0"/>
                    <a:pt x="64119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Placeholder 11">
            <a:extLst>
              <a:ext uri="{FF2B5EF4-FFF2-40B4-BE49-F238E27FC236}">
                <a16:creationId xmlns:a16="http://schemas.microsoft.com/office/drawing/2014/main" id="{17A07D54-2D00-4DD4-BC09-80457EF93FB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275" r="3275"/>
          <a:stretch>
            <a:fillRect/>
          </a:stretch>
        </p:blipFill>
        <p:spPr/>
      </p:pic>
      <p:pic>
        <p:nvPicPr>
          <p:cNvPr id="14" name="Picture Placeholder 13">
            <a:extLst>
              <a:ext uri="{FF2B5EF4-FFF2-40B4-BE49-F238E27FC236}">
                <a16:creationId xmlns:a16="http://schemas.microsoft.com/office/drawing/2014/main" id="{21BDE200-AF40-4695-BC0B-157666DEEA8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021" r="3021"/>
          <a:stretch>
            <a:fillRect/>
          </a:stretch>
        </p:blipFill>
        <p:spPr/>
      </p:pic>
      <p:pic>
        <p:nvPicPr>
          <p:cNvPr id="16" name="Picture Placeholder 15">
            <a:extLst>
              <a:ext uri="{FF2B5EF4-FFF2-40B4-BE49-F238E27FC236}">
                <a16:creationId xmlns:a16="http://schemas.microsoft.com/office/drawing/2014/main" id="{6954368C-B499-4E56-9E84-B33F10744CB6}"/>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3007" r="3007"/>
          <a:stretch>
            <a:fillRect/>
          </a:stretch>
        </p:blipFill>
        <p:spPr/>
      </p:pic>
      <p:sp>
        <p:nvSpPr>
          <p:cNvPr id="33" name="Rectangle 32">
            <a:extLst>
              <a:ext uri="{FF2B5EF4-FFF2-40B4-BE49-F238E27FC236}">
                <a16:creationId xmlns:a16="http://schemas.microsoft.com/office/drawing/2014/main" id="{DDF9DDF1-0BA1-420F-B46C-F9FE8A46182A}"/>
              </a:ext>
            </a:extLst>
          </p:cNvPr>
          <p:cNvSpPr/>
          <p:nvPr/>
        </p:nvSpPr>
        <p:spPr>
          <a:xfrm>
            <a:off x="1069921" y="2918786"/>
            <a:ext cx="27159058" cy="584775"/>
          </a:xfrm>
          <a:prstGeom prst="rect">
            <a:avLst/>
          </a:prstGeom>
        </p:spPr>
        <p:txBody>
          <a:bodyPr wrap="square">
            <a:spAutoFit/>
          </a:bodyPr>
          <a:lstStyle/>
          <a:p>
            <a:pPr algn="just"/>
            <a:r>
              <a:rPr lang="en-US" sz="3200" dirty="0"/>
              <a:t>IN ESSENCE, A BUSINESS MEETING IS A GATHERING OF TWO OR MORE PEOPLE TO DISCUSS IDEAS.</a:t>
            </a:r>
          </a:p>
        </p:txBody>
      </p:sp>
    </p:spTree>
    <p:extLst>
      <p:ext uri="{BB962C8B-B14F-4D97-AF65-F5344CB8AC3E}">
        <p14:creationId xmlns:p14="http://schemas.microsoft.com/office/powerpoint/2010/main" val="3251274251"/>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3">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1699</TotalTime>
  <Words>1430</Words>
  <Application>Microsoft Office PowerPoint</Application>
  <PresentationFormat>Custom</PresentationFormat>
  <Paragraphs>219</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Wolverine</cp:lastModifiedBy>
  <cp:revision>228</cp:revision>
  <dcterms:created xsi:type="dcterms:W3CDTF">2019-06-07T08:45:50Z</dcterms:created>
  <dcterms:modified xsi:type="dcterms:W3CDTF">2019-10-15T14:10:36Z</dcterms:modified>
</cp:coreProperties>
</file>