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408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0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9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5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01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38700" y="3414972"/>
            <a:ext cx="7035800" cy="245688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8562"/>
            <a:ext cx="10515600" cy="75784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9D3F227-D80C-43C2-8A8F-7C0926469A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4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1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31555" y="878836"/>
            <a:ext cx="6759222" cy="51003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0058"/>
            <a:ext cx="3283857" cy="17748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9D3F227-D80C-43C2-8A8F-7C0926469A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2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1">
            <a:extLst>
              <a:ext uri="{FF2B5EF4-FFF2-40B4-BE49-F238E27FC236}">
                <a16:creationId xmlns:a16="http://schemas.microsoft.com/office/drawing/2014/main" id="{67C41435-3C26-4A13-B120-57F7150B67F3}"/>
              </a:ext>
            </a:extLst>
          </p:cNvPr>
          <p:cNvSpPr/>
          <p:nvPr userDrawn="1"/>
        </p:nvSpPr>
        <p:spPr>
          <a:xfrm>
            <a:off x="901223" y="878837"/>
            <a:ext cx="10389555" cy="51003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st="215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1220" y="878836"/>
            <a:ext cx="4846437" cy="51003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0" y="1161144"/>
            <a:ext cx="3283857" cy="17748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7477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9D3F227-D80C-43C2-8A8F-7C0926469A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91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69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57364" y="0"/>
            <a:ext cx="7134635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889"/>
            <a:ext cx="10515600" cy="7578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09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43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258757" cy="6858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889"/>
            <a:ext cx="10515600" cy="7578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41B23-1EB8-4103-AFD8-E07943742ABF}" type="datetime1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9D3F227-D80C-43C2-8A8F-7C0926469A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7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7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7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3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7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5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CD3A-23BC-4973-9B97-C313933B6EFE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1FF9-5AB6-4BE2-98BD-B22ABEEC8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14288" y="12700"/>
            <a:ext cx="12192000" cy="6858000"/>
          </a:xfrm>
        </p:spPr>
      </p:pic>
      <p:sp>
        <p:nvSpPr>
          <p:cNvPr id="23" name="Rectangle 22"/>
          <p:cNvSpPr/>
          <p:nvPr/>
        </p:nvSpPr>
        <p:spPr>
          <a:xfrm>
            <a:off x="-12264" y="0"/>
            <a:ext cx="12218552" cy="6883402"/>
          </a:xfrm>
          <a:prstGeom prst="rect">
            <a:avLst/>
          </a:prstGeom>
          <a:solidFill>
            <a:srgbClr val="45494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Rectangle 2"/>
          <p:cNvSpPr/>
          <p:nvPr/>
        </p:nvSpPr>
        <p:spPr>
          <a:xfrm>
            <a:off x="3048003" y="339576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noProof="1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Lorem ipsum dolor sit amet, consectetur adipiscing elit. Nulla imperdiet volutpat dui at fermentum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49801" y="2971800"/>
            <a:ext cx="2705100" cy="50723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59564" y="2863945"/>
            <a:ext cx="2472871" cy="802789"/>
          </a:xfrm>
          <a:prstGeom prst="rect">
            <a:avLst/>
          </a:prstGeom>
        </p:spPr>
        <p:txBody>
          <a:bodyPr vert="horz" wrap="square" lIns="91416" tIns="45708" rIns="91416" bIns="45708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spc="-150" noProof="1" smtClean="0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LOGO HERE</a:t>
            </a:r>
            <a:endParaRPr lang="en-US" sz="3200" b="1" spc="-150" noProof="1">
              <a:solidFill>
                <a:schemeClr val="bg1"/>
              </a:solidFill>
              <a:latin typeface="Montserrat Thin" panose="000003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79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b="5868"/>
          <a:stretch>
            <a:fillRect/>
          </a:stretch>
        </p:blipFill>
        <p:spPr>
          <a:xfrm>
            <a:off x="0" y="0"/>
            <a:ext cx="12399963" cy="6858000"/>
          </a:xfrm>
          <a:solidFill>
            <a:srgbClr val="45494F"/>
          </a:solidFill>
        </p:spPr>
      </p:pic>
      <p:sp>
        <p:nvSpPr>
          <p:cNvPr id="8" name="Rectangle 7"/>
          <p:cNvSpPr/>
          <p:nvPr/>
        </p:nvSpPr>
        <p:spPr>
          <a:xfrm>
            <a:off x="0" y="0"/>
            <a:ext cx="12395200" cy="6858000"/>
          </a:xfrm>
          <a:prstGeom prst="rect">
            <a:avLst/>
          </a:prstGeom>
          <a:solidFill>
            <a:schemeClr val="bg1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1" b="19681"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227-D80C-43C2-8A8F-7C0926469A71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5910" y="2245687"/>
            <a:ext cx="2466974" cy="584775"/>
          </a:xfrm>
          <a:prstGeom prst="rect">
            <a:avLst/>
          </a:prstGeom>
          <a:solidFill>
            <a:srgbClr val="45494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ABOUT US</a:t>
            </a:r>
            <a:endParaRPr lang="en-US" sz="32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910" y="2737864"/>
            <a:ext cx="4124446" cy="1815882"/>
          </a:xfrm>
          <a:prstGeom prst="rect">
            <a:avLst/>
          </a:prstGeom>
          <a:solidFill>
            <a:srgbClr val="45494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5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14" name="Rounded Rectangle 13"/>
          <p:cNvSpPr/>
          <p:nvPr/>
        </p:nvSpPr>
        <p:spPr>
          <a:xfrm>
            <a:off x="6413500" y="1803400"/>
            <a:ext cx="4686300" cy="3378200"/>
          </a:xfrm>
          <a:prstGeom prst="roundRect">
            <a:avLst/>
          </a:prstGeom>
          <a:solidFill>
            <a:schemeClr val="tx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08333" y="2197194"/>
            <a:ext cx="243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43056" y="2739352"/>
            <a:ext cx="41244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09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91504C6E-AF11-4359-A168-FDB5BA7C3DA3}"/>
              </a:ext>
            </a:extLst>
          </p:cNvPr>
          <p:cNvSpPr/>
          <p:nvPr/>
        </p:nvSpPr>
        <p:spPr>
          <a:xfrm>
            <a:off x="901221" y="878837"/>
            <a:ext cx="10389556" cy="5100327"/>
          </a:xfrm>
          <a:custGeom>
            <a:avLst/>
            <a:gdLst>
              <a:gd name="connsiteX0" fmla="*/ 16529782 w 22860000"/>
              <a:gd name="connsiteY0" fmla="*/ 190500 h 12344400"/>
              <a:gd name="connsiteX1" fmla="*/ 10548083 w 22860000"/>
              <a:gd name="connsiteY1" fmla="*/ 6172200 h 12344400"/>
              <a:gd name="connsiteX2" fmla="*/ 16529782 w 22860000"/>
              <a:gd name="connsiteY2" fmla="*/ 12153900 h 12344400"/>
              <a:gd name="connsiteX3" fmla="*/ 22511482 w 22860000"/>
              <a:gd name="connsiteY3" fmla="*/ 6172200 h 12344400"/>
              <a:gd name="connsiteX4" fmla="*/ 16529782 w 22860000"/>
              <a:gd name="connsiteY4" fmla="*/ 190500 h 12344400"/>
              <a:gd name="connsiteX5" fmla="*/ 0 w 22860000"/>
              <a:gd name="connsiteY5" fmla="*/ 0 h 12344400"/>
              <a:gd name="connsiteX6" fmla="*/ 22860000 w 22860000"/>
              <a:gd name="connsiteY6" fmla="*/ 0 h 12344400"/>
              <a:gd name="connsiteX7" fmla="*/ 22860000 w 22860000"/>
              <a:gd name="connsiteY7" fmla="*/ 12344400 h 12344400"/>
              <a:gd name="connsiteX8" fmla="*/ 0 w 22860000"/>
              <a:gd name="connsiteY8" fmla="*/ 12344400 h 123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0" h="12344400">
                <a:moveTo>
                  <a:pt x="16529782" y="190500"/>
                </a:moveTo>
                <a:cubicBezTo>
                  <a:pt x="13226181" y="190500"/>
                  <a:pt x="10548083" y="2868598"/>
                  <a:pt x="10548083" y="6172200"/>
                </a:cubicBezTo>
                <a:cubicBezTo>
                  <a:pt x="10548083" y="9475802"/>
                  <a:pt x="13226181" y="12153900"/>
                  <a:pt x="16529782" y="12153900"/>
                </a:cubicBezTo>
                <a:cubicBezTo>
                  <a:pt x="19833386" y="12153900"/>
                  <a:pt x="22511482" y="9475802"/>
                  <a:pt x="22511482" y="6172200"/>
                </a:cubicBezTo>
                <a:cubicBezTo>
                  <a:pt x="22511482" y="2868598"/>
                  <a:pt x="19833386" y="190500"/>
                  <a:pt x="16529782" y="190500"/>
                </a:cubicBezTo>
                <a:close/>
                <a:moveTo>
                  <a:pt x="0" y="0"/>
                </a:moveTo>
                <a:lnTo>
                  <a:pt x="22860000" y="0"/>
                </a:lnTo>
                <a:lnTo>
                  <a:pt x="22860000" y="12344400"/>
                </a:lnTo>
                <a:lnTo>
                  <a:pt x="0" y="123444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  <a:effectLst>
            <a:outerShdw blurRad="1270000" dist="2667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r="16157"/>
          <a:stretch/>
        </p:blipFill>
        <p:spPr>
          <a:solidFill>
            <a:schemeClr val="bg1">
              <a:lumMod val="85000"/>
            </a:schemeClr>
          </a:solidFill>
        </p:spPr>
      </p:pic>
      <p:sp>
        <p:nvSpPr>
          <p:cNvPr id="16" name="Freeform: Shape 25">
            <a:extLst>
              <a:ext uri="{FF2B5EF4-FFF2-40B4-BE49-F238E27FC236}">
                <a16:creationId xmlns:a16="http://schemas.microsoft.com/office/drawing/2014/main" id="{C88ECD6F-C145-4E7F-80B3-16EEB27438EF}"/>
              </a:ext>
            </a:extLst>
          </p:cNvPr>
          <p:cNvSpPr/>
          <p:nvPr/>
        </p:nvSpPr>
        <p:spPr>
          <a:xfrm>
            <a:off x="901221" y="878837"/>
            <a:ext cx="10389556" cy="5100327"/>
          </a:xfrm>
          <a:custGeom>
            <a:avLst/>
            <a:gdLst>
              <a:gd name="connsiteX0" fmla="*/ 16529782 w 22860000"/>
              <a:gd name="connsiteY0" fmla="*/ 1226820 h 12344400"/>
              <a:gd name="connsiteX1" fmla="*/ 11393903 w 22860000"/>
              <a:gd name="connsiteY1" fmla="*/ 6362700 h 12344400"/>
              <a:gd name="connsiteX2" fmla="*/ 16529782 w 22860000"/>
              <a:gd name="connsiteY2" fmla="*/ 11498580 h 12344400"/>
              <a:gd name="connsiteX3" fmla="*/ 21665662 w 22860000"/>
              <a:gd name="connsiteY3" fmla="*/ 6362700 h 12344400"/>
              <a:gd name="connsiteX4" fmla="*/ 16529782 w 22860000"/>
              <a:gd name="connsiteY4" fmla="*/ 1226820 h 12344400"/>
              <a:gd name="connsiteX5" fmla="*/ 0 w 22860000"/>
              <a:gd name="connsiteY5" fmla="*/ 0 h 12344400"/>
              <a:gd name="connsiteX6" fmla="*/ 22860000 w 22860000"/>
              <a:gd name="connsiteY6" fmla="*/ 0 h 12344400"/>
              <a:gd name="connsiteX7" fmla="*/ 22860000 w 22860000"/>
              <a:gd name="connsiteY7" fmla="*/ 12344400 h 12344400"/>
              <a:gd name="connsiteX8" fmla="*/ 0 w 22860000"/>
              <a:gd name="connsiteY8" fmla="*/ 12344400 h 123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0" h="12344400">
                <a:moveTo>
                  <a:pt x="16529782" y="1226820"/>
                </a:moveTo>
                <a:cubicBezTo>
                  <a:pt x="13693315" y="1226820"/>
                  <a:pt x="11393903" y="3526232"/>
                  <a:pt x="11393903" y="6362700"/>
                </a:cubicBezTo>
                <a:cubicBezTo>
                  <a:pt x="11393903" y="9199168"/>
                  <a:pt x="13693315" y="11498580"/>
                  <a:pt x="16529782" y="11498580"/>
                </a:cubicBezTo>
                <a:cubicBezTo>
                  <a:pt x="19366250" y="11498580"/>
                  <a:pt x="21665662" y="9199168"/>
                  <a:pt x="21665662" y="6362700"/>
                </a:cubicBezTo>
                <a:cubicBezTo>
                  <a:pt x="21665662" y="3526232"/>
                  <a:pt x="19366250" y="1226820"/>
                  <a:pt x="16529782" y="1226820"/>
                </a:cubicBezTo>
                <a:close/>
                <a:moveTo>
                  <a:pt x="0" y="0"/>
                </a:moveTo>
                <a:lnTo>
                  <a:pt x="22860000" y="0"/>
                </a:lnTo>
                <a:lnTo>
                  <a:pt x="22860000" y="12344400"/>
                </a:lnTo>
                <a:lnTo>
                  <a:pt x="0" y="12344400"/>
                </a:lnTo>
                <a:close/>
              </a:path>
            </a:pathLst>
          </a:custGeom>
          <a:solidFill>
            <a:schemeClr val="bg1">
              <a:lumMod val="50000"/>
              <a:alpha val="83000"/>
            </a:schemeClr>
          </a:solidFill>
          <a:ln>
            <a:noFill/>
          </a:ln>
          <a:effectLst>
            <a:outerShdw blurRad="1270000" dist="2667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1" name="Freeform: Shape 21">
            <a:extLst>
              <a:ext uri="{FF2B5EF4-FFF2-40B4-BE49-F238E27FC236}">
                <a16:creationId xmlns:a16="http://schemas.microsoft.com/office/drawing/2014/main" id="{67C41435-3C26-4A13-B120-57F7150B67F3}"/>
              </a:ext>
            </a:extLst>
          </p:cNvPr>
          <p:cNvSpPr/>
          <p:nvPr/>
        </p:nvSpPr>
        <p:spPr>
          <a:xfrm>
            <a:off x="901223" y="878837"/>
            <a:ext cx="10389555" cy="5100327"/>
          </a:xfrm>
          <a:custGeom>
            <a:avLst/>
            <a:gdLst>
              <a:gd name="connsiteX0" fmla="*/ 22859999 w 22859999"/>
              <a:gd name="connsiteY0" fmla="*/ 8966371 h 12344400"/>
              <a:gd name="connsiteX1" fmla="*/ 22859999 w 22859999"/>
              <a:gd name="connsiteY1" fmla="*/ 12344400 h 12344400"/>
              <a:gd name="connsiteX2" fmla="*/ 19656609 w 22859999"/>
              <a:gd name="connsiteY2" fmla="*/ 12344400 h 12344400"/>
              <a:gd name="connsiteX3" fmla="*/ 19828049 w 22859999"/>
              <a:gd name="connsiteY3" fmla="*/ 12256594 h 12344400"/>
              <a:gd name="connsiteX4" fmla="*/ 22766987 w 22859999"/>
              <a:gd name="connsiteY4" fmla="*/ 9172110 h 12344400"/>
              <a:gd name="connsiteX5" fmla="*/ 19656609 w 22859999"/>
              <a:gd name="connsiteY5" fmla="*/ 0 h 12344400"/>
              <a:gd name="connsiteX6" fmla="*/ 22859999 w 22859999"/>
              <a:gd name="connsiteY6" fmla="*/ 0 h 12344400"/>
              <a:gd name="connsiteX7" fmla="*/ 22859999 w 22859999"/>
              <a:gd name="connsiteY7" fmla="*/ 3378029 h 12344400"/>
              <a:gd name="connsiteX8" fmla="*/ 22766987 w 22859999"/>
              <a:gd name="connsiteY8" fmla="*/ 3172291 h 12344400"/>
              <a:gd name="connsiteX9" fmla="*/ 19828049 w 22859999"/>
              <a:gd name="connsiteY9" fmla="*/ 87806 h 12344400"/>
              <a:gd name="connsiteX10" fmla="*/ 0 w 22859999"/>
              <a:gd name="connsiteY10" fmla="*/ 0 h 12344400"/>
              <a:gd name="connsiteX11" fmla="*/ 13402954 w 22859999"/>
              <a:gd name="connsiteY11" fmla="*/ 0 h 12344400"/>
              <a:gd name="connsiteX12" fmla="*/ 13231515 w 22859999"/>
              <a:gd name="connsiteY12" fmla="*/ 87806 h 12344400"/>
              <a:gd name="connsiteX13" fmla="*/ 9610236 w 22859999"/>
              <a:gd name="connsiteY13" fmla="*/ 6172200 h 12344400"/>
              <a:gd name="connsiteX14" fmla="*/ 13231515 w 22859999"/>
              <a:gd name="connsiteY14" fmla="*/ 12256594 h 12344400"/>
              <a:gd name="connsiteX15" fmla="*/ 13402954 w 22859999"/>
              <a:gd name="connsiteY15" fmla="*/ 12344400 h 12344400"/>
              <a:gd name="connsiteX16" fmla="*/ 0 w 22859999"/>
              <a:gd name="connsiteY16" fmla="*/ 12344400 h 123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59999" h="12344400">
                <a:moveTo>
                  <a:pt x="22859999" y="8966371"/>
                </a:moveTo>
                <a:lnTo>
                  <a:pt x="22859999" y="12344400"/>
                </a:lnTo>
                <a:lnTo>
                  <a:pt x="19656609" y="12344400"/>
                </a:lnTo>
                <a:lnTo>
                  <a:pt x="19828049" y="12256594"/>
                </a:lnTo>
                <a:cubicBezTo>
                  <a:pt x="21102637" y="11564196"/>
                  <a:pt x="22135349" y="10482969"/>
                  <a:pt x="22766987" y="9172110"/>
                </a:cubicBezTo>
                <a:close/>
                <a:moveTo>
                  <a:pt x="19656609" y="0"/>
                </a:moveTo>
                <a:lnTo>
                  <a:pt x="22859999" y="0"/>
                </a:lnTo>
                <a:lnTo>
                  <a:pt x="22859999" y="3378029"/>
                </a:lnTo>
                <a:lnTo>
                  <a:pt x="22766987" y="3172291"/>
                </a:lnTo>
                <a:cubicBezTo>
                  <a:pt x="22135349" y="1861432"/>
                  <a:pt x="21102637" y="780204"/>
                  <a:pt x="19828049" y="87806"/>
                </a:cubicBezTo>
                <a:close/>
                <a:moveTo>
                  <a:pt x="0" y="0"/>
                </a:moveTo>
                <a:lnTo>
                  <a:pt x="13402954" y="0"/>
                </a:lnTo>
                <a:lnTo>
                  <a:pt x="13231515" y="87806"/>
                </a:lnTo>
                <a:cubicBezTo>
                  <a:pt x="11074519" y="1259557"/>
                  <a:pt x="9610236" y="3544878"/>
                  <a:pt x="9610236" y="6172200"/>
                </a:cubicBezTo>
                <a:cubicBezTo>
                  <a:pt x="9610236" y="8799523"/>
                  <a:pt x="11074519" y="11084843"/>
                  <a:pt x="13231515" y="12256594"/>
                </a:cubicBezTo>
                <a:lnTo>
                  <a:pt x="13402954" y="12344400"/>
                </a:lnTo>
                <a:lnTo>
                  <a:pt x="0" y="12344400"/>
                </a:lnTo>
                <a:close/>
              </a:path>
            </a:pathLst>
          </a:custGeom>
          <a:solidFill>
            <a:srgbClr val="45494F"/>
          </a:solidFill>
          <a:ln>
            <a:noFill/>
          </a:ln>
          <a:effectLst>
            <a:outerShdw blurRad="1270000" dist="215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9" name="TextBox 8"/>
          <p:cNvSpPr txBox="1"/>
          <p:nvPr/>
        </p:nvSpPr>
        <p:spPr>
          <a:xfrm>
            <a:off x="1265015" y="2055142"/>
            <a:ext cx="243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ntserrat" panose="02000505000000020004" pitchFamily="2" charset="0"/>
              </a:rPr>
              <a:t>HEADING</a:t>
            </a:r>
            <a:endParaRPr lang="en-US" sz="3600" dirty="0">
              <a:latin typeface="Montserrat" panose="02000505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9741" y="2564574"/>
            <a:ext cx="37120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82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25">
            <a:extLst>
              <a:ext uri="{FF2B5EF4-FFF2-40B4-BE49-F238E27FC236}">
                <a16:creationId xmlns:a16="http://schemas.microsoft.com/office/drawing/2014/main" id="{C88ECD6F-C145-4E7F-80B3-16EEB27438EF}"/>
              </a:ext>
            </a:extLst>
          </p:cNvPr>
          <p:cNvSpPr/>
          <p:nvPr/>
        </p:nvSpPr>
        <p:spPr>
          <a:xfrm>
            <a:off x="901221" y="878837"/>
            <a:ext cx="10389556" cy="5100327"/>
          </a:xfrm>
          <a:custGeom>
            <a:avLst/>
            <a:gdLst>
              <a:gd name="connsiteX0" fmla="*/ 16529782 w 22860000"/>
              <a:gd name="connsiteY0" fmla="*/ 1226820 h 12344400"/>
              <a:gd name="connsiteX1" fmla="*/ 11393903 w 22860000"/>
              <a:gd name="connsiteY1" fmla="*/ 6362700 h 12344400"/>
              <a:gd name="connsiteX2" fmla="*/ 16529782 w 22860000"/>
              <a:gd name="connsiteY2" fmla="*/ 11498580 h 12344400"/>
              <a:gd name="connsiteX3" fmla="*/ 21665662 w 22860000"/>
              <a:gd name="connsiteY3" fmla="*/ 6362700 h 12344400"/>
              <a:gd name="connsiteX4" fmla="*/ 16529782 w 22860000"/>
              <a:gd name="connsiteY4" fmla="*/ 1226820 h 12344400"/>
              <a:gd name="connsiteX5" fmla="*/ 0 w 22860000"/>
              <a:gd name="connsiteY5" fmla="*/ 0 h 12344400"/>
              <a:gd name="connsiteX6" fmla="*/ 22860000 w 22860000"/>
              <a:gd name="connsiteY6" fmla="*/ 0 h 12344400"/>
              <a:gd name="connsiteX7" fmla="*/ 22860000 w 22860000"/>
              <a:gd name="connsiteY7" fmla="*/ 12344400 h 12344400"/>
              <a:gd name="connsiteX8" fmla="*/ 0 w 22860000"/>
              <a:gd name="connsiteY8" fmla="*/ 12344400 h 123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0" h="12344400">
                <a:moveTo>
                  <a:pt x="16529782" y="1226820"/>
                </a:moveTo>
                <a:cubicBezTo>
                  <a:pt x="13693315" y="1226820"/>
                  <a:pt x="11393903" y="3526232"/>
                  <a:pt x="11393903" y="6362700"/>
                </a:cubicBezTo>
                <a:cubicBezTo>
                  <a:pt x="11393903" y="9199168"/>
                  <a:pt x="13693315" y="11498580"/>
                  <a:pt x="16529782" y="11498580"/>
                </a:cubicBezTo>
                <a:cubicBezTo>
                  <a:pt x="19366250" y="11498580"/>
                  <a:pt x="21665662" y="9199168"/>
                  <a:pt x="21665662" y="6362700"/>
                </a:cubicBezTo>
                <a:cubicBezTo>
                  <a:pt x="21665662" y="3526232"/>
                  <a:pt x="19366250" y="1226820"/>
                  <a:pt x="16529782" y="1226820"/>
                </a:cubicBezTo>
                <a:close/>
                <a:moveTo>
                  <a:pt x="0" y="0"/>
                </a:moveTo>
                <a:lnTo>
                  <a:pt x="22860000" y="0"/>
                </a:lnTo>
                <a:lnTo>
                  <a:pt x="22860000" y="12344400"/>
                </a:lnTo>
                <a:lnTo>
                  <a:pt x="0" y="123444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1270000" dist="2667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91504C6E-AF11-4359-A168-FDB5BA7C3DA3}"/>
              </a:ext>
            </a:extLst>
          </p:cNvPr>
          <p:cNvSpPr/>
          <p:nvPr/>
        </p:nvSpPr>
        <p:spPr>
          <a:xfrm>
            <a:off x="901221" y="878837"/>
            <a:ext cx="10389556" cy="5100327"/>
          </a:xfrm>
          <a:custGeom>
            <a:avLst/>
            <a:gdLst>
              <a:gd name="connsiteX0" fmla="*/ 16529782 w 22860000"/>
              <a:gd name="connsiteY0" fmla="*/ 190500 h 12344400"/>
              <a:gd name="connsiteX1" fmla="*/ 10548083 w 22860000"/>
              <a:gd name="connsiteY1" fmla="*/ 6172200 h 12344400"/>
              <a:gd name="connsiteX2" fmla="*/ 16529782 w 22860000"/>
              <a:gd name="connsiteY2" fmla="*/ 12153900 h 12344400"/>
              <a:gd name="connsiteX3" fmla="*/ 22511482 w 22860000"/>
              <a:gd name="connsiteY3" fmla="*/ 6172200 h 12344400"/>
              <a:gd name="connsiteX4" fmla="*/ 16529782 w 22860000"/>
              <a:gd name="connsiteY4" fmla="*/ 190500 h 12344400"/>
              <a:gd name="connsiteX5" fmla="*/ 0 w 22860000"/>
              <a:gd name="connsiteY5" fmla="*/ 0 h 12344400"/>
              <a:gd name="connsiteX6" fmla="*/ 22860000 w 22860000"/>
              <a:gd name="connsiteY6" fmla="*/ 0 h 12344400"/>
              <a:gd name="connsiteX7" fmla="*/ 22860000 w 22860000"/>
              <a:gd name="connsiteY7" fmla="*/ 12344400 h 12344400"/>
              <a:gd name="connsiteX8" fmla="*/ 0 w 22860000"/>
              <a:gd name="connsiteY8" fmla="*/ 12344400 h 123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0" h="12344400">
                <a:moveTo>
                  <a:pt x="16529782" y="190500"/>
                </a:moveTo>
                <a:cubicBezTo>
                  <a:pt x="13226181" y="190500"/>
                  <a:pt x="10548083" y="2868598"/>
                  <a:pt x="10548083" y="6172200"/>
                </a:cubicBezTo>
                <a:cubicBezTo>
                  <a:pt x="10548083" y="9475802"/>
                  <a:pt x="13226181" y="12153900"/>
                  <a:pt x="16529782" y="12153900"/>
                </a:cubicBezTo>
                <a:cubicBezTo>
                  <a:pt x="19833386" y="12153900"/>
                  <a:pt x="22511482" y="9475802"/>
                  <a:pt x="22511482" y="6172200"/>
                </a:cubicBezTo>
                <a:cubicBezTo>
                  <a:pt x="22511482" y="2868598"/>
                  <a:pt x="19833386" y="190500"/>
                  <a:pt x="16529782" y="190500"/>
                </a:cubicBezTo>
                <a:close/>
                <a:moveTo>
                  <a:pt x="0" y="0"/>
                </a:moveTo>
                <a:lnTo>
                  <a:pt x="22860000" y="0"/>
                </a:lnTo>
                <a:lnTo>
                  <a:pt x="22860000" y="12344400"/>
                </a:lnTo>
                <a:lnTo>
                  <a:pt x="0" y="123444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1270000" dist="2667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1" name="Freeform: Shape 21">
            <a:extLst>
              <a:ext uri="{FF2B5EF4-FFF2-40B4-BE49-F238E27FC236}">
                <a16:creationId xmlns:a16="http://schemas.microsoft.com/office/drawing/2014/main" id="{67C41435-3C26-4A13-B120-57F7150B67F3}"/>
              </a:ext>
            </a:extLst>
          </p:cNvPr>
          <p:cNvSpPr/>
          <p:nvPr/>
        </p:nvSpPr>
        <p:spPr>
          <a:xfrm>
            <a:off x="901223" y="878837"/>
            <a:ext cx="10389555" cy="5100327"/>
          </a:xfrm>
          <a:prstGeom prst="rect">
            <a:avLst/>
          </a:prstGeom>
          <a:solidFill>
            <a:srgbClr val="45494F"/>
          </a:solidFill>
          <a:ln>
            <a:noFill/>
          </a:ln>
          <a:effectLst>
            <a:outerShdw blurRad="1270000" dist="215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r="18317"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6179201" y="1406959"/>
            <a:ext cx="304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2352" y="1916649"/>
            <a:ext cx="46568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5502" y="3517087"/>
            <a:ext cx="46337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26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94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05"/>
            <a:ext cx="6591300" cy="5499100"/>
          </a:xfrm>
          <a:prstGeom prst="rect">
            <a:avLst/>
          </a:prstGeom>
          <a:solidFill>
            <a:srgbClr val="171C2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227-D80C-43C2-8A8F-7C0926469A71}" type="slidenum">
              <a:rPr lang="en-US" smtClean="0"/>
              <a:t>6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86400" y="5283200"/>
            <a:ext cx="1104900" cy="21700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3" name="TextBox 12"/>
          <p:cNvSpPr txBox="1"/>
          <p:nvPr/>
        </p:nvSpPr>
        <p:spPr>
          <a:xfrm>
            <a:off x="997514" y="1759198"/>
            <a:ext cx="243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33364" y="2269966"/>
            <a:ext cx="46568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29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8857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9298" y="463512"/>
            <a:ext cx="11091632" cy="5930976"/>
          </a:xfrm>
          <a:prstGeom prst="rect">
            <a:avLst/>
          </a:prstGeom>
          <a:solidFill>
            <a:srgbClr val="45494F"/>
          </a:solidFill>
          <a:ln>
            <a:noFill/>
          </a:ln>
          <a:effectLst>
            <a:outerShdw blurRad="1244600" dist="457200" dir="8460000" algn="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66">
            <a:extLst>
              <a:ext uri="{FF2B5EF4-FFF2-40B4-BE49-F238E27FC236}">
                <a16:creationId xmlns:a16="http://schemas.microsoft.com/office/drawing/2014/main" id="{A97F06B2-2B70-4A72-AD81-2F4D81CC48F7}"/>
              </a:ext>
            </a:extLst>
          </p:cNvPr>
          <p:cNvSpPr/>
          <p:nvPr/>
        </p:nvSpPr>
        <p:spPr>
          <a:xfrm>
            <a:off x="4593163" y="463898"/>
            <a:ext cx="6847709" cy="5930590"/>
          </a:xfrm>
          <a:custGeom>
            <a:avLst/>
            <a:gdLst>
              <a:gd name="connsiteX0" fmla="*/ 2328181 w 14112240"/>
              <a:gd name="connsiteY0" fmla="*/ 0 h 12344400"/>
              <a:gd name="connsiteX1" fmla="*/ 14112240 w 14112240"/>
              <a:gd name="connsiteY1" fmla="*/ 0 h 12344400"/>
              <a:gd name="connsiteX2" fmla="*/ 14112240 w 14112240"/>
              <a:gd name="connsiteY2" fmla="*/ 12344400 h 12344400"/>
              <a:gd name="connsiteX3" fmla="*/ 2471868 w 14112240"/>
              <a:gd name="connsiteY3" fmla="*/ 12344400 h 12344400"/>
              <a:gd name="connsiteX4" fmla="*/ 2375858 w 14112240"/>
              <a:gd name="connsiteY4" fmla="*/ 12243699 h 12344400"/>
              <a:gd name="connsiteX5" fmla="*/ 0 w 14112240"/>
              <a:gd name="connsiteY5" fmla="*/ 6094412 h 12344400"/>
              <a:gd name="connsiteX6" fmla="*/ 2105912 w 14112240"/>
              <a:gd name="connsiteY6" fmla="*/ 255823 h 123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12240" h="12344400">
                <a:moveTo>
                  <a:pt x="2328181" y="0"/>
                </a:moveTo>
                <a:lnTo>
                  <a:pt x="14112240" y="0"/>
                </a:lnTo>
                <a:lnTo>
                  <a:pt x="14112240" y="12344400"/>
                </a:lnTo>
                <a:lnTo>
                  <a:pt x="2471868" y="12344400"/>
                </a:lnTo>
                <a:lnTo>
                  <a:pt x="2375858" y="12243699"/>
                </a:lnTo>
                <a:cubicBezTo>
                  <a:pt x="899697" y="10619560"/>
                  <a:pt x="0" y="8462054"/>
                  <a:pt x="0" y="6094412"/>
                </a:cubicBezTo>
                <a:cubicBezTo>
                  <a:pt x="0" y="3874749"/>
                  <a:pt x="790750" y="1839774"/>
                  <a:pt x="2105912" y="255823"/>
                </a:cubicBezTo>
                <a:close/>
              </a:path>
            </a:pathLst>
          </a:custGeom>
          <a:solidFill>
            <a:schemeClr val="bg1">
              <a:lumMod val="50000"/>
              <a:alpha val="54000"/>
            </a:schemeClr>
          </a:solidFill>
          <a:ln>
            <a:noFill/>
          </a:ln>
          <a:effectLst>
            <a:outerShdw blurRad="1270000" dist="215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52" name="Freeform: Shape 12">
            <a:extLst>
              <a:ext uri="{FF2B5EF4-FFF2-40B4-BE49-F238E27FC236}">
                <a16:creationId xmlns:a16="http://schemas.microsoft.com/office/drawing/2014/main" id="{BF9683E3-801D-4997-8391-BE2E359968CD}"/>
              </a:ext>
            </a:extLst>
          </p:cNvPr>
          <p:cNvSpPr/>
          <p:nvPr/>
        </p:nvSpPr>
        <p:spPr>
          <a:xfrm>
            <a:off x="4916890" y="463898"/>
            <a:ext cx="6725311" cy="5930590"/>
          </a:xfrm>
          <a:custGeom>
            <a:avLst/>
            <a:gdLst>
              <a:gd name="connsiteX0" fmla="*/ 7636828 w 13504228"/>
              <a:gd name="connsiteY0" fmla="*/ 0 h 12027536"/>
              <a:gd name="connsiteX1" fmla="*/ 13289746 w 13504228"/>
              <a:gd name="connsiteY1" fmla="*/ 2501998 h 12027536"/>
              <a:gd name="connsiteX2" fmla="*/ 13504228 w 13504228"/>
              <a:gd name="connsiteY2" fmla="*/ 2749603 h 12027536"/>
              <a:gd name="connsiteX3" fmla="*/ 13504228 w 13504228"/>
              <a:gd name="connsiteY3" fmla="*/ 12027536 h 12027536"/>
              <a:gd name="connsiteX4" fmla="*/ 1390213 w 13504228"/>
              <a:gd name="connsiteY4" fmla="*/ 12027536 h 12027536"/>
              <a:gd name="connsiteX5" fmla="*/ 1304251 w 13504228"/>
              <a:gd name="connsiteY5" fmla="*/ 11906651 h 12027536"/>
              <a:gd name="connsiteX6" fmla="*/ 0 w 13504228"/>
              <a:gd name="connsiteY6" fmla="*/ 7636828 h 12027536"/>
              <a:gd name="connsiteX7" fmla="*/ 7636828 w 13504228"/>
              <a:gd name="connsiteY7" fmla="*/ 0 h 120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04228" h="12027536">
                <a:moveTo>
                  <a:pt x="7636828" y="0"/>
                </a:moveTo>
                <a:cubicBezTo>
                  <a:pt x="9877484" y="0"/>
                  <a:pt x="11892758" y="964968"/>
                  <a:pt x="13289746" y="2501998"/>
                </a:cubicBezTo>
                <a:lnTo>
                  <a:pt x="13504228" y="2749603"/>
                </a:lnTo>
                <a:lnTo>
                  <a:pt x="13504228" y="12027536"/>
                </a:lnTo>
                <a:lnTo>
                  <a:pt x="1390213" y="12027536"/>
                </a:lnTo>
                <a:lnTo>
                  <a:pt x="1304251" y="11906651"/>
                </a:lnTo>
                <a:cubicBezTo>
                  <a:pt x="480815" y="10687806"/>
                  <a:pt x="0" y="9218467"/>
                  <a:pt x="0" y="7636828"/>
                </a:cubicBezTo>
                <a:cubicBezTo>
                  <a:pt x="0" y="3419124"/>
                  <a:pt x="3419124" y="0"/>
                  <a:pt x="76368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215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grpSp>
        <p:nvGrpSpPr>
          <p:cNvPr id="3" name="Group 2"/>
          <p:cNvGrpSpPr/>
          <p:nvPr/>
        </p:nvGrpSpPr>
        <p:grpSpPr>
          <a:xfrm>
            <a:off x="7757297" y="1948826"/>
            <a:ext cx="3493491" cy="3711808"/>
            <a:chOff x="7136409" y="1721332"/>
            <a:chExt cx="3493491" cy="3711808"/>
          </a:xfrm>
        </p:grpSpPr>
        <p:sp>
          <p:nvSpPr>
            <p:cNvPr id="58" name="TextBox 57"/>
            <p:cNvSpPr txBox="1"/>
            <p:nvPr/>
          </p:nvSpPr>
          <p:spPr>
            <a:xfrm>
              <a:off x="7136409" y="1721332"/>
              <a:ext cx="3493491" cy="45498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  <a:ea typeface="Roboto" panose="02000000000000000000" pitchFamily="2" charset="0"/>
                  <a:cs typeface="Open Sans"/>
                </a:rPr>
                <a:t>Lorem ipsum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Roboto" panose="02000000000000000000" pitchFamily="2" charset="0"/>
                <a:cs typeface="Open San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136409" y="2535537"/>
              <a:ext cx="3493491" cy="45498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  <a:ea typeface="Roboto" panose="02000000000000000000" pitchFamily="2" charset="0"/>
                  <a:cs typeface="Open Sans"/>
                </a:rPr>
                <a:t>Lorem ipsum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Roboto" panose="02000000000000000000" pitchFamily="2" charset="0"/>
                <a:cs typeface="Open San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136409" y="3349742"/>
              <a:ext cx="3493491" cy="45498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Lorem ipsum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136409" y="4163947"/>
              <a:ext cx="3493491" cy="45498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Lorem ipsum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136409" y="4978153"/>
              <a:ext cx="3493491" cy="45498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Lorem ipsum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94153" y="3691574"/>
            <a:ext cx="329045" cy="290080"/>
            <a:chOff x="4810352" y="5316538"/>
            <a:chExt cx="361950" cy="319088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24" name="Freeform 118"/>
            <p:cNvSpPr>
              <a:spLocks/>
            </p:cNvSpPr>
            <p:nvPr/>
          </p:nvSpPr>
          <p:spPr bwMode="auto">
            <a:xfrm>
              <a:off x="4810352" y="5338763"/>
              <a:ext cx="174625" cy="276225"/>
            </a:xfrm>
            <a:custGeom>
              <a:avLst/>
              <a:gdLst>
                <a:gd name="T0" fmla="*/ 438 w 438"/>
                <a:gd name="T1" fmla="*/ 0 h 693"/>
                <a:gd name="T2" fmla="*/ 192 w 438"/>
                <a:gd name="T3" fmla="*/ 196 h 693"/>
                <a:gd name="T4" fmla="*/ 0 w 438"/>
                <a:gd name="T5" fmla="*/ 196 h 693"/>
                <a:gd name="T6" fmla="*/ 0 w 438"/>
                <a:gd name="T7" fmla="*/ 348 h 693"/>
                <a:gd name="T8" fmla="*/ 0 w 438"/>
                <a:gd name="T9" fmla="*/ 348 h 693"/>
                <a:gd name="T10" fmla="*/ 0 w 438"/>
                <a:gd name="T11" fmla="*/ 349 h 693"/>
                <a:gd name="T12" fmla="*/ 0 w 438"/>
                <a:gd name="T13" fmla="*/ 500 h 693"/>
                <a:gd name="T14" fmla="*/ 192 w 438"/>
                <a:gd name="T15" fmla="*/ 500 h 693"/>
                <a:gd name="T16" fmla="*/ 438 w 438"/>
                <a:gd name="T17" fmla="*/ 693 h 693"/>
                <a:gd name="T18" fmla="*/ 438 w 438"/>
                <a:gd name="T19" fmla="*/ 500 h 693"/>
                <a:gd name="T20" fmla="*/ 438 w 438"/>
                <a:gd name="T21" fmla="*/ 500 h 693"/>
                <a:gd name="T22" fmla="*/ 438 w 438"/>
                <a:gd name="T23" fmla="*/ 196 h 693"/>
                <a:gd name="T24" fmla="*/ 438 w 438"/>
                <a:gd name="T25" fmla="*/ 196 h 693"/>
                <a:gd name="T26" fmla="*/ 438 w 438"/>
                <a:gd name="T27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693">
                  <a:moveTo>
                    <a:pt x="438" y="0"/>
                  </a:moveTo>
                  <a:lnTo>
                    <a:pt x="192" y="196"/>
                  </a:lnTo>
                  <a:lnTo>
                    <a:pt x="0" y="196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0" y="349"/>
                  </a:lnTo>
                  <a:lnTo>
                    <a:pt x="0" y="500"/>
                  </a:lnTo>
                  <a:lnTo>
                    <a:pt x="192" y="500"/>
                  </a:lnTo>
                  <a:lnTo>
                    <a:pt x="438" y="693"/>
                  </a:lnTo>
                  <a:lnTo>
                    <a:pt x="438" y="500"/>
                  </a:lnTo>
                  <a:lnTo>
                    <a:pt x="438" y="500"/>
                  </a:lnTo>
                  <a:lnTo>
                    <a:pt x="438" y="196"/>
                  </a:lnTo>
                  <a:lnTo>
                    <a:pt x="438" y="196"/>
                  </a:lnTo>
                  <a:lnTo>
                    <a:pt x="4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9"/>
            <p:cNvSpPr>
              <a:spLocks/>
            </p:cNvSpPr>
            <p:nvPr/>
          </p:nvSpPr>
          <p:spPr bwMode="auto">
            <a:xfrm>
              <a:off x="5015139" y="5400675"/>
              <a:ext cx="36513" cy="150813"/>
            </a:xfrm>
            <a:custGeom>
              <a:avLst/>
              <a:gdLst>
                <a:gd name="T0" fmla="*/ 2 w 92"/>
                <a:gd name="T1" fmla="*/ 21 h 381"/>
                <a:gd name="T2" fmla="*/ 15 w 92"/>
                <a:gd name="T3" fmla="*/ 40 h 381"/>
                <a:gd name="T4" fmla="*/ 27 w 92"/>
                <a:gd name="T5" fmla="*/ 59 h 381"/>
                <a:gd name="T6" fmla="*/ 37 w 92"/>
                <a:gd name="T7" fmla="*/ 79 h 381"/>
                <a:gd name="T8" fmla="*/ 44 w 92"/>
                <a:gd name="T9" fmla="*/ 100 h 381"/>
                <a:gd name="T10" fmla="*/ 51 w 92"/>
                <a:gd name="T11" fmla="*/ 122 h 381"/>
                <a:gd name="T12" fmla="*/ 55 w 92"/>
                <a:gd name="T13" fmla="*/ 144 h 381"/>
                <a:gd name="T14" fmla="*/ 57 w 92"/>
                <a:gd name="T15" fmla="*/ 166 h 381"/>
                <a:gd name="T16" fmla="*/ 58 w 92"/>
                <a:gd name="T17" fmla="*/ 189 h 381"/>
                <a:gd name="T18" fmla="*/ 57 w 92"/>
                <a:gd name="T19" fmla="*/ 213 h 381"/>
                <a:gd name="T20" fmla="*/ 55 w 92"/>
                <a:gd name="T21" fmla="*/ 235 h 381"/>
                <a:gd name="T22" fmla="*/ 50 w 92"/>
                <a:gd name="T23" fmla="*/ 258 h 381"/>
                <a:gd name="T24" fmla="*/ 43 w 92"/>
                <a:gd name="T25" fmla="*/ 280 h 381"/>
                <a:gd name="T26" fmla="*/ 36 w 92"/>
                <a:gd name="T27" fmla="*/ 301 h 381"/>
                <a:gd name="T28" fmla="*/ 26 w 92"/>
                <a:gd name="T29" fmla="*/ 322 h 381"/>
                <a:gd name="T30" fmla="*/ 14 w 92"/>
                <a:gd name="T31" fmla="*/ 341 h 381"/>
                <a:gd name="T32" fmla="*/ 0 w 92"/>
                <a:gd name="T33" fmla="*/ 361 h 381"/>
                <a:gd name="T34" fmla="*/ 27 w 92"/>
                <a:gd name="T35" fmla="*/ 381 h 381"/>
                <a:gd name="T36" fmla="*/ 42 w 92"/>
                <a:gd name="T37" fmla="*/ 360 h 381"/>
                <a:gd name="T38" fmla="*/ 55 w 92"/>
                <a:gd name="T39" fmla="*/ 338 h 381"/>
                <a:gd name="T40" fmla="*/ 66 w 92"/>
                <a:gd name="T41" fmla="*/ 314 h 381"/>
                <a:gd name="T42" fmla="*/ 76 w 92"/>
                <a:gd name="T43" fmla="*/ 291 h 381"/>
                <a:gd name="T44" fmla="*/ 83 w 92"/>
                <a:gd name="T45" fmla="*/ 266 h 381"/>
                <a:gd name="T46" fmla="*/ 89 w 92"/>
                <a:gd name="T47" fmla="*/ 241 h 381"/>
                <a:gd name="T48" fmla="*/ 91 w 92"/>
                <a:gd name="T49" fmla="*/ 215 h 381"/>
                <a:gd name="T50" fmla="*/ 92 w 92"/>
                <a:gd name="T51" fmla="*/ 189 h 381"/>
                <a:gd name="T52" fmla="*/ 91 w 92"/>
                <a:gd name="T53" fmla="*/ 164 h 381"/>
                <a:gd name="T54" fmla="*/ 89 w 92"/>
                <a:gd name="T55" fmla="*/ 138 h 381"/>
                <a:gd name="T56" fmla="*/ 83 w 92"/>
                <a:gd name="T57" fmla="*/ 113 h 381"/>
                <a:gd name="T58" fmla="*/ 77 w 92"/>
                <a:gd name="T59" fmla="*/ 90 h 381"/>
                <a:gd name="T60" fmla="*/ 67 w 92"/>
                <a:gd name="T61" fmla="*/ 66 h 381"/>
                <a:gd name="T62" fmla="*/ 56 w 92"/>
                <a:gd name="T63" fmla="*/ 43 h 381"/>
                <a:gd name="T64" fmla="*/ 44 w 92"/>
                <a:gd name="T65" fmla="*/ 22 h 381"/>
                <a:gd name="T66" fmla="*/ 29 w 92"/>
                <a:gd name="T67" fmla="*/ 0 h 381"/>
                <a:gd name="T68" fmla="*/ 2 w 92"/>
                <a:gd name="T69" fmla="*/ 2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2" h="381">
                  <a:moveTo>
                    <a:pt x="2" y="21"/>
                  </a:moveTo>
                  <a:lnTo>
                    <a:pt x="15" y="40"/>
                  </a:lnTo>
                  <a:lnTo>
                    <a:pt x="27" y="59"/>
                  </a:lnTo>
                  <a:lnTo>
                    <a:pt x="37" y="79"/>
                  </a:lnTo>
                  <a:lnTo>
                    <a:pt x="44" y="100"/>
                  </a:lnTo>
                  <a:lnTo>
                    <a:pt x="51" y="122"/>
                  </a:lnTo>
                  <a:lnTo>
                    <a:pt x="55" y="144"/>
                  </a:lnTo>
                  <a:lnTo>
                    <a:pt x="57" y="166"/>
                  </a:lnTo>
                  <a:lnTo>
                    <a:pt x="58" y="189"/>
                  </a:lnTo>
                  <a:lnTo>
                    <a:pt x="57" y="213"/>
                  </a:lnTo>
                  <a:lnTo>
                    <a:pt x="55" y="235"/>
                  </a:lnTo>
                  <a:lnTo>
                    <a:pt x="50" y="258"/>
                  </a:lnTo>
                  <a:lnTo>
                    <a:pt x="43" y="280"/>
                  </a:lnTo>
                  <a:lnTo>
                    <a:pt x="36" y="301"/>
                  </a:lnTo>
                  <a:lnTo>
                    <a:pt x="26" y="322"/>
                  </a:lnTo>
                  <a:lnTo>
                    <a:pt x="14" y="341"/>
                  </a:lnTo>
                  <a:lnTo>
                    <a:pt x="0" y="361"/>
                  </a:lnTo>
                  <a:lnTo>
                    <a:pt x="27" y="381"/>
                  </a:lnTo>
                  <a:lnTo>
                    <a:pt x="42" y="360"/>
                  </a:lnTo>
                  <a:lnTo>
                    <a:pt x="55" y="338"/>
                  </a:lnTo>
                  <a:lnTo>
                    <a:pt x="66" y="314"/>
                  </a:lnTo>
                  <a:lnTo>
                    <a:pt x="76" y="291"/>
                  </a:lnTo>
                  <a:lnTo>
                    <a:pt x="83" y="266"/>
                  </a:lnTo>
                  <a:lnTo>
                    <a:pt x="89" y="241"/>
                  </a:lnTo>
                  <a:lnTo>
                    <a:pt x="91" y="215"/>
                  </a:lnTo>
                  <a:lnTo>
                    <a:pt x="92" y="189"/>
                  </a:lnTo>
                  <a:lnTo>
                    <a:pt x="91" y="164"/>
                  </a:lnTo>
                  <a:lnTo>
                    <a:pt x="89" y="138"/>
                  </a:lnTo>
                  <a:lnTo>
                    <a:pt x="83" y="113"/>
                  </a:lnTo>
                  <a:lnTo>
                    <a:pt x="77" y="90"/>
                  </a:lnTo>
                  <a:lnTo>
                    <a:pt x="67" y="66"/>
                  </a:lnTo>
                  <a:lnTo>
                    <a:pt x="56" y="43"/>
                  </a:lnTo>
                  <a:lnTo>
                    <a:pt x="44" y="22"/>
                  </a:lnTo>
                  <a:lnTo>
                    <a:pt x="29" y="0"/>
                  </a:lnTo>
                  <a:lnTo>
                    <a:pt x="2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5059589" y="5360988"/>
              <a:ext cx="52388" cy="231775"/>
            </a:xfrm>
            <a:custGeom>
              <a:avLst/>
              <a:gdLst>
                <a:gd name="T0" fmla="*/ 0 w 132"/>
                <a:gd name="T1" fmla="*/ 22 h 585"/>
                <a:gd name="T2" fmla="*/ 23 w 132"/>
                <a:gd name="T3" fmla="*/ 51 h 585"/>
                <a:gd name="T4" fmla="*/ 42 w 132"/>
                <a:gd name="T5" fmla="*/ 84 h 585"/>
                <a:gd name="T6" fmla="*/ 60 w 132"/>
                <a:gd name="T7" fmla="*/ 116 h 585"/>
                <a:gd name="T8" fmla="*/ 73 w 132"/>
                <a:gd name="T9" fmla="*/ 151 h 585"/>
                <a:gd name="T10" fmla="*/ 85 w 132"/>
                <a:gd name="T11" fmla="*/ 185 h 585"/>
                <a:gd name="T12" fmla="*/ 92 w 132"/>
                <a:gd name="T13" fmla="*/ 222 h 585"/>
                <a:gd name="T14" fmla="*/ 96 w 132"/>
                <a:gd name="T15" fmla="*/ 259 h 585"/>
                <a:gd name="T16" fmla="*/ 99 w 132"/>
                <a:gd name="T17" fmla="*/ 295 h 585"/>
                <a:gd name="T18" fmla="*/ 98 w 132"/>
                <a:gd name="T19" fmla="*/ 332 h 585"/>
                <a:gd name="T20" fmla="*/ 92 w 132"/>
                <a:gd name="T21" fmla="*/ 369 h 585"/>
                <a:gd name="T22" fmla="*/ 85 w 132"/>
                <a:gd name="T23" fmla="*/ 403 h 585"/>
                <a:gd name="T24" fmla="*/ 75 w 132"/>
                <a:gd name="T25" fmla="*/ 438 h 585"/>
                <a:gd name="T26" fmla="*/ 62 w 132"/>
                <a:gd name="T27" fmla="*/ 471 h 585"/>
                <a:gd name="T28" fmla="*/ 46 w 132"/>
                <a:gd name="T29" fmla="*/ 504 h 585"/>
                <a:gd name="T30" fmla="*/ 26 w 132"/>
                <a:gd name="T31" fmla="*/ 534 h 585"/>
                <a:gd name="T32" fmla="*/ 5 w 132"/>
                <a:gd name="T33" fmla="*/ 564 h 585"/>
                <a:gd name="T34" fmla="*/ 44 w 132"/>
                <a:gd name="T35" fmla="*/ 569 h 585"/>
                <a:gd name="T36" fmla="*/ 65 w 132"/>
                <a:gd name="T37" fmla="*/ 536 h 585"/>
                <a:gd name="T38" fmla="*/ 83 w 132"/>
                <a:gd name="T39" fmla="*/ 503 h 585"/>
                <a:gd name="T40" fmla="*/ 100 w 132"/>
                <a:gd name="T41" fmla="*/ 467 h 585"/>
                <a:gd name="T42" fmla="*/ 113 w 132"/>
                <a:gd name="T43" fmla="*/ 430 h 585"/>
                <a:gd name="T44" fmla="*/ 122 w 132"/>
                <a:gd name="T45" fmla="*/ 394 h 585"/>
                <a:gd name="T46" fmla="*/ 129 w 132"/>
                <a:gd name="T47" fmla="*/ 355 h 585"/>
                <a:gd name="T48" fmla="*/ 132 w 132"/>
                <a:gd name="T49" fmla="*/ 316 h 585"/>
                <a:gd name="T50" fmla="*/ 132 w 132"/>
                <a:gd name="T51" fmla="*/ 276 h 585"/>
                <a:gd name="T52" fmla="*/ 129 w 132"/>
                <a:gd name="T53" fmla="*/ 236 h 585"/>
                <a:gd name="T54" fmla="*/ 121 w 132"/>
                <a:gd name="T55" fmla="*/ 196 h 585"/>
                <a:gd name="T56" fmla="*/ 112 w 132"/>
                <a:gd name="T57" fmla="*/ 158 h 585"/>
                <a:gd name="T58" fmla="*/ 98 w 132"/>
                <a:gd name="T59" fmla="*/ 120 h 585"/>
                <a:gd name="T60" fmla="*/ 81 w 132"/>
                <a:gd name="T61" fmla="*/ 84 h 585"/>
                <a:gd name="T62" fmla="*/ 62 w 132"/>
                <a:gd name="T63" fmla="*/ 49 h 585"/>
                <a:gd name="T64" fmla="*/ 39 w 132"/>
                <a:gd name="T65" fmla="*/ 17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585">
                  <a:moveTo>
                    <a:pt x="26" y="0"/>
                  </a:moveTo>
                  <a:lnTo>
                    <a:pt x="0" y="22"/>
                  </a:lnTo>
                  <a:lnTo>
                    <a:pt x="12" y="36"/>
                  </a:lnTo>
                  <a:lnTo>
                    <a:pt x="23" y="51"/>
                  </a:lnTo>
                  <a:lnTo>
                    <a:pt x="33" y="67"/>
                  </a:lnTo>
                  <a:lnTo>
                    <a:pt x="42" y="84"/>
                  </a:lnTo>
                  <a:lnTo>
                    <a:pt x="51" y="100"/>
                  </a:lnTo>
                  <a:lnTo>
                    <a:pt x="60" y="116"/>
                  </a:lnTo>
                  <a:lnTo>
                    <a:pt x="66" y="133"/>
                  </a:lnTo>
                  <a:lnTo>
                    <a:pt x="73" y="151"/>
                  </a:lnTo>
                  <a:lnTo>
                    <a:pt x="79" y="168"/>
                  </a:lnTo>
                  <a:lnTo>
                    <a:pt x="85" y="185"/>
                  </a:lnTo>
                  <a:lnTo>
                    <a:pt x="89" y="204"/>
                  </a:lnTo>
                  <a:lnTo>
                    <a:pt x="92" y="222"/>
                  </a:lnTo>
                  <a:lnTo>
                    <a:pt x="95" y="240"/>
                  </a:lnTo>
                  <a:lnTo>
                    <a:pt x="96" y="259"/>
                  </a:lnTo>
                  <a:lnTo>
                    <a:pt x="99" y="277"/>
                  </a:lnTo>
                  <a:lnTo>
                    <a:pt x="99" y="295"/>
                  </a:lnTo>
                  <a:lnTo>
                    <a:pt x="99" y="314"/>
                  </a:lnTo>
                  <a:lnTo>
                    <a:pt x="98" y="332"/>
                  </a:lnTo>
                  <a:lnTo>
                    <a:pt x="95" y="350"/>
                  </a:lnTo>
                  <a:lnTo>
                    <a:pt x="92" y="369"/>
                  </a:lnTo>
                  <a:lnTo>
                    <a:pt x="89" y="386"/>
                  </a:lnTo>
                  <a:lnTo>
                    <a:pt x="85" y="403"/>
                  </a:lnTo>
                  <a:lnTo>
                    <a:pt x="80" y="421"/>
                  </a:lnTo>
                  <a:lnTo>
                    <a:pt x="75" y="438"/>
                  </a:lnTo>
                  <a:lnTo>
                    <a:pt x="68" y="454"/>
                  </a:lnTo>
                  <a:lnTo>
                    <a:pt x="62" y="471"/>
                  </a:lnTo>
                  <a:lnTo>
                    <a:pt x="53" y="488"/>
                  </a:lnTo>
                  <a:lnTo>
                    <a:pt x="46" y="504"/>
                  </a:lnTo>
                  <a:lnTo>
                    <a:pt x="36" y="519"/>
                  </a:lnTo>
                  <a:lnTo>
                    <a:pt x="26" y="534"/>
                  </a:lnTo>
                  <a:lnTo>
                    <a:pt x="15" y="549"/>
                  </a:lnTo>
                  <a:lnTo>
                    <a:pt x="5" y="564"/>
                  </a:lnTo>
                  <a:lnTo>
                    <a:pt x="32" y="585"/>
                  </a:lnTo>
                  <a:lnTo>
                    <a:pt x="44" y="569"/>
                  </a:lnTo>
                  <a:lnTo>
                    <a:pt x="54" y="552"/>
                  </a:lnTo>
                  <a:lnTo>
                    <a:pt x="65" y="536"/>
                  </a:lnTo>
                  <a:lnTo>
                    <a:pt x="75" y="520"/>
                  </a:lnTo>
                  <a:lnTo>
                    <a:pt x="83" y="503"/>
                  </a:lnTo>
                  <a:lnTo>
                    <a:pt x="92" y="484"/>
                  </a:lnTo>
                  <a:lnTo>
                    <a:pt x="100" y="467"/>
                  </a:lnTo>
                  <a:lnTo>
                    <a:pt x="106" y="449"/>
                  </a:lnTo>
                  <a:lnTo>
                    <a:pt x="113" y="430"/>
                  </a:lnTo>
                  <a:lnTo>
                    <a:pt x="118" y="412"/>
                  </a:lnTo>
                  <a:lnTo>
                    <a:pt x="122" y="394"/>
                  </a:lnTo>
                  <a:lnTo>
                    <a:pt x="126" y="374"/>
                  </a:lnTo>
                  <a:lnTo>
                    <a:pt x="129" y="355"/>
                  </a:lnTo>
                  <a:lnTo>
                    <a:pt x="131" y="335"/>
                  </a:lnTo>
                  <a:lnTo>
                    <a:pt x="132" y="316"/>
                  </a:lnTo>
                  <a:lnTo>
                    <a:pt x="132" y="295"/>
                  </a:lnTo>
                  <a:lnTo>
                    <a:pt x="132" y="276"/>
                  </a:lnTo>
                  <a:lnTo>
                    <a:pt x="131" y="255"/>
                  </a:lnTo>
                  <a:lnTo>
                    <a:pt x="129" y="236"/>
                  </a:lnTo>
                  <a:lnTo>
                    <a:pt x="126" y="215"/>
                  </a:lnTo>
                  <a:lnTo>
                    <a:pt x="121" y="196"/>
                  </a:lnTo>
                  <a:lnTo>
                    <a:pt x="117" y="177"/>
                  </a:lnTo>
                  <a:lnTo>
                    <a:pt x="112" y="158"/>
                  </a:lnTo>
                  <a:lnTo>
                    <a:pt x="105" y="139"/>
                  </a:lnTo>
                  <a:lnTo>
                    <a:pt x="98" y="120"/>
                  </a:lnTo>
                  <a:lnTo>
                    <a:pt x="90" y="102"/>
                  </a:lnTo>
                  <a:lnTo>
                    <a:pt x="81" y="84"/>
                  </a:lnTo>
                  <a:lnTo>
                    <a:pt x="72" y="66"/>
                  </a:lnTo>
                  <a:lnTo>
                    <a:pt x="62" y="49"/>
                  </a:lnTo>
                  <a:lnTo>
                    <a:pt x="50" y="33"/>
                  </a:lnTo>
                  <a:lnTo>
                    <a:pt x="39" y="17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1"/>
            <p:cNvSpPr>
              <a:spLocks/>
            </p:cNvSpPr>
            <p:nvPr/>
          </p:nvSpPr>
          <p:spPr bwMode="auto">
            <a:xfrm>
              <a:off x="5102452" y="5316538"/>
              <a:ext cx="69850" cy="319088"/>
            </a:xfrm>
            <a:custGeom>
              <a:avLst/>
              <a:gdLst>
                <a:gd name="T0" fmla="*/ 0 w 178"/>
                <a:gd name="T1" fmla="*/ 22 h 803"/>
                <a:gd name="T2" fmla="*/ 33 w 178"/>
                <a:gd name="T3" fmla="*/ 63 h 803"/>
                <a:gd name="T4" fmla="*/ 62 w 178"/>
                <a:gd name="T5" fmla="*/ 107 h 803"/>
                <a:gd name="T6" fmla="*/ 87 w 178"/>
                <a:gd name="T7" fmla="*/ 153 h 803"/>
                <a:gd name="T8" fmla="*/ 107 w 178"/>
                <a:gd name="T9" fmla="*/ 200 h 803"/>
                <a:gd name="T10" fmla="*/ 123 w 178"/>
                <a:gd name="T11" fmla="*/ 250 h 803"/>
                <a:gd name="T12" fmla="*/ 135 w 178"/>
                <a:gd name="T13" fmla="*/ 301 h 803"/>
                <a:gd name="T14" fmla="*/ 142 w 178"/>
                <a:gd name="T15" fmla="*/ 352 h 803"/>
                <a:gd name="T16" fmla="*/ 144 w 178"/>
                <a:gd name="T17" fmla="*/ 404 h 803"/>
                <a:gd name="T18" fmla="*/ 142 w 178"/>
                <a:gd name="T19" fmla="*/ 456 h 803"/>
                <a:gd name="T20" fmla="*/ 135 w 178"/>
                <a:gd name="T21" fmla="*/ 507 h 803"/>
                <a:gd name="T22" fmla="*/ 123 w 178"/>
                <a:gd name="T23" fmla="*/ 557 h 803"/>
                <a:gd name="T24" fmla="*/ 108 w 178"/>
                <a:gd name="T25" fmla="*/ 605 h 803"/>
                <a:gd name="T26" fmla="*/ 89 w 178"/>
                <a:gd name="T27" fmla="*/ 653 h 803"/>
                <a:gd name="T28" fmla="*/ 65 w 178"/>
                <a:gd name="T29" fmla="*/ 698 h 803"/>
                <a:gd name="T30" fmla="*/ 37 w 178"/>
                <a:gd name="T31" fmla="*/ 740 h 803"/>
                <a:gd name="T32" fmla="*/ 4 w 178"/>
                <a:gd name="T33" fmla="*/ 781 h 803"/>
                <a:gd name="T34" fmla="*/ 48 w 178"/>
                <a:gd name="T35" fmla="*/ 782 h 803"/>
                <a:gd name="T36" fmla="*/ 79 w 178"/>
                <a:gd name="T37" fmla="*/ 738 h 803"/>
                <a:gd name="T38" fmla="*/ 107 w 178"/>
                <a:gd name="T39" fmla="*/ 692 h 803"/>
                <a:gd name="T40" fmla="*/ 130 w 178"/>
                <a:gd name="T41" fmla="*/ 642 h 803"/>
                <a:gd name="T42" fmla="*/ 149 w 178"/>
                <a:gd name="T43" fmla="*/ 591 h 803"/>
                <a:gd name="T44" fmla="*/ 163 w 178"/>
                <a:gd name="T45" fmla="*/ 539 h 803"/>
                <a:gd name="T46" fmla="*/ 173 w 178"/>
                <a:gd name="T47" fmla="*/ 486 h 803"/>
                <a:gd name="T48" fmla="*/ 177 w 178"/>
                <a:gd name="T49" fmla="*/ 432 h 803"/>
                <a:gd name="T50" fmla="*/ 177 w 178"/>
                <a:gd name="T51" fmla="*/ 377 h 803"/>
                <a:gd name="T52" fmla="*/ 172 w 178"/>
                <a:gd name="T53" fmla="*/ 321 h 803"/>
                <a:gd name="T54" fmla="*/ 162 w 178"/>
                <a:gd name="T55" fmla="*/ 267 h 803"/>
                <a:gd name="T56" fmla="*/ 148 w 178"/>
                <a:gd name="T57" fmla="*/ 214 h 803"/>
                <a:gd name="T58" fmla="*/ 129 w 178"/>
                <a:gd name="T59" fmla="*/ 162 h 803"/>
                <a:gd name="T60" fmla="*/ 104 w 178"/>
                <a:gd name="T61" fmla="*/ 114 h 803"/>
                <a:gd name="T62" fmla="*/ 76 w 178"/>
                <a:gd name="T63" fmla="*/ 66 h 803"/>
                <a:gd name="T64" fmla="*/ 43 w 178"/>
                <a:gd name="T65" fmla="*/ 21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803">
                  <a:moveTo>
                    <a:pt x="25" y="0"/>
                  </a:moveTo>
                  <a:lnTo>
                    <a:pt x="0" y="22"/>
                  </a:lnTo>
                  <a:lnTo>
                    <a:pt x="17" y="43"/>
                  </a:lnTo>
                  <a:lnTo>
                    <a:pt x="33" y="63"/>
                  </a:lnTo>
                  <a:lnTo>
                    <a:pt x="48" y="85"/>
                  </a:lnTo>
                  <a:lnTo>
                    <a:pt x="62" y="107"/>
                  </a:lnTo>
                  <a:lnTo>
                    <a:pt x="75" y="129"/>
                  </a:lnTo>
                  <a:lnTo>
                    <a:pt x="87" y="153"/>
                  </a:lnTo>
                  <a:lnTo>
                    <a:pt x="97" y="176"/>
                  </a:lnTo>
                  <a:lnTo>
                    <a:pt x="107" y="200"/>
                  </a:lnTo>
                  <a:lnTo>
                    <a:pt x="116" y="225"/>
                  </a:lnTo>
                  <a:lnTo>
                    <a:pt x="123" y="250"/>
                  </a:lnTo>
                  <a:lnTo>
                    <a:pt x="130" y="275"/>
                  </a:lnTo>
                  <a:lnTo>
                    <a:pt x="135" y="301"/>
                  </a:lnTo>
                  <a:lnTo>
                    <a:pt x="138" y="327"/>
                  </a:lnTo>
                  <a:lnTo>
                    <a:pt x="142" y="352"/>
                  </a:lnTo>
                  <a:lnTo>
                    <a:pt x="144" y="378"/>
                  </a:lnTo>
                  <a:lnTo>
                    <a:pt x="144" y="404"/>
                  </a:lnTo>
                  <a:lnTo>
                    <a:pt x="144" y="430"/>
                  </a:lnTo>
                  <a:lnTo>
                    <a:pt x="142" y="456"/>
                  </a:lnTo>
                  <a:lnTo>
                    <a:pt x="140" y="482"/>
                  </a:lnTo>
                  <a:lnTo>
                    <a:pt x="135" y="507"/>
                  </a:lnTo>
                  <a:lnTo>
                    <a:pt x="130" y="532"/>
                  </a:lnTo>
                  <a:lnTo>
                    <a:pt x="123" y="557"/>
                  </a:lnTo>
                  <a:lnTo>
                    <a:pt x="117" y="581"/>
                  </a:lnTo>
                  <a:lnTo>
                    <a:pt x="108" y="605"/>
                  </a:lnTo>
                  <a:lnTo>
                    <a:pt x="98" y="629"/>
                  </a:lnTo>
                  <a:lnTo>
                    <a:pt x="89" y="653"/>
                  </a:lnTo>
                  <a:lnTo>
                    <a:pt x="77" y="675"/>
                  </a:lnTo>
                  <a:lnTo>
                    <a:pt x="65" y="698"/>
                  </a:lnTo>
                  <a:lnTo>
                    <a:pt x="51" y="720"/>
                  </a:lnTo>
                  <a:lnTo>
                    <a:pt x="37" y="740"/>
                  </a:lnTo>
                  <a:lnTo>
                    <a:pt x="22" y="762"/>
                  </a:lnTo>
                  <a:lnTo>
                    <a:pt x="4" y="781"/>
                  </a:lnTo>
                  <a:lnTo>
                    <a:pt x="30" y="803"/>
                  </a:lnTo>
                  <a:lnTo>
                    <a:pt x="48" y="782"/>
                  </a:lnTo>
                  <a:lnTo>
                    <a:pt x="64" y="761"/>
                  </a:lnTo>
                  <a:lnTo>
                    <a:pt x="79" y="738"/>
                  </a:lnTo>
                  <a:lnTo>
                    <a:pt x="94" y="714"/>
                  </a:lnTo>
                  <a:lnTo>
                    <a:pt x="107" y="692"/>
                  </a:lnTo>
                  <a:lnTo>
                    <a:pt x="119" y="667"/>
                  </a:lnTo>
                  <a:lnTo>
                    <a:pt x="130" y="642"/>
                  </a:lnTo>
                  <a:lnTo>
                    <a:pt x="140" y="617"/>
                  </a:lnTo>
                  <a:lnTo>
                    <a:pt x="149" y="591"/>
                  </a:lnTo>
                  <a:lnTo>
                    <a:pt x="157" y="566"/>
                  </a:lnTo>
                  <a:lnTo>
                    <a:pt x="163" y="539"/>
                  </a:lnTo>
                  <a:lnTo>
                    <a:pt x="169" y="513"/>
                  </a:lnTo>
                  <a:lnTo>
                    <a:pt x="173" y="486"/>
                  </a:lnTo>
                  <a:lnTo>
                    <a:pt x="175" y="459"/>
                  </a:lnTo>
                  <a:lnTo>
                    <a:pt x="177" y="432"/>
                  </a:lnTo>
                  <a:lnTo>
                    <a:pt x="178" y="404"/>
                  </a:lnTo>
                  <a:lnTo>
                    <a:pt x="177" y="377"/>
                  </a:lnTo>
                  <a:lnTo>
                    <a:pt x="175" y="349"/>
                  </a:lnTo>
                  <a:lnTo>
                    <a:pt x="172" y="321"/>
                  </a:lnTo>
                  <a:lnTo>
                    <a:pt x="168" y="294"/>
                  </a:lnTo>
                  <a:lnTo>
                    <a:pt x="162" y="267"/>
                  </a:lnTo>
                  <a:lnTo>
                    <a:pt x="156" y="240"/>
                  </a:lnTo>
                  <a:lnTo>
                    <a:pt x="148" y="214"/>
                  </a:lnTo>
                  <a:lnTo>
                    <a:pt x="138" y="188"/>
                  </a:lnTo>
                  <a:lnTo>
                    <a:pt x="129" y="162"/>
                  </a:lnTo>
                  <a:lnTo>
                    <a:pt x="117" y="138"/>
                  </a:lnTo>
                  <a:lnTo>
                    <a:pt x="104" y="114"/>
                  </a:lnTo>
                  <a:lnTo>
                    <a:pt x="91" y="89"/>
                  </a:lnTo>
                  <a:lnTo>
                    <a:pt x="76" y="66"/>
                  </a:lnTo>
                  <a:lnTo>
                    <a:pt x="61" y="44"/>
                  </a:lnTo>
                  <a:lnTo>
                    <a:pt x="43" y="21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Freeform 135"/>
          <p:cNvSpPr>
            <a:spLocks noEditPoints="1"/>
          </p:cNvSpPr>
          <p:nvPr/>
        </p:nvSpPr>
        <p:spPr bwMode="auto">
          <a:xfrm>
            <a:off x="6884050" y="4488653"/>
            <a:ext cx="349250" cy="331933"/>
          </a:xfrm>
          <a:custGeom>
            <a:avLst/>
            <a:gdLst>
              <a:gd name="T0" fmla="*/ 355 w 967"/>
              <a:gd name="T1" fmla="*/ 780 h 917"/>
              <a:gd name="T2" fmla="*/ 379 w 967"/>
              <a:gd name="T3" fmla="*/ 799 h 917"/>
              <a:gd name="T4" fmla="*/ 388 w 967"/>
              <a:gd name="T5" fmla="*/ 828 h 917"/>
              <a:gd name="T6" fmla="*/ 379 w 967"/>
              <a:gd name="T7" fmla="*/ 858 h 917"/>
              <a:gd name="T8" fmla="*/ 355 w 967"/>
              <a:gd name="T9" fmla="*/ 878 h 917"/>
              <a:gd name="T10" fmla="*/ 324 w 967"/>
              <a:gd name="T11" fmla="*/ 880 h 917"/>
              <a:gd name="T12" fmla="*/ 297 w 967"/>
              <a:gd name="T13" fmla="*/ 866 h 917"/>
              <a:gd name="T14" fmla="*/ 283 w 967"/>
              <a:gd name="T15" fmla="*/ 839 h 917"/>
              <a:gd name="T16" fmla="*/ 286 w 967"/>
              <a:gd name="T17" fmla="*/ 808 h 917"/>
              <a:gd name="T18" fmla="*/ 306 w 967"/>
              <a:gd name="T19" fmla="*/ 785 h 917"/>
              <a:gd name="T20" fmla="*/ 335 w 967"/>
              <a:gd name="T21" fmla="*/ 775 h 917"/>
              <a:gd name="T22" fmla="*/ 743 w 967"/>
              <a:gd name="T23" fmla="*/ 780 h 917"/>
              <a:gd name="T24" fmla="*/ 767 w 967"/>
              <a:gd name="T25" fmla="*/ 799 h 917"/>
              <a:gd name="T26" fmla="*/ 775 w 967"/>
              <a:gd name="T27" fmla="*/ 828 h 917"/>
              <a:gd name="T28" fmla="*/ 767 w 967"/>
              <a:gd name="T29" fmla="*/ 858 h 917"/>
              <a:gd name="T30" fmla="*/ 743 w 967"/>
              <a:gd name="T31" fmla="*/ 878 h 917"/>
              <a:gd name="T32" fmla="*/ 712 w 967"/>
              <a:gd name="T33" fmla="*/ 880 h 917"/>
              <a:gd name="T34" fmla="*/ 686 w 967"/>
              <a:gd name="T35" fmla="*/ 866 h 917"/>
              <a:gd name="T36" fmla="*/ 671 w 967"/>
              <a:gd name="T37" fmla="*/ 839 h 917"/>
              <a:gd name="T38" fmla="*/ 674 w 967"/>
              <a:gd name="T39" fmla="*/ 808 h 917"/>
              <a:gd name="T40" fmla="*/ 693 w 967"/>
              <a:gd name="T41" fmla="*/ 785 h 917"/>
              <a:gd name="T42" fmla="*/ 723 w 967"/>
              <a:gd name="T43" fmla="*/ 775 h 917"/>
              <a:gd name="T44" fmla="*/ 166 w 967"/>
              <a:gd name="T45" fmla="*/ 0 h 917"/>
              <a:gd name="T46" fmla="*/ 138 w 967"/>
              <a:gd name="T47" fmla="*/ 35 h 917"/>
              <a:gd name="T48" fmla="*/ 297 w 967"/>
              <a:gd name="T49" fmla="*/ 749 h 917"/>
              <a:gd name="T50" fmla="*/ 280 w 967"/>
              <a:gd name="T51" fmla="*/ 760 h 917"/>
              <a:gd name="T52" fmla="*/ 265 w 967"/>
              <a:gd name="T53" fmla="*/ 775 h 917"/>
              <a:gd name="T54" fmla="*/ 254 w 967"/>
              <a:gd name="T55" fmla="*/ 794 h 917"/>
              <a:gd name="T56" fmla="*/ 248 w 967"/>
              <a:gd name="T57" fmla="*/ 814 h 917"/>
              <a:gd name="T58" fmla="*/ 247 w 967"/>
              <a:gd name="T59" fmla="*/ 838 h 917"/>
              <a:gd name="T60" fmla="*/ 254 w 967"/>
              <a:gd name="T61" fmla="*/ 863 h 917"/>
              <a:gd name="T62" fmla="*/ 267 w 967"/>
              <a:gd name="T63" fmla="*/ 884 h 917"/>
              <a:gd name="T64" fmla="*/ 285 w 967"/>
              <a:gd name="T65" fmla="*/ 902 h 917"/>
              <a:gd name="T66" fmla="*/ 309 w 967"/>
              <a:gd name="T67" fmla="*/ 912 h 917"/>
              <a:gd name="T68" fmla="*/ 335 w 967"/>
              <a:gd name="T69" fmla="*/ 917 h 917"/>
              <a:gd name="T70" fmla="*/ 361 w 967"/>
              <a:gd name="T71" fmla="*/ 912 h 917"/>
              <a:gd name="T72" fmla="*/ 384 w 967"/>
              <a:gd name="T73" fmla="*/ 902 h 917"/>
              <a:gd name="T74" fmla="*/ 403 w 967"/>
              <a:gd name="T75" fmla="*/ 884 h 917"/>
              <a:gd name="T76" fmla="*/ 416 w 967"/>
              <a:gd name="T77" fmla="*/ 863 h 917"/>
              <a:gd name="T78" fmla="*/ 422 w 967"/>
              <a:gd name="T79" fmla="*/ 838 h 917"/>
              <a:gd name="T80" fmla="*/ 422 w 967"/>
              <a:gd name="T81" fmla="*/ 814 h 917"/>
              <a:gd name="T82" fmla="*/ 413 w 967"/>
              <a:gd name="T83" fmla="*/ 787 h 917"/>
              <a:gd name="T84" fmla="*/ 645 w 967"/>
              <a:gd name="T85" fmla="*/ 787 h 917"/>
              <a:gd name="T86" fmla="*/ 636 w 967"/>
              <a:gd name="T87" fmla="*/ 814 h 917"/>
              <a:gd name="T88" fmla="*/ 635 w 967"/>
              <a:gd name="T89" fmla="*/ 838 h 917"/>
              <a:gd name="T90" fmla="*/ 642 w 967"/>
              <a:gd name="T91" fmla="*/ 863 h 917"/>
              <a:gd name="T92" fmla="*/ 655 w 967"/>
              <a:gd name="T93" fmla="*/ 884 h 917"/>
              <a:gd name="T94" fmla="*/ 674 w 967"/>
              <a:gd name="T95" fmla="*/ 902 h 917"/>
              <a:gd name="T96" fmla="*/ 697 w 967"/>
              <a:gd name="T97" fmla="*/ 912 h 917"/>
              <a:gd name="T98" fmla="*/ 723 w 967"/>
              <a:gd name="T99" fmla="*/ 917 h 917"/>
              <a:gd name="T100" fmla="*/ 750 w 967"/>
              <a:gd name="T101" fmla="*/ 912 h 917"/>
              <a:gd name="T102" fmla="*/ 772 w 967"/>
              <a:gd name="T103" fmla="*/ 902 h 917"/>
              <a:gd name="T104" fmla="*/ 791 w 967"/>
              <a:gd name="T105" fmla="*/ 884 h 917"/>
              <a:gd name="T106" fmla="*/ 805 w 967"/>
              <a:gd name="T107" fmla="*/ 863 h 917"/>
              <a:gd name="T108" fmla="*/ 811 w 967"/>
              <a:gd name="T109" fmla="*/ 838 h 917"/>
              <a:gd name="T110" fmla="*/ 809 w 967"/>
              <a:gd name="T111" fmla="*/ 811 h 917"/>
              <a:gd name="T112" fmla="*/ 800 w 967"/>
              <a:gd name="T113" fmla="*/ 787 h 917"/>
              <a:gd name="T114" fmla="*/ 785 w 967"/>
              <a:gd name="T115" fmla="*/ 767 h 917"/>
              <a:gd name="T116" fmla="*/ 765 w 967"/>
              <a:gd name="T117" fmla="*/ 751 h 917"/>
              <a:gd name="T118" fmla="*/ 741 w 967"/>
              <a:gd name="T119" fmla="*/ 742 h 917"/>
              <a:gd name="T120" fmla="*/ 346 w 967"/>
              <a:gd name="T121" fmla="*/ 741 h 917"/>
              <a:gd name="T122" fmla="*/ 967 w 967"/>
              <a:gd name="T123" fmla="*/ 247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7" h="917">
                <a:moveTo>
                  <a:pt x="335" y="775"/>
                </a:moveTo>
                <a:lnTo>
                  <a:pt x="346" y="776"/>
                </a:lnTo>
                <a:lnTo>
                  <a:pt x="355" y="780"/>
                </a:lnTo>
                <a:lnTo>
                  <a:pt x="364" y="785"/>
                </a:lnTo>
                <a:lnTo>
                  <a:pt x="373" y="791"/>
                </a:lnTo>
                <a:lnTo>
                  <a:pt x="379" y="799"/>
                </a:lnTo>
                <a:lnTo>
                  <a:pt x="383" y="808"/>
                </a:lnTo>
                <a:lnTo>
                  <a:pt x="387" y="818"/>
                </a:lnTo>
                <a:lnTo>
                  <a:pt x="388" y="828"/>
                </a:lnTo>
                <a:lnTo>
                  <a:pt x="387" y="839"/>
                </a:lnTo>
                <a:lnTo>
                  <a:pt x="383" y="850"/>
                </a:lnTo>
                <a:lnTo>
                  <a:pt x="379" y="858"/>
                </a:lnTo>
                <a:lnTo>
                  <a:pt x="373" y="866"/>
                </a:lnTo>
                <a:lnTo>
                  <a:pt x="364" y="872"/>
                </a:lnTo>
                <a:lnTo>
                  <a:pt x="355" y="878"/>
                </a:lnTo>
                <a:lnTo>
                  <a:pt x="346" y="880"/>
                </a:lnTo>
                <a:lnTo>
                  <a:pt x="335" y="881"/>
                </a:lnTo>
                <a:lnTo>
                  <a:pt x="324" y="880"/>
                </a:lnTo>
                <a:lnTo>
                  <a:pt x="314" y="878"/>
                </a:lnTo>
                <a:lnTo>
                  <a:pt x="306" y="872"/>
                </a:lnTo>
                <a:lnTo>
                  <a:pt x="297" y="866"/>
                </a:lnTo>
                <a:lnTo>
                  <a:pt x="291" y="858"/>
                </a:lnTo>
                <a:lnTo>
                  <a:pt x="286" y="850"/>
                </a:lnTo>
                <a:lnTo>
                  <a:pt x="283" y="839"/>
                </a:lnTo>
                <a:lnTo>
                  <a:pt x="282" y="828"/>
                </a:lnTo>
                <a:lnTo>
                  <a:pt x="283" y="818"/>
                </a:lnTo>
                <a:lnTo>
                  <a:pt x="286" y="808"/>
                </a:lnTo>
                <a:lnTo>
                  <a:pt x="291" y="799"/>
                </a:lnTo>
                <a:lnTo>
                  <a:pt x="297" y="791"/>
                </a:lnTo>
                <a:lnTo>
                  <a:pt x="306" y="785"/>
                </a:lnTo>
                <a:lnTo>
                  <a:pt x="314" y="780"/>
                </a:lnTo>
                <a:lnTo>
                  <a:pt x="324" y="776"/>
                </a:lnTo>
                <a:lnTo>
                  <a:pt x="335" y="775"/>
                </a:lnTo>
                <a:close/>
                <a:moveTo>
                  <a:pt x="723" y="775"/>
                </a:moveTo>
                <a:lnTo>
                  <a:pt x="733" y="776"/>
                </a:lnTo>
                <a:lnTo>
                  <a:pt x="743" y="780"/>
                </a:lnTo>
                <a:lnTo>
                  <a:pt x="753" y="785"/>
                </a:lnTo>
                <a:lnTo>
                  <a:pt x="760" y="791"/>
                </a:lnTo>
                <a:lnTo>
                  <a:pt x="767" y="799"/>
                </a:lnTo>
                <a:lnTo>
                  <a:pt x="771" y="808"/>
                </a:lnTo>
                <a:lnTo>
                  <a:pt x="774" y="818"/>
                </a:lnTo>
                <a:lnTo>
                  <a:pt x="775" y="828"/>
                </a:lnTo>
                <a:lnTo>
                  <a:pt x="774" y="839"/>
                </a:lnTo>
                <a:lnTo>
                  <a:pt x="771" y="850"/>
                </a:lnTo>
                <a:lnTo>
                  <a:pt x="767" y="858"/>
                </a:lnTo>
                <a:lnTo>
                  <a:pt x="760" y="866"/>
                </a:lnTo>
                <a:lnTo>
                  <a:pt x="753" y="872"/>
                </a:lnTo>
                <a:lnTo>
                  <a:pt x="743" y="878"/>
                </a:lnTo>
                <a:lnTo>
                  <a:pt x="733" y="880"/>
                </a:lnTo>
                <a:lnTo>
                  <a:pt x="723" y="881"/>
                </a:lnTo>
                <a:lnTo>
                  <a:pt x="712" y="880"/>
                </a:lnTo>
                <a:lnTo>
                  <a:pt x="702" y="878"/>
                </a:lnTo>
                <a:lnTo>
                  <a:pt x="693" y="872"/>
                </a:lnTo>
                <a:lnTo>
                  <a:pt x="686" y="866"/>
                </a:lnTo>
                <a:lnTo>
                  <a:pt x="679" y="858"/>
                </a:lnTo>
                <a:lnTo>
                  <a:pt x="674" y="850"/>
                </a:lnTo>
                <a:lnTo>
                  <a:pt x="671" y="839"/>
                </a:lnTo>
                <a:lnTo>
                  <a:pt x="670" y="828"/>
                </a:lnTo>
                <a:lnTo>
                  <a:pt x="671" y="818"/>
                </a:lnTo>
                <a:lnTo>
                  <a:pt x="674" y="808"/>
                </a:lnTo>
                <a:lnTo>
                  <a:pt x="679" y="799"/>
                </a:lnTo>
                <a:lnTo>
                  <a:pt x="686" y="791"/>
                </a:lnTo>
                <a:lnTo>
                  <a:pt x="693" y="785"/>
                </a:lnTo>
                <a:lnTo>
                  <a:pt x="702" y="780"/>
                </a:lnTo>
                <a:lnTo>
                  <a:pt x="712" y="776"/>
                </a:lnTo>
                <a:lnTo>
                  <a:pt x="723" y="775"/>
                </a:lnTo>
                <a:close/>
                <a:moveTo>
                  <a:pt x="967" y="247"/>
                </a:moveTo>
                <a:lnTo>
                  <a:pt x="226" y="247"/>
                </a:lnTo>
                <a:lnTo>
                  <a:pt x="166" y="0"/>
                </a:lnTo>
                <a:lnTo>
                  <a:pt x="0" y="0"/>
                </a:lnTo>
                <a:lnTo>
                  <a:pt x="0" y="35"/>
                </a:lnTo>
                <a:lnTo>
                  <a:pt x="138" y="35"/>
                </a:lnTo>
                <a:lnTo>
                  <a:pt x="310" y="745"/>
                </a:lnTo>
                <a:lnTo>
                  <a:pt x="303" y="747"/>
                </a:lnTo>
                <a:lnTo>
                  <a:pt x="297" y="749"/>
                </a:lnTo>
                <a:lnTo>
                  <a:pt x="291" y="753"/>
                </a:lnTo>
                <a:lnTo>
                  <a:pt x="285" y="757"/>
                </a:lnTo>
                <a:lnTo>
                  <a:pt x="280" y="760"/>
                </a:lnTo>
                <a:lnTo>
                  <a:pt x="274" y="765"/>
                </a:lnTo>
                <a:lnTo>
                  <a:pt x="269" y="770"/>
                </a:lnTo>
                <a:lnTo>
                  <a:pt x="265" y="775"/>
                </a:lnTo>
                <a:lnTo>
                  <a:pt x="260" y="782"/>
                </a:lnTo>
                <a:lnTo>
                  <a:pt x="257" y="787"/>
                </a:lnTo>
                <a:lnTo>
                  <a:pt x="254" y="794"/>
                </a:lnTo>
                <a:lnTo>
                  <a:pt x="252" y="800"/>
                </a:lnTo>
                <a:lnTo>
                  <a:pt x="249" y="807"/>
                </a:lnTo>
                <a:lnTo>
                  <a:pt x="248" y="814"/>
                </a:lnTo>
                <a:lnTo>
                  <a:pt x="247" y="822"/>
                </a:lnTo>
                <a:lnTo>
                  <a:pt x="246" y="828"/>
                </a:lnTo>
                <a:lnTo>
                  <a:pt x="247" y="838"/>
                </a:lnTo>
                <a:lnTo>
                  <a:pt x="248" y="846"/>
                </a:lnTo>
                <a:lnTo>
                  <a:pt x="251" y="855"/>
                </a:lnTo>
                <a:lnTo>
                  <a:pt x="254" y="863"/>
                </a:lnTo>
                <a:lnTo>
                  <a:pt x="257" y="870"/>
                </a:lnTo>
                <a:lnTo>
                  <a:pt x="261" y="878"/>
                </a:lnTo>
                <a:lnTo>
                  <a:pt x="267" y="884"/>
                </a:lnTo>
                <a:lnTo>
                  <a:pt x="272" y="891"/>
                </a:lnTo>
                <a:lnTo>
                  <a:pt x="279" y="896"/>
                </a:lnTo>
                <a:lnTo>
                  <a:pt x="285" y="902"/>
                </a:lnTo>
                <a:lnTo>
                  <a:pt x="293" y="906"/>
                </a:lnTo>
                <a:lnTo>
                  <a:pt x="300" y="910"/>
                </a:lnTo>
                <a:lnTo>
                  <a:pt x="309" y="912"/>
                </a:lnTo>
                <a:lnTo>
                  <a:pt x="318" y="915"/>
                </a:lnTo>
                <a:lnTo>
                  <a:pt x="326" y="917"/>
                </a:lnTo>
                <a:lnTo>
                  <a:pt x="335" y="917"/>
                </a:lnTo>
                <a:lnTo>
                  <a:pt x="343" y="917"/>
                </a:lnTo>
                <a:lnTo>
                  <a:pt x="353" y="915"/>
                </a:lnTo>
                <a:lnTo>
                  <a:pt x="361" y="912"/>
                </a:lnTo>
                <a:lnTo>
                  <a:pt x="369" y="910"/>
                </a:lnTo>
                <a:lnTo>
                  <a:pt x="377" y="906"/>
                </a:lnTo>
                <a:lnTo>
                  <a:pt x="384" y="902"/>
                </a:lnTo>
                <a:lnTo>
                  <a:pt x="391" y="896"/>
                </a:lnTo>
                <a:lnTo>
                  <a:pt x="397" y="891"/>
                </a:lnTo>
                <a:lnTo>
                  <a:pt x="403" y="884"/>
                </a:lnTo>
                <a:lnTo>
                  <a:pt x="408" y="878"/>
                </a:lnTo>
                <a:lnTo>
                  <a:pt x="413" y="870"/>
                </a:lnTo>
                <a:lnTo>
                  <a:pt x="416" y="863"/>
                </a:lnTo>
                <a:lnTo>
                  <a:pt x="419" y="855"/>
                </a:lnTo>
                <a:lnTo>
                  <a:pt x="421" y="846"/>
                </a:lnTo>
                <a:lnTo>
                  <a:pt x="422" y="838"/>
                </a:lnTo>
                <a:lnTo>
                  <a:pt x="423" y="828"/>
                </a:lnTo>
                <a:lnTo>
                  <a:pt x="422" y="822"/>
                </a:lnTo>
                <a:lnTo>
                  <a:pt x="422" y="814"/>
                </a:lnTo>
                <a:lnTo>
                  <a:pt x="420" y="807"/>
                </a:lnTo>
                <a:lnTo>
                  <a:pt x="418" y="800"/>
                </a:lnTo>
                <a:lnTo>
                  <a:pt x="413" y="787"/>
                </a:lnTo>
                <a:lnTo>
                  <a:pt x="405" y="775"/>
                </a:lnTo>
                <a:lnTo>
                  <a:pt x="652" y="775"/>
                </a:lnTo>
                <a:lnTo>
                  <a:pt x="645" y="787"/>
                </a:lnTo>
                <a:lnTo>
                  <a:pt x="639" y="800"/>
                </a:lnTo>
                <a:lnTo>
                  <a:pt x="637" y="807"/>
                </a:lnTo>
                <a:lnTo>
                  <a:pt x="636" y="814"/>
                </a:lnTo>
                <a:lnTo>
                  <a:pt x="635" y="822"/>
                </a:lnTo>
                <a:lnTo>
                  <a:pt x="635" y="828"/>
                </a:lnTo>
                <a:lnTo>
                  <a:pt x="635" y="838"/>
                </a:lnTo>
                <a:lnTo>
                  <a:pt x="636" y="846"/>
                </a:lnTo>
                <a:lnTo>
                  <a:pt x="638" y="855"/>
                </a:lnTo>
                <a:lnTo>
                  <a:pt x="642" y="863"/>
                </a:lnTo>
                <a:lnTo>
                  <a:pt x="646" y="870"/>
                </a:lnTo>
                <a:lnTo>
                  <a:pt x="650" y="878"/>
                </a:lnTo>
                <a:lnTo>
                  <a:pt x="655" y="884"/>
                </a:lnTo>
                <a:lnTo>
                  <a:pt x="661" y="891"/>
                </a:lnTo>
                <a:lnTo>
                  <a:pt x="666" y="896"/>
                </a:lnTo>
                <a:lnTo>
                  <a:pt x="674" y="902"/>
                </a:lnTo>
                <a:lnTo>
                  <a:pt x="680" y="906"/>
                </a:lnTo>
                <a:lnTo>
                  <a:pt x="688" y="910"/>
                </a:lnTo>
                <a:lnTo>
                  <a:pt x="697" y="912"/>
                </a:lnTo>
                <a:lnTo>
                  <a:pt x="705" y="915"/>
                </a:lnTo>
                <a:lnTo>
                  <a:pt x="714" y="917"/>
                </a:lnTo>
                <a:lnTo>
                  <a:pt x="723" y="917"/>
                </a:lnTo>
                <a:lnTo>
                  <a:pt x="732" y="917"/>
                </a:lnTo>
                <a:lnTo>
                  <a:pt x="741" y="915"/>
                </a:lnTo>
                <a:lnTo>
                  <a:pt x="750" y="912"/>
                </a:lnTo>
                <a:lnTo>
                  <a:pt x="757" y="910"/>
                </a:lnTo>
                <a:lnTo>
                  <a:pt x="765" y="906"/>
                </a:lnTo>
                <a:lnTo>
                  <a:pt x="772" y="902"/>
                </a:lnTo>
                <a:lnTo>
                  <a:pt x="779" y="896"/>
                </a:lnTo>
                <a:lnTo>
                  <a:pt x="785" y="891"/>
                </a:lnTo>
                <a:lnTo>
                  <a:pt x="791" y="884"/>
                </a:lnTo>
                <a:lnTo>
                  <a:pt x="796" y="878"/>
                </a:lnTo>
                <a:lnTo>
                  <a:pt x="800" y="870"/>
                </a:lnTo>
                <a:lnTo>
                  <a:pt x="805" y="863"/>
                </a:lnTo>
                <a:lnTo>
                  <a:pt x="807" y="855"/>
                </a:lnTo>
                <a:lnTo>
                  <a:pt x="809" y="846"/>
                </a:lnTo>
                <a:lnTo>
                  <a:pt x="811" y="838"/>
                </a:lnTo>
                <a:lnTo>
                  <a:pt x="811" y="828"/>
                </a:lnTo>
                <a:lnTo>
                  <a:pt x="811" y="819"/>
                </a:lnTo>
                <a:lnTo>
                  <a:pt x="809" y="811"/>
                </a:lnTo>
                <a:lnTo>
                  <a:pt x="807" y="802"/>
                </a:lnTo>
                <a:lnTo>
                  <a:pt x="805" y="795"/>
                </a:lnTo>
                <a:lnTo>
                  <a:pt x="800" y="787"/>
                </a:lnTo>
                <a:lnTo>
                  <a:pt x="796" y="780"/>
                </a:lnTo>
                <a:lnTo>
                  <a:pt x="791" y="773"/>
                </a:lnTo>
                <a:lnTo>
                  <a:pt x="785" y="767"/>
                </a:lnTo>
                <a:lnTo>
                  <a:pt x="779" y="760"/>
                </a:lnTo>
                <a:lnTo>
                  <a:pt x="772" y="756"/>
                </a:lnTo>
                <a:lnTo>
                  <a:pt x="765" y="751"/>
                </a:lnTo>
                <a:lnTo>
                  <a:pt x="757" y="747"/>
                </a:lnTo>
                <a:lnTo>
                  <a:pt x="750" y="744"/>
                </a:lnTo>
                <a:lnTo>
                  <a:pt x="741" y="742"/>
                </a:lnTo>
                <a:lnTo>
                  <a:pt x="732" y="741"/>
                </a:lnTo>
                <a:lnTo>
                  <a:pt x="723" y="741"/>
                </a:lnTo>
                <a:lnTo>
                  <a:pt x="346" y="741"/>
                </a:lnTo>
                <a:lnTo>
                  <a:pt x="328" y="669"/>
                </a:lnTo>
                <a:lnTo>
                  <a:pt x="824" y="669"/>
                </a:lnTo>
                <a:lnTo>
                  <a:pt x="967" y="24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902549" y="2039951"/>
            <a:ext cx="312253" cy="325373"/>
            <a:chOff x="5421312" y="5200650"/>
            <a:chExt cx="377826" cy="393701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30" name="Freeform 145"/>
            <p:cNvSpPr>
              <a:spLocks/>
            </p:cNvSpPr>
            <p:nvPr/>
          </p:nvSpPr>
          <p:spPr bwMode="auto">
            <a:xfrm>
              <a:off x="5421312" y="5281613"/>
              <a:ext cx="180975" cy="312738"/>
            </a:xfrm>
            <a:custGeom>
              <a:avLst/>
              <a:gdLst>
                <a:gd name="T0" fmla="*/ 337 w 459"/>
                <a:gd name="T1" fmla="*/ 121 h 789"/>
                <a:gd name="T2" fmla="*/ 0 w 459"/>
                <a:gd name="T3" fmla="*/ 0 h 789"/>
                <a:gd name="T4" fmla="*/ 0 w 459"/>
                <a:gd name="T5" fmla="*/ 4 h 789"/>
                <a:gd name="T6" fmla="*/ 0 w 459"/>
                <a:gd name="T7" fmla="*/ 623 h 789"/>
                <a:gd name="T8" fmla="*/ 459 w 459"/>
                <a:gd name="T9" fmla="*/ 789 h 789"/>
                <a:gd name="T10" fmla="*/ 459 w 459"/>
                <a:gd name="T11" fmla="*/ 165 h 789"/>
                <a:gd name="T12" fmla="*/ 337 w 459"/>
                <a:gd name="T13" fmla="*/ 121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89">
                  <a:moveTo>
                    <a:pt x="337" y="121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623"/>
                  </a:lnTo>
                  <a:lnTo>
                    <a:pt x="459" y="789"/>
                  </a:lnTo>
                  <a:lnTo>
                    <a:pt x="459" y="165"/>
                  </a:lnTo>
                  <a:lnTo>
                    <a:pt x="337" y="1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6"/>
            <p:cNvSpPr>
              <a:spLocks/>
            </p:cNvSpPr>
            <p:nvPr/>
          </p:nvSpPr>
          <p:spPr bwMode="auto">
            <a:xfrm>
              <a:off x="5427662" y="5200650"/>
              <a:ext cx="363538" cy="133350"/>
            </a:xfrm>
            <a:custGeom>
              <a:avLst/>
              <a:gdLst>
                <a:gd name="T0" fmla="*/ 460 w 917"/>
                <a:gd name="T1" fmla="*/ 335 h 335"/>
                <a:gd name="T2" fmla="*/ 917 w 917"/>
                <a:gd name="T3" fmla="*/ 167 h 335"/>
                <a:gd name="T4" fmla="*/ 460 w 917"/>
                <a:gd name="T5" fmla="*/ 0 h 335"/>
                <a:gd name="T6" fmla="*/ 1 w 917"/>
                <a:gd name="T7" fmla="*/ 168 h 335"/>
                <a:gd name="T8" fmla="*/ 0 w 917"/>
                <a:gd name="T9" fmla="*/ 168 h 335"/>
                <a:gd name="T10" fmla="*/ 243 w 917"/>
                <a:gd name="T11" fmla="*/ 256 h 335"/>
                <a:gd name="T12" fmla="*/ 460 w 917"/>
                <a:gd name="T13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35">
                  <a:moveTo>
                    <a:pt x="460" y="335"/>
                  </a:moveTo>
                  <a:lnTo>
                    <a:pt x="917" y="167"/>
                  </a:lnTo>
                  <a:lnTo>
                    <a:pt x="460" y="0"/>
                  </a:lnTo>
                  <a:lnTo>
                    <a:pt x="1" y="168"/>
                  </a:lnTo>
                  <a:lnTo>
                    <a:pt x="0" y="168"/>
                  </a:lnTo>
                  <a:lnTo>
                    <a:pt x="243" y="256"/>
                  </a:lnTo>
                  <a:lnTo>
                    <a:pt x="460" y="3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7"/>
            <p:cNvSpPr>
              <a:spLocks/>
            </p:cNvSpPr>
            <p:nvPr/>
          </p:nvSpPr>
          <p:spPr bwMode="auto">
            <a:xfrm>
              <a:off x="5616575" y="5280025"/>
              <a:ext cx="182563" cy="314325"/>
            </a:xfrm>
            <a:custGeom>
              <a:avLst/>
              <a:gdLst>
                <a:gd name="T0" fmla="*/ 458 w 458"/>
                <a:gd name="T1" fmla="*/ 9 h 791"/>
                <a:gd name="T2" fmla="*/ 458 w 458"/>
                <a:gd name="T3" fmla="*/ 2 h 791"/>
                <a:gd name="T4" fmla="*/ 458 w 458"/>
                <a:gd name="T5" fmla="*/ 0 h 791"/>
                <a:gd name="T6" fmla="*/ 0 w 458"/>
                <a:gd name="T7" fmla="*/ 167 h 791"/>
                <a:gd name="T8" fmla="*/ 0 w 458"/>
                <a:gd name="T9" fmla="*/ 791 h 791"/>
                <a:gd name="T10" fmla="*/ 458 w 458"/>
                <a:gd name="T11" fmla="*/ 625 h 791"/>
                <a:gd name="T12" fmla="*/ 458 w 458"/>
                <a:gd name="T13" fmla="*/ 9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791">
                  <a:moveTo>
                    <a:pt x="458" y="9"/>
                  </a:moveTo>
                  <a:lnTo>
                    <a:pt x="458" y="2"/>
                  </a:lnTo>
                  <a:lnTo>
                    <a:pt x="458" y="0"/>
                  </a:lnTo>
                  <a:lnTo>
                    <a:pt x="0" y="167"/>
                  </a:lnTo>
                  <a:lnTo>
                    <a:pt x="0" y="791"/>
                  </a:lnTo>
                  <a:lnTo>
                    <a:pt x="458" y="625"/>
                  </a:lnTo>
                  <a:lnTo>
                    <a:pt x="458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Freeform 307"/>
          <p:cNvSpPr>
            <a:spLocks noEditPoints="1"/>
          </p:cNvSpPr>
          <p:nvPr/>
        </p:nvSpPr>
        <p:spPr bwMode="auto">
          <a:xfrm>
            <a:off x="6902549" y="2872323"/>
            <a:ext cx="312252" cy="312252"/>
          </a:xfrm>
          <a:custGeom>
            <a:avLst/>
            <a:gdLst>
              <a:gd name="T0" fmla="*/ 734 w 952"/>
              <a:gd name="T1" fmla="*/ 282 h 952"/>
              <a:gd name="T2" fmla="*/ 720 w 952"/>
              <a:gd name="T3" fmla="*/ 278 h 952"/>
              <a:gd name="T4" fmla="*/ 707 w 952"/>
              <a:gd name="T5" fmla="*/ 273 h 952"/>
              <a:gd name="T6" fmla="*/ 696 w 952"/>
              <a:gd name="T7" fmla="*/ 265 h 952"/>
              <a:gd name="T8" fmla="*/ 686 w 952"/>
              <a:gd name="T9" fmla="*/ 256 h 952"/>
              <a:gd name="T10" fmla="*/ 679 w 952"/>
              <a:gd name="T11" fmla="*/ 245 h 952"/>
              <a:gd name="T12" fmla="*/ 673 w 952"/>
              <a:gd name="T13" fmla="*/ 232 h 952"/>
              <a:gd name="T14" fmla="*/ 671 w 952"/>
              <a:gd name="T15" fmla="*/ 219 h 952"/>
              <a:gd name="T16" fmla="*/ 671 w 952"/>
              <a:gd name="T17" fmla="*/ 204 h 952"/>
              <a:gd name="T18" fmla="*/ 673 w 952"/>
              <a:gd name="T19" fmla="*/ 191 h 952"/>
              <a:gd name="T20" fmla="*/ 679 w 952"/>
              <a:gd name="T21" fmla="*/ 178 h 952"/>
              <a:gd name="T22" fmla="*/ 686 w 952"/>
              <a:gd name="T23" fmla="*/ 167 h 952"/>
              <a:gd name="T24" fmla="*/ 696 w 952"/>
              <a:gd name="T25" fmla="*/ 157 h 952"/>
              <a:gd name="T26" fmla="*/ 707 w 952"/>
              <a:gd name="T27" fmla="*/ 150 h 952"/>
              <a:gd name="T28" fmla="*/ 720 w 952"/>
              <a:gd name="T29" fmla="*/ 144 h 952"/>
              <a:gd name="T30" fmla="*/ 734 w 952"/>
              <a:gd name="T31" fmla="*/ 141 h 952"/>
              <a:gd name="T32" fmla="*/ 748 w 952"/>
              <a:gd name="T33" fmla="*/ 141 h 952"/>
              <a:gd name="T34" fmla="*/ 762 w 952"/>
              <a:gd name="T35" fmla="*/ 144 h 952"/>
              <a:gd name="T36" fmla="*/ 775 w 952"/>
              <a:gd name="T37" fmla="*/ 150 h 952"/>
              <a:gd name="T38" fmla="*/ 786 w 952"/>
              <a:gd name="T39" fmla="*/ 157 h 952"/>
              <a:gd name="T40" fmla="*/ 795 w 952"/>
              <a:gd name="T41" fmla="*/ 167 h 952"/>
              <a:gd name="T42" fmla="*/ 803 w 952"/>
              <a:gd name="T43" fmla="*/ 178 h 952"/>
              <a:gd name="T44" fmla="*/ 808 w 952"/>
              <a:gd name="T45" fmla="*/ 191 h 952"/>
              <a:gd name="T46" fmla="*/ 810 w 952"/>
              <a:gd name="T47" fmla="*/ 204 h 952"/>
              <a:gd name="T48" fmla="*/ 810 w 952"/>
              <a:gd name="T49" fmla="*/ 219 h 952"/>
              <a:gd name="T50" fmla="*/ 808 w 952"/>
              <a:gd name="T51" fmla="*/ 232 h 952"/>
              <a:gd name="T52" fmla="*/ 803 w 952"/>
              <a:gd name="T53" fmla="*/ 245 h 952"/>
              <a:gd name="T54" fmla="*/ 795 w 952"/>
              <a:gd name="T55" fmla="*/ 256 h 952"/>
              <a:gd name="T56" fmla="*/ 786 w 952"/>
              <a:gd name="T57" fmla="*/ 265 h 952"/>
              <a:gd name="T58" fmla="*/ 775 w 952"/>
              <a:gd name="T59" fmla="*/ 273 h 952"/>
              <a:gd name="T60" fmla="*/ 762 w 952"/>
              <a:gd name="T61" fmla="*/ 278 h 952"/>
              <a:gd name="T62" fmla="*/ 748 w 952"/>
              <a:gd name="T63" fmla="*/ 282 h 952"/>
              <a:gd name="T64" fmla="*/ 766 w 952"/>
              <a:gd name="T65" fmla="*/ 0 h 952"/>
              <a:gd name="T66" fmla="*/ 0 w 952"/>
              <a:gd name="T67" fmla="*/ 532 h 952"/>
              <a:gd name="T68" fmla="*/ 952 w 952"/>
              <a:gd name="T69" fmla="*/ 420 h 952"/>
              <a:gd name="T70" fmla="*/ 766 w 952"/>
              <a:gd name="T71" fmla="*/ 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52" h="952">
                <a:moveTo>
                  <a:pt x="741" y="282"/>
                </a:moveTo>
                <a:lnTo>
                  <a:pt x="734" y="282"/>
                </a:lnTo>
                <a:lnTo>
                  <a:pt x="726" y="280"/>
                </a:lnTo>
                <a:lnTo>
                  <a:pt x="720" y="278"/>
                </a:lnTo>
                <a:lnTo>
                  <a:pt x="713" y="276"/>
                </a:lnTo>
                <a:lnTo>
                  <a:pt x="707" y="273"/>
                </a:lnTo>
                <a:lnTo>
                  <a:pt x="701" y="270"/>
                </a:lnTo>
                <a:lnTo>
                  <a:pt x="696" y="265"/>
                </a:lnTo>
                <a:lnTo>
                  <a:pt x="691" y="261"/>
                </a:lnTo>
                <a:lnTo>
                  <a:pt x="686" y="256"/>
                </a:lnTo>
                <a:lnTo>
                  <a:pt x="682" y="250"/>
                </a:lnTo>
                <a:lnTo>
                  <a:pt x="679" y="245"/>
                </a:lnTo>
                <a:lnTo>
                  <a:pt x="675" y="238"/>
                </a:lnTo>
                <a:lnTo>
                  <a:pt x="673" y="232"/>
                </a:lnTo>
                <a:lnTo>
                  <a:pt x="672" y="225"/>
                </a:lnTo>
                <a:lnTo>
                  <a:pt x="671" y="219"/>
                </a:lnTo>
                <a:lnTo>
                  <a:pt x="670" y="211"/>
                </a:lnTo>
                <a:lnTo>
                  <a:pt x="671" y="204"/>
                </a:lnTo>
                <a:lnTo>
                  <a:pt x="672" y="197"/>
                </a:lnTo>
                <a:lnTo>
                  <a:pt x="673" y="191"/>
                </a:lnTo>
                <a:lnTo>
                  <a:pt x="675" y="184"/>
                </a:lnTo>
                <a:lnTo>
                  <a:pt x="679" y="178"/>
                </a:lnTo>
                <a:lnTo>
                  <a:pt x="682" y="172"/>
                </a:lnTo>
                <a:lnTo>
                  <a:pt x="686" y="167"/>
                </a:lnTo>
                <a:lnTo>
                  <a:pt x="691" y="162"/>
                </a:lnTo>
                <a:lnTo>
                  <a:pt x="696" y="157"/>
                </a:lnTo>
                <a:lnTo>
                  <a:pt x="701" y="153"/>
                </a:lnTo>
                <a:lnTo>
                  <a:pt x="707" y="150"/>
                </a:lnTo>
                <a:lnTo>
                  <a:pt x="713" y="147"/>
                </a:lnTo>
                <a:lnTo>
                  <a:pt x="720" y="144"/>
                </a:lnTo>
                <a:lnTo>
                  <a:pt x="726" y="142"/>
                </a:lnTo>
                <a:lnTo>
                  <a:pt x="734" y="141"/>
                </a:lnTo>
                <a:lnTo>
                  <a:pt x="741" y="141"/>
                </a:lnTo>
                <a:lnTo>
                  <a:pt x="748" y="141"/>
                </a:lnTo>
                <a:lnTo>
                  <a:pt x="755" y="142"/>
                </a:lnTo>
                <a:lnTo>
                  <a:pt x="762" y="144"/>
                </a:lnTo>
                <a:lnTo>
                  <a:pt x="768" y="147"/>
                </a:lnTo>
                <a:lnTo>
                  <a:pt x="775" y="150"/>
                </a:lnTo>
                <a:lnTo>
                  <a:pt x="780" y="153"/>
                </a:lnTo>
                <a:lnTo>
                  <a:pt x="786" y="157"/>
                </a:lnTo>
                <a:lnTo>
                  <a:pt x="791" y="162"/>
                </a:lnTo>
                <a:lnTo>
                  <a:pt x="795" y="167"/>
                </a:lnTo>
                <a:lnTo>
                  <a:pt x="800" y="172"/>
                </a:lnTo>
                <a:lnTo>
                  <a:pt x="803" y="178"/>
                </a:lnTo>
                <a:lnTo>
                  <a:pt x="806" y="184"/>
                </a:lnTo>
                <a:lnTo>
                  <a:pt x="808" y="191"/>
                </a:lnTo>
                <a:lnTo>
                  <a:pt x="809" y="197"/>
                </a:lnTo>
                <a:lnTo>
                  <a:pt x="810" y="204"/>
                </a:lnTo>
                <a:lnTo>
                  <a:pt x="812" y="211"/>
                </a:lnTo>
                <a:lnTo>
                  <a:pt x="810" y="219"/>
                </a:lnTo>
                <a:lnTo>
                  <a:pt x="809" y="225"/>
                </a:lnTo>
                <a:lnTo>
                  <a:pt x="808" y="232"/>
                </a:lnTo>
                <a:lnTo>
                  <a:pt x="806" y="238"/>
                </a:lnTo>
                <a:lnTo>
                  <a:pt x="803" y="245"/>
                </a:lnTo>
                <a:lnTo>
                  <a:pt x="800" y="250"/>
                </a:lnTo>
                <a:lnTo>
                  <a:pt x="795" y="256"/>
                </a:lnTo>
                <a:lnTo>
                  <a:pt x="791" y="261"/>
                </a:lnTo>
                <a:lnTo>
                  <a:pt x="786" y="265"/>
                </a:lnTo>
                <a:lnTo>
                  <a:pt x="780" y="270"/>
                </a:lnTo>
                <a:lnTo>
                  <a:pt x="775" y="273"/>
                </a:lnTo>
                <a:lnTo>
                  <a:pt x="768" y="276"/>
                </a:lnTo>
                <a:lnTo>
                  <a:pt x="762" y="278"/>
                </a:lnTo>
                <a:lnTo>
                  <a:pt x="755" y="280"/>
                </a:lnTo>
                <a:lnTo>
                  <a:pt x="748" y="282"/>
                </a:lnTo>
                <a:lnTo>
                  <a:pt x="741" y="282"/>
                </a:lnTo>
                <a:close/>
                <a:moveTo>
                  <a:pt x="766" y="0"/>
                </a:moveTo>
                <a:lnTo>
                  <a:pt x="534" y="0"/>
                </a:lnTo>
                <a:lnTo>
                  <a:pt x="0" y="532"/>
                </a:lnTo>
                <a:lnTo>
                  <a:pt x="418" y="952"/>
                </a:lnTo>
                <a:lnTo>
                  <a:pt x="952" y="420"/>
                </a:lnTo>
                <a:lnTo>
                  <a:pt x="952" y="185"/>
                </a:lnTo>
                <a:lnTo>
                  <a:pt x="766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6876843" y="5327584"/>
            <a:ext cx="363665" cy="211111"/>
            <a:chOff x="2629278" y="4675188"/>
            <a:chExt cx="484037" cy="280988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35" name="Freeform 107"/>
            <p:cNvSpPr>
              <a:spLocks/>
            </p:cNvSpPr>
            <p:nvPr/>
          </p:nvSpPr>
          <p:spPr bwMode="auto">
            <a:xfrm>
              <a:off x="2752952" y="4675188"/>
              <a:ext cx="254000" cy="280988"/>
            </a:xfrm>
            <a:custGeom>
              <a:avLst/>
              <a:gdLst>
                <a:gd name="T0" fmla="*/ 442 w 641"/>
                <a:gd name="T1" fmla="*/ 483 h 708"/>
                <a:gd name="T2" fmla="*/ 418 w 641"/>
                <a:gd name="T3" fmla="*/ 468 h 708"/>
                <a:gd name="T4" fmla="*/ 422 w 641"/>
                <a:gd name="T5" fmla="*/ 434 h 708"/>
                <a:gd name="T6" fmla="*/ 437 w 641"/>
                <a:gd name="T7" fmla="*/ 397 h 708"/>
                <a:gd name="T8" fmla="*/ 445 w 641"/>
                <a:gd name="T9" fmla="*/ 367 h 708"/>
                <a:gd name="T10" fmla="*/ 454 w 641"/>
                <a:gd name="T11" fmla="*/ 344 h 708"/>
                <a:gd name="T12" fmla="*/ 466 w 641"/>
                <a:gd name="T13" fmla="*/ 320 h 708"/>
                <a:gd name="T14" fmla="*/ 471 w 641"/>
                <a:gd name="T15" fmla="*/ 305 h 708"/>
                <a:gd name="T16" fmla="*/ 477 w 641"/>
                <a:gd name="T17" fmla="*/ 276 h 708"/>
                <a:gd name="T18" fmla="*/ 479 w 641"/>
                <a:gd name="T19" fmla="*/ 262 h 708"/>
                <a:gd name="T20" fmla="*/ 479 w 641"/>
                <a:gd name="T21" fmla="*/ 249 h 708"/>
                <a:gd name="T22" fmla="*/ 477 w 641"/>
                <a:gd name="T23" fmla="*/ 240 h 708"/>
                <a:gd name="T24" fmla="*/ 475 w 641"/>
                <a:gd name="T25" fmla="*/ 233 h 708"/>
                <a:gd name="T26" fmla="*/ 474 w 641"/>
                <a:gd name="T27" fmla="*/ 227 h 708"/>
                <a:gd name="T28" fmla="*/ 476 w 641"/>
                <a:gd name="T29" fmla="*/ 178 h 708"/>
                <a:gd name="T30" fmla="*/ 478 w 641"/>
                <a:gd name="T31" fmla="*/ 159 h 708"/>
                <a:gd name="T32" fmla="*/ 479 w 641"/>
                <a:gd name="T33" fmla="*/ 121 h 708"/>
                <a:gd name="T34" fmla="*/ 450 w 641"/>
                <a:gd name="T35" fmla="*/ 54 h 708"/>
                <a:gd name="T36" fmla="*/ 433 w 641"/>
                <a:gd name="T37" fmla="*/ 35 h 708"/>
                <a:gd name="T38" fmla="*/ 410 w 641"/>
                <a:gd name="T39" fmla="*/ 19 h 708"/>
                <a:gd name="T40" fmla="*/ 380 w 641"/>
                <a:gd name="T41" fmla="*/ 7 h 708"/>
                <a:gd name="T42" fmla="*/ 347 w 641"/>
                <a:gd name="T43" fmla="*/ 0 h 708"/>
                <a:gd name="T44" fmla="*/ 286 w 641"/>
                <a:gd name="T45" fmla="*/ 1 h 708"/>
                <a:gd name="T46" fmla="*/ 252 w 641"/>
                <a:gd name="T47" fmla="*/ 9 h 708"/>
                <a:gd name="T48" fmla="*/ 225 w 641"/>
                <a:gd name="T49" fmla="*/ 21 h 708"/>
                <a:gd name="T50" fmla="*/ 206 w 641"/>
                <a:gd name="T51" fmla="*/ 36 h 708"/>
                <a:gd name="T52" fmla="*/ 180 w 641"/>
                <a:gd name="T53" fmla="*/ 68 h 708"/>
                <a:gd name="T54" fmla="*/ 160 w 641"/>
                <a:gd name="T55" fmla="*/ 154 h 708"/>
                <a:gd name="T56" fmla="*/ 166 w 641"/>
                <a:gd name="T57" fmla="*/ 197 h 708"/>
                <a:gd name="T58" fmla="*/ 167 w 641"/>
                <a:gd name="T59" fmla="*/ 214 h 708"/>
                <a:gd name="T60" fmla="*/ 167 w 641"/>
                <a:gd name="T61" fmla="*/ 226 h 708"/>
                <a:gd name="T62" fmla="*/ 160 w 641"/>
                <a:gd name="T63" fmla="*/ 253 h 708"/>
                <a:gd name="T64" fmla="*/ 161 w 641"/>
                <a:gd name="T65" fmla="*/ 265 h 708"/>
                <a:gd name="T66" fmla="*/ 165 w 641"/>
                <a:gd name="T67" fmla="*/ 286 h 708"/>
                <a:gd name="T68" fmla="*/ 194 w 641"/>
                <a:gd name="T69" fmla="*/ 365 h 708"/>
                <a:gd name="T70" fmla="*/ 203 w 641"/>
                <a:gd name="T71" fmla="*/ 399 h 708"/>
                <a:gd name="T72" fmla="*/ 213 w 641"/>
                <a:gd name="T73" fmla="*/ 426 h 708"/>
                <a:gd name="T74" fmla="*/ 216 w 641"/>
                <a:gd name="T75" fmla="*/ 457 h 708"/>
                <a:gd name="T76" fmla="*/ 212 w 641"/>
                <a:gd name="T77" fmla="*/ 478 h 708"/>
                <a:gd name="T78" fmla="*/ 129 w 641"/>
                <a:gd name="T79" fmla="*/ 505 h 708"/>
                <a:gd name="T80" fmla="*/ 111 w 641"/>
                <a:gd name="T81" fmla="*/ 511 h 708"/>
                <a:gd name="T82" fmla="*/ 89 w 641"/>
                <a:gd name="T83" fmla="*/ 520 h 708"/>
                <a:gd name="T84" fmla="*/ 40 w 641"/>
                <a:gd name="T85" fmla="*/ 538 h 708"/>
                <a:gd name="T86" fmla="*/ 18 w 641"/>
                <a:gd name="T87" fmla="*/ 550 h 708"/>
                <a:gd name="T88" fmla="*/ 9 w 641"/>
                <a:gd name="T89" fmla="*/ 561 h 708"/>
                <a:gd name="T90" fmla="*/ 3 w 641"/>
                <a:gd name="T91" fmla="*/ 573 h 708"/>
                <a:gd name="T92" fmla="*/ 0 w 641"/>
                <a:gd name="T93" fmla="*/ 587 h 708"/>
                <a:gd name="T94" fmla="*/ 0 w 641"/>
                <a:gd name="T95" fmla="*/ 676 h 708"/>
                <a:gd name="T96" fmla="*/ 24 w 641"/>
                <a:gd name="T97" fmla="*/ 707 h 708"/>
                <a:gd name="T98" fmla="*/ 140 w 641"/>
                <a:gd name="T99" fmla="*/ 708 h 708"/>
                <a:gd name="T100" fmla="*/ 315 w 641"/>
                <a:gd name="T101" fmla="*/ 708 h 708"/>
                <a:gd name="T102" fmla="*/ 389 w 641"/>
                <a:gd name="T103" fmla="*/ 708 h 708"/>
                <a:gd name="T104" fmla="*/ 608 w 641"/>
                <a:gd name="T105" fmla="*/ 708 h 708"/>
                <a:gd name="T106" fmla="*/ 637 w 641"/>
                <a:gd name="T107" fmla="*/ 693 h 708"/>
                <a:gd name="T108" fmla="*/ 639 w 641"/>
                <a:gd name="T109" fmla="*/ 577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41" h="708">
                  <a:moveTo>
                    <a:pt x="602" y="540"/>
                  </a:moveTo>
                  <a:lnTo>
                    <a:pt x="575" y="529"/>
                  </a:lnTo>
                  <a:lnTo>
                    <a:pt x="539" y="516"/>
                  </a:lnTo>
                  <a:lnTo>
                    <a:pt x="501" y="503"/>
                  </a:lnTo>
                  <a:lnTo>
                    <a:pt x="462" y="490"/>
                  </a:lnTo>
                  <a:lnTo>
                    <a:pt x="452" y="487"/>
                  </a:lnTo>
                  <a:lnTo>
                    <a:pt x="442" y="483"/>
                  </a:lnTo>
                  <a:lnTo>
                    <a:pt x="441" y="483"/>
                  </a:lnTo>
                  <a:lnTo>
                    <a:pt x="440" y="483"/>
                  </a:lnTo>
                  <a:lnTo>
                    <a:pt x="431" y="480"/>
                  </a:lnTo>
                  <a:lnTo>
                    <a:pt x="424" y="478"/>
                  </a:lnTo>
                  <a:lnTo>
                    <a:pt x="421" y="477"/>
                  </a:lnTo>
                  <a:lnTo>
                    <a:pt x="418" y="474"/>
                  </a:lnTo>
                  <a:lnTo>
                    <a:pt x="418" y="468"/>
                  </a:lnTo>
                  <a:lnTo>
                    <a:pt x="418" y="457"/>
                  </a:lnTo>
                  <a:lnTo>
                    <a:pt x="418" y="451"/>
                  </a:lnTo>
                  <a:lnTo>
                    <a:pt x="420" y="446"/>
                  </a:lnTo>
                  <a:lnTo>
                    <a:pt x="420" y="441"/>
                  </a:lnTo>
                  <a:lnTo>
                    <a:pt x="421" y="438"/>
                  </a:lnTo>
                  <a:lnTo>
                    <a:pt x="422" y="436"/>
                  </a:lnTo>
                  <a:lnTo>
                    <a:pt x="422" y="434"/>
                  </a:lnTo>
                  <a:lnTo>
                    <a:pt x="423" y="430"/>
                  </a:lnTo>
                  <a:lnTo>
                    <a:pt x="424" y="427"/>
                  </a:lnTo>
                  <a:lnTo>
                    <a:pt x="427" y="420"/>
                  </a:lnTo>
                  <a:lnTo>
                    <a:pt x="431" y="412"/>
                  </a:lnTo>
                  <a:lnTo>
                    <a:pt x="434" y="406"/>
                  </a:lnTo>
                  <a:lnTo>
                    <a:pt x="436" y="399"/>
                  </a:lnTo>
                  <a:lnTo>
                    <a:pt x="437" y="397"/>
                  </a:lnTo>
                  <a:lnTo>
                    <a:pt x="438" y="394"/>
                  </a:lnTo>
                  <a:lnTo>
                    <a:pt x="440" y="389"/>
                  </a:lnTo>
                  <a:lnTo>
                    <a:pt x="441" y="384"/>
                  </a:lnTo>
                  <a:lnTo>
                    <a:pt x="442" y="381"/>
                  </a:lnTo>
                  <a:lnTo>
                    <a:pt x="443" y="378"/>
                  </a:lnTo>
                  <a:lnTo>
                    <a:pt x="444" y="372"/>
                  </a:lnTo>
                  <a:lnTo>
                    <a:pt x="445" y="367"/>
                  </a:lnTo>
                  <a:lnTo>
                    <a:pt x="447" y="361"/>
                  </a:lnTo>
                  <a:lnTo>
                    <a:pt x="448" y="356"/>
                  </a:lnTo>
                  <a:lnTo>
                    <a:pt x="449" y="353"/>
                  </a:lnTo>
                  <a:lnTo>
                    <a:pt x="449" y="351"/>
                  </a:lnTo>
                  <a:lnTo>
                    <a:pt x="449" y="351"/>
                  </a:lnTo>
                  <a:lnTo>
                    <a:pt x="449" y="351"/>
                  </a:lnTo>
                  <a:lnTo>
                    <a:pt x="454" y="344"/>
                  </a:lnTo>
                  <a:lnTo>
                    <a:pt x="460" y="335"/>
                  </a:lnTo>
                  <a:lnTo>
                    <a:pt x="460" y="334"/>
                  </a:lnTo>
                  <a:lnTo>
                    <a:pt x="461" y="332"/>
                  </a:lnTo>
                  <a:lnTo>
                    <a:pt x="462" y="330"/>
                  </a:lnTo>
                  <a:lnTo>
                    <a:pt x="463" y="328"/>
                  </a:lnTo>
                  <a:lnTo>
                    <a:pt x="464" y="325"/>
                  </a:lnTo>
                  <a:lnTo>
                    <a:pt x="466" y="320"/>
                  </a:lnTo>
                  <a:lnTo>
                    <a:pt x="466" y="320"/>
                  </a:lnTo>
                  <a:lnTo>
                    <a:pt x="466" y="319"/>
                  </a:lnTo>
                  <a:lnTo>
                    <a:pt x="467" y="315"/>
                  </a:lnTo>
                  <a:lnTo>
                    <a:pt x="469" y="311"/>
                  </a:lnTo>
                  <a:lnTo>
                    <a:pt x="469" y="311"/>
                  </a:lnTo>
                  <a:lnTo>
                    <a:pt x="469" y="310"/>
                  </a:lnTo>
                  <a:lnTo>
                    <a:pt x="471" y="305"/>
                  </a:lnTo>
                  <a:lnTo>
                    <a:pt x="472" y="300"/>
                  </a:lnTo>
                  <a:lnTo>
                    <a:pt x="472" y="299"/>
                  </a:lnTo>
                  <a:lnTo>
                    <a:pt x="472" y="299"/>
                  </a:lnTo>
                  <a:lnTo>
                    <a:pt x="474" y="292"/>
                  </a:lnTo>
                  <a:lnTo>
                    <a:pt x="476" y="286"/>
                  </a:lnTo>
                  <a:lnTo>
                    <a:pt x="477" y="280"/>
                  </a:lnTo>
                  <a:lnTo>
                    <a:pt x="477" y="276"/>
                  </a:lnTo>
                  <a:lnTo>
                    <a:pt x="478" y="275"/>
                  </a:lnTo>
                  <a:lnTo>
                    <a:pt x="478" y="274"/>
                  </a:lnTo>
                  <a:lnTo>
                    <a:pt x="478" y="270"/>
                  </a:lnTo>
                  <a:lnTo>
                    <a:pt x="479" y="266"/>
                  </a:lnTo>
                  <a:lnTo>
                    <a:pt x="479" y="265"/>
                  </a:lnTo>
                  <a:lnTo>
                    <a:pt x="479" y="264"/>
                  </a:lnTo>
                  <a:lnTo>
                    <a:pt x="479" y="262"/>
                  </a:lnTo>
                  <a:lnTo>
                    <a:pt x="479" y="259"/>
                  </a:lnTo>
                  <a:lnTo>
                    <a:pt x="479" y="258"/>
                  </a:lnTo>
                  <a:lnTo>
                    <a:pt x="479" y="257"/>
                  </a:lnTo>
                  <a:lnTo>
                    <a:pt x="479" y="254"/>
                  </a:lnTo>
                  <a:lnTo>
                    <a:pt x="479" y="252"/>
                  </a:lnTo>
                  <a:lnTo>
                    <a:pt x="479" y="251"/>
                  </a:lnTo>
                  <a:lnTo>
                    <a:pt x="479" y="249"/>
                  </a:lnTo>
                  <a:lnTo>
                    <a:pt x="479" y="248"/>
                  </a:lnTo>
                  <a:lnTo>
                    <a:pt x="479" y="248"/>
                  </a:lnTo>
                  <a:lnTo>
                    <a:pt x="478" y="246"/>
                  </a:lnTo>
                  <a:lnTo>
                    <a:pt x="478" y="244"/>
                  </a:lnTo>
                  <a:lnTo>
                    <a:pt x="478" y="243"/>
                  </a:lnTo>
                  <a:lnTo>
                    <a:pt x="478" y="243"/>
                  </a:lnTo>
                  <a:lnTo>
                    <a:pt x="477" y="240"/>
                  </a:lnTo>
                  <a:lnTo>
                    <a:pt x="477" y="238"/>
                  </a:lnTo>
                  <a:lnTo>
                    <a:pt x="477" y="238"/>
                  </a:lnTo>
                  <a:lnTo>
                    <a:pt x="477" y="237"/>
                  </a:lnTo>
                  <a:lnTo>
                    <a:pt x="476" y="236"/>
                  </a:lnTo>
                  <a:lnTo>
                    <a:pt x="476" y="234"/>
                  </a:lnTo>
                  <a:lnTo>
                    <a:pt x="475" y="233"/>
                  </a:lnTo>
                  <a:lnTo>
                    <a:pt x="475" y="233"/>
                  </a:lnTo>
                  <a:lnTo>
                    <a:pt x="475" y="232"/>
                  </a:lnTo>
                  <a:lnTo>
                    <a:pt x="475" y="232"/>
                  </a:lnTo>
                  <a:lnTo>
                    <a:pt x="475" y="232"/>
                  </a:lnTo>
                  <a:lnTo>
                    <a:pt x="474" y="231"/>
                  </a:lnTo>
                  <a:lnTo>
                    <a:pt x="474" y="229"/>
                  </a:lnTo>
                  <a:lnTo>
                    <a:pt x="474" y="229"/>
                  </a:lnTo>
                  <a:lnTo>
                    <a:pt x="474" y="227"/>
                  </a:lnTo>
                  <a:lnTo>
                    <a:pt x="474" y="226"/>
                  </a:lnTo>
                  <a:lnTo>
                    <a:pt x="474" y="225"/>
                  </a:lnTo>
                  <a:lnTo>
                    <a:pt x="472" y="225"/>
                  </a:lnTo>
                  <a:lnTo>
                    <a:pt x="472" y="216"/>
                  </a:lnTo>
                  <a:lnTo>
                    <a:pt x="474" y="205"/>
                  </a:lnTo>
                  <a:lnTo>
                    <a:pt x="475" y="192"/>
                  </a:lnTo>
                  <a:lnTo>
                    <a:pt x="476" y="178"/>
                  </a:lnTo>
                  <a:lnTo>
                    <a:pt x="476" y="177"/>
                  </a:lnTo>
                  <a:lnTo>
                    <a:pt x="476" y="177"/>
                  </a:lnTo>
                  <a:lnTo>
                    <a:pt x="477" y="172"/>
                  </a:lnTo>
                  <a:lnTo>
                    <a:pt x="477" y="168"/>
                  </a:lnTo>
                  <a:lnTo>
                    <a:pt x="477" y="166"/>
                  </a:lnTo>
                  <a:lnTo>
                    <a:pt x="478" y="165"/>
                  </a:lnTo>
                  <a:lnTo>
                    <a:pt x="478" y="159"/>
                  </a:lnTo>
                  <a:lnTo>
                    <a:pt x="479" y="155"/>
                  </a:lnTo>
                  <a:lnTo>
                    <a:pt x="479" y="154"/>
                  </a:lnTo>
                  <a:lnTo>
                    <a:pt x="479" y="154"/>
                  </a:lnTo>
                  <a:lnTo>
                    <a:pt x="480" y="150"/>
                  </a:lnTo>
                  <a:lnTo>
                    <a:pt x="480" y="144"/>
                  </a:lnTo>
                  <a:lnTo>
                    <a:pt x="480" y="133"/>
                  </a:lnTo>
                  <a:lnTo>
                    <a:pt x="479" y="121"/>
                  </a:lnTo>
                  <a:lnTo>
                    <a:pt x="476" y="106"/>
                  </a:lnTo>
                  <a:lnTo>
                    <a:pt x="471" y="91"/>
                  </a:lnTo>
                  <a:lnTo>
                    <a:pt x="467" y="82"/>
                  </a:lnTo>
                  <a:lnTo>
                    <a:pt x="463" y="72"/>
                  </a:lnTo>
                  <a:lnTo>
                    <a:pt x="457" y="63"/>
                  </a:lnTo>
                  <a:lnTo>
                    <a:pt x="450" y="54"/>
                  </a:lnTo>
                  <a:lnTo>
                    <a:pt x="450" y="54"/>
                  </a:lnTo>
                  <a:lnTo>
                    <a:pt x="450" y="54"/>
                  </a:lnTo>
                  <a:lnTo>
                    <a:pt x="445" y="48"/>
                  </a:lnTo>
                  <a:lnTo>
                    <a:pt x="441" y="44"/>
                  </a:lnTo>
                  <a:lnTo>
                    <a:pt x="439" y="41"/>
                  </a:lnTo>
                  <a:lnTo>
                    <a:pt x="437" y="38"/>
                  </a:lnTo>
                  <a:lnTo>
                    <a:pt x="435" y="36"/>
                  </a:lnTo>
                  <a:lnTo>
                    <a:pt x="433" y="35"/>
                  </a:lnTo>
                  <a:lnTo>
                    <a:pt x="428" y="32"/>
                  </a:lnTo>
                  <a:lnTo>
                    <a:pt x="424" y="29"/>
                  </a:lnTo>
                  <a:lnTo>
                    <a:pt x="423" y="28"/>
                  </a:lnTo>
                  <a:lnTo>
                    <a:pt x="422" y="27"/>
                  </a:lnTo>
                  <a:lnTo>
                    <a:pt x="416" y="23"/>
                  </a:lnTo>
                  <a:lnTo>
                    <a:pt x="411" y="20"/>
                  </a:lnTo>
                  <a:lnTo>
                    <a:pt x="410" y="19"/>
                  </a:lnTo>
                  <a:lnTo>
                    <a:pt x="409" y="19"/>
                  </a:lnTo>
                  <a:lnTo>
                    <a:pt x="402" y="16"/>
                  </a:lnTo>
                  <a:lnTo>
                    <a:pt x="396" y="13"/>
                  </a:lnTo>
                  <a:lnTo>
                    <a:pt x="395" y="13"/>
                  </a:lnTo>
                  <a:lnTo>
                    <a:pt x="394" y="11"/>
                  </a:lnTo>
                  <a:lnTo>
                    <a:pt x="387" y="9"/>
                  </a:lnTo>
                  <a:lnTo>
                    <a:pt x="380" y="7"/>
                  </a:lnTo>
                  <a:lnTo>
                    <a:pt x="378" y="6"/>
                  </a:lnTo>
                  <a:lnTo>
                    <a:pt x="376" y="6"/>
                  </a:lnTo>
                  <a:lnTo>
                    <a:pt x="369" y="4"/>
                  </a:lnTo>
                  <a:lnTo>
                    <a:pt x="361" y="2"/>
                  </a:lnTo>
                  <a:lnTo>
                    <a:pt x="359" y="2"/>
                  </a:lnTo>
                  <a:lnTo>
                    <a:pt x="357" y="2"/>
                  </a:lnTo>
                  <a:lnTo>
                    <a:pt x="347" y="0"/>
                  </a:lnTo>
                  <a:lnTo>
                    <a:pt x="336" y="0"/>
                  </a:lnTo>
                  <a:lnTo>
                    <a:pt x="319" y="0"/>
                  </a:lnTo>
                  <a:lnTo>
                    <a:pt x="303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1" y="1"/>
                  </a:lnTo>
                  <a:lnTo>
                    <a:pt x="286" y="1"/>
                  </a:lnTo>
                  <a:lnTo>
                    <a:pt x="280" y="2"/>
                  </a:lnTo>
                  <a:lnTo>
                    <a:pt x="275" y="3"/>
                  </a:lnTo>
                  <a:lnTo>
                    <a:pt x="270" y="4"/>
                  </a:lnTo>
                  <a:lnTo>
                    <a:pt x="265" y="5"/>
                  </a:lnTo>
                  <a:lnTo>
                    <a:pt x="261" y="6"/>
                  </a:lnTo>
                  <a:lnTo>
                    <a:pt x="256" y="7"/>
                  </a:lnTo>
                  <a:lnTo>
                    <a:pt x="252" y="9"/>
                  </a:lnTo>
                  <a:lnTo>
                    <a:pt x="248" y="10"/>
                  </a:lnTo>
                  <a:lnTo>
                    <a:pt x="245" y="13"/>
                  </a:lnTo>
                  <a:lnTo>
                    <a:pt x="240" y="14"/>
                  </a:lnTo>
                  <a:lnTo>
                    <a:pt x="236" y="16"/>
                  </a:lnTo>
                  <a:lnTo>
                    <a:pt x="233" y="18"/>
                  </a:lnTo>
                  <a:lnTo>
                    <a:pt x="229" y="19"/>
                  </a:lnTo>
                  <a:lnTo>
                    <a:pt x="225" y="21"/>
                  </a:lnTo>
                  <a:lnTo>
                    <a:pt x="222" y="24"/>
                  </a:lnTo>
                  <a:lnTo>
                    <a:pt x="220" y="25"/>
                  </a:lnTo>
                  <a:lnTo>
                    <a:pt x="216" y="28"/>
                  </a:lnTo>
                  <a:lnTo>
                    <a:pt x="213" y="30"/>
                  </a:lnTo>
                  <a:lnTo>
                    <a:pt x="209" y="33"/>
                  </a:lnTo>
                  <a:lnTo>
                    <a:pt x="208" y="34"/>
                  </a:lnTo>
                  <a:lnTo>
                    <a:pt x="206" y="36"/>
                  </a:lnTo>
                  <a:lnTo>
                    <a:pt x="202" y="40"/>
                  </a:lnTo>
                  <a:lnTo>
                    <a:pt x="198" y="43"/>
                  </a:lnTo>
                  <a:lnTo>
                    <a:pt x="197" y="44"/>
                  </a:lnTo>
                  <a:lnTo>
                    <a:pt x="197" y="45"/>
                  </a:lnTo>
                  <a:lnTo>
                    <a:pt x="193" y="49"/>
                  </a:lnTo>
                  <a:lnTo>
                    <a:pt x="189" y="54"/>
                  </a:lnTo>
                  <a:lnTo>
                    <a:pt x="180" y="68"/>
                  </a:lnTo>
                  <a:lnTo>
                    <a:pt x="172" y="82"/>
                  </a:lnTo>
                  <a:lnTo>
                    <a:pt x="167" y="96"/>
                  </a:lnTo>
                  <a:lnTo>
                    <a:pt x="162" y="110"/>
                  </a:lnTo>
                  <a:lnTo>
                    <a:pt x="160" y="123"/>
                  </a:lnTo>
                  <a:lnTo>
                    <a:pt x="159" y="135"/>
                  </a:lnTo>
                  <a:lnTo>
                    <a:pt x="159" y="144"/>
                  </a:lnTo>
                  <a:lnTo>
                    <a:pt x="160" y="154"/>
                  </a:lnTo>
                  <a:lnTo>
                    <a:pt x="160" y="155"/>
                  </a:lnTo>
                  <a:lnTo>
                    <a:pt x="160" y="156"/>
                  </a:lnTo>
                  <a:lnTo>
                    <a:pt x="161" y="160"/>
                  </a:lnTo>
                  <a:lnTo>
                    <a:pt x="162" y="165"/>
                  </a:lnTo>
                  <a:lnTo>
                    <a:pt x="164" y="181"/>
                  </a:lnTo>
                  <a:lnTo>
                    <a:pt x="166" y="196"/>
                  </a:lnTo>
                  <a:lnTo>
                    <a:pt x="166" y="197"/>
                  </a:lnTo>
                  <a:lnTo>
                    <a:pt x="166" y="198"/>
                  </a:lnTo>
                  <a:lnTo>
                    <a:pt x="166" y="202"/>
                  </a:lnTo>
                  <a:lnTo>
                    <a:pt x="166" y="206"/>
                  </a:lnTo>
                  <a:lnTo>
                    <a:pt x="167" y="207"/>
                  </a:lnTo>
                  <a:lnTo>
                    <a:pt x="167" y="209"/>
                  </a:lnTo>
                  <a:lnTo>
                    <a:pt x="167" y="211"/>
                  </a:lnTo>
                  <a:lnTo>
                    <a:pt x="167" y="214"/>
                  </a:lnTo>
                  <a:lnTo>
                    <a:pt x="167" y="216"/>
                  </a:lnTo>
                  <a:lnTo>
                    <a:pt x="167" y="218"/>
                  </a:lnTo>
                  <a:lnTo>
                    <a:pt x="167" y="221"/>
                  </a:lnTo>
                  <a:lnTo>
                    <a:pt x="167" y="224"/>
                  </a:lnTo>
                  <a:lnTo>
                    <a:pt x="167" y="224"/>
                  </a:lnTo>
                  <a:lnTo>
                    <a:pt x="167" y="224"/>
                  </a:lnTo>
                  <a:lnTo>
                    <a:pt x="167" y="226"/>
                  </a:lnTo>
                  <a:lnTo>
                    <a:pt x="166" y="229"/>
                  </a:lnTo>
                  <a:lnTo>
                    <a:pt x="166" y="229"/>
                  </a:lnTo>
                  <a:lnTo>
                    <a:pt x="166" y="229"/>
                  </a:lnTo>
                  <a:lnTo>
                    <a:pt x="166" y="231"/>
                  </a:lnTo>
                  <a:lnTo>
                    <a:pt x="165" y="233"/>
                  </a:lnTo>
                  <a:lnTo>
                    <a:pt x="162" y="243"/>
                  </a:lnTo>
                  <a:lnTo>
                    <a:pt x="160" y="253"/>
                  </a:lnTo>
                  <a:lnTo>
                    <a:pt x="160" y="253"/>
                  </a:lnTo>
                  <a:lnTo>
                    <a:pt x="160" y="254"/>
                  </a:lnTo>
                  <a:lnTo>
                    <a:pt x="160" y="257"/>
                  </a:lnTo>
                  <a:lnTo>
                    <a:pt x="160" y="260"/>
                  </a:lnTo>
                  <a:lnTo>
                    <a:pt x="160" y="261"/>
                  </a:lnTo>
                  <a:lnTo>
                    <a:pt x="160" y="263"/>
                  </a:lnTo>
                  <a:lnTo>
                    <a:pt x="161" y="265"/>
                  </a:lnTo>
                  <a:lnTo>
                    <a:pt x="161" y="266"/>
                  </a:lnTo>
                  <a:lnTo>
                    <a:pt x="161" y="270"/>
                  </a:lnTo>
                  <a:lnTo>
                    <a:pt x="161" y="273"/>
                  </a:lnTo>
                  <a:lnTo>
                    <a:pt x="162" y="274"/>
                  </a:lnTo>
                  <a:lnTo>
                    <a:pt x="162" y="276"/>
                  </a:lnTo>
                  <a:lnTo>
                    <a:pt x="164" y="280"/>
                  </a:lnTo>
                  <a:lnTo>
                    <a:pt x="165" y="286"/>
                  </a:lnTo>
                  <a:lnTo>
                    <a:pt x="169" y="307"/>
                  </a:lnTo>
                  <a:lnTo>
                    <a:pt x="175" y="324"/>
                  </a:lnTo>
                  <a:lnTo>
                    <a:pt x="182" y="337"/>
                  </a:lnTo>
                  <a:lnTo>
                    <a:pt x="187" y="346"/>
                  </a:lnTo>
                  <a:lnTo>
                    <a:pt x="189" y="348"/>
                  </a:lnTo>
                  <a:lnTo>
                    <a:pt x="191" y="351"/>
                  </a:lnTo>
                  <a:lnTo>
                    <a:pt x="194" y="365"/>
                  </a:lnTo>
                  <a:lnTo>
                    <a:pt x="197" y="379"/>
                  </a:lnTo>
                  <a:lnTo>
                    <a:pt x="197" y="382"/>
                  </a:lnTo>
                  <a:lnTo>
                    <a:pt x="198" y="384"/>
                  </a:lnTo>
                  <a:lnTo>
                    <a:pt x="199" y="388"/>
                  </a:lnTo>
                  <a:lnTo>
                    <a:pt x="201" y="393"/>
                  </a:lnTo>
                  <a:lnTo>
                    <a:pt x="202" y="396"/>
                  </a:lnTo>
                  <a:lnTo>
                    <a:pt x="203" y="399"/>
                  </a:lnTo>
                  <a:lnTo>
                    <a:pt x="206" y="406"/>
                  </a:lnTo>
                  <a:lnTo>
                    <a:pt x="209" y="412"/>
                  </a:lnTo>
                  <a:lnTo>
                    <a:pt x="210" y="416"/>
                  </a:lnTo>
                  <a:lnTo>
                    <a:pt x="212" y="421"/>
                  </a:lnTo>
                  <a:lnTo>
                    <a:pt x="212" y="422"/>
                  </a:lnTo>
                  <a:lnTo>
                    <a:pt x="212" y="422"/>
                  </a:lnTo>
                  <a:lnTo>
                    <a:pt x="213" y="426"/>
                  </a:lnTo>
                  <a:lnTo>
                    <a:pt x="214" y="430"/>
                  </a:lnTo>
                  <a:lnTo>
                    <a:pt x="214" y="434"/>
                  </a:lnTo>
                  <a:lnTo>
                    <a:pt x="214" y="436"/>
                  </a:lnTo>
                  <a:lnTo>
                    <a:pt x="215" y="439"/>
                  </a:lnTo>
                  <a:lnTo>
                    <a:pt x="215" y="443"/>
                  </a:lnTo>
                  <a:lnTo>
                    <a:pt x="216" y="450"/>
                  </a:lnTo>
                  <a:lnTo>
                    <a:pt x="216" y="457"/>
                  </a:lnTo>
                  <a:lnTo>
                    <a:pt x="215" y="472"/>
                  </a:lnTo>
                  <a:lnTo>
                    <a:pt x="214" y="477"/>
                  </a:lnTo>
                  <a:lnTo>
                    <a:pt x="214" y="477"/>
                  </a:lnTo>
                  <a:lnTo>
                    <a:pt x="214" y="477"/>
                  </a:lnTo>
                  <a:lnTo>
                    <a:pt x="214" y="477"/>
                  </a:lnTo>
                  <a:lnTo>
                    <a:pt x="213" y="478"/>
                  </a:lnTo>
                  <a:lnTo>
                    <a:pt x="212" y="478"/>
                  </a:lnTo>
                  <a:lnTo>
                    <a:pt x="211" y="478"/>
                  </a:lnTo>
                  <a:lnTo>
                    <a:pt x="206" y="480"/>
                  </a:lnTo>
                  <a:lnTo>
                    <a:pt x="200" y="481"/>
                  </a:lnTo>
                  <a:lnTo>
                    <a:pt x="183" y="487"/>
                  </a:lnTo>
                  <a:lnTo>
                    <a:pt x="166" y="493"/>
                  </a:lnTo>
                  <a:lnTo>
                    <a:pt x="147" y="499"/>
                  </a:lnTo>
                  <a:lnTo>
                    <a:pt x="129" y="505"/>
                  </a:lnTo>
                  <a:lnTo>
                    <a:pt x="128" y="506"/>
                  </a:lnTo>
                  <a:lnTo>
                    <a:pt x="127" y="506"/>
                  </a:lnTo>
                  <a:lnTo>
                    <a:pt x="122" y="507"/>
                  </a:lnTo>
                  <a:lnTo>
                    <a:pt x="118" y="509"/>
                  </a:lnTo>
                  <a:lnTo>
                    <a:pt x="116" y="510"/>
                  </a:lnTo>
                  <a:lnTo>
                    <a:pt x="114" y="510"/>
                  </a:lnTo>
                  <a:lnTo>
                    <a:pt x="111" y="511"/>
                  </a:lnTo>
                  <a:lnTo>
                    <a:pt x="108" y="513"/>
                  </a:lnTo>
                  <a:lnTo>
                    <a:pt x="105" y="514"/>
                  </a:lnTo>
                  <a:lnTo>
                    <a:pt x="101" y="516"/>
                  </a:lnTo>
                  <a:lnTo>
                    <a:pt x="100" y="516"/>
                  </a:lnTo>
                  <a:lnTo>
                    <a:pt x="99" y="516"/>
                  </a:lnTo>
                  <a:lnTo>
                    <a:pt x="94" y="518"/>
                  </a:lnTo>
                  <a:lnTo>
                    <a:pt x="89" y="520"/>
                  </a:lnTo>
                  <a:lnTo>
                    <a:pt x="89" y="520"/>
                  </a:lnTo>
                  <a:lnTo>
                    <a:pt x="88" y="520"/>
                  </a:lnTo>
                  <a:lnTo>
                    <a:pt x="77" y="524"/>
                  </a:lnTo>
                  <a:lnTo>
                    <a:pt x="66" y="528"/>
                  </a:lnTo>
                  <a:lnTo>
                    <a:pt x="57" y="532"/>
                  </a:lnTo>
                  <a:lnTo>
                    <a:pt x="48" y="535"/>
                  </a:lnTo>
                  <a:lnTo>
                    <a:pt x="40" y="538"/>
                  </a:lnTo>
                  <a:lnTo>
                    <a:pt x="33" y="542"/>
                  </a:lnTo>
                  <a:lnTo>
                    <a:pt x="28" y="544"/>
                  </a:lnTo>
                  <a:lnTo>
                    <a:pt x="25" y="546"/>
                  </a:lnTo>
                  <a:lnTo>
                    <a:pt x="23" y="547"/>
                  </a:lnTo>
                  <a:lnTo>
                    <a:pt x="22" y="548"/>
                  </a:lnTo>
                  <a:lnTo>
                    <a:pt x="20" y="549"/>
                  </a:lnTo>
                  <a:lnTo>
                    <a:pt x="18" y="550"/>
                  </a:lnTo>
                  <a:lnTo>
                    <a:pt x="17" y="553"/>
                  </a:lnTo>
                  <a:lnTo>
                    <a:pt x="14" y="554"/>
                  </a:lnTo>
                  <a:lnTo>
                    <a:pt x="13" y="555"/>
                  </a:lnTo>
                  <a:lnTo>
                    <a:pt x="12" y="556"/>
                  </a:lnTo>
                  <a:lnTo>
                    <a:pt x="11" y="558"/>
                  </a:lnTo>
                  <a:lnTo>
                    <a:pt x="10" y="560"/>
                  </a:lnTo>
                  <a:lnTo>
                    <a:pt x="9" y="561"/>
                  </a:lnTo>
                  <a:lnTo>
                    <a:pt x="8" y="562"/>
                  </a:lnTo>
                  <a:lnTo>
                    <a:pt x="7" y="564"/>
                  </a:lnTo>
                  <a:lnTo>
                    <a:pt x="6" y="567"/>
                  </a:lnTo>
                  <a:lnTo>
                    <a:pt x="5" y="568"/>
                  </a:lnTo>
                  <a:lnTo>
                    <a:pt x="5" y="569"/>
                  </a:lnTo>
                  <a:lnTo>
                    <a:pt x="4" y="571"/>
                  </a:lnTo>
                  <a:lnTo>
                    <a:pt x="3" y="573"/>
                  </a:lnTo>
                  <a:lnTo>
                    <a:pt x="3" y="575"/>
                  </a:lnTo>
                  <a:lnTo>
                    <a:pt x="3" y="576"/>
                  </a:lnTo>
                  <a:lnTo>
                    <a:pt x="1" y="578"/>
                  </a:lnTo>
                  <a:lnTo>
                    <a:pt x="1" y="582"/>
                  </a:lnTo>
                  <a:lnTo>
                    <a:pt x="1" y="583"/>
                  </a:lnTo>
                  <a:lnTo>
                    <a:pt x="0" y="584"/>
                  </a:lnTo>
                  <a:lnTo>
                    <a:pt x="0" y="587"/>
                  </a:lnTo>
                  <a:lnTo>
                    <a:pt x="0" y="591"/>
                  </a:lnTo>
                  <a:lnTo>
                    <a:pt x="0" y="610"/>
                  </a:lnTo>
                  <a:lnTo>
                    <a:pt x="0" y="635"/>
                  </a:lnTo>
                  <a:lnTo>
                    <a:pt x="0" y="657"/>
                  </a:lnTo>
                  <a:lnTo>
                    <a:pt x="0" y="675"/>
                  </a:lnTo>
                  <a:lnTo>
                    <a:pt x="0" y="675"/>
                  </a:lnTo>
                  <a:lnTo>
                    <a:pt x="0" y="676"/>
                  </a:lnTo>
                  <a:lnTo>
                    <a:pt x="0" y="680"/>
                  </a:lnTo>
                  <a:lnTo>
                    <a:pt x="1" y="685"/>
                  </a:lnTo>
                  <a:lnTo>
                    <a:pt x="4" y="691"/>
                  </a:lnTo>
                  <a:lnTo>
                    <a:pt x="7" y="696"/>
                  </a:lnTo>
                  <a:lnTo>
                    <a:pt x="11" y="700"/>
                  </a:lnTo>
                  <a:lnTo>
                    <a:pt x="17" y="705"/>
                  </a:lnTo>
                  <a:lnTo>
                    <a:pt x="24" y="707"/>
                  </a:lnTo>
                  <a:lnTo>
                    <a:pt x="33" y="708"/>
                  </a:lnTo>
                  <a:lnTo>
                    <a:pt x="34" y="708"/>
                  </a:lnTo>
                  <a:lnTo>
                    <a:pt x="34" y="708"/>
                  </a:lnTo>
                  <a:lnTo>
                    <a:pt x="48" y="708"/>
                  </a:lnTo>
                  <a:lnTo>
                    <a:pt x="73" y="708"/>
                  </a:lnTo>
                  <a:lnTo>
                    <a:pt x="104" y="708"/>
                  </a:lnTo>
                  <a:lnTo>
                    <a:pt x="140" y="708"/>
                  </a:lnTo>
                  <a:lnTo>
                    <a:pt x="179" y="708"/>
                  </a:lnTo>
                  <a:lnTo>
                    <a:pt x="216" y="708"/>
                  </a:lnTo>
                  <a:lnTo>
                    <a:pt x="252" y="708"/>
                  </a:lnTo>
                  <a:lnTo>
                    <a:pt x="282" y="708"/>
                  </a:lnTo>
                  <a:lnTo>
                    <a:pt x="296" y="708"/>
                  </a:lnTo>
                  <a:lnTo>
                    <a:pt x="308" y="708"/>
                  </a:lnTo>
                  <a:lnTo>
                    <a:pt x="315" y="708"/>
                  </a:lnTo>
                  <a:lnTo>
                    <a:pt x="317" y="708"/>
                  </a:lnTo>
                  <a:lnTo>
                    <a:pt x="323" y="708"/>
                  </a:lnTo>
                  <a:lnTo>
                    <a:pt x="326" y="708"/>
                  </a:lnTo>
                  <a:lnTo>
                    <a:pt x="333" y="708"/>
                  </a:lnTo>
                  <a:lnTo>
                    <a:pt x="345" y="708"/>
                  </a:lnTo>
                  <a:lnTo>
                    <a:pt x="359" y="708"/>
                  </a:lnTo>
                  <a:lnTo>
                    <a:pt x="389" y="708"/>
                  </a:lnTo>
                  <a:lnTo>
                    <a:pt x="425" y="708"/>
                  </a:lnTo>
                  <a:lnTo>
                    <a:pt x="463" y="708"/>
                  </a:lnTo>
                  <a:lnTo>
                    <a:pt x="502" y="708"/>
                  </a:lnTo>
                  <a:lnTo>
                    <a:pt x="537" y="708"/>
                  </a:lnTo>
                  <a:lnTo>
                    <a:pt x="569" y="708"/>
                  </a:lnTo>
                  <a:lnTo>
                    <a:pt x="592" y="708"/>
                  </a:lnTo>
                  <a:lnTo>
                    <a:pt x="608" y="708"/>
                  </a:lnTo>
                  <a:lnTo>
                    <a:pt x="608" y="708"/>
                  </a:lnTo>
                  <a:lnTo>
                    <a:pt x="609" y="708"/>
                  </a:lnTo>
                  <a:lnTo>
                    <a:pt x="616" y="707"/>
                  </a:lnTo>
                  <a:lnTo>
                    <a:pt x="624" y="705"/>
                  </a:lnTo>
                  <a:lnTo>
                    <a:pt x="629" y="702"/>
                  </a:lnTo>
                  <a:lnTo>
                    <a:pt x="633" y="697"/>
                  </a:lnTo>
                  <a:lnTo>
                    <a:pt x="637" y="693"/>
                  </a:lnTo>
                  <a:lnTo>
                    <a:pt x="639" y="688"/>
                  </a:lnTo>
                  <a:lnTo>
                    <a:pt x="640" y="683"/>
                  </a:lnTo>
                  <a:lnTo>
                    <a:pt x="641" y="678"/>
                  </a:lnTo>
                  <a:lnTo>
                    <a:pt x="641" y="675"/>
                  </a:lnTo>
                  <a:lnTo>
                    <a:pt x="641" y="591"/>
                  </a:lnTo>
                  <a:lnTo>
                    <a:pt x="641" y="585"/>
                  </a:lnTo>
                  <a:lnTo>
                    <a:pt x="639" y="577"/>
                  </a:lnTo>
                  <a:lnTo>
                    <a:pt x="636" y="571"/>
                  </a:lnTo>
                  <a:lnTo>
                    <a:pt x="631" y="563"/>
                  </a:lnTo>
                  <a:lnTo>
                    <a:pt x="626" y="557"/>
                  </a:lnTo>
                  <a:lnTo>
                    <a:pt x="619" y="550"/>
                  </a:lnTo>
                  <a:lnTo>
                    <a:pt x="612" y="544"/>
                  </a:lnTo>
                  <a:lnTo>
                    <a:pt x="602" y="5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8"/>
            <p:cNvSpPr>
              <a:spLocks/>
            </p:cNvSpPr>
            <p:nvPr/>
          </p:nvSpPr>
          <p:spPr bwMode="auto">
            <a:xfrm>
              <a:off x="2956152" y="4702175"/>
              <a:ext cx="157163" cy="227013"/>
            </a:xfrm>
            <a:custGeom>
              <a:avLst/>
              <a:gdLst>
                <a:gd name="T0" fmla="*/ 299 w 397"/>
                <a:gd name="T1" fmla="*/ 411 h 572"/>
                <a:gd name="T2" fmla="*/ 219 w 397"/>
                <a:gd name="T3" fmla="*/ 385 h 572"/>
                <a:gd name="T4" fmla="*/ 217 w 397"/>
                <a:gd name="T5" fmla="*/ 370 h 572"/>
                <a:gd name="T6" fmla="*/ 224 w 397"/>
                <a:gd name="T7" fmla="*/ 342 h 572"/>
                <a:gd name="T8" fmla="*/ 236 w 397"/>
                <a:gd name="T9" fmla="*/ 311 h 572"/>
                <a:gd name="T10" fmla="*/ 247 w 397"/>
                <a:gd name="T11" fmla="*/ 276 h 572"/>
                <a:gd name="T12" fmla="*/ 263 w 397"/>
                <a:gd name="T13" fmla="*/ 232 h 572"/>
                <a:gd name="T14" fmla="*/ 265 w 397"/>
                <a:gd name="T15" fmla="*/ 195 h 572"/>
                <a:gd name="T16" fmla="*/ 262 w 397"/>
                <a:gd name="T17" fmla="*/ 185 h 572"/>
                <a:gd name="T18" fmla="*/ 264 w 397"/>
                <a:gd name="T19" fmla="*/ 143 h 572"/>
                <a:gd name="T20" fmla="*/ 267 w 397"/>
                <a:gd name="T21" fmla="*/ 109 h 572"/>
                <a:gd name="T22" fmla="*/ 261 w 397"/>
                <a:gd name="T23" fmla="*/ 77 h 572"/>
                <a:gd name="T24" fmla="*/ 244 w 397"/>
                <a:gd name="T25" fmla="*/ 44 h 572"/>
                <a:gd name="T26" fmla="*/ 221 w 397"/>
                <a:gd name="T27" fmla="*/ 22 h 572"/>
                <a:gd name="T28" fmla="*/ 184 w 397"/>
                <a:gd name="T29" fmla="*/ 5 h 572"/>
                <a:gd name="T30" fmla="*/ 124 w 397"/>
                <a:gd name="T31" fmla="*/ 0 h 572"/>
                <a:gd name="T32" fmla="*/ 77 w 397"/>
                <a:gd name="T33" fmla="*/ 9 h 572"/>
                <a:gd name="T34" fmla="*/ 46 w 397"/>
                <a:gd name="T35" fmla="*/ 29 h 572"/>
                <a:gd name="T36" fmla="*/ 24 w 397"/>
                <a:gd name="T37" fmla="*/ 55 h 572"/>
                <a:gd name="T38" fmla="*/ 11 w 397"/>
                <a:gd name="T39" fmla="*/ 88 h 572"/>
                <a:gd name="T40" fmla="*/ 8 w 397"/>
                <a:gd name="T41" fmla="*/ 117 h 572"/>
                <a:gd name="T42" fmla="*/ 14 w 397"/>
                <a:gd name="T43" fmla="*/ 162 h 572"/>
                <a:gd name="T44" fmla="*/ 14 w 397"/>
                <a:gd name="T45" fmla="*/ 186 h 572"/>
                <a:gd name="T46" fmla="*/ 9 w 397"/>
                <a:gd name="T47" fmla="*/ 204 h 572"/>
                <a:gd name="T48" fmla="*/ 17 w 397"/>
                <a:gd name="T49" fmla="*/ 251 h 572"/>
                <a:gd name="T50" fmla="*/ 33 w 397"/>
                <a:gd name="T51" fmla="*/ 284 h 572"/>
                <a:gd name="T52" fmla="*/ 44 w 397"/>
                <a:gd name="T53" fmla="*/ 323 h 572"/>
                <a:gd name="T54" fmla="*/ 52 w 397"/>
                <a:gd name="T55" fmla="*/ 348 h 572"/>
                <a:gd name="T56" fmla="*/ 54 w 397"/>
                <a:gd name="T57" fmla="*/ 380 h 572"/>
                <a:gd name="T58" fmla="*/ 50 w 397"/>
                <a:gd name="T59" fmla="*/ 387 h 572"/>
                <a:gd name="T60" fmla="*/ 12 w 397"/>
                <a:gd name="T61" fmla="*/ 399 h 572"/>
                <a:gd name="T62" fmla="*/ 57 w 397"/>
                <a:gd name="T63" fmla="*/ 424 h 572"/>
                <a:gd name="T64" fmla="*/ 109 w 397"/>
                <a:gd name="T65" fmla="*/ 445 h 572"/>
                <a:gd name="T66" fmla="*/ 128 w 397"/>
                <a:gd name="T67" fmla="*/ 456 h 572"/>
                <a:gd name="T68" fmla="*/ 153 w 397"/>
                <a:gd name="T69" fmla="*/ 489 h 572"/>
                <a:gd name="T70" fmla="*/ 160 w 397"/>
                <a:gd name="T71" fmla="*/ 523 h 572"/>
                <a:gd name="T72" fmla="*/ 170 w 397"/>
                <a:gd name="T73" fmla="*/ 572 h 572"/>
                <a:gd name="T74" fmla="*/ 254 w 397"/>
                <a:gd name="T75" fmla="*/ 572 h 572"/>
                <a:gd name="T76" fmla="*/ 341 w 397"/>
                <a:gd name="T77" fmla="*/ 572 h 572"/>
                <a:gd name="T78" fmla="*/ 378 w 397"/>
                <a:gd name="T79" fmla="*/ 572 h 572"/>
                <a:gd name="T80" fmla="*/ 392 w 397"/>
                <a:gd name="T81" fmla="*/ 563 h 572"/>
                <a:gd name="T82" fmla="*/ 397 w 397"/>
                <a:gd name="T83" fmla="*/ 550 h 572"/>
                <a:gd name="T84" fmla="*/ 397 w 397"/>
                <a:gd name="T85" fmla="*/ 515 h 572"/>
                <a:gd name="T86" fmla="*/ 396 w 397"/>
                <a:gd name="T87" fmla="*/ 473 h 572"/>
                <a:gd name="T88" fmla="*/ 389 w 397"/>
                <a:gd name="T89" fmla="*/ 455 h 572"/>
                <a:gd name="T90" fmla="*/ 373 w 397"/>
                <a:gd name="T91" fmla="*/ 44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7" h="572">
                  <a:moveTo>
                    <a:pt x="366" y="436"/>
                  </a:moveTo>
                  <a:lnTo>
                    <a:pt x="337" y="425"/>
                  </a:lnTo>
                  <a:lnTo>
                    <a:pt x="299" y="411"/>
                  </a:lnTo>
                  <a:lnTo>
                    <a:pt x="258" y="398"/>
                  </a:lnTo>
                  <a:lnTo>
                    <a:pt x="221" y="386"/>
                  </a:lnTo>
                  <a:lnTo>
                    <a:pt x="219" y="385"/>
                  </a:lnTo>
                  <a:lnTo>
                    <a:pt x="218" y="383"/>
                  </a:lnTo>
                  <a:lnTo>
                    <a:pt x="218" y="379"/>
                  </a:lnTo>
                  <a:lnTo>
                    <a:pt x="217" y="370"/>
                  </a:lnTo>
                  <a:lnTo>
                    <a:pt x="218" y="360"/>
                  </a:lnTo>
                  <a:lnTo>
                    <a:pt x="220" y="351"/>
                  </a:lnTo>
                  <a:lnTo>
                    <a:pt x="224" y="342"/>
                  </a:lnTo>
                  <a:lnTo>
                    <a:pt x="227" y="333"/>
                  </a:lnTo>
                  <a:lnTo>
                    <a:pt x="232" y="323"/>
                  </a:lnTo>
                  <a:lnTo>
                    <a:pt x="236" y="311"/>
                  </a:lnTo>
                  <a:lnTo>
                    <a:pt x="239" y="297"/>
                  </a:lnTo>
                  <a:lnTo>
                    <a:pt x="243" y="284"/>
                  </a:lnTo>
                  <a:lnTo>
                    <a:pt x="247" y="276"/>
                  </a:lnTo>
                  <a:lnTo>
                    <a:pt x="253" y="265"/>
                  </a:lnTo>
                  <a:lnTo>
                    <a:pt x="259" y="251"/>
                  </a:lnTo>
                  <a:lnTo>
                    <a:pt x="263" y="232"/>
                  </a:lnTo>
                  <a:lnTo>
                    <a:pt x="266" y="216"/>
                  </a:lnTo>
                  <a:lnTo>
                    <a:pt x="266" y="204"/>
                  </a:lnTo>
                  <a:lnTo>
                    <a:pt x="265" y="195"/>
                  </a:lnTo>
                  <a:lnTo>
                    <a:pt x="263" y="188"/>
                  </a:lnTo>
                  <a:lnTo>
                    <a:pt x="262" y="186"/>
                  </a:lnTo>
                  <a:lnTo>
                    <a:pt x="262" y="185"/>
                  </a:lnTo>
                  <a:lnTo>
                    <a:pt x="261" y="177"/>
                  </a:lnTo>
                  <a:lnTo>
                    <a:pt x="262" y="162"/>
                  </a:lnTo>
                  <a:lnTo>
                    <a:pt x="264" y="143"/>
                  </a:lnTo>
                  <a:lnTo>
                    <a:pt x="266" y="124"/>
                  </a:lnTo>
                  <a:lnTo>
                    <a:pt x="267" y="117"/>
                  </a:lnTo>
                  <a:lnTo>
                    <a:pt x="267" y="109"/>
                  </a:lnTo>
                  <a:lnTo>
                    <a:pt x="266" y="99"/>
                  </a:lnTo>
                  <a:lnTo>
                    <a:pt x="264" y="88"/>
                  </a:lnTo>
                  <a:lnTo>
                    <a:pt x="261" y="77"/>
                  </a:lnTo>
                  <a:lnTo>
                    <a:pt x="257" y="67"/>
                  </a:lnTo>
                  <a:lnTo>
                    <a:pt x="251" y="55"/>
                  </a:lnTo>
                  <a:lnTo>
                    <a:pt x="244" y="44"/>
                  </a:lnTo>
                  <a:lnTo>
                    <a:pt x="237" y="36"/>
                  </a:lnTo>
                  <a:lnTo>
                    <a:pt x="230" y="29"/>
                  </a:lnTo>
                  <a:lnTo>
                    <a:pt x="221" y="22"/>
                  </a:lnTo>
                  <a:lnTo>
                    <a:pt x="210" y="16"/>
                  </a:lnTo>
                  <a:lnTo>
                    <a:pt x="198" y="9"/>
                  </a:lnTo>
                  <a:lnTo>
                    <a:pt x="184" y="5"/>
                  </a:lnTo>
                  <a:lnTo>
                    <a:pt x="169" y="2"/>
                  </a:lnTo>
                  <a:lnTo>
                    <a:pt x="151" y="0"/>
                  </a:lnTo>
                  <a:lnTo>
                    <a:pt x="124" y="0"/>
                  </a:lnTo>
                  <a:lnTo>
                    <a:pt x="106" y="2"/>
                  </a:lnTo>
                  <a:lnTo>
                    <a:pt x="90" y="5"/>
                  </a:lnTo>
                  <a:lnTo>
                    <a:pt x="77" y="9"/>
                  </a:lnTo>
                  <a:lnTo>
                    <a:pt x="64" y="16"/>
                  </a:lnTo>
                  <a:lnTo>
                    <a:pt x="55" y="22"/>
                  </a:lnTo>
                  <a:lnTo>
                    <a:pt x="46" y="29"/>
                  </a:lnTo>
                  <a:lnTo>
                    <a:pt x="38" y="36"/>
                  </a:lnTo>
                  <a:lnTo>
                    <a:pt x="32" y="44"/>
                  </a:lnTo>
                  <a:lnTo>
                    <a:pt x="24" y="55"/>
                  </a:lnTo>
                  <a:lnTo>
                    <a:pt x="19" y="67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9" y="99"/>
                  </a:lnTo>
                  <a:lnTo>
                    <a:pt x="8" y="109"/>
                  </a:lnTo>
                  <a:lnTo>
                    <a:pt x="8" y="117"/>
                  </a:lnTo>
                  <a:lnTo>
                    <a:pt x="9" y="124"/>
                  </a:lnTo>
                  <a:lnTo>
                    <a:pt x="11" y="143"/>
                  </a:lnTo>
                  <a:lnTo>
                    <a:pt x="14" y="162"/>
                  </a:lnTo>
                  <a:lnTo>
                    <a:pt x="14" y="177"/>
                  </a:lnTo>
                  <a:lnTo>
                    <a:pt x="14" y="185"/>
                  </a:lnTo>
                  <a:lnTo>
                    <a:pt x="14" y="186"/>
                  </a:lnTo>
                  <a:lnTo>
                    <a:pt x="12" y="188"/>
                  </a:lnTo>
                  <a:lnTo>
                    <a:pt x="10" y="195"/>
                  </a:lnTo>
                  <a:lnTo>
                    <a:pt x="9" y="204"/>
                  </a:lnTo>
                  <a:lnTo>
                    <a:pt x="9" y="216"/>
                  </a:lnTo>
                  <a:lnTo>
                    <a:pt x="12" y="232"/>
                  </a:lnTo>
                  <a:lnTo>
                    <a:pt x="17" y="251"/>
                  </a:lnTo>
                  <a:lnTo>
                    <a:pt x="22" y="265"/>
                  </a:lnTo>
                  <a:lnTo>
                    <a:pt x="28" y="276"/>
                  </a:lnTo>
                  <a:lnTo>
                    <a:pt x="33" y="284"/>
                  </a:lnTo>
                  <a:lnTo>
                    <a:pt x="36" y="297"/>
                  </a:lnTo>
                  <a:lnTo>
                    <a:pt x="39" y="311"/>
                  </a:lnTo>
                  <a:lnTo>
                    <a:pt x="44" y="323"/>
                  </a:lnTo>
                  <a:lnTo>
                    <a:pt x="48" y="333"/>
                  </a:lnTo>
                  <a:lnTo>
                    <a:pt x="50" y="340"/>
                  </a:lnTo>
                  <a:lnTo>
                    <a:pt x="52" y="348"/>
                  </a:lnTo>
                  <a:lnTo>
                    <a:pt x="54" y="358"/>
                  </a:lnTo>
                  <a:lnTo>
                    <a:pt x="54" y="370"/>
                  </a:lnTo>
                  <a:lnTo>
                    <a:pt x="54" y="380"/>
                  </a:lnTo>
                  <a:lnTo>
                    <a:pt x="54" y="384"/>
                  </a:lnTo>
                  <a:lnTo>
                    <a:pt x="52" y="386"/>
                  </a:lnTo>
                  <a:lnTo>
                    <a:pt x="50" y="387"/>
                  </a:lnTo>
                  <a:lnTo>
                    <a:pt x="38" y="391"/>
                  </a:lnTo>
                  <a:lnTo>
                    <a:pt x="25" y="395"/>
                  </a:lnTo>
                  <a:lnTo>
                    <a:pt x="12" y="399"/>
                  </a:lnTo>
                  <a:lnTo>
                    <a:pt x="0" y="404"/>
                  </a:lnTo>
                  <a:lnTo>
                    <a:pt x="29" y="413"/>
                  </a:lnTo>
                  <a:lnTo>
                    <a:pt x="57" y="424"/>
                  </a:lnTo>
                  <a:lnTo>
                    <a:pt x="82" y="433"/>
                  </a:lnTo>
                  <a:lnTo>
                    <a:pt x="101" y="440"/>
                  </a:lnTo>
                  <a:lnTo>
                    <a:pt x="109" y="445"/>
                  </a:lnTo>
                  <a:lnTo>
                    <a:pt x="116" y="448"/>
                  </a:lnTo>
                  <a:lnTo>
                    <a:pt x="123" y="452"/>
                  </a:lnTo>
                  <a:lnTo>
                    <a:pt x="128" y="456"/>
                  </a:lnTo>
                  <a:lnTo>
                    <a:pt x="138" y="467"/>
                  </a:lnTo>
                  <a:lnTo>
                    <a:pt x="146" y="478"/>
                  </a:lnTo>
                  <a:lnTo>
                    <a:pt x="153" y="489"/>
                  </a:lnTo>
                  <a:lnTo>
                    <a:pt x="157" y="501"/>
                  </a:lnTo>
                  <a:lnTo>
                    <a:pt x="160" y="513"/>
                  </a:lnTo>
                  <a:lnTo>
                    <a:pt x="160" y="523"/>
                  </a:lnTo>
                  <a:lnTo>
                    <a:pt x="160" y="572"/>
                  </a:lnTo>
                  <a:lnTo>
                    <a:pt x="165" y="572"/>
                  </a:lnTo>
                  <a:lnTo>
                    <a:pt x="170" y="572"/>
                  </a:lnTo>
                  <a:lnTo>
                    <a:pt x="194" y="572"/>
                  </a:lnTo>
                  <a:lnTo>
                    <a:pt x="223" y="572"/>
                  </a:lnTo>
                  <a:lnTo>
                    <a:pt x="254" y="572"/>
                  </a:lnTo>
                  <a:lnTo>
                    <a:pt x="286" y="572"/>
                  </a:lnTo>
                  <a:lnTo>
                    <a:pt x="315" y="572"/>
                  </a:lnTo>
                  <a:lnTo>
                    <a:pt x="341" y="572"/>
                  </a:lnTo>
                  <a:lnTo>
                    <a:pt x="359" y="572"/>
                  </a:lnTo>
                  <a:lnTo>
                    <a:pt x="370" y="572"/>
                  </a:lnTo>
                  <a:lnTo>
                    <a:pt x="378" y="572"/>
                  </a:lnTo>
                  <a:lnTo>
                    <a:pt x="383" y="570"/>
                  </a:lnTo>
                  <a:lnTo>
                    <a:pt x="388" y="567"/>
                  </a:lnTo>
                  <a:lnTo>
                    <a:pt x="392" y="563"/>
                  </a:lnTo>
                  <a:lnTo>
                    <a:pt x="394" y="559"/>
                  </a:lnTo>
                  <a:lnTo>
                    <a:pt x="396" y="555"/>
                  </a:lnTo>
                  <a:lnTo>
                    <a:pt x="397" y="550"/>
                  </a:lnTo>
                  <a:lnTo>
                    <a:pt x="397" y="546"/>
                  </a:lnTo>
                  <a:lnTo>
                    <a:pt x="397" y="534"/>
                  </a:lnTo>
                  <a:lnTo>
                    <a:pt x="397" y="515"/>
                  </a:lnTo>
                  <a:lnTo>
                    <a:pt x="397" y="494"/>
                  </a:lnTo>
                  <a:lnTo>
                    <a:pt x="397" y="478"/>
                  </a:lnTo>
                  <a:lnTo>
                    <a:pt x="396" y="473"/>
                  </a:lnTo>
                  <a:lnTo>
                    <a:pt x="395" y="467"/>
                  </a:lnTo>
                  <a:lnTo>
                    <a:pt x="393" y="461"/>
                  </a:lnTo>
                  <a:lnTo>
                    <a:pt x="389" y="455"/>
                  </a:lnTo>
                  <a:lnTo>
                    <a:pt x="385" y="450"/>
                  </a:lnTo>
                  <a:lnTo>
                    <a:pt x="380" y="445"/>
                  </a:lnTo>
                  <a:lnTo>
                    <a:pt x="373" y="440"/>
                  </a:lnTo>
                  <a:lnTo>
                    <a:pt x="366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8"/>
            <p:cNvSpPr>
              <a:spLocks/>
            </p:cNvSpPr>
            <p:nvPr/>
          </p:nvSpPr>
          <p:spPr bwMode="auto">
            <a:xfrm flipH="1">
              <a:off x="2629278" y="4702175"/>
              <a:ext cx="157163" cy="227013"/>
            </a:xfrm>
            <a:custGeom>
              <a:avLst/>
              <a:gdLst>
                <a:gd name="T0" fmla="*/ 299 w 397"/>
                <a:gd name="T1" fmla="*/ 411 h 572"/>
                <a:gd name="T2" fmla="*/ 219 w 397"/>
                <a:gd name="T3" fmla="*/ 385 h 572"/>
                <a:gd name="T4" fmla="*/ 217 w 397"/>
                <a:gd name="T5" fmla="*/ 370 h 572"/>
                <a:gd name="T6" fmla="*/ 224 w 397"/>
                <a:gd name="T7" fmla="*/ 342 h 572"/>
                <a:gd name="T8" fmla="*/ 236 w 397"/>
                <a:gd name="T9" fmla="*/ 311 h 572"/>
                <a:gd name="T10" fmla="*/ 247 w 397"/>
                <a:gd name="T11" fmla="*/ 276 h 572"/>
                <a:gd name="T12" fmla="*/ 263 w 397"/>
                <a:gd name="T13" fmla="*/ 232 h 572"/>
                <a:gd name="T14" fmla="*/ 265 w 397"/>
                <a:gd name="T15" fmla="*/ 195 h 572"/>
                <a:gd name="T16" fmla="*/ 262 w 397"/>
                <a:gd name="T17" fmla="*/ 185 h 572"/>
                <a:gd name="T18" fmla="*/ 264 w 397"/>
                <a:gd name="T19" fmla="*/ 143 h 572"/>
                <a:gd name="T20" fmla="*/ 267 w 397"/>
                <a:gd name="T21" fmla="*/ 109 h 572"/>
                <a:gd name="T22" fmla="*/ 261 w 397"/>
                <a:gd name="T23" fmla="*/ 77 h 572"/>
                <a:gd name="T24" fmla="*/ 244 w 397"/>
                <a:gd name="T25" fmla="*/ 44 h 572"/>
                <a:gd name="T26" fmla="*/ 221 w 397"/>
                <a:gd name="T27" fmla="*/ 22 h 572"/>
                <a:gd name="T28" fmla="*/ 184 w 397"/>
                <a:gd name="T29" fmla="*/ 5 h 572"/>
                <a:gd name="T30" fmla="*/ 124 w 397"/>
                <a:gd name="T31" fmla="*/ 0 h 572"/>
                <a:gd name="T32" fmla="*/ 77 w 397"/>
                <a:gd name="T33" fmla="*/ 9 h 572"/>
                <a:gd name="T34" fmla="*/ 46 w 397"/>
                <a:gd name="T35" fmla="*/ 29 h 572"/>
                <a:gd name="T36" fmla="*/ 24 w 397"/>
                <a:gd name="T37" fmla="*/ 55 h 572"/>
                <a:gd name="T38" fmla="*/ 11 w 397"/>
                <a:gd name="T39" fmla="*/ 88 h 572"/>
                <a:gd name="T40" fmla="*/ 8 w 397"/>
                <a:gd name="T41" fmla="*/ 117 h 572"/>
                <a:gd name="T42" fmla="*/ 14 w 397"/>
                <a:gd name="T43" fmla="*/ 162 h 572"/>
                <a:gd name="T44" fmla="*/ 14 w 397"/>
                <a:gd name="T45" fmla="*/ 186 h 572"/>
                <a:gd name="T46" fmla="*/ 9 w 397"/>
                <a:gd name="T47" fmla="*/ 204 h 572"/>
                <a:gd name="T48" fmla="*/ 17 w 397"/>
                <a:gd name="T49" fmla="*/ 251 h 572"/>
                <a:gd name="T50" fmla="*/ 33 w 397"/>
                <a:gd name="T51" fmla="*/ 284 h 572"/>
                <a:gd name="T52" fmla="*/ 44 w 397"/>
                <a:gd name="T53" fmla="*/ 323 h 572"/>
                <a:gd name="T54" fmla="*/ 52 w 397"/>
                <a:gd name="T55" fmla="*/ 348 h 572"/>
                <a:gd name="T56" fmla="*/ 54 w 397"/>
                <a:gd name="T57" fmla="*/ 380 h 572"/>
                <a:gd name="T58" fmla="*/ 50 w 397"/>
                <a:gd name="T59" fmla="*/ 387 h 572"/>
                <a:gd name="T60" fmla="*/ 12 w 397"/>
                <a:gd name="T61" fmla="*/ 399 h 572"/>
                <a:gd name="T62" fmla="*/ 57 w 397"/>
                <a:gd name="T63" fmla="*/ 424 h 572"/>
                <a:gd name="T64" fmla="*/ 109 w 397"/>
                <a:gd name="T65" fmla="*/ 445 h 572"/>
                <a:gd name="T66" fmla="*/ 128 w 397"/>
                <a:gd name="T67" fmla="*/ 456 h 572"/>
                <a:gd name="T68" fmla="*/ 153 w 397"/>
                <a:gd name="T69" fmla="*/ 489 h 572"/>
                <a:gd name="T70" fmla="*/ 160 w 397"/>
                <a:gd name="T71" fmla="*/ 523 h 572"/>
                <a:gd name="T72" fmla="*/ 170 w 397"/>
                <a:gd name="T73" fmla="*/ 572 h 572"/>
                <a:gd name="T74" fmla="*/ 254 w 397"/>
                <a:gd name="T75" fmla="*/ 572 h 572"/>
                <a:gd name="T76" fmla="*/ 341 w 397"/>
                <a:gd name="T77" fmla="*/ 572 h 572"/>
                <a:gd name="T78" fmla="*/ 378 w 397"/>
                <a:gd name="T79" fmla="*/ 572 h 572"/>
                <a:gd name="T80" fmla="*/ 392 w 397"/>
                <a:gd name="T81" fmla="*/ 563 h 572"/>
                <a:gd name="T82" fmla="*/ 397 w 397"/>
                <a:gd name="T83" fmla="*/ 550 h 572"/>
                <a:gd name="T84" fmla="*/ 397 w 397"/>
                <a:gd name="T85" fmla="*/ 515 h 572"/>
                <a:gd name="T86" fmla="*/ 396 w 397"/>
                <a:gd name="T87" fmla="*/ 473 h 572"/>
                <a:gd name="T88" fmla="*/ 389 w 397"/>
                <a:gd name="T89" fmla="*/ 455 h 572"/>
                <a:gd name="T90" fmla="*/ 373 w 397"/>
                <a:gd name="T91" fmla="*/ 44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7" h="572">
                  <a:moveTo>
                    <a:pt x="366" y="436"/>
                  </a:moveTo>
                  <a:lnTo>
                    <a:pt x="337" y="425"/>
                  </a:lnTo>
                  <a:lnTo>
                    <a:pt x="299" y="411"/>
                  </a:lnTo>
                  <a:lnTo>
                    <a:pt x="258" y="398"/>
                  </a:lnTo>
                  <a:lnTo>
                    <a:pt x="221" y="386"/>
                  </a:lnTo>
                  <a:lnTo>
                    <a:pt x="219" y="385"/>
                  </a:lnTo>
                  <a:lnTo>
                    <a:pt x="218" y="383"/>
                  </a:lnTo>
                  <a:lnTo>
                    <a:pt x="218" y="379"/>
                  </a:lnTo>
                  <a:lnTo>
                    <a:pt x="217" y="370"/>
                  </a:lnTo>
                  <a:lnTo>
                    <a:pt x="218" y="360"/>
                  </a:lnTo>
                  <a:lnTo>
                    <a:pt x="220" y="351"/>
                  </a:lnTo>
                  <a:lnTo>
                    <a:pt x="224" y="342"/>
                  </a:lnTo>
                  <a:lnTo>
                    <a:pt x="227" y="333"/>
                  </a:lnTo>
                  <a:lnTo>
                    <a:pt x="232" y="323"/>
                  </a:lnTo>
                  <a:lnTo>
                    <a:pt x="236" y="311"/>
                  </a:lnTo>
                  <a:lnTo>
                    <a:pt x="239" y="297"/>
                  </a:lnTo>
                  <a:lnTo>
                    <a:pt x="243" y="284"/>
                  </a:lnTo>
                  <a:lnTo>
                    <a:pt x="247" y="276"/>
                  </a:lnTo>
                  <a:lnTo>
                    <a:pt x="253" y="265"/>
                  </a:lnTo>
                  <a:lnTo>
                    <a:pt x="259" y="251"/>
                  </a:lnTo>
                  <a:lnTo>
                    <a:pt x="263" y="232"/>
                  </a:lnTo>
                  <a:lnTo>
                    <a:pt x="266" y="216"/>
                  </a:lnTo>
                  <a:lnTo>
                    <a:pt x="266" y="204"/>
                  </a:lnTo>
                  <a:lnTo>
                    <a:pt x="265" y="195"/>
                  </a:lnTo>
                  <a:lnTo>
                    <a:pt x="263" y="188"/>
                  </a:lnTo>
                  <a:lnTo>
                    <a:pt x="262" y="186"/>
                  </a:lnTo>
                  <a:lnTo>
                    <a:pt x="262" y="185"/>
                  </a:lnTo>
                  <a:lnTo>
                    <a:pt x="261" y="177"/>
                  </a:lnTo>
                  <a:lnTo>
                    <a:pt x="262" y="162"/>
                  </a:lnTo>
                  <a:lnTo>
                    <a:pt x="264" y="143"/>
                  </a:lnTo>
                  <a:lnTo>
                    <a:pt x="266" y="124"/>
                  </a:lnTo>
                  <a:lnTo>
                    <a:pt x="267" y="117"/>
                  </a:lnTo>
                  <a:lnTo>
                    <a:pt x="267" y="109"/>
                  </a:lnTo>
                  <a:lnTo>
                    <a:pt x="266" y="99"/>
                  </a:lnTo>
                  <a:lnTo>
                    <a:pt x="264" y="88"/>
                  </a:lnTo>
                  <a:lnTo>
                    <a:pt x="261" y="77"/>
                  </a:lnTo>
                  <a:lnTo>
                    <a:pt x="257" y="67"/>
                  </a:lnTo>
                  <a:lnTo>
                    <a:pt x="251" y="55"/>
                  </a:lnTo>
                  <a:lnTo>
                    <a:pt x="244" y="44"/>
                  </a:lnTo>
                  <a:lnTo>
                    <a:pt x="237" y="36"/>
                  </a:lnTo>
                  <a:lnTo>
                    <a:pt x="230" y="29"/>
                  </a:lnTo>
                  <a:lnTo>
                    <a:pt x="221" y="22"/>
                  </a:lnTo>
                  <a:lnTo>
                    <a:pt x="210" y="16"/>
                  </a:lnTo>
                  <a:lnTo>
                    <a:pt x="198" y="9"/>
                  </a:lnTo>
                  <a:lnTo>
                    <a:pt x="184" y="5"/>
                  </a:lnTo>
                  <a:lnTo>
                    <a:pt x="169" y="2"/>
                  </a:lnTo>
                  <a:lnTo>
                    <a:pt x="151" y="0"/>
                  </a:lnTo>
                  <a:lnTo>
                    <a:pt x="124" y="0"/>
                  </a:lnTo>
                  <a:lnTo>
                    <a:pt x="106" y="2"/>
                  </a:lnTo>
                  <a:lnTo>
                    <a:pt x="90" y="5"/>
                  </a:lnTo>
                  <a:lnTo>
                    <a:pt x="77" y="9"/>
                  </a:lnTo>
                  <a:lnTo>
                    <a:pt x="64" y="16"/>
                  </a:lnTo>
                  <a:lnTo>
                    <a:pt x="55" y="22"/>
                  </a:lnTo>
                  <a:lnTo>
                    <a:pt x="46" y="29"/>
                  </a:lnTo>
                  <a:lnTo>
                    <a:pt x="38" y="36"/>
                  </a:lnTo>
                  <a:lnTo>
                    <a:pt x="32" y="44"/>
                  </a:lnTo>
                  <a:lnTo>
                    <a:pt x="24" y="55"/>
                  </a:lnTo>
                  <a:lnTo>
                    <a:pt x="19" y="67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9" y="99"/>
                  </a:lnTo>
                  <a:lnTo>
                    <a:pt x="8" y="109"/>
                  </a:lnTo>
                  <a:lnTo>
                    <a:pt x="8" y="117"/>
                  </a:lnTo>
                  <a:lnTo>
                    <a:pt x="9" y="124"/>
                  </a:lnTo>
                  <a:lnTo>
                    <a:pt x="11" y="143"/>
                  </a:lnTo>
                  <a:lnTo>
                    <a:pt x="14" y="162"/>
                  </a:lnTo>
                  <a:lnTo>
                    <a:pt x="14" y="177"/>
                  </a:lnTo>
                  <a:lnTo>
                    <a:pt x="14" y="185"/>
                  </a:lnTo>
                  <a:lnTo>
                    <a:pt x="14" y="186"/>
                  </a:lnTo>
                  <a:lnTo>
                    <a:pt x="12" y="188"/>
                  </a:lnTo>
                  <a:lnTo>
                    <a:pt x="10" y="195"/>
                  </a:lnTo>
                  <a:lnTo>
                    <a:pt x="9" y="204"/>
                  </a:lnTo>
                  <a:lnTo>
                    <a:pt x="9" y="216"/>
                  </a:lnTo>
                  <a:lnTo>
                    <a:pt x="12" y="232"/>
                  </a:lnTo>
                  <a:lnTo>
                    <a:pt x="17" y="251"/>
                  </a:lnTo>
                  <a:lnTo>
                    <a:pt x="22" y="265"/>
                  </a:lnTo>
                  <a:lnTo>
                    <a:pt x="28" y="276"/>
                  </a:lnTo>
                  <a:lnTo>
                    <a:pt x="33" y="284"/>
                  </a:lnTo>
                  <a:lnTo>
                    <a:pt x="36" y="297"/>
                  </a:lnTo>
                  <a:lnTo>
                    <a:pt x="39" y="311"/>
                  </a:lnTo>
                  <a:lnTo>
                    <a:pt x="44" y="323"/>
                  </a:lnTo>
                  <a:lnTo>
                    <a:pt x="48" y="333"/>
                  </a:lnTo>
                  <a:lnTo>
                    <a:pt x="50" y="340"/>
                  </a:lnTo>
                  <a:lnTo>
                    <a:pt x="52" y="348"/>
                  </a:lnTo>
                  <a:lnTo>
                    <a:pt x="54" y="358"/>
                  </a:lnTo>
                  <a:lnTo>
                    <a:pt x="54" y="370"/>
                  </a:lnTo>
                  <a:lnTo>
                    <a:pt x="54" y="380"/>
                  </a:lnTo>
                  <a:lnTo>
                    <a:pt x="54" y="384"/>
                  </a:lnTo>
                  <a:lnTo>
                    <a:pt x="52" y="386"/>
                  </a:lnTo>
                  <a:lnTo>
                    <a:pt x="50" y="387"/>
                  </a:lnTo>
                  <a:lnTo>
                    <a:pt x="38" y="391"/>
                  </a:lnTo>
                  <a:lnTo>
                    <a:pt x="25" y="395"/>
                  </a:lnTo>
                  <a:lnTo>
                    <a:pt x="12" y="399"/>
                  </a:lnTo>
                  <a:lnTo>
                    <a:pt x="0" y="404"/>
                  </a:lnTo>
                  <a:lnTo>
                    <a:pt x="29" y="413"/>
                  </a:lnTo>
                  <a:lnTo>
                    <a:pt x="57" y="424"/>
                  </a:lnTo>
                  <a:lnTo>
                    <a:pt x="82" y="433"/>
                  </a:lnTo>
                  <a:lnTo>
                    <a:pt x="101" y="440"/>
                  </a:lnTo>
                  <a:lnTo>
                    <a:pt x="109" y="445"/>
                  </a:lnTo>
                  <a:lnTo>
                    <a:pt x="116" y="448"/>
                  </a:lnTo>
                  <a:lnTo>
                    <a:pt x="123" y="452"/>
                  </a:lnTo>
                  <a:lnTo>
                    <a:pt x="128" y="456"/>
                  </a:lnTo>
                  <a:lnTo>
                    <a:pt x="138" y="467"/>
                  </a:lnTo>
                  <a:lnTo>
                    <a:pt x="146" y="478"/>
                  </a:lnTo>
                  <a:lnTo>
                    <a:pt x="153" y="489"/>
                  </a:lnTo>
                  <a:lnTo>
                    <a:pt x="157" y="501"/>
                  </a:lnTo>
                  <a:lnTo>
                    <a:pt x="160" y="513"/>
                  </a:lnTo>
                  <a:lnTo>
                    <a:pt x="160" y="523"/>
                  </a:lnTo>
                  <a:lnTo>
                    <a:pt x="160" y="572"/>
                  </a:lnTo>
                  <a:lnTo>
                    <a:pt x="165" y="572"/>
                  </a:lnTo>
                  <a:lnTo>
                    <a:pt x="170" y="572"/>
                  </a:lnTo>
                  <a:lnTo>
                    <a:pt x="194" y="572"/>
                  </a:lnTo>
                  <a:lnTo>
                    <a:pt x="223" y="572"/>
                  </a:lnTo>
                  <a:lnTo>
                    <a:pt x="254" y="572"/>
                  </a:lnTo>
                  <a:lnTo>
                    <a:pt x="286" y="572"/>
                  </a:lnTo>
                  <a:lnTo>
                    <a:pt x="315" y="572"/>
                  </a:lnTo>
                  <a:lnTo>
                    <a:pt x="341" y="572"/>
                  </a:lnTo>
                  <a:lnTo>
                    <a:pt x="359" y="572"/>
                  </a:lnTo>
                  <a:lnTo>
                    <a:pt x="370" y="572"/>
                  </a:lnTo>
                  <a:lnTo>
                    <a:pt x="378" y="572"/>
                  </a:lnTo>
                  <a:lnTo>
                    <a:pt x="383" y="570"/>
                  </a:lnTo>
                  <a:lnTo>
                    <a:pt x="388" y="567"/>
                  </a:lnTo>
                  <a:lnTo>
                    <a:pt x="392" y="563"/>
                  </a:lnTo>
                  <a:lnTo>
                    <a:pt x="394" y="559"/>
                  </a:lnTo>
                  <a:lnTo>
                    <a:pt x="396" y="555"/>
                  </a:lnTo>
                  <a:lnTo>
                    <a:pt x="397" y="550"/>
                  </a:lnTo>
                  <a:lnTo>
                    <a:pt x="397" y="546"/>
                  </a:lnTo>
                  <a:lnTo>
                    <a:pt x="397" y="534"/>
                  </a:lnTo>
                  <a:lnTo>
                    <a:pt x="397" y="515"/>
                  </a:lnTo>
                  <a:lnTo>
                    <a:pt x="397" y="494"/>
                  </a:lnTo>
                  <a:lnTo>
                    <a:pt x="397" y="478"/>
                  </a:lnTo>
                  <a:lnTo>
                    <a:pt x="396" y="473"/>
                  </a:lnTo>
                  <a:lnTo>
                    <a:pt x="395" y="467"/>
                  </a:lnTo>
                  <a:lnTo>
                    <a:pt x="393" y="461"/>
                  </a:lnTo>
                  <a:lnTo>
                    <a:pt x="389" y="455"/>
                  </a:lnTo>
                  <a:lnTo>
                    <a:pt x="385" y="450"/>
                  </a:lnTo>
                  <a:lnTo>
                    <a:pt x="380" y="445"/>
                  </a:lnTo>
                  <a:lnTo>
                    <a:pt x="373" y="440"/>
                  </a:lnTo>
                  <a:lnTo>
                    <a:pt x="366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464425" y="1987654"/>
            <a:ext cx="0" cy="37733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64425" y="2806757"/>
            <a:ext cx="0" cy="37733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464425" y="3625860"/>
            <a:ext cx="0" cy="37733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64425" y="4444963"/>
            <a:ext cx="0" cy="37733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64425" y="5264067"/>
            <a:ext cx="0" cy="37733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5692" y="1625660"/>
            <a:ext cx="243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7500" y="2130719"/>
            <a:ext cx="3819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7500" y="3472146"/>
            <a:ext cx="3819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75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6330"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sp>
        <p:nvSpPr>
          <p:cNvPr id="11" name="TextBox 10"/>
          <p:cNvSpPr txBox="1"/>
          <p:nvPr/>
        </p:nvSpPr>
        <p:spPr>
          <a:xfrm>
            <a:off x="304799" y="1820598"/>
            <a:ext cx="279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6607" y="2325657"/>
            <a:ext cx="43759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607" y="3460638"/>
            <a:ext cx="43759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41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r="15101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0" y="0"/>
            <a:ext cx="7258757" cy="6858000"/>
          </a:xfrm>
          <a:prstGeom prst="rect">
            <a:avLst/>
          </a:prstGeom>
          <a:solidFill>
            <a:srgbClr val="171C2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TextBox 13"/>
          <p:cNvSpPr txBox="1"/>
          <p:nvPr/>
        </p:nvSpPr>
        <p:spPr>
          <a:xfrm>
            <a:off x="7522578" y="1765625"/>
            <a:ext cx="279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5961" y="2270684"/>
            <a:ext cx="43759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5961" y="3405665"/>
            <a:ext cx="43759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98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63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Montserrat Thin</vt:lpstr>
      <vt:lpstr>Open Sans</vt:lpstr>
      <vt:lpstr>Open Sans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19</cp:revision>
  <dcterms:created xsi:type="dcterms:W3CDTF">2019-07-10T05:57:40Z</dcterms:created>
  <dcterms:modified xsi:type="dcterms:W3CDTF">2019-07-10T06:43:19Z</dcterms:modified>
</cp:coreProperties>
</file>