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7" r:id="rId9"/>
    <p:sldId id="265" r:id="rId10"/>
    <p:sldId id="266" r:id="rId11"/>
    <p:sldId id="256" r:id="rId12"/>
  </p:sldIdLst>
  <p:sldSz cx="12192000" cy="6858000"/>
  <p:notesSz cx="6858000" cy="9144000"/>
  <p:embeddedFontLst>
    <p:embeddedFont>
      <p:font typeface="Century Schoolbook" panose="02040604050505020304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B-E44B-817B-F93109C6B4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6B-E44B-817B-F93109C6B4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6B-E44B-817B-F93109C6B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5064272"/>
        <c:axId val="1675065952"/>
      </c:barChart>
      <c:catAx>
        <c:axId val="167506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5952"/>
        <c:crosses val="autoZero"/>
        <c:auto val="1"/>
        <c:lblAlgn val="ctr"/>
        <c:lblOffset val="100"/>
        <c:noMultiLvlLbl val="0"/>
      </c:catAx>
      <c:valAx>
        <c:axId val="167506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54E74-86BC-FF42-BB12-2448BAC190C1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F4AE681C-3E9D-044D-BF0C-853421EDABFA}">
      <dgm:prSet phldrT="[Text]"/>
      <dgm:spPr/>
      <dgm:t>
        <a:bodyPr/>
        <a:lstStyle/>
        <a:p>
          <a:r>
            <a:rPr lang="en-US" dirty="0" err="1"/>
            <a:t>uno</a:t>
          </a:r>
          <a:endParaRPr lang="en-US" dirty="0"/>
        </a:p>
      </dgm:t>
    </dgm:pt>
    <dgm:pt modelId="{2FEA2852-E698-D04E-94EB-AD114FD63B43}" type="parTrans" cxnId="{62996012-6795-2F47-B09F-F4F3FA39ABAC}">
      <dgm:prSet/>
      <dgm:spPr/>
      <dgm:t>
        <a:bodyPr/>
        <a:lstStyle/>
        <a:p>
          <a:endParaRPr lang="en-US"/>
        </a:p>
      </dgm:t>
    </dgm:pt>
    <dgm:pt modelId="{2FB23E8C-CE82-134A-B5E7-89F69758DBB5}" type="sibTrans" cxnId="{62996012-6795-2F47-B09F-F4F3FA39ABAC}">
      <dgm:prSet/>
      <dgm:spPr/>
      <dgm:t>
        <a:bodyPr/>
        <a:lstStyle/>
        <a:p>
          <a:endParaRPr lang="en-US"/>
        </a:p>
      </dgm:t>
    </dgm:pt>
    <dgm:pt modelId="{049D05D5-6246-3843-9BC4-3133B44FCB84}">
      <dgm:prSet phldrT="[Text]"/>
      <dgm:spPr/>
      <dgm:t>
        <a:bodyPr/>
        <a:lstStyle/>
        <a:p>
          <a:r>
            <a:rPr lang="en-US" dirty="0" err="1"/>
            <a:t>tres</a:t>
          </a:r>
          <a:endParaRPr lang="en-US" dirty="0"/>
        </a:p>
      </dgm:t>
    </dgm:pt>
    <dgm:pt modelId="{77068A76-E928-4848-B2E5-0F0A62B48DFC}" type="parTrans" cxnId="{113481DA-9287-6F49-9496-15253B2E8C6A}">
      <dgm:prSet/>
      <dgm:spPr/>
      <dgm:t>
        <a:bodyPr/>
        <a:lstStyle/>
        <a:p>
          <a:endParaRPr lang="en-US"/>
        </a:p>
      </dgm:t>
    </dgm:pt>
    <dgm:pt modelId="{575BDCFB-692F-284F-AF84-B2330268057C}" type="sibTrans" cxnId="{113481DA-9287-6F49-9496-15253B2E8C6A}">
      <dgm:prSet/>
      <dgm:spPr/>
      <dgm:t>
        <a:bodyPr/>
        <a:lstStyle/>
        <a:p>
          <a:endParaRPr lang="en-US"/>
        </a:p>
      </dgm:t>
    </dgm:pt>
    <dgm:pt modelId="{505F5ADB-8771-9348-96A5-23CC298DED4E}">
      <dgm:prSet phldrT="[Text]"/>
      <dgm:spPr/>
      <dgm:t>
        <a:bodyPr/>
        <a:lstStyle/>
        <a:p>
          <a:r>
            <a:rPr lang="en-US" dirty="0"/>
            <a:t>dos</a:t>
          </a:r>
        </a:p>
      </dgm:t>
    </dgm:pt>
    <dgm:pt modelId="{B50FAC59-A3BB-7240-AE1A-1007509F3E64}" type="parTrans" cxnId="{52A04A17-F114-FC49-8F2B-50F5AAAB4513}">
      <dgm:prSet/>
      <dgm:spPr/>
      <dgm:t>
        <a:bodyPr/>
        <a:lstStyle/>
        <a:p>
          <a:endParaRPr lang="en-US"/>
        </a:p>
      </dgm:t>
    </dgm:pt>
    <dgm:pt modelId="{E26B6650-C305-4C42-BDB0-B1DD9586E6B4}" type="sibTrans" cxnId="{52A04A17-F114-FC49-8F2B-50F5AAAB4513}">
      <dgm:prSet/>
      <dgm:spPr/>
      <dgm:t>
        <a:bodyPr/>
        <a:lstStyle/>
        <a:p>
          <a:endParaRPr lang="en-US"/>
        </a:p>
      </dgm:t>
    </dgm:pt>
    <dgm:pt modelId="{1B0D8E2F-5DD3-0E41-87E7-A1EE6739765E}" type="pres">
      <dgm:prSet presAssocID="{B9754E74-86BC-FF42-BB12-2448BAC190C1}" presName="compositeShape" presStyleCnt="0">
        <dgm:presLayoutVars>
          <dgm:chMax val="7"/>
          <dgm:dir/>
          <dgm:resizeHandles val="exact"/>
        </dgm:presLayoutVars>
      </dgm:prSet>
      <dgm:spPr/>
    </dgm:pt>
    <dgm:pt modelId="{6C68EC66-9DF4-2B4C-8088-359379B51DD1}" type="pres">
      <dgm:prSet presAssocID="{F4AE681C-3E9D-044D-BF0C-853421EDABFA}" presName="circ1" presStyleLbl="vennNode1" presStyleIdx="0" presStyleCnt="3"/>
      <dgm:spPr/>
    </dgm:pt>
    <dgm:pt modelId="{7FE029A0-8D6E-4247-A17D-312A1C1C42A5}" type="pres">
      <dgm:prSet presAssocID="{F4AE681C-3E9D-044D-BF0C-853421EDAB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C67918-8435-DD42-86D1-D64FC3741008}" type="pres">
      <dgm:prSet presAssocID="{049D05D5-6246-3843-9BC4-3133B44FCB84}" presName="circ2" presStyleLbl="vennNode1" presStyleIdx="1" presStyleCnt="3"/>
      <dgm:spPr/>
    </dgm:pt>
    <dgm:pt modelId="{139E8963-9D08-5143-BACC-29A4D7A20254}" type="pres">
      <dgm:prSet presAssocID="{049D05D5-6246-3843-9BC4-3133B44FCB8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2E856F-8B74-EE47-A189-1C1BA687197D}" type="pres">
      <dgm:prSet presAssocID="{505F5ADB-8771-9348-96A5-23CC298DED4E}" presName="circ3" presStyleLbl="vennNode1" presStyleIdx="2" presStyleCnt="3"/>
      <dgm:spPr/>
    </dgm:pt>
    <dgm:pt modelId="{6243EAAD-0610-5E4F-90AB-DF5D0BEAC1DF}" type="pres">
      <dgm:prSet presAssocID="{505F5ADB-8771-9348-96A5-23CC298DED4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2996012-6795-2F47-B09F-F4F3FA39ABAC}" srcId="{B9754E74-86BC-FF42-BB12-2448BAC190C1}" destId="{F4AE681C-3E9D-044D-BF0C-853421EDABFA}" srcOrd="0" destOrd="0" parTransId="{2FEA2852-E698-D04E-94EB-AD114FD63B43}" sibTransId="{2FB23E8C-CE82-134A-B5E7-89F69758DBB5}"/>
    <dgm:cxn modelId="{52A04A17-F114-FC49-8F2B-50F5AAAB4513}" srcId="{B9754E74-86BC-FF42-BB12-2448BAC190C1}" destId="{505F5ADB-8771-9348-96A5-23CC298DED4E}" srcOrd="2" destOrd="0" parTransId="{B50FAC59-A3BB-7240-AE1A-1007509F3E64}" sibTransId="{E26B6650-C305-4C42-BDB0-B1DD9586E6B4}"/>
    <dgm:cxn modelId="{EC01AF32-D942-A841-81B9-8B2BF8A122F1}" type="presOf" srcId="{505F5ADB-8771-9348-96A5-23CC298DED4E}" destId="{1B2E856F-8B74-EE47-A189-1C1BA687197D}" srcOrd="0" destOrd="0" presId="urn:microsoft.com/office/officeart/2005/8/layout/venn1"/>
    <dgm:cxn modelId="{A4A67C3F-73D1-EA4B-8C55-0763C1ECF681}" type="presOf" srcId="{F4AE681C-3E9D-044D-BF0C-853421EDABFA}" destId="{7FE029A0-8D6E-4247-A17D-312A1C1C42A5}" srcOrd="1" destOrd="0" presId="urn:microsoft.com/office/officeart/2005/8/layout/venn1"/>
    <dgm:cxn modelId="{A95E1A50-589A-864E-96D4-F87CEF839D94}" type="presOf" srcId="{049D05D5-6246-3843-9BC4-3133B44FCB84}" destId="{FBC67918-8435-DD42-86D1-D64FC3741008}" srcOrd="0" destOrd="0" presId="urn:microsoft.com/office/officeart/2005/8/layout/venn1"/>
    <dgm:cxn modelId="{4007D1A8-FA35-4D4C-AB66-1242B953E1EE}" type="presOf" srcId="{F4AE681C-3E9D-044D-BF0C-853421EDABFA}" destId="{6C68EC66-9DF4-2B4C-8088-359379B51DD1}" srcOrd="0" destOrd="0" presId="urn:microsoft.com/office/officeart/2005/8/layout/venn1"/>
    <dgm:cxn modelId="{6A1853AB-9CDF-614D-A11F-600C8CBE0771}" type="presOf" srcId="{B9754E74-86BC-FF42-BB12-2448BAC190C1}" destId="{1B0D8E2F-5DD3-0E41-87E7-A1EE6739765E}" srcOrd="0" destOrd="0" presId="urn:microsoft.com/office/officeart/2005/8/layout/venn1"/>
    <dgm:cxn modelId="{AA7BE6B0-E32F-C84B-9410-34DEF096F6FB}" type="presOf" srcId="{505F5ADB-8771-9348-96A5-23CC298DED4E}" destId="{6243EAAD-0610-5E4F-90AB-DF5D0BEAC1DF}" srcOrd="1" destOrd="0" presId="urn:microsoft.com/office/officeart/2005/8/layout/venn1"/>
    <dgm:cxn modelId="{CA7CACC0-F288-574A-9CB4-D18D7634F7D5}" type="presOf" srcId="{049D05D5-6246-3843-9BC4-3133B44FCB84}" destId="{139E8963-9D08-5143-BACC-29A4D7A20254}" srcOrd="1" destOrd="0" presId="urn:microsoft.com/office/officeart/2005/8/layout/venn1"/>
    <dgm:cxn modelId="{113481DA-9287-6F49-9496-15253B2E8C6A}" srcId="{B9754E74-86BC-FF42-BB12-2448BAC190C1}" destId="{049D05D5-6246-3843-9BC4-3133B44FCB84}" srcOrd="1" destOrd="0" parTransId="{77068A76-E928-4848-B2E5-0F0A62B48DFC}" sibTransId="{575BDCFB-692F-284F-AF84-B2330268057C}"/>
    <dgm:cxn modelId="{BCA4659C-8CEF-AF4B-ACB9-CE65E8C2A587}" type="presParOf" srcId="{1B0D8E2F-5DD3-0E41-87E7-A1EE6739765E}" destId="{6C68EC66-9DF4-2B4C-8088-359379B51DD1}" srcOrd="0" destOrd="0" presId="urn:microsoft.com/office/officeart/2005/8/layout/venn1"/>
    <dgm:cxn modelId="{C6E027C8-77D5-F544-8C26-8A5FFD2D63BE}" type="presParOf" srcId="{1B0D8E2F-5DD3-0E41-87E7-A1EE6739765E}" destId="{7FE029A0-8D6E-4247-A17D-312A1C1C42A5}" srcOrd="1" destOrd="0" presId="urn:microsoft.com/office/officeart/2005/8/layout/venn1"/>
    <dgm:cxn modelId="{EE83941E-37A8-1840-A559-D18D30725EAB}" type="presParOf" srcId="{1B0D8E2F-5DD3-0E41-87E7-A1EE6739765E}" destId="{FBC67918-8435-DD42-86D1-D64FC3741008}" srcOrd="2" destOrd="0" presId="urn:microsoft.com/office/officeart/2005/8/layout/venn1"/>
    <dgm:cxn modelId="{49E6681B-6B27-2D41-B35C-F7C2CDB4AEE3}" type="presParOf" srcId="{1B0D8E2F-5DD3-0E41-87E7-A1EE6739765E}" destId="{139E8963-9D08-5143-BACC-29A4D7A20254}" srcOrd="3" destOrd="0" presId="urn:microsoft.com/office/officeart/2005/8/layout/venn1"/>
    <dgm:cxn modelId="{C229100C-E839-8243-9860-B8FA315BF2EB}" type="presParOf" srcId="{1B0D8E2F-5DD3-0E41-87E7-A1EE6739765E}" destId="{1B2E856F-8B74-EE47-A189-1C1BA687197D}" srcOrd="4" destOrd="0" presId="urn:microsoft.com/office/officeart/2005/8/layout/venn1"/>
    <dgm:cxn modelId="{DE5B7EC6-DE70-C642-A204-48C5C31E09BA}" type="presParOf" srcId="{1B0D8E2F-5DD3-0E41-87E7-A1EE6739765E}" destId="{6243EAAD-0610-5E4F-90AB-DF5D0BEAC1D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8EC66-9DF4-2B4C-8088-359379B51DD1}">
      <dsp:nvSpPr>
        <dsp:cNvPr id="0" name=""/>
        <dsp:cNvSpPr/>
      </dsp:nvSpPr>
      <dsp:spPr>
        <a:xfrm>
          <a:off x="2241232" y="78263"/>
          <a:ext cx="3756660" cy="37566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uno</a:t>
          </a:r>
          <a:endParaRPr lang="en-US" sz="6500" kern="1200" dirty="0"/>
        </a:p>
      </dsp:txBody>
      <dsp:txXfrm>
        <a:off x="2742120" y="735679"/>
        <a:ext cx="2754884" cy="1690497"/>
      </dsp:txXfrm>
    </dsp:sp>
    <dsp:sp modelId="{FBC67918-8435-DD42-86D1-D64FC3741008}">
      <dsp:nvSpPr>
        <dsp:cNvPr id="0" name=""/>
        <dsp:cNvSpPr/>
      </dsp:nvSpPr>
      <dsp:spPr>
        <a:xfrm>
          <a:off x="3596760" y="2426176"/>
          <a:ext cx="3756660" cy="37566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tres</a:t>
          </a:r>
          <a:endParaRPr lang="en-US" sz="6500" kern="1200" dirty="0"/>
        </a:p>
      </dsp:txBody>
      <dsp:txXfrm>
        <a:off x="4745672" y="3396646"/>
        <a:ext cx="2253996" cy="2066163"/>
      </dsp:txXfrm>
    </dsp:sp>
    <dsp:sp modelId="{1B2E856F-8B74-EE47-A189-1C1BA687197D}">
      <dsp:nvSpPr>
        <dsp:cNvPr id="0" name=""/>
        <dsp:cNvSpPr/>
      </dsp:nvSpPr>
      <dsp:spPr>
        <a:xfrm>
          <a:off x="885704" y="2426176"/>
          <a:ext cx="3756660" cy="37566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dos</a:t>
          </a:r>
        </a:p>
      </dsp:txBody>
      <dsp:txXfrm>
        <a:off x="1239456" y="3396646"/>
        <a:ext cx="2253996" cy="2066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A1F089-02CC-264A-B3E1-F448ECA5682C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35289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22888"/>
            <a:ext cx="9144000" cy="82788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A77027-C0C7-B348-AF8A-330CB17826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946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37A2E29-5DCB-4431-993E-1AFC83E9310D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285226" y="298448"/>
            <a:ext cx="8239876" cy="626110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B9791A-C539-F945-B589-E03D02E58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774" y="298448"/>
            <a:ext cx="3240000" cy="313055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450DABA-4000-AB4D-A384-9D9D6BA66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6774" y="3570514"/>
            <a:ext cx="3240000" cy="29890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37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344DD-9774-41C7-8E55-674A169C50DB}"/>
              </a:ext>
            </a:extLst>
          </p:cNvPr>
          <p:cNvSpPr txBox="1"/>
          <p:nvPr userDrawn="1"/>
        </p:nvSpPr>
        <p:spPr>
          <a:xfrm>
            <a:off x="322997" y="218363"/>
            <a:ext cx="1154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b="1" dirty="0">
                <a:solidFill>
                  <a:srgbClr val="000000"/>
                </a:solidFill>
                <a:latin typeface="+mj-lt"/>
              </a:rPr>
              <a:t>DESIGN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92FC9-E9E7-40D2-9738-605A8AADF8C4}"/>
              </a:ext>
            </a:extLst>
          </p:cNvPr>
          <p:cNvSpPr txBox="1"/>
          <p:nvPr userDrawn="1"/>
        </p:nvSpPr>
        <p:spPr>
          <a:xfrm>
            <a:off x="322997" y="926249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>
                <a:solidFill>
                  <a:srgbClr val="000000"/>
                </a:solidFill>
                <a:latin typeface="+mj-lt"/>
              </a:rPr>
              <a:t>FONTS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430C2-C2D1-4DE0-95DA-1534DAC9FB6D}"/>
              </a:ext>
            </a:extLst>
          </p:cNvPr>
          <p:cNvSpPr txBox="1"/>
          <p:nvPr userDrawn="1"/>
        </p:nvSpPr>
        <p:spPr>
          <a:xfrm>
            <a:off x="322996" y="1511024"/>
            <a:ext cx="7576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>
                <a:solidFill>
                  <a:srgbClr val="000000"/>
                </a:solidFill>
                <a:latin typeface="+mj-lt"/>
              </a:rPr>
              <a:t>HEADER // CENTURY SCHOOLBOOK BOLD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D055F-D285-4FC3-B889-74648528C381}"/>
              </a:ext>
            </a:extLst>
          </p:cNvPr>
          <p:cNvSpPr txBox="1"/>
          <p:nvPr userDrawn="1"/>
        </p:nvSpPr>
        <p:spPr>
          <a:xfrm>
            <a:off x="322996" y="1966453"/>
            <a:ext cx="611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dirty="0">
                <a:solidFill>
                  <a:srgbClr val="000000"/>
                </a:solidFill>
                <a:latin typeface="+mn-lt"/>
              </a:rPr>
              <a:t>BODY // CENTURY SCHOOLBOOK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81F00-6CB2-4437-BAB1-0E5CC221BBAE}"/>
              </a:ext>
            </a:extLst>
          </p:cNvPr>
          <p:cNvSpPr txBox="1"/>
          <p:nvPr userDrawn="1"/>
        </p:nvSpPr>
        <p:spPr>
          <a:xfrm>
            <a:off x="322997" y="2883547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>
                <a:solidFill>
                  <a:srgbClr val="000000"/>
                </a:solidFill>
                <a:latin typeface="+mj-lt"/>
              </a:rPr>
              <a:t>SWATCHES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5C65E5-09F5-4651-A9FD-82C7F244100A}"/>
              </a:ext>
            </a:extLst>
          </p:cNvPr>
          <p:cNvSpPr/>
          <p:nvPr userDrawn="1"/>
        </p:nvSpPr>
        <p:spPr>
          <a:xfrm>
            <a:off x="322996" y="3536560"/>
            <a:ext cx="982639" cy="9826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B664E-34C4-499E-BB88-8131AB41A214}"/>
              </a:ext>
            </a:extLst>
          </p:cNvPr>
          <p:cNvSpPr txBox="1"/>
          <p:nvPr userDrawn="1"/>
        </p:nvSpPr>
        <p:spPr>
          <a:xfrm>
            <a:off x="1305635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826A1-BE68-4CB8-9293-81B93E27AC27}"/>
              </a:ext>
            </a:extLst>
          </p:cNvPr>
          <p:cNvSpPr txBox="1"/>
          <p:nvPr userDrawn="1"/>
        </p:nvSpPr>
        <p:spPr>
          <a:xfrm>
            <a:off x="1665024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97 91 62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837D48-EDB7-4E96-9C60-6E35757BAEC9}"/>
              </a:ext>
            </a:extLst>
          </p:cNvPr>
          <p:cNvSpPr/>
          <p:nvPr userDrawn="1"/>
        </p:nvSpPr>
        <p:spPr>
          <a:xfrm>
            <a:off x="2397458" y="3536560"/>
            <a:ext cx="982639" cy="98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BAF46-8770-4CF0-9E2E-F237EA0727A5}"/>
              </a:ext>
            </a:extLst>
          </p:cNvPr>
          <p:cNvSpPr txBox="1"/>
          <p:nvPr userDrawn="1"/>
        </p:nvSpPr>
        <p:spPr>
          <a:xfrm>
            <a:off x="3380097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AAB5B-76DD-4E73-9450-18A622CE1DB0}"/>
              </a:ext>
            </a:extLst>
          </p:cNvPr>
          <p:cNvSpPr txBox="1"/>
          <p:nvPr userDrawn="1"/>
        </p:nvSpPr>
        <p:spPr>
          <a:xfrm>
            <a:off x="3739486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169 150 91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E8C0A4-E9E7-4E90-8FCF-1E2DC6EE8162}"/>
              </a:ext>
            </a:extLst>
          </p:cNvPr>
          <p:cNvSpPr/>
          <p:nvPr userDrawn="1"/>
        </p:nvSpPr>
        <p:spPr>
          <a:xfrm>
            <a:off x="322996" y="4736213"/>
            <a:ext cx="982639" cy="9826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E52D9-6701-4DE9-8EFA-C89D4BE6BC88}"/>
              </a:ext>
            </a:extLst>
          </p:cNvPr>
          <p:cNvSpPr txBox="1"/>
          <p:nvPr userDrawn="1"/>
        </p:nvSpPr>
        <p:spPr>
          <a:xfrm>
            <a:off x="1305635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0D1AD-F62D-45E4-97DF-C76B3660E981}"/>
              </a:ext>
            </a:extLst>
          </p:cNvPr>
          <p:cNvSpPr txBox="1"/>
          <p:nvPr userDrawn="1"/>
        </p:nvSpPr>
        <p:spPr>
          <a:xfrm>
            <a:off x="1665024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158 160 128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A7B881-E7DC-4647-A6AB-B0C07D1FA9CA}"/>
              </a:ext>
            </a:extLst>
          </p:cNvPr>
          <p:cNvSpPr/>
          <p:nvPr userDrawn="1"/>
        </p:nvSpPr>
        <p:spPr>
          <a:xfrm>
            <a:off x="2397458" y="4736213"/>
            <a:ext cx="982639" cy="9826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21121-DE27-40FF-9569-5D767BE46E51}"/>
              </a:ext>
            </a:extLst>
          </p:cNvPr>
          <p:cNvSpPr txBox="1"/>
          <p:nvPr userDrawn="1"/>
        </p:nvSpPr>
        <p:spPr>
          <a:xfrm>
            <a:off x="3380097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631B1-9C96-4EF6-96A5-8793AEE55C64}"/>
              </a:ext>
            </a:extLst>
          </p:cNvPr>
          <p:cNvSpPr txBox="1"/>
          <p:nvPr userDrawn="1"/>
        </p:nvSpPr>
        <p:spPr>
          <a:xfrm>
            <a:off x="3739486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119 125 98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08195-F2EE-472C-979F-8DCAABC0D601}"/>
              </a:ext>
            </a:extLst>
          </p:cNvPr>
          <p:cNvSpPr txBox="1"/>
          <p:nvPr userDrawn="1"/>
        </p:nvSpPr>
        <p:spPr>
          <a:xfrm>
            <a:off x="6096000" y="6332561"/>
            <a:ext cx="577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>
                <a:solidFill>
                  <a:srgbClr val="A6A6A6"/>
                </a:solidFill>
              </a:rPr>
              <a:t>PowerPoint Presentation Template by Regina Suarez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966194B-974A-431E-B0D9-C797D13C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996" y="6332561"/>
            <a:ext cx="1034956" cy="365125"/>
          </a:xfrm>
        </p:spPr>
        <p:txBody>
          <a:bodyPr/>
          <a:lstStyle/>
          <a:p>
            <a:fld id="{4F9EC162-BA84-48D9-9A6E-3FD00020E31A}" type="datetimeFigureOut">
              <a:rPr lang="en-PH" smtClean="0"/>
              <a:t>10/07/2019</a:t>
            </a:fld>
            <a:endParaRPr lang="en-PH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0DF729D-4749-4C02-8BA0-2D46885D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8325" y="6332561"/>
            <a:ext cx="155243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2128B50-07FC-4105-8470-1F27FD0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0759" y="6332561"/>
            <a:ext cx="1034956" cy="365125"/>
          </a:xfrm>
        </p:spPr>
        <p:txBody>
          <a:bodyPr/>
          <a:lstStyle/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538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18948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601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70A1-374E-4365-90A6-9555172A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699D9-6E7E-4968-897B-B4F8004BD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01123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96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856C9E-7CE3-2040-A021-26A041F820F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42" y="1709738"/>
            <a:ext cx="5688418" cy="285273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842" y="5148262"/>
            <a:ext cx="5688418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85C030-231B-9B41-956E-A83B0BBD8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9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4402-7820-4CF8-96BB-A78B942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84" y="205468"/>
            <a:ext cx="11376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2D97-B973-41CF-AB58-9F458D57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2285773"/>
            <a:ext cx="10800000" cy="4366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4C01E-9FD1-4BE6-B6F2-C3E7F8F80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284" y="1531031"/>
            <a:ext cx="11357432" cy="711200"/>
          </a:xfrm>
        </p:spPr>
        <p:txBody>
          <a:bodyPr/>
          <a:lstStyle>
            <a:lvl1pPr marL="0" indent="0">
              <a:buNone/>
              <a:defRPr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6AC05-EC5F-C641-A8D2-BC9980D434E3}"/>
              </a:ext>
            </a:extLst>
          </p:cNvPr>
          <p:cNvSpPr/>
          <p:nvPr userDrawn="1"/>
        </p:nvSpPr>
        <p:spPr>
          <a:xfrm>
            <a:off x="275768" y="411049"/>
            <a:ext cx="116114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2000" y="0"/>
            <a:ext cx="5040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1AF4F9-AAD3-3345-A525-D0C4AE30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84" y="205468"/>
            <a:ext cx="655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58D5D7-EDBE-7143-B777-C6F7DF9B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654629"/>
            <a:ext cx="6273284" cy="49979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2F5BDB-3E2A-6149-A4B3-E1F14946DBEC}"/>
              </a:ext>
            </a:extLst>
          </p:cNvPr>
          <p:cNvSpPr/>
          <p:nvPr userDrawn="1"/>
        </p:nvSpPr>
        <p:spPr>
          <a:xfrm>
            <a:off x="275768" y="411049"/>
            <a:ext cx="116114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000" y="1579565"/>
            <a:ext cx="5301575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95B08D-1DF2-C544-A961-241036FFE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84" y="205468"/>
            <a:ext cx="11376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D6CFE1-F20D-054A-A7A3-ED6F32FFEA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2403477"/>
            <a:ext cx="5301575" cy="42490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A52EAE-D717-ED49-89FE-52078DB79DE5}"/>
              </a:ext>
            </a:extLst>
          </p:cNvPr>
          <p:cNvSpPr/>
          <p:nvPr userDrawn="1"/>
        </p:nvSpPr>
        <p:spPr>
          <a:xfrm>
            <a:off x="275768" y="411049"/>
            <a:ext cx="116114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5BBCF7C-65D2-B64E-87E5-0357228634D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94427" y="1579565"/>
            <a:ext cx="5301575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0894E2-034D-954E-86FC-9520805B4E9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4427" y="2403477"/>
            <a:ext cx="5301575" cy="42490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2486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2631" y="906122"/>
            <a:ext cx="7850640" cy="50457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70681" y="6037943"/>
            <a:ext cx="7850640" cy="629331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25BFB-6556-2447-B8E4-654387045A52}"/>
              </a:ext>
            </a:extLst>
          </p:cNvPr>
          <p:cNvSpPr/>
          <p:nvPr userDrawn="1"/>
        </p:nvSpPr>
        <p:spPr>
          <a:xfrm>
            <a:off x="1785253" y="2349000"/>
            <a:ext cx="116114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B4C09-3197-B54D-B3DB-6531092A8AA3}"/>
              </a:ext>
            </a:extLst>
          </p:cNvPr>
          <p:cNvSpPr/>
          <p:nvPr userDrawn="1"/>
        </p:nvSpPr>
        <p:spPr>
          <a:xfrm>
            <a:off x="10290633" y="2349000"/>
            <a:ext cx="116114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2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7E0B-8DF8-45A7-80B1-2C8CAC29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45" y="298448"/>
            <a:ext cx="3240000" cy="313055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59200" y="0"/>
            <a:ext cx="8432800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BFBE9-C9B6-4DE8-B8CB-70C560FA5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8245" y="3570514"/>
            <a:ext cx="3240000" cy="29890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2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AAC169A-E161-754F-A3CA-42B0653F3D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88687" y="192314"/>
            <a:ext cx="2772228" cy="32366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DDFC78E-874E-D246-A5B1-2B972A1E9C2A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142343" y="192314"/>
            <a:ext cx="2772228" cy="32366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932E427-628E-7F49-BFE8-F9695A8219C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88687" y="3657600"/>
            <a:ext cx="5725884" cy="30080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12443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F55C6C-72CA-40EC-AD94-3029B82D11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17245" y="298448"/>
            <a:ext cx="8186510" cy="626110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4C818A-EF98-7C45-9788-77976CBC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45" y="298448"/>
            <a:ext cx="3240000" cy="3130552"/>
          </a:xfrm>
          <a:solidFill>
            <a:schemeClr val="accent4"/>
          </a:solidFill>
        </p:spPr>
        <p:txBody>
          <a:bodyPr lIns="180000" tIns="180000" rIns="180000" bIns="18000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98CE9C-800E-9C43-A2A5-057180C38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8245" y="3570514"/>
            <a:ext cx="3240000" cy="2989038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64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BFA5C-212E-4D97-BD2D-6B7CC632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118-E345-4CA8-AD5B-F4BF52F8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D210-723C-4263-A1D7-876EB623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C162-BA84-48D9-9A6E-3FD00020E31A}" type="datetimeFigureOut">
              <a:rPr lang="en-PH" smtClean="0"/>
              <a:t>10/07/2019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1F07-DADC-476B-A384-5325A19A9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6BF5E-C934-4858-8702-D294C411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82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1" r:id="rId4"/>
    <p:sldLayoutId id="2147483653" r:id="rId5"/>
    <p:sldLayoutId id="2147483656" r:id="rId6"/>
    <p:sldLayoutId id="2147483657" r:id="rId7"/>
    <p:sldLayoutId id="2147483666" r:id="rId8"/>
    <p:sldLayoutId id="2147483663" r:id="rId9"/>
    <p:sldLayoutId id="2147483664" r:id="rId10"/>
    <p:sldLayoutId id="2147483660" r:id="rId11"/>
    <p:sldLayoutId id="2147483667" r:id="rId12"/>
    <p:sldLayoutId id="2147483668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BA98-B2AB-4B0A-ADE0-E49555591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9A28-3F83-47A0-B5B3-788EAFCA2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interdum</a:t>
            </a:r>
            <a:r>
              <a:rPr lang="en-PH" dirty="0"/>
              <a:t> </a:t>
            </a:r>
            <a:r>
              <a:rPr lang="en-PH" dirty="0" err="1"/>
              <a:t>nisl</a:t>
            </a:r>
            <a:r>
              <a:rPr lang="en-PH" dirty="0"/>
              <a:t> at </a:t>
            </a:r>
            <a:r>
              <a:rPr lang="en-PH" dirty="0" err="1"/>
              <a:t>sem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non </a:t>
            </a:r>
            <a:r>
              <a:rPr lang="en-PH" dirty="0" err="1"/>
              <a:t>facilisis</a:t>
            </a:r>
            <a:r>
              <a:rPr lang="en-PH" dirty="0"/>
              <a:t> magna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FEB32E-84AC-BF41-BF55-1DBFABFCD2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3" b="33257"/>
          <a:stretch/>
        </p:blipFill>
        <p:spPr>
          <a:xfrm>
            <a:off x="0" y="0"/>
            <a:ext cx="12192000" cy="3429000"/>
          </a:xfrm>
        </p:spPr>
      </p:pic>
    </p:spTree>
    <p:extLst>
      <p:ext uri="{BB962C8B-B14F-4D97-AF65-F5344CB8AC3E}">
        <p14:creationId xmlns:p14="http://schemas.microsoft.com/office/powerpoint/2010/main" val="53037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B86EE324-0DEE-F24E-9F30-8E585CC9FCDD}"/>
              </a:ext>
            </a:extLst>
          </p:cNvPr>
          <p:cNvGraphicFramePr>
            <a:graphicFrameLocks noGrp="1"/>
          </p:cNvGraphicFramePr>
          <p:nvPr>
            <p:ph type="dgm" sz="quarter" idx="10"/>
            <p:extLst/>
          </p:nvPr>
        </p:nvGraphicFramePr>
        <p:xfrm>
          <a:off x="285750" y="298450"/>
          <a:ext cx="8239125" cy="626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76B1302-B28D-419C-9431-FA753557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SmartArt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BF714-5BAE-46F9-8423-9BA18A85B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PH" dirty="0" err="1"/>
              <a:t>Suspendisse</a:t>
            </a:r>
            <a:r>
              <a:rPr lang="en-PH" dirty="0"/>
              <a:t> in dui </a:t>
            </a:r>
            <a:r>
              <a:rPr lang="en-PH" dirty="0" err="1"/>
              <a:t>tristique</a:t>
            </a:r>
            <a:r>
              <a:rPr lang="en-PH" dirty="0"/>
              <a:t>, </a:t>
            </a:r>
            <a:r>
              <a:rPr lang="en-PH" dirty="0" err="1"/>
              <a:t>blandit</a:t>
            </a:r>
            <a:r>
              <a:rPr lang="en-PH" dirty="0"/>
              <a:t> ipsum id, pharetra </a:t>
            </a:r>
            <a:r>
              <a:rPr lang="en-PH" dirty="0" err="1"/>
              <a:t>enim</a:t>
            </a:r>
            <a:r>
              <a:rPr lang="en-PH" dirty="0"/>
              <a:t>. Duis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. </a:t>
            </a:r>
            <a:r>
              <a:rPr lang="en-PH" dirty="0" err="1"/>
              <a:t>Quisque</a:t>
            </a:r>
            <a:r>
              <a:rPr lang="en-PH" dirty="0"/>
              <a:t>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augue</a:t>
            </a:r>
            <a:r>
              <a:rPr lang="en-PH" dirty="0"/>
              <a:t>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urna</a:t>
            </a:r>
            <a:r>
              <a:rPr lang="en-PH" dirty="0"/>
              <a:t>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02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3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D350-C4FA-4EB2-BC59-5B42E88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F42-FAEB-48B5-847A-1A7F2FA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nisi </a:t>
            </a:r>
            <a:r>
              <a:rPr lang="en-PH" dirty="0" err="1"/>
              <a:t>sagittis</a:t>
            </a:r>
            <a:r>
              <a:rPr lang="en-PH" dirty="0"/>
              <a:t>, </a:t>
            </a:r>
            <a:r>
              <a:rPr lang="en-PH" dirty="0" err="1"/>
              <a:t>scelerisque</a:t>
            </a:r>
            <a:r>
              <a:rPr lang="en-PH" dirty="0"/>
              <a:t> dolor </a:t>
            </a:r>
            <a:r>
              <a:rPr lang="en-PH" dirty="0" err="1"/>
              <a:t>ut</a:t>
            </a:r>
            <a:r>
              <a:rPr lang="en-PH" dirty="0"/>
              <a:t>, </a:t>
            </a:r>
            <a:r>
              <a:rPr lang="en-PH" dirty="0" err="1"/>
              <a:t>vulputate</a:t>
            </a:r>
            <a:r>
              <a:rPr lang="en-PH" dirty="0"/>
              <a:t> ipsum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2AE29F4-1297-B645-8C94-C143E7502E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543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A737-A593-4AA9-8E6C-DF506AEE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Content Slide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74EC0-6373-43BD-9388-285FB144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ac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fringilla</a:t>
            </a:r>
            <a:r>
              <a:rPr lang="en-PH" dirty="0"/>
              <a:t>,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risus</a:t>
            </a:r>
            <a:r>
              <a:rPr lang="en-PH" dirty="0"/>
              <a:t> et, </a:t>
            </a:r>
            <a:r>
              <a:rPr lang="en-PH" dirty="0" err="1"/>
              <a:t>suscipit</a:t>
            </a:r>
            <a:r>
              <a:rPr lang="en-PH" dirty="0"/>
              <a:t> ligula. </a:t>
            </a:r>
            <a:r>
              <a:rPr lang="en-PH" dirty="0" err="1"/>
              <a:t>Aenean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,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, </a:t>
            </a:r>
            <a:r>
              <a:rPr lang="en-PH" dirty="0" err="1"/>
              <a:t>suscipit</a:t>
            </a:r>
            <a:r>
              <a:rPr lang="en-PH" dirty="0"/>
              <a:t> pharetra </a:t>
            </a:r>
            <a:r>
              <a:rPr lang="en-PH" dirty="0" err="1"/>
              <a:t>purus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dictum </a:t>
            </a:r>
            <a:r>
              <a:rPr lang="en-PH" dirty="0" err="1"/>
              <a:t>justo</a:t>
            </a:r>
            <a:r>
              <a:rPr lang="en-PH" dirty="0"/>
              <a:t>, in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ut.</a:t>
            </a:r>
            <a:r>
              <a:rPr lang="en-PH" dirty="0"/>
              <a:t> Cras </a:t>
            </a:r>
            <a:r>
              <a:rPr lang="en-PH" dirty="0" err="1"/>
              <a:t>nisl</a:t>
            </a:r>
            <a:r>
              <a:rPr lang="en-PH" dirty="0"/>
              <a:t> </a:t>
            </a:r>
            <a:r>
              <a:rPr lang="en-PH" dirty="0" err="1"/>
              <a:t>neque</a:t>
            </a:r>
            <a:r>
              <a:rPr lang="en-PH" dirty="0"/>
              <a:t>, </a:t>
            </a:r>
            <a:r>
              <a:rPr lang="en-PH" dirty="0" err="1"/>
              <a:t>ultricies</a:t>
            </a:r>
            <a:r>
              <a:rPr lang="en-PH" dirty="0"/>
              <a:t> id </a:t>
            </a:r>
            <a:r>
              <a:rPr lang="en-PH" dirty="0" err="1"/>
              <a:t>massa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, </a:t>
            </a:r>
            <a:r>
              <a:rPr lang="en-PH" dirty="0" err="1"/>
              <a:t>sagittis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Aliquam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sagittis</a:t>
            </a:r>
            <a:r>
              <a:rPr lang="en-PH" dirty="0"/>
              <a:t> ligula. Integer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 at, </a:t>
            </a:r>
            <a:r>
              <a:rPr lang="en-PH" dirty="0" err="1"/>
              <a:t>lacinia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arcu</a:t>
            </a:r>
            <a:r>
              <a:rPr lang="en-PH" dirty="0"/>
              <a:t>. </a:t>
            </a:r>
            <a:r>
              <a:rPr lang="en-PH" dirty="0" err="1"/>
              <a:t>Etiam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tempus </a:t>
            </a:r>
            <a:r>
              <a:rPr lang="en-PH" dirty="0" err="1"/>
              <a:t>risus</a:t>
            </a:r>
            <a:r>
              <a:rPr lang="en-PH" dirty="0"/>
              <a:t>. In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pharetra.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DBB1E-EAE2-4067-9CB5-0F6CF82C1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PH" dirty="0"/>
              <a:t>Integer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722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2EE8AD2-4555-A34F-9DA3-A0FF51521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r="33563"/>
          <a:stretch/>
        </p:blipFill>
        <p:spPr>
          <a:xfrm>
            <a:off x="7152000" y="0"/>
            <a:ext cx="5040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78EAF3-13FD-4F05-89A0-5AF4ED0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Photo &amp; 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B0639-A91E-41C3-B915-AC41F6BD7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Curabitur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. </a:t>
            </a:r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a </a:t>
            </a:r>
            <a:r>
              <a:rPr lang="en-PH" dirty="0" err="1"/>
              <a:t>erat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suscipit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hendrerit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 </a:t>
            </a:r>
            <a:r>
              <a:rPr lang="en-PH" dirty="0" err="1"/>
              <a:t>tortor</a:t>
            </a:r>
            <a:r>
              <a:rPr lang="en-PH" dirty="0"/>
              <a:t> et </a:t>
            </a:r>
            <a:r>
              <a:rPr lang="en-PH" dirty="0" err="1"/>
              <a:t>fermentum</a:t>
            </a:r>
            <a:r>
              <a:rPr lang="en-PH" dirty="0"/>
              <a:t>. Integer </a:t>
            </a:r>
            <a:r>
              <a:rPr lang="en-PH" dirty="0" err="1"/>
              <a:t>auctor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 nisi pulvinar </a:t>
            </a:r>
            <a:r>
              <a:rPr lang="en-PH" dirty="0" err="1"/>
              <a:t>rutrum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658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F978-EDBE-4E1A-BD84-840D34A9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b="0" dirty="0"/>
              <a:t>Integer </a:t>
            </a:r>
            <a:r>
              <a:rPr lang="en-PH" b="0" dirty="0" err="1"/>
              <a:t>scelerisque</a:t>
            </a:r>
            <a:endParaRPr lang="en-P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83FF2-6AC2-4FD7-985B-2620A73F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Sub-headers &amp; </a:t>
            </a:r>
            <a:br>
              <a:rPr lang="en-US" dirty="0"/>
            </a:br>
            <a:r>
              <a:rPr lang="en-US" dirty="0"/>
              <a:t>2-Content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49CDF-A9A2-4DC2-ACDA-08AD9F8FF8E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Phasellus</a:t>
            </a:r>
            <a:r>
              <a:rPr lang="en-PH" dirty="0"/>
              <a:t> gravida nisi ac </a:t>
            </a:r>
            <a:r>
              <a:rPr lang="en-PH" dirty="0" err="1"/>
              <a:t>sollicitudin</a:t>
            </a:r>
            <a:r>
              <a:rPr lang="en-PH" dirty="0"/>
              <a:t> semper. </a:t>
            </a:r>
            <a:r>
              <a:rPr lang="en-PH" dirty="0" err="1"/>
              <a:t>Ut</a:t>
            </a:r>
            <a:r>
              <a:rPr lang="en-PH" dirty="0"/>
              <a:t> dictum,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,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scelerisque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et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nisi </a:t>
            </a:r>
            <a:r>
              <a:rPr lang="en-PH" dirty="0" err="1"/>
              <a:t>eu</a:t>
            </a:r>
            <a:r>
              <a:rPr lang="en-PH" dirty="0"/>
              <a:t> ex.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029DA-3677-43EE-9F86-CC60DB4F60A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PH" b="0" dirty="0"/>
              <a:t>Justo sit </a:t>
            </a:r>
            <a:r>
              <a:rPr lang="en-PH" b="0" dirty="0" err="1"/>
              <a:t>amet</a:t>
            </a:r>
            <a:r>
              <a:rPr lang="en-PH" b="0" dirty="0"/>
              <a:t> </a:t>
            </a:r>
            <a:r>
              <a:rPr lang="en-PH" b="0" dirty="0" err="1"/>
              <a:t>mollis</a:t>
            </a:r>
            <a:r>
              <a:rPr lang="en-PH" b="0" dirty="0"/>
              <a:t> </a:t>
            </a:r>
            <a:r>
              <a:rPr lang="en-PH" b="0" dirty="0" err="1"/>
              <a:t>ultrices</a:t>
            </a:r>
            <a:endParaRPr lang="en-P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7A85-A4B8-4A62-BE37-62AC931AEBC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36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C93E4-258C-42AF-AC65-23A9EF098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vulputate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81B8-BCE5-4729-8799-BC5EA54A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PH" dirty="0"/>
              <a:t>Ut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blandit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902785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C7C0-4357-4C75-AE97-BC05EED2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Photo Slide</a:t>
            </a:r>
            <a:endParaRPr lang="en-PH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B0A310-B161-C841-B4DF-54E13280DD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895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9311-1553-4FC4-94AF-D1FBEE640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. </a:t>
            </a:r>
            <a:r>
              <a:rPr lang="en-PH" dirty="0" err="1"/>
              <a:t>Vestibulum</a:t>
            </a:r>
            <a:r>
              <a:rPr lang="en-PH" dirty="0"/>
              <a:t>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413631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90A3C8-5949-A241-B9FF-78C2A589A9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4A731B-E980-9B45-A5DC-EF6AB77AD49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r="21457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620ECF8-8C10-A340-9480-7B3B7087003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22623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193FDD2-2A19-1D48-B3AA-EF632EED1DEF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 b="6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191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D0034258-FF2D-1548-8E51-AF44C241D475}"/>
              </a:ext>
            </a:extLst>
          </p:cNvPr>
          <p:cNvGraphicFramePr>
            <a:graphicFrameLocks noGrp="1"/>
          </p:cNvGraphicFramePr>
          <p:nvPr>
            <p:ph type="chart" sz="quarter" idx="10"/>
            <p:extLst/>
          </p:nvPr>
        </p:nvGraphicFramePr>
        <p:xfrm>
          <a:off x="3717925" y="298450"/>
          <a:ext cx="8185150" cy="626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8D56D80-FC3A-43E8-9E90-798F30EC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Chart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E0A7-9FD4-4563-82FF-DBB463A8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non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ullamcorper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. In sit </a:t>
            </a:r>
            <a:r>
              <a:rPr lang="en-PH" dirty="0" err="1"/>
              <a:t>amet</a:t>
            </a:r>
            <a:r>
              <a:rPr lang="en-PH" dirty="0"/>
              <a:t> convallis nisi,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elementum</a:t>
            </a:r>
            <a:r>
              <a:rPr lang="en-PH" dirty="0"/>
              <a:t> </a:t>
            </a:r>
            <a:r>
              <a:rPr lang="en-PH" dirty="0" err="1"/>
              <a:t>justo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in </a:t>
            </a:r>
            <a:r>
              <a:rPr lang="en-PH" dirty="0" err="1"/>
              <a:t>eleifend</a:t>
            </a:r>
            <a:r>
              <a:rPr lang="en-PH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3436045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IENT6786 4">
      <a:dk1>
        <a:srgbClr val="000000"/>
      </a:dk1>
      <a:lt1>
        <a:srgbClr val="FFFFFF"/>
      </a:lt1>
      <a:dk2>
        <a:srgbClr val="D5D5D5"/>
      </a:dk2>
      <a:lt2>
        <a:srgbClr val="FEFFFF"/>
      </a:lt2>
      <a:accent1>
        <a:srgbClr val="615B39"/>
      </a:accent1>
      <a:accent2>
        <a:srgbClr val="AD9451"/>
      </a:accent2>
      <a:accent3>
        <a:srgbClr val="9DA07C"/>
      </a:accent3>
      <a:accent4>
        <a:srgbClr val="757D5E"/>
      </a:accent4>
      <a:accent5>
        <a:srgbClr val="605B3A"/>
      </a:accent5>
      <a:accent6>
        <a:srgbClr val="AD9551"/>
      </a:accent6>
      <a:hlink>
        <a:srgbClr val="9EA07D"/>
      </a:hlink>
      <a:folHlink>
        <a:srgbClr val="9D9F7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41DC2304-43D6-AE4F-9715-74F0497335FA}" vid="{C2434FEC-0AEE-BA4C-95F3-DC1A9ED59C0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356</Words>
  <Application>Microsoft Macintosh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Schoolbook</vt:lpstr>
      <vt:lpstr>Office Theme</vt:lpstr>
      <vt:lpstr>Title Slide</vt:lpstr>
      <vt:lpstr>Section Slide</vt:lpstr>
      <vt:lpstr>Header, Caption &amp; Content Slide</vt:lpstr>
      <vt:lpstr>Header, Photo &amp; Content Slide</vt:lpstr>
      <vt:lpstr>Header, Sub-headers &amp;  2-Content Slide</vt:lpstr>
      <vt:lpstr>PowerPoint Presentation</vt:lpstr>
      <vt:lpstr>Header, Caption &amp; Photo Slide</vt:lpstr>
      <vt:lpstr>PowerPoint Presentation</vt:lpstr>
      <vt:lpstr>Header, Caption &amp; Chart Slide</vt:lpstr>
      <vt:lpstr>Header, Caption &amp; SmartArt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Microsoft Office User</cp:lastModifiedBy>
  <cp:revision>2</cp:revision>
  <dcterms:created xsi:type="dcterms:W3CDTF">2019-07-10T14:41:51Z</dcterms:created>
  <dcterms:modified xsi:type="dcterms:W3CDTF">2019-07-10T14:54:01Z</dcterms:modified>
</cp:coreProperties>
</file>