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4" r:id="rId3"/>
    <p:sldId id="257" r:id="rId4"/>
    <p:sldId id="258" r:id="rId5"/>
    <p:sldId id="260" r:id="rId6"/>
    <p:sldId id="265" r:id="rId7"/>
    <p:sldId id="263" r:id="rId8"/>
    <p:sldId id="267" r:id="rId9"/>
    <p:sldId id="268"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A22"/>
    <a:srgbClr val="996633"/>
    <a:srgbClr val="D4D7CD"/>
    <a:srgbClr val="CDD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varScale="1">
        <p:scale>
          <a:sx n="158" d="100"/>
          <a:sy n="158" d="100"/>
        </p:scale>
        <p:origin x="116" y="1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579892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C3D0F-2849-440D-A8C6-521DE1521DA5}"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2909882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C3D0F-2849-440D-A8C6-521DE1521DA5}"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1591352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4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rtlCol="0">
            <a:normAutofit/>
          </a:bodyPr>
          <a:lstStyle/>
          <a:p>
            <a:pPr lvl="0"/>
            <a:endParaRPr lang="en-US" noProof="0"/>
          </a:p>
        </p:txBody>
      </p:sp>
    </p:spTree>
    <p:extLst>
      <p:ext uri="{BB962C8B-B14F-4D97-AF65-F5344CB8AC3E}">
        <p14:creationId xmlns:p14="http://schemas.microsoft.com/office/powerpoint/2010/main" val="232373980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rgbClr val="F2F2F2">
            <a:alpha val="50195"/>
          </a:srgbClr>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92125" y="450850"/>
            <a:ext cx="4487863" cy="5851525"/>
          </a:xfrm>
        </p:spPr>
        <p:txBody>
          <a:bodyPr rtlCol="0">
            <a:normAutofit/>
          </a:bodyPr>
          <a:lstStyle/>
          <a:p>
            <a:pPr lvl="0"/>
            <a:endParaRPr lang="en-US" noProof="0"/>
          </a:p>
        </p:txBody>
      </p:sp>
      <p:sp>
        <p:nvSpPr>
          <p:cNvPr id="6" name="Picture Placeholder 5"/>
          <p:cNvSpPr>
            <a:spLocks noGrp="1"/>
          </p:cNvSpPr>
          <p:nvPr>
            <p:ph type="pic" sz="quarter" idx="11"/>
          </p:nvPr>
        </p:nvSpPr>
        <p:spPr>
          <a:xfrm>
            <a:off x="3489818" y="1208001"/>
            <a:ext cx="3880022" cy="4337222"/>
          </a:xfrm>
          <a:custGeom>
            <a:avLst/>
            <a:gdLst>
              <a:gd name="connsiteX0" fmla="*/ 547047 w 3880022"/>
              <a:gd name="connsiteY0" fmla="*/ 614336 h 4337222"/>
              <a:gd name="connsiteX1" fmla="*/ 3348683 w 3880022"/>
              <a:gd name="connsiteY1" fmla="*/ 614336 h 4337222"/>
              <a:gd name="connsiteX2" fmla="*/ 3348683 w 3880022"/>
              <a:gd name="connsiteY2" fmla="*/ 3746101 h 4337222"/>
              <a:gd name="connsiteX3" fmla="*/ 547047 w 3880022"/>
              <a:gd name="connsiteY3" fmla="*/ 3746101 h 4337222"/>
              <a:gd name="connsiteX4" fmla="*/ 374050 w 3880022"/>
              <a:gd name="connsiteY4" fmla="*/ 418126 h 4337222"/>
              <a:gd name="connsiteX5" fmla="*/ 374050 w 3880022"/>
              <a:gd name="connsiteY5" fmla="*/ 3919095 h 4337222"/>
              <a:gd name="connsiteX6" fmla="*/ 3505971 w 3880022"/>
              <a:gd name="connsiteY6" fmla="*/ 3919095 h 4337222"/>
              <a:gd name="connsiteX7" fmla="*/ 3505971 w 3880022"/>
              <a:gd name="connsiteY7" fmla="*/ 418126 h 4337222"/>
              <a:gd name="connsiteX8" fmla="*/ 0 w 3880022"/>
              <a:gd name="connsiteY8" fmla="*/ 0 h 4337222"/>
              <a:gd name="connsiteX9" fmla="*/ 3880022 w 3880022"/>
              <a:gd name="connsiteY9" fmla="*/ 0 h 4337222"/>
              <a:gd name="connsiteX10" fmla="*/ 3880022 w 3880022"/>
              <a:gd name="connsiteY10" fmla="*/ 4337222 h 4337222"/>
              <a:gd name="connsiteX11" fmla="*/ 0 w 3880022"/>
              <a:gd name="connsiteY11" fmla="*/ 4337222 h 43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0022" h="4337222">
                <a:moveTo>
                  <a:pt x="547047" y="614336"/>
                </a:moveTo>
                <a:lnTo>
                  <a:pt x="3348683" y="614336"/>
                </a:lnTo>
                <a:lnTo>
                  <a:pt x="3348683" y="3746101"/>
                </a:lnTo>
                <a:lnTo>
                  <a:pt x="547047" y="3746101"/>
                </a:lnTo>
                <a:close/>
                <a:moveTo>
                  <a:pt x="374050" y="418126"/>
                </a:moveTo>
                <a:lnTo>
                  <a:pt x="374050" y="3919095"/>
                </a:lnTo>
                <a:lnTo>
                  <a:pt x="3505971" y="3919095"/>
                </a:lnTo>
                <a:lnTo>
                  <a:pt x="3505971" y="418126"/>
                </a:lnTo>
                <a:close/>
                <a:moveTo>
                  <a:pt x="0" y="0"/>
                </a:moveTo>
                <a:lnTo>
                  <a:pt x="3880022" y="0"/>
                </a:lnTo>
                <a:lnTo>
                  <a:pt x="3880022" y="4337222"/>
                </a:lnTo>
                <a:lnTo>
                  <a:pt x="0" y="4337222"/>
                </a:lnTo>
                <a:close/>
              </a:path>
            </a:pathLst>
          </a:custGeom>
        </p:spPr>
        <p:txBody>
          <a:bodyPr rtlCol="0">
            <a:noAutofit/>
          </a:bodyPr>
          <a:lstStyle/>
          <a:p>
            <a:pPr lvl="0"/>
            <a:endParaRPr lang="en-US" noProof="0" dirty="0"/>
          </a:p>
        </p:txBody>
      </p:sp>
    </p:spTree>
    <p:extLst>
      <p:ext uri="{BB962C8B-B14F-4D97-AF65-F5344CB8AC3E}">
        <p14:creationId xmlns:p14="http://schemas.microsoft.com/office/powerpoint/2010/main" val="3345514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rtlCol="0">
            <a:normAutofit/>
          </a:bodyPr>
          <a:lstStyle/>
          <a:p>
            <a:pPr lvl="0"/>
            <a:endParaRPr lang="en-US" noProof="0"/>
          </a:p>
        </p:txBody>
      </p:sp>
      <p:sp>
        <p:nvSpPr>
          <p:cNvPr id="11" name="Picture Placeholder 10"/>
          <p:cNvSpPr>
            <a:spLocks noGrp="1"/>
          </p:cNvSpPr>
          <p:nvPr>
            <p:ph type="pic" sz="quarter" idx="11"/>
          </p:nvPr>
        </p:nvSpPr>
        <p:spPr>
          <a:xfrm>
            <a:off x="401445" y="858643"/>
            <a:ext cx="5694555" cy="5408341"/>
          </a:xfrm>
          <a:custGeom>
            <a:avLst/>
            <a:gdLst>
              <a:gd name="connsiteX0" fmla="*/ 0 w 3296152"/>
              <a:gd name="connsiteY0" fmla="*/ 0 h 2923671"/>
              <a:gd name="connsiteX1" fmla="*/ 3296152 w 3296152"/>
              <a:gd name="connsiteY1" fmla="*/ 0 h 2923671"/>
              <a:gd name="connsiteX2" fmla="*/ 3296152 w 3296152"/>
              <a:gd name="connsiteY2" fmla="*/ 2923671 h 2923671"/>
              <a:gd name="connsiteX3" fmla="*/ 0 w 3296152"/>
              <a:gd name="connsiteY3" fmla="*/ 2923671 h 2923671"/>
            </a:gdLst>
            <a:ahLst/>
            <a:cxnLst>
              <a:cxn ang="0">
                <a:pos x="connsiteX0" y="connsiteY0"/>
              </a:cxn>
              <a:cxn ang="0">
                <a:pos x="connsiteX1" y="connsiteY1"/>
              </a:cxn>
              <a:cxn ang="0">
                <a:pos x="connsiteX2" y="connsiteY2"/>
              </a:cxn>
              <a:cxn ang="0">
                <a:pos x="connsiteX3" y="connsiteY3"/>
              </a:cxn>
            </a:cxnLst>
            <a:rect l="l" t="t" r="r" b="b"/>
            <a:pathLst>
              <a:path w="3296152" h="2923671">
                <a:moveTo>
                  <a:pt x="0" y="0"/>
                </a:moveTo>
                <a:lnTo>
                  <a:pt x="3296152" y="0"/>
                </a:lnTo>
                <a:lnTo>
                  <a:pt x="3296152" y="2923671"/>
                </a:lnTo>
                <a:lnTo>
                  <a:pt x="0" y="2923671"/>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41702348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rtlCol="0">
            <a:normAutofit/>
          </a:bodyPr>
          <a:lstStyle/>
          <a:p>
            <a:pPr lvl="0"/>
            <a:endParaRPr lang="en-US" noProof="0"/>
          </a:p>
        </p:txBody>
      </p:sp>
    </p:spTree>
    <p:extLst>
      <p:ext uri="{BB962C8B-B14F-4D97-AF65-F5344CB8AC3E}">
        <p14:creationId xmlns:p14="http://schemas.microsoft.com/office/powerpoint/2010/main" val="1462162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379441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62090" y="130176"/>
            <a:ext cx="6448424" cy="6597647"/>
          </a:xfrm>
        </p:spPr>
        <p:txBody>
          <a:bodyPr/>
          <a:lstStyle/>
          <a:p>
            <a:endParaRPr lang="fr-CA"/>
          </a:p>
        </p:txBody>
      </p:sp>
      <p:sp>
        <p:nvSpPr>
          <p:cNvPr id="8" name="Picture Placeholder 6"/>
          <p:cNvSpPr>
            <a:spLocks noGrp="1"/>
          </p:cNvSpPr>
          <p:nvPr>
            <p:ph type="pic" sz="quarter" idx="11" hasCustomPrompt="1"/>
          </p:nvPr>
        </p:nvSpPr>
        <p:spPr>
          <a:xfrm>
            <a:off x="131591" y="136175"/>
            <a:ext cx="2587624" cy="6597647"/>
          </a:xfrm>
        </p:spPr>
        <p:txBody>
          <a:bodyPr/>
          <a:lstStyle>
            <a:lvl1pPr>
              <a:defRPr/>
            </a:lvl1pPr>
          </a:lstStyle>
          <a:p>
            <a:r>
              <a:rPr lang="en-CA"/>
              <a:t> Picture</a:t>
            </a:r>
            <a:endParaRPr lang="fr-CA"/>
          </a:p>
        </p:txBody>
      </p:sp>
      <p:sp>
        <p:nvSpPr>
          <p:cNvPr id="6" name="Freeform 5"/>
          <p:cNvSpPr>
            <a:spLocks noGrp="1"/>
          </p:cNvSpPr>
          <p:nvPr>
            <p:ph type="pic" sz="quarter" idx="12"/>
          </p:nvPr>
        </p:nvSpPr>
        <p:spPr>
          <a:xfrm>
            <a:off x="9453389" y="130176"/>
            <a:ext cx="2616200" cy="6597647"/>
          </a:xfrm>
          <a:custGeom>
            <a:avLst/>
            <a:gdLst>
              <a:gd name="connsiteX0" fmla="*/ 0 w 2616200"/>
              <a:gd name="connsiteY0" fmla="*/ 3365499 h 6597647"/>
              <a:gd name="connsiteX1" fmla="*/ 2616200 w 2616200"/>
              <a:gd name="connsiteY1" fmla="*/ 3365499 h 6597647"/>
              <a:gd name="connsiteX2" fmla="*/ 2616200 w 2616200"/>
              <a:gd name="connsiteY2" fmla="*/ 6597647 h 6597647"/>
              <a:gd name="connsiteX3" fmla="*/ 0 w 2616200"/>
              <a:gd name="connsiteY3" fmla="*/ 6597647 h 6597647"/>
              <a:gd name="connsiteX4" fmla="*/ 0 w 2616200"/>
              <a:gd name="connsiteY4" fmla="*/ 0 h 6597647"/>
              <a:gd name="connsiteX5" fmla="*/ 2616200 w 2616200"/>
              <a:gd name="connsiteY5" fmla="*/ 0 h 6597647"/>
              <a:gd name="connsiteX6" fmla="*/ 2616200 w 2616200"/>
              <a:gd name="connsiteY6" fmla="*/ 3207384 h 6597647"/>
              <a:gd name="connsiteX7" fmla="*/ 0 w 2616200"/>
              <a:gd name="connsiteY7" fmla="*/ 3207384 h 6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200" h="6597647">
                <a:moveTo>
                  <a:pt x="0" y="3365499"/>
                </a:moveTo>
                <a:lnTo>
                  <a:pt x="2616200" y="3365499"/>
                </a:lnTo>
                <a:lnTo>
                  <a:pt x="2616200" y="6597647"/>
                </a:lnTo>
                <a:lnTo>
                  <a:pt x="0" y="6597647"/>
                </a:lnTo>
                <a:close/>
                <a:moveTo>
                  <a:pt x="0" y="0"/>
                </a:moveTo>
                <a:lnTo>
                  <a:pt x="2616200" y="0"/>
                </a:lnTo>
                <a:lnTo>
                  <a:pt x="2616200" y="3207384"/>
                </a:lnTo>
                <a:lnTo>
                  <a:pt x="0" y="3207384"/>
                </a:lnTo>
                <a:close/>
              </a:path>
            </a:pathLst>
          </a:custGeom>
        </p:spPr>
        <p:txBody>
          <a:bodyPr wrap="square">
            <a:noAutofit/>
          </a:bodyPr>
          <a:lstStyle/>
          <a:p>
            <a:endParaRPr lang="fr-CA"/>
          </a:p>
        </p:txBody>
      </p:sp>
    </p:spTree>
    <p:extLst>
      <p:ext uri="{BB962C8B-B14F-4D97-AF65-F5344CB8AC3E}">
        <p14:creationId xmlns:p14="http://schemas.microsoft.com/office/powerpoint/2010/main" val="356106270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00912" y="-1"/>
            <a:ext cx="4891088" cy="685800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Tree>
    <p:extLst>
      <p:ext uri="{BB962C8B-B14F-4D97-AF65-F5344CB8AC3E}">
        <p14:creationId xmlns:p14="http://schemas.microsoft.com/office/powerpoint/2010/main" val="2225451988"/>
      </p:ext>
    </p:extLst>
  </p:cSld>
  <p:clrMapOvr>
    <a:masterClrMapping/>
  </p:clrMapOvr>
  <p:transition spd="slow" advClick="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ED4895A-DB8B-4F2B-B67B-C5A125240A35}"/>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461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C3D0F-2849-440D-A8C6-521DE1521DA5}"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4083501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6C3D0F-2849-440D-A8C6-521DE1521DA5}"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316878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6C3D0F-2849-440D-A8C6-521DE1521DA5}"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264269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6C3D0F-2849-440D-A8C6-521DE1521DA5}" type="datetimeFigureOut">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284417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C3D0F-2849-440D-A8C6-521DE1521DA5}"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112089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C3D0F-2849-440D-A8C6-521DE1521DA5}" type="datetimeFigureOut">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377366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6C3D0F-2849-440D-A8C6-521DE1521DA5}"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25310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6C3D0F-2849-440D-A8C6-521DE1521DA5}"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B4A05-42BA-4A77-B07A-2375A89F2CB1}" type="slidenum">
              <a:rPr lang="en-US" smtClean="0"/>
              <a:t>‹#›</a:t>
            </a:fld>
            <a:endParaRPr lang="en-US"/>
          </a:p>
        </p:txBody>
      </p:sp>
    </p:spTree>
    <p:extLst>
      <p:ext uri="{BB962C8B-B14F-4D97-AF65-F5344CB8AC3E}">
        <p14:creationId xmlns:p14="http://schemas.microsoft.com/office/powerpoint/2010/main" val="3230304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C3D0F-2849-440D-A8C6-521DE1521DA5}" type="datetimeFigureOut">
              <a:rPr lang="en-US" smtClean="0"/>
              <a:t>11/18/2019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B4A05-42BA-4A77-B07A-2375A89F2CB1}" type="slidenum">
              <a:rPr lang="en-US" smtClean="0"/>
              <a:t>‹#›</a:t>
            </a:fld>
            <a:endParaRPr lang="en-US"/>
          </a:p>
        </p:txBody>
      </p:sp>
    </p:spTree>
    <p:extLst>
      <p:ext uri="{BB962C8B-B14F-4D97-AF65-F5344CB8AC3E}">
        <p14:creationId xmlns:p14="http://schemas.microsoft.com/office/powerpoint/2010/main" val="2561280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6" r:id="rId15"/>
    <p:sldLayoutId id="2147483667" r:id="rId16"/>
    <p:sldLayoutId id="2147483668" r:id="rId17"/>
    <p:sldLayoutId id="2147483669" r:id="rId18"/>
    <p:sldLayoutId id="214748367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37" b="10637"/>
          <a:stretch>
            <a:fillRect/>
          </a:stretch>
        </p:blipFill>
        <p:spPr/>
      </p:pic>
      <p:sp>
        <p:nvSpPr>
          <p:cNvPr id="4" name="Rectangle 3"/>
          <p:cNvSpPr/>
          <p:nvPr/>
        </p:nvSpPr>
        <p:spPr>
          <a:xfrm>
            <a:off x="0" y="0"/>
            <a:ext cx="12192000" cy="6858000"/>
          </a:xfrm>
          <a:prstGeom prst="rect">
            <a:avLst/>
          </a:prstGeom>
          <a:solidFill>
            <a:srgbClr val="2B3A22">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62707" y="2999678"/>
            <a:ext cx="3066585" cy="584775"/>
          </a:xfrm>
          <a:prstGeom prst="rect">
            <a:avLst/>
          </a:prstGeom>
          <a:noFill/>
        </p:spPr>
        <p:txBody>
          <a:bodyPr wrap="square" rtlCol="0">
            <a:spAutoFit/>
          </a:bodyPr>
          <a:lstStyle/>
          <a:p>
            <a:pPr algn="ctr"/>
            <a:r>
              <a:rPr lang="en-US" sz="3200" dirty="0">
                <a:solidFill>
                  <a:schemeClr val="bg1"/>
                </a:solidFill>
                <a:latin typeface="Arial Black" panose="020B0A04020102020204" pitchFamily="34" charset="0"/>
              </a:rPr>
              <a:t>LOGOHERE</a:t>
            </a:r>
          </a:p>
        </p:txBody>
      </p:sp>
      <p:sp>
        <p:nvSpPr>
          <p:cNvPr id="6" name="Rectangle 5"/>
          <p:cNvSpPr/>
          <p:nvPr/>
        </p:nvSpPr>
        <p:spPr>
          <a:xfrm>
            <a:off x="3298902" y="3456214"/>
            <a:ext cx="5594195" cy="276999"/>
          </a:xfrm>
          <a:prstGeom prst="rect">
            <a:avLst/>
          </a:prstGeom>
        </p:spPr>
        <p:txBody>
          <a:bodyPr wrap="square">
            <a:spAutoFit/>
          </a:bodyPr>
          <a:lstStyle/>
          <a:p>
            <a:pPr algn="ctr"/>
            <a:r>
              <a:rPr lang="id-ID" sz="1200" dirty="0">
                <a:solidFill>
                  <a:schemeClr val="bg1"/>
                </a:solidFill>
                <a:latin typeface="Arial Narrow" panose="020B0606020202030204" pitchFamily="34" charset="0"/>
              </a:rPr>
              <a:t>Lorem ipsum dolor sit amet, consectetur adipiscing elit. In id elit sit amet nulla vulputate pulvinar</a:t>
            </a:r>
            <a:endParaRPr lang="en-US" sz="1200" dirty="0">
              <a:latin typeface="Arial Narrow" panose="020B0606020202030204" pitchFamily="34" charset="0"/>
            </a:endParaRPr>
          </a:p>
        </p:txBody>
      </p:sp>
    </p:spTree>
    <p:extLst>
      <p:ext uri="{BB962C8B-B14F-4D97-AF65-F5344CB8AC3E}">
        <p14:creationId xmlns:p14="http://schemas.microsoft.com/office/powerpoint/2010/main" val="1978616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2B3A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57132" y="3345366"/>
            <a:ext cx="3077735" cy="584775"/>
          </a:xfrm>
          <a:prstGeom prst="rect">
            <a:avLst/>
          </a:prstGeom>
          <a:noFill/>
        </p:spPr>
        <p:txBody>
          <a:bodyPr wrap="square" rtlCol="0">
            <a:spAutoFit/>
          </a:bodyPr>
          <a:lstStyle/>
          <a:p>
            <a:pPr algn="ctr"/>
            <a:r>
              <a:rPr lang="en-US" sz="3200" dirty="0">
                <a:solidFill>
                  <a:schemeClr val="bg1"/>
                </a:solidFill>
                <a:latin typeface="Arial Black" panose="020B0A04020102020204" pitchFamily="34" charset="0"/>
              </a:rPr>
              <a:t>THANK YOU</a:t>
            </a:r>
          </a:p>
        </p:txBody>
      </p:sp>
    </p:spTree>
    <p:extLst>
      <p:ext uri="{BB962C8B-B14F-4D97-AF65-F5344CB8AC3E}">
        <p14:creationId xmlns:p14="http://schemas.microsoft.com/office/powerpoint/2010/main" val="922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65" b="7865"/>
          <a:stretch>
            <a:fillRect/>
          </a:stretch>
        </p:blipFill>
        <p:spPr/>
      </p:pic>
      <p:sp>
        <p:nvSpPr>
          <p:cNvPr id="10" name="Regular Pentagon 4"/>
          <p:cNvSpPr/>
          <p:nvPr/>
        </p:nvSpPr>
        <p:spPr>
          <a:xfrm>
            <a:off x="5638801" y="1638300"/>
            <a:ext cx="6184900" cy="5219700"/>
          </a:xfrm>
          <a:custGeom>
            <a:avLst/>
            <a:gdLst>
              <a:gd name="connsiteX0" fmla="*/ 4 w 3517900"/>
              <a:gd name="connsiteY0" fmla="*/ 1203037 h 3149600"/>
              <a:gd name="connsiteX1" fmla="*/ 1758950 w 3517900"/>
              <a:gd name="connsiteY1" fmla="*/ 0 h 3149600"/>
              <a:gd name="connsiteX2" fmla="*/ 3517896 w 3517900"/>
              <a:gd name="connsiteY2" fmla="*/ 1203037 h 3149600"/>
              <a:gd name="connsiteX3" fmla="*/ 2846039 w 3517900"/>
              <a:gd name="connsiteY3" fmla="*/ 3149592 h 3149600"/>
              <a:gd name="connsiteX4" fmla="*/ 671861 w 3517900"/>
              <a:gd name="connsiteY4" fmla="*/ 3149592 h 3149600"/>
              <a:gd name="connsiteX5" fmla="*/ 4 w 3517900"/>
              <a:gd name="connsiteY5" fmla="*/ 1203037 h 3149600"/>
              <a:gd name="connsiteX0" fmla="*/ 0 w 3200392"/>
              <a:gd name="connsiteY0" fmla="*/ 2180937 h 3149592"/>
              <a:gd name="connsiteX1" fmla="*/ 1441446 w 3200392"/>
              <a:gd name="connsiteY1" fmla="*/ 0 h 3149592"/>
              <a:gd name="connsiteX2" fmla="*/ 3200392 w 3200392"/>
              <a:gd name="connsiteY2" fmla="*/ 1203037 h 3149592"/>
              <a:gd name="connsiteX3" fmla="*/ 2528535 w 3200392"/>
              <a:gd name="connsiteY3" fmla="*/ 3149592 h 3149592"/>
              <a:gd name="connsiteX4" fmla="*/ 354357 w 3200392"/>
              <a:gd name="connsiteY4" fmla="*/ 3149592 h 3149592"/>
              <a:gd name="connsiteX5" fmla="*/ 0 w 3200392"/>
              <a:gd name="connsiteY5" fmla="*/ 2180937 h 3149592"/>
              <a:gd name="connsiteX0" fmla="*/ 0 w 2819392"/>
              <a:gd name="connsiteY0" fmla="*/ 2180937 h 3149592"/>
              <a:gd name="connsiteX1" fmla="*/ 1441446 w 2819392"/>
              <a:gd name="connsiteY1" fmla="*/ 0 h 3149592"/>
              <a:gd name="connsiteX2" fmla="*/ 2819392 w 2819392"/>
              <a:gd name="connsiteY2" fmla="*/ 2282537 h 3149592"/>
              <a:gd name="connsiteX3" fmla="*/ 2528535 w 2819392"/>
              <a:gd name="connsiteY3" fmla="*/ 3149592 h 3149592"/>
              <a:gd name="connsiteX4" fmla="*/ 354357 w 2819392"/>
              <a:gd name="connsiteY4" fmla="*/ 3149592 h 3149592"/>
              <a:gd name="connsiteX5" fmla="*/ 0 w 2819392"/>
              <a:gd name="connsiteY5" fmla="*/ 2180937 h 3149592"/>
              <a:gd name="connsiteX0" fmla="*/ 0 w 3121002"/>
              <a:gd name="connsiteY0" fmla="*/ 2261696 h 3149592"/>
              <a:gd name="connsiteX1" fmla="*/ 1743056 w 3121002"/>
              <a:gd name="connsiteY1" fmla="*/ 0 h 3149592"/>
              <a:gd name="connsiteX2" fmla="*/ 3121002 w 3121002"/>
              <a:gd name="connsiteY2" fmla="*/ 2282537 h 3149592"/>
              <a:gd name="connsiteX3" fmla="*/ 2830145 w 3121002"/>
              <a:gd name="connsiteY3" fmla="*/ 3149592 h 3149592"/>
              <a:gd name="connsiteX4" fmla="*/ 655967 w 3121002"/>
              <a:gd name="connsiteY4" fmla="*/ 3149592 h 3149592"/>
              <a:gd name="connsiteX5" fmla="*/ 0 w 3121002"/>
              <a:gd name="connsiteY5" fmla="*/ 2261696 h 3149592"/>
              <a:gd name="connsiteX0" fmla="*/ 0 w 3488179"/>
              <a:gd name="connsiteY0" fmla="*/ 2261696 h 3149592"/>
              <a:gd name="connsiteX1" fmla="*/ 1743056 w 3488179"/>
              <a:gd name="connsiteY1" fmla="*/ 0 h 3149592"/>
              <a:gd name="connsiteX2" fmla="*/ 3488179 w 3488179"/>
              <a:gd name="connsiteY2" fmla="*/ 2282537 h 3149592"/>
              <a:gd name="connsiteX3" fmla="*/ 2830145 w 3488179"/>
              <a:gd name="connsiteY3" fmla="*/ 3149592 h 3149592"/>
              <a:gd name="connsiteX4" fmla="*/ 655967 w 3488179"/>
              <a:gd name="connsiteY4" fmla="*/ 3149592 h 3149592"/>
              <a:gd name="connsiteX5" fmla="*/ 0 w 3488179"/>
              <a:gd name="connsiteY5" fmla="*/ 2261696 h 3149592"/>
              <a:gd name="connsiteX0" fmla="*/ 0 w 2832506"/>
              <a:gd name="connsiteY0" fmla="*/ 2261696 h 3149592"/>
              <a:gd name="connsiteX1" fmla="*/ 1743056 w 2832506"/>
              <a:gd name="connsiteY1" fmla="*/ 0 h 3149592"/>
              <a:gd name="connsiteX2" fmla="*/ 2832506 w 2832506"/>
              <a:gd name="connsiteY2" fmla="*/ 2228698 h 3149592"/>
              <a:gd name="connsiteX3" fmla="*/ 2830145 w 2832506"/>
              <a:gd name="connsiteY3" fmla="*/ 3149592 h 3149592"/>
              <a:gd name="connsiteX4" fmla="*/ 655967 w 2832506"/>
              <a:gd name="connsiteY4" fmla="*/ 3149592 h 3149592"/>
              <a:gd name="connsiteX5" fmla="*/ 0 w 2832506"/>
              <a:gd name="connsiteY5" fmla="*/ 2261696 h 3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2506" h="3149592">
                <a:moveTo>
                  <a:pt x="0" y="2261696"/>
                </a:moveTo>
                <a:lnTo>
                  <a:pt x="1743056" y="0"/>
                </a:lnTo>
                <a:lnTo>
                  <a:pt x="2832506" y="2228698"/>
                </a:lnTo>
                <a:lnTo>
                  <a:pt x="2830145" y="3149592"/>
                </a:lnTo>
                <a:lnTo>
                  <a:pt x="655967" y="3149592"/>
                </a:lnTo>
                <a:lnTo>
                  <a:pt x="0" y="2261696"/>
                </a:lnTo>
                <a:close/>
              </a:path>
            </a:pathLst>
          </a:custGeom>
          <a:noFill/>
          <a:ln w="19050">
            <a:solidFill>
              <a:srgbClr val="2B3A22">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gular Pentagon 4"/>
          <p:cNvSpPr/>
          <p:nvPr/>
        </p:nvSpPr>
        <p:spPr>
          <a:xfrm>
            <a:off x="5270503" y="1638300"/>
            <a:ext cx="6184900" cy="5219700"/>
          </a:xfrm>
          <a:custGeom>
            <a:avLst/>
            <a:gdLst>
              <a:gd name="connsiteX0" fmla="*/ 4 w 3517900"/>
              <a:gd name="connsiteY0" fmla="*/ 1203037 h 3149600"/>
              <a:gd name="connsiteX1" fmla="*/ 1758950 w 3517900"/>
              <a:gd name="connsiteY1" fmla="*/ 0 h 3149600"/>
              <a:gd name="connsiteX2" fmla="*/ 3517896 w 3517900"/>
              <a:gd name="connsiteY2" fmla="*/ 1203037 h 3149600"/>
              <a:gd name="connsiteX3" fmla="*/ 2846039 w 3517900"/>
              <a:gd name="connsiteY3" fmla="*/ 3149592 h 3149600"/>
              <a:gd name="connsiteX4" fmla="*/ 671861 w 3517900"/>
              <a:gd name="connsiteY4" fmla="*/ 3149592 h 3149600"/>
              <a:gd name="connsiteX5" fmla="*/ 4 w 3517900"/>
              <a:gd name="connsiteY5" fmla="*/ 1203037 h 3149600"/>
              <a:gd name="connsiteX0" fmla="*/ 0 w 3200392"/>
              <a:gd name="connsiteY0" fmla="*/ 2180937 h 3149592"/>
              <a:gd name="connsiteX1" fmla="*/ 1441446 w 3200392"/>
              <a:gd name="connsiteY1" fmla="*/ 0 h 3149592"/>
              <a:gd name="connsiteX2" fmla="*/ 3200392 w 3200392"/>
              <a:gd name="connsiteY2" fmla="*/ 1203037 h 3149592"/>
              <a:gd name="connsiteX3" fmla="*/ 2528535 w 3200392"/>
              <a:gd name="connsiteY3" fmla="*/ 3149592 h 3149592"/>
              <a:gd name="connsiteX4" fmla="*/ 354357 w 3200392"/>
              <a:gd name="connsiteY4" fmla="*/ 3149592 h 3149592"/>
              <a:gd name="connsiteX5" fmla="*/ 0 w 3200392"/>
              <a:gd name="connsiteY5" fmla="*/ 2180937 h 3149592"/>
              <a:gd name="connsiteX0" fmla="*/ 0 w 2819392"/>
              <a:gd name="connsiteY0" fmla="*/ 2180937 h 3149592"/>
              <a:gd name="connsiteX1" fmla="*/ 1441446 w 2819392"/>
              <a:gd name="connsiteY1" fmla="*/ 0 h 3149592"/>
              <a:gd name="connsiteX2" fmla="*/ 2819392 w 2819392"/>
              <a:gd name="connsiteY2" fmla="*/ 2282537 h 3149592"/>
              <a:gd name="connsiteX3" fmla="*/ 2528535 w 2819392"/>
              <a:gd name="connsiteY3" fmla="*/ 3149592 h 3149592"/>
              <a:gd name="connsiteX4" fmla="*/ 354357 w 2819392"/>
              <a:gd name="connsiteY4" fmla="*/ 3149592 h 3149592"/>
              <a:gd name="connsiteX5" fmla="*/ 0 w 2819392"/>
              <a:gd name="connsiteY5" fmla="*/ 2180937 h 3149592"/>
              <a:gd name="connsiteX0" fmla="*/ 0 w 3121002"/>
              <a:gd name="connsiteY0" fmla="*/ 2261696 h 3149592"/>
              <a:gd name="connsiteX1" fmla="*/ 1743056 w 3121002"/>
              <a:gd name="connsiteY1" fmla="*/ 0 h 3149592"/>
              <a:gd name="connsiteX2" fmla="*/ 3121002 w 3121002"/>
              <a:gd name="connsiteY2" fmla="*/ 2282537 h 3149592"/>
              <a:gd name="connsiteX3" fmla="*/ 2830145 w 3121002"/>
              <a:gd name="connsiteY3" fmla="*/ 3149592 h 3149592"/>
              <a:gd name="connsiteX4" fmla="*/ 655967 w 3121002"/>
              <a:gd name="connsiteY4" fmla="*/ 3149592 h 3149592"/>
              <a:gd name="connsiteX5" fmla="*/ 0 w 3121002"/>
              <a:gd name="connsiteY5" fmla="*/ 2261696 h 3149592"/>
              <a:gd name="connsiteX0" fmla="*/ 0 w 3488179"/>
              <a:gd name="connsiteY0" fmla="*/ 2261696 h 3149592"/>
              <a:gd name="connsiteX1" fmla="*/ 1743056 w 3488179"/>
              <a:gd name="connsiteY1" fmla="*/ 0 h 3149592"/>
              <a:gd name="connsiteX2" fmla="*/ 3488179 w 3488179"/>
              <a:gd name="connsiteY2" fmla="*/ 2282537 h 3149592"/>
              <a:gd name="connsiteX3" fmla="*/ 2830145 w 3488179"/>
              <a:gd name="connsiteY3" fmla="*/ 3149592 h 3149592"/>
              <a:gd name="connsiteX4" fmla="*/ 655967 w 3488179"/>
              <a:gd name="connsiteY4" fmla="*/ 3149592 h 3149592"/>
              <a:gd name="connsiteX5" fmla="*/ 0 w 3488179"/>
              <a:gd name="connsiteY5" fmla="*/ 2261696 h 3149592"/>
              <a:gd name="connsiteX0" fmla="*/ 0 w 2832506"/>
              <a:gd name="connsiteY0" fmla="*/ 2261696 h 3149592"/>
              <a:gd name="connsiteX1" fmla="*/ 1743056 w 2832506"/>
              <a:gd name="connsiteY1" fmla="*/ 0 h 3149592"/>
              <a:gd name="connsiteX2" fmla="*/ 2832506 w 2832506"/>
              <a:gd name="connsiteY2" fmla="*/ 2228698 h 3149592"/>
              <a:gd name="connsiteX3" fmla="*/ 2830145 w 2832506"/>
              <a:gd name="connsiteY3" fmla="*/ 3149592 h 3149592"/>
              <a:gd name="connsiteX4" fmla="*/ 655967 w 2832506"/>
              <a:gd name="connsiteY4" fmla="*/ 3149592 h 3149592"/>
              <a:gd name="connsiteX5" fmla="*/ 0 w 2832506"/>
              <a:gd name="connsiteY5" fmla="*/ 2261696 h 3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2506" h="3149592">
                <a:moveTo>
                  <a:pt x="0" y="2261696"/>
                </a:moveTo>
                <a:lnTo>
                  <a:pt x="1743056" y="0"/>
                </a:lnTo>
                <a:lnTo>
                  <a:pt x="2832506" y="2228698"/>
                </a:lnTo>
                <a:lnTo>
                  <a:pt x="2830145" y="3149592"/>
                </a:lnTo>
                <a:lnTo>
                  <a:pt x="655967" y="3149592"/>
                </a:lnTo>
                <a:lnTo>
                  <a:pt x="0" y="2261696"/>
                </a:lnTo>
                <a:close/>
              </a:path>
            </a:pathLst>
          </a:custGeom>
          <a:noFill/>
          <a:ln w="57150">
            <a:solidFill>
              <a:srgbClr val="2B3A22">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gular Pentagon 4"/>
          <p:cNvSpPr/>
          <p:nvPr/>
        </p:nvSpPr>
        <p:spPr>
          <a:xfrm>
            <a:off x="6019801" y="1651000"/>
            <a:ext cx="6184900" cy="5219700"/>
          </a:xfrm>
          <a:custGeom>
            <a:avLst/>
            <a:gdLst>
              <a:gd name="connsiteX0" fmla="*/ 4 w 3517900"/>
              <a:gd name="connsiteY0" fmla="*/ 1203037 h 3149600"/>
              <a:gd name="connsiteX1" fmla="*/ 1758950 w 3517900"/>
              <a:gd name="connsiteY1" fmla="*/ 0 h 3149600"/>
              <a:gd name="connsiteX2" fmla="*/ 3517896 w 3517900"/>
              <a:gd name="connsiteY2" fmla="*/ 1203037 h 3149600"/>
              <a:gd name="connsiteX3" fmla="*/ 2846039 w 3517900"/>
              <a:gd name="connsiteY3" fmla="*/ 3149592 h 3149600"/>
              <a:gd name="connsiteX4" fmla="*/ 671861 w 3517900"/>
              <a:gd name="connsiteY4" fmla="*/ 3149592 h 3149600"/>
              <a:gd name="connsiteX5" fmla="*/ 4 w 3517900"/>
              <a:gd name="connsiteY5" fmla="*/ 1203037 h 3149600"/>
              <a:gd name="connsiteX0" fmla="*/ 0 w 3200392"/>
              <a:gd name="connsiteY0" fmla="*/ 2180937 h 3149592"/>
              <a:gd name="connsiteX1" fmla="*/ 1441446 w 3200392"/>
              <a:gd name="connsiteY1" fmla="*/ 0 h 3149592"/>
              <a:gd name="connsiteX2" fmla="*/ 3200392 w 3200392"/>
              <a:gd name="connsiteY2" fmla="*/ 1203037 h 3149592"/>
              <a:gd name="connsiteX3" fmla="*/ 2528535 w 3200392"/>
              <a:gd name="connsiteY3" fmla="*/ 3149592 h 3149592"/>
              <a:gd name="connsiteX4" fmla="*/ 354357 w 3200392"/>
              <a:gd name="connsiteY4" fmla="*/ 3149592 h 3149592"/>
              <a:gd name="connsiteX5" fmla="*/ 0 w 3200392"/>
              <a:gd name="connsiteY5" fmla="*/ 2180937 h 3149592"/>
              <a:gd name="connsiteX0" fmla="*/ 0 w 2819392"/>
              <a:gd name="connsiteY0" fmla="*/ 2180937 h 3149592"/>
              <a:gd name="connsiteX1" fmla="*/ 1441446 w 2819392"/>
              <a:gd name="connsiteY1" fmla="*/ 0 h 3149592"/>
              <a:gd name="connsiteX2" fmla="*/ 2819392 w 2819392"/>
              <a:gd name="connsiteY2" fmla="*/ 2282537 h 3149592"/>
              <a:gd name="connsiteX3" fmla="*/ 2528535 w 2819392"/>
              <a:gd name="connsiteY3" fmla="*/ 3149592 h 3149592"/>
              <a:gd name="connsiteX4" fmla="*/ 354357 w 2819392"/>
              <a:gd name="connsiteY4" fmla="*/ 3149592 h 3149592"/>
              <a:gd name="connsiteX5" fmla="*/ 0 w 2819392"/>
              <a:gd name="connsiteY5" fmla="*/ 2180937 h 3149592"/>
              <a:gd name="connsiteX0" fmla="*/ 0 w 3121002"/>
              <a:gd name="connsiteY0" fmla="*/ 2261696 h 3149592"/>
              <a:gd name="connsiteX1" fmla="*/ 1743056 w 3121002"/>
              <a:gd name="connsiteY1" fmla="*/ 0 h 3149592"/>
              <a:gd name="connsiteX2" fmla="*/ 3121002 w 3121002"/>
              <a:gd name="connsiteY2" fmla="*/ 2282537 h 3149592"/>
              <a:gd name="connsiteX3" fmla="*/ 2830145 w 3121002"/>
              <a:gd name="connsiteY3" fmla="*/ 3149592 h 3149592"/>
              <a:gd name="connsiteX4" fmla="*/ 655967 w 3121002"/>
              <a:gd name="connsiteY4" fmla="*/ 3149592 h 3149592"/>
              <a:gd name="connsiteX5" fmla="*/ 0 w 3121002"/>
              <a:gd name="connsiteY5" fmla="*/ 2261696 h 3149592"/>
              <a:gd name="connsiteX0" fmla="*/ 0 w 3488179"/>
              <a:gd name="connsiteY0" fmla="*/ 2261696 h 3149592"/>
              <a:gd name="connsiteX1" fmla="*/ 1743056 w 3488179"/>
              <a:gd name="connsiteY1" fmla="*/ 0 h 3149592"/>
              <a:gd name="connsiteX2" fmla="*/ 3488179 w 3488179"/>
              <a:gd name="connsiteY2" fmla="*/ 2282537 h 3149592"/>
              <a:gd name="connsiteX3" fmla="*/ 2830145 w 3488179"/>
              <a:gd name="connsiteY3" fmla="*/ 3149592 h 3149592"/>
              <a:gd name="connsiteX4" fmla="*/ 655967 w 3488179"/>
              <a:gd name="connsiteY4" fmla="*/ 3149592 h 3149592"/>
              <a:gd name="connsiteX5" fmla="*/ 0 w 3488179"/>
              <a:gd name="connsiteY5" fmla="*/ 2261696 h 3149592"/>
              <a:gd name="connsiteX0" fmla="*/ 0 w 2832506"/>
              <a:gd name="connsiteY0" fmla="*/ 2261696 h 3149592"/>
              <a:gd name="connsiteX1" fmla="*/ 1743056 w 2832506"/>
              <a:gd name="connsiteY1" fmla="*/ 0 h 3149592"/>
              <a:gd name="connsiteX2" fmla="*/ 2832506 w 2832506"/>
              <a:gd name="connsiteY2" fmla="*/ 2228698 h 3149592"/>
              <a:gd name="connsiteX3" fmla="*/ 2830145 w 2832506"/>
              <a:gd name="connsiteY3" fmla="*/ 3149592 h 3149592"/>
              <a:gd name="connsiteX4" fmla="*/ 655967 w 2832506"/>
              <a:gd name="connsiteY4" fmla="*/ 3149592 h 3149592"/>
              <a:gd name="connsiteX5" fmla="*/ 0 w 2832506"/>
              <a:gd name="connsiteY5" fmla="*/ 2261696 h 3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2506" h="3149592">
                <a:moveTo>
                  <a:pt x="0" y="2261696"/>
                </a:moveTo>
                <a:lnTo>
                  <a:pt x="1743056" y="0"/>
                </a:lnTo>
                <a:lnTo>
                  <a:pt x="2832506" y="2228698"/>
                </a:lnTo>
                <a:lnTo>
                  <a:pt x="2830145" y="3149592"/>
                </a:lnTo>
                <a:lnTo>
                  <a:pt x="655967" y="3149592"/>
                </a:lnTo>
                <a:lnTo>
                  <a:pt x="0" y="2261696"/>
                </a:lnTo>
                <a:close/>
              </a:path>
            </a:pathLst>
          </a:custGeom>
          <a:solidFill>
            <a:srgbClr val="2B3A22">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p:nvSpPr>
        <p:spPr>
          <a:xfrm>
            <a:off x="7079707" y="4893937"/>
            <a:ext cx="3837337" cy="1200329"/>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8" name="TextBox 7"/>
          <p:cNvSpPr txBox="1"/>
          <p:nvPr/>
        </p:nvSpPr>
        <p:spPr>
          <a:xfrm>
            <a:off x="7067006" y="4572333"/>
            <a:ext cx="3229371" cy="430887"/>
          </a:xfrm>
          <a:prstGeom prst="rect">
            <a:avLst/>
          </a:prstGeom>
          <a:noFill/>
        </p:spPr>
        <p:txBody>
          <a:bodyPr wrap="square" lIns="91440" tIns="0" rIns="91440" bIns="0" rtlCol="0">
            <a:spAutoFit/>
          </a:bodyPr>
          <a:lstStyle/>
          <a:p>
            <a:pPr algn="r"/>
            <a:r>
              <a:rPr lang="en-US" sz="2800" b="1" dirty="0">
                <a:solidFill>
                  <a:schemeClr val="bg1"/>
                </a:solidFill>
                <a:latin typeface="Arial Black" panose="020B0A04020102020204" pitchFamily="34" charset="0"/>
                <a:ea typeface="Open Sans" panose="020B0606030504020204" pitchFamily="34" charset="0"/>
                <a:cs typeface="Open Sans" panose="020B0606030504020204" pitchFamily="34" charset="0"/>
              </a:rPr>
              <a:t>HEADING HERE</a:t>
            </a:r>
          </a:p>
        </p:txBody>
      </p:sp>
    </p:spTree>
    <p:extLst>
      <p:ext uri="{BB962C8B-B14F-4D97-AF65-F5344CB8AC3E}">
        <p14:creationId xmlns:p14="http://schemas.microsoft.com/office/powerpoint/2010/main" val="323309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rgbClr val="2B3A2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222" r="22222"/>
          <a:stretch>
            <a:fillRect/>
          </a:stretch>
        </p:blipFill>
        <p:spPr/>
      </p:pic>
      <p:sp>
        <p:nvSpPr>
          <p:cNvPr id="13" name="Rounded Rectangle 12"/>
          <p:cNvSpPr/>
          <p:nvPr/>
        </p:nvSpPr>
        <p:spPr>
          <a:xfrm>
            <a:off x="6968703" y="2592659"/>
            <a:ext cx="4264092" cy="1717288"/>
          </a:xfrm>
          <a:prstGeom prst="roundRect">
            <a:avLst/>
          </a:prstGeom>
          <a:solidFill>
            <a:srgbClr val="2B3A2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59587" y="3035721"/>
            <a:ext cx="3721164" cy="1200329"/>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2" name="TextBox 1"/>
          <p:cNvSpPr txBox="1"/>
          <p:nvPr/>
        </p:nvSpPr>
        <p:spPr>
          <a:xfrm>
            <a:off x="7311637" y="2614961"/>
            <a:ext cx="3769113"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HEADING HERE</a:t>
            </a:r>
          </a:p>
        </p:txBody>
      </p:sp>
    </p:spTree>
    <p:extLst>
      <p:ext uri="{BB962C8B-B14F-4D97-AF65-F5344CB8AC3E}">
        <p14:creationId xmlns:p14="http://schemas.microsoft.com/office/powerpoint/2010/main" val="181565958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724232" y="2614962"/>
            <a:ext cx="3844711" cy="1778618"/>
          </a:xfrm>
          <a:prstGeom prst="roundRect">
            <a:avLst/>
          </a:prstGeom>
          <a:solidFill>
            <a:srgbClr val="2B3A2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033" r="26033"/>
          <a:stretch>
            <a:fillRect/>
          </a:stretch>
        </p:blipFill>
        <p:spPr/>
      </p:pic>
      <p:pic>
        <p:nvPicPr>
          <p:cNvPr id="4" name="Picture Placeholder 3"/>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20141" r="20141"/>
          <a:stretch>
            <a:fillRect/>
          </a:stretch>
        </p:blipFill>
        <p:spPr>
          <a:xfrm>
            <a:off x="3489325" y="1208088"/>
            <a:ext cx="3879850" cy="4337050"/>
          </a:xfrm>
          <a:custGeom>
            <a:avLst/>
            <a:gdLst>
              <a:gd name="T0" fmla="*/ 547047 w 3880022"/>
              <a:gd name="T1" fmla="*/ 614336 h 4337222"/>
              <a:gd name="T2" fmla="*/ 3348683 w 3880022"/>
              <a:gd name="T3" fmla="*/ 614336 h 4337222"/>
              <a:gd name="T4" fmla="*/ 3348683 w 3880022"/>
              <a:gd name="T5" fmla="*/ 3746101 h 4337222"/>
              <a:gd name="T6" fmla="*/ 547047 w 3880022"/>
              <a:gd name="T7" fmla="*/ 3746101 h 4337222"/>
              <a:gd name="T8" fmla="*/ 374050 w 3880022"/>
              <a:gd name="T9" fmla="*/ 418126 h 4337222"/>
              <a:gd name="T10" fmla="*/ 374050 w 3880022"/>
              <a:gd name="T11" fmla="*/ 3919095 h 4337222"/>
              <a:gd name="T12" fmla="*/ 3505971 w 3880022"/>
              <a:gd name="T13" fmla="*/ 3919095 h 4337222"/>
              <a:gd name="T14" fmla="*/ 3505971 w 3880022"/>
              <a:gd name="T15" fmla="*/ 418126 h 4337222"/>
              <a:gd name="T16" fmla="*/ 0 w 3880022"/>
              <a:gd name="T17" fmla="*/ 0 h 4337222"/>
              <a:gd name="T18" fmla="*/ 3880022 w 3880022"/>
              <a:gd name="T19" fmla="*/ 0 h 4337222"/>
              <a:gd name="T20" fmla="*/ 3880022 w 3880022"/>
              <a:gd name="T21" fmla="*/ 4337222 h 4337222"/>
              <a:gd name="T22" fmla="*/ 0 w 3880022"/>
              <a:gd name="T23" fmla="*/ 4337222 h 43372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80022" h="4337222">
                <a:moveTo>
                  <a:pt x="547047" y="614336"/>
                </a:moveTo>
                <a:lnTo>
                  <a:pt x="3348683" y="614336"/>
                </a:lnTo>
                <a:lnTo>
                  <a:pt x="3348683" y="3746101"/>
                </a:lnTo>
                <a:lnTo>
                  <a:pt x="547047" y="3746101"/>
                </a:lnTo>
                <a:lnTo>
                  <a:pt x="547047" y="614336"/>
                </a:lnTo>
                <a:close/>
                <a:moveTo>
                  <a:pt x="374050" y="418126"/>
                </a:moveTo>
                <a:lnTo>
                  <a:pt x="374050" y="3919095"/>
                </a:lnTo>
                <a:lnTo>
                  <a:pt x="3505971" y="3919095"/>
                </a:lnTo>
                <a:lnTo>
                  <a:pt x="3505971" y="418126"/>
                </a:lnTo>
                <a:lnTo>
                  <a:pt x="374050" y="418126"/>
                </a:lnTo>
                <a:close/>
                <a:moveTo>
                  <a:pt x="0" y="0"/>
                </a:moveTo>
                <a:lnTo>
                  <a:pt x="3880022" y="0"/>
                </a:lnTo>
                <a:lnTo>
                  <a:pt x="3880022" y="4337222"/>
                </a:lnTo>
                <a:lnTo>
                  <a:pt x="0" y="4337222"/>
                </a:lnTo>
                <a:lnTo>
                  <a:pt x="0" y="0"/>
                </a:lnTo>
                <a:close/>
              </a:path>
            </a:pathLst>
          </a:custGeom>
        </p:spPr>
      </p:pic>
      <p:sp>
        <p:nvSpPr>
          <p:cNvPr id="11" name="Rectangle 10"/>
          <p:cNvSpPr/>
          <p:nvPr/>
        </p:nvSpPr>
        <p:spPr>
          <a:xfrm>
            <a:off x="7847780" y="3102628"/>
            <a:ext cx="3602062" cy="1200329"/>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12" name="TextBox 11"/>
          <p:cNvSpPr txBox="1"/>
          <p:nvPr/>
        </p:nvSpPr>
        <p:spPr>
          <a:xfrm>
            <a:off x="7799830" y="2681868"/>
            <a:ext cx="3769113"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HEADING HERE</a:t>
            </a:r>
          </a:p>
        </p:txBody>
      </p:sp>
    </p:spTree>
    <p:extLst>
      <p:ext uri="{BB962C8B-B14F-4D97-AF65-F5344CB8AC3E}">
        <p14:creationId xmlns:p14="http://schemas.microsoft.com/office/powerpoint/2010/main" val="159338960"/>
      </p:ext>
    </p:extLst>
  </p:cSld>
  <p:clrMapOvr>
    <a:masterClrMapping/>
  </p:clrMapOvr>
  <p:transition spd="slow">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798" b="7798"/>
          <a:stretch>
            <a:fillRect/>
          </a:stretch>
        </p:blipFill>
        <p:spPr/>
      </p:pic>
      <p:sp>
        <p:nvSpPr>
          <p:cNvPr id="17" name="Rectangle 16"/>
          <p:cNvSpPr/>
          <p:nvPr/>
        </p:nvSpPr>
        <p:spPr>
          <a:xfrm>
            <a:off x="0" y="0"/>
            <a:ext cx="12192000" cy="6858000"/>
          </a:xfrm>
          <a:prstGeom prst="rect">
            <a:avLst/>
          </a:prstGeom>
          <a:solidFill>
            <a:srgbClr val="2B3A22">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Placeholder 2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859" r="14859"/>
          <a:stretch>
            <a:fillRect/>
          </a:stretch>
        </p:blipFill>
        <p:spPr/>
      </p:pic>
      <p:sp>
        <p:nvSpPr>
          <p:cNvPr id="30" name="Rounded Rectangle 29"/>
          <p:cNvSpPr/>
          <p:nvPr/>
        </p:nvSpPr>
        <p:spPr>
          <a:xfrm>
            <a:off x="7036420" y="3724508"/>
            <a:ext cx="3936380" cy="2052120"/>
          </a:xfrm>
          <a:prstGeom prst="roundRect">
            <a:avLst/>
          </a:prstGeom>
          <a:solidFill>
            <a:srgbClr val="2B3A22">
              <a:alpha val="66000"/>
            </a:srgb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36420" y="1204332"/>
            <a:ext cx="3936380" cy="2052120"/>
          </a:xfrm>
          <a:prstGeom prst="roundRect">
            <a:avLst/>
          </a:prstGeom>
          <a:solidFill>
            <a:srgbClr val="2B3A22">
              <a:alpha val="66000"/>
            </a:srgb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25495" y="1715095"/>
            <a:ext cx="3204404" cy="1384995"/>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15" name="TextBox 14"/>
          <p:cNvSpPr txBox="1"/>
          <p:nvPr/>
        </p:nvSpPr>
        <p:spPr>
          <a:xfrm>
            <a:off x="7392043" y="1353504"/>
            <a:ext cx="3237856"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HEADING HERE</a:t>
            </a:r>
          </a:p>
        </p:txBody>
      </p:sp>
      <p:sp>
        <p:nvSpPr>
          <p:cNvPr id="22" name="Rectangle 21"/>
          <p:cNvSpPr/>
          <p:nvPr/>
        </p:nvSpPr>
        <p:spPr>
          <a:xfrm>
            <a:off x="7425495" y="4224365"/>
            <a:ext cx="3204404" cy="1384995"/>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23" name="TextBox 22"/>
          <p:cNvSpPr txBox="1"/>
          <p:nvPr/>
        </p:nvSpPr>
        <p:spPr>
          <a:xfrm>
            <a:off x="7392042" y="3862774"/>
            <a:ext cx="3237857"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HEADING HERE</a:t>
            </a:r>
          </a:p>
        </p:txBody>
      </p:sp>
    </p:spTree>
    <p:extLst>
      <p:ext uri="{BB962C8B-B14F-4D97-AF65-F5344CB8AC3E}">
        <p14:creationId xmlns:p14="http://schemas.microsoft.com/office/powerpoint/2010/main" val="2308859603"/>
      </p:ext>
    </p:extLst>
  </p:cSld>
  <p:clrMapOvr>
    <a:masterClrMapping/>
  </p:clrMapOvr>
  <p:transition spd="slow">
    <p:checke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632" r="17632"/>
          <a:stretch>
            <a:fillRect/>
          </a:stretch>
        </p:blipFill>
        <p:spPr/>
      </p:pic>
      <p:sp>
        <p:nvSpPr>
          <p:cNvPr id="9" name="Rectangle 8"/>
          <p:cNvSpPr/>
          <p:nvPr/>
        </p:nvSpPr>
        <p:spPr>
          <a:xfrm>
            <a:off x="131590" y="130176"/>
            <a:ext cx="11937999" cy="6597647"/>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1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51126" t="-169" r="22692" b="169"/>
          <a:stretch/>
        </p:blipFill>
        <p:spPr>
          <a:xfrm>
            <a:off x="131591" y="136176"/>
            <a:ext cx="2587624" cy="6591648"/>
          </a:xfrm>
        </p:spPr>
      </p:pic>
      <p:pic>
        <p:nvPicPr>
          <p:cNvPr id="17" name="Picture Placeholder 16"/>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l="27173" t="338" r="46355" b="-338"/>
          <a:stretch/>
        </p:blipFill>
        <p:spPr/>
      </p:pic>
      <p:sp>
        <p:nvSpPr>
          <p:cNvPr id="10" name="TextBox 8"/>
          <p:cNvSpPr txBox="1">
            <a:spLocks noChangeArrowheads="1"/>
          </p:cNvSpPr>
          <p:nvPr/>
        </p:nvSpPr>
        <p:spPr bwMode="auto">
          <a:xfrm>
            <a:off x="4592946" y="2659017"/>
            <a:ext cx="3248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dirty="0">
                <a:solidFill>
                  <a:schemeClr val="bg1"/>
                </a:solidFill>
                <a:latin typeface="Arial Black" panose="020B0A04020102020204" pitchFamily="34" charset="0"/>
                <a:ea typeface="Mongolian Baiti" panose="03000500000000000000" pitchFamily="66" charset="0"/>
                <a:cs typeface="Mongolian Baiti" panose="03000500000000000000" pitchFamily="66" charset="0"/>
              </a:rPr>
              <a:t>HEADING HERE</a:t>
            </a:r>
          </a:p>
        </p:txBody>
      </p:sp>
      <p:sp>
        <p:nvSpPr>
          <p:cNvPr id="11" name="TextBox 11"/>
          <p:cNvSpPr txBox="1">
            <a:spLocks noChangeArrowheads="1"/>
          </p:cNvSpPr>
          <p:nvPr/>
        </p:nvSpPr>
        <p:spPr bwMode="auto">
          <a:xfrm>
            <a:off x="4730126" y="3096684"/>
            <a:ext cx="40584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18" name="Rectangle 17"/>
          <p:cNvSpPr/>
          <p:nvPr/>
        </p:nvSpPr>
        <p:spPr>
          <a:xfrm>
            <a:off x="131590" y="130176"/>
            <a:ext cx="2587625" cy="6597647"/>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447694" y="130176"/>
            <a:ext cx="2607607" cy="6597647"/>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12519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69" b="7869"/>
          <a:stretch>
            <a:fillRect/>
          </a:stretch>
        </p:blipFill>
        <p:spPr/>
      </p:pic>
      <p:sp>
        <p:nvSpPr>
          <p:cNvPr id="12" name="Rectangle 11"/>
          <p:cNvSpPr/>
          <p:nvPr/>
        </p:nvSpPr>
        <p:spPr>
          <a:xfrm>
            <a:off x="0" y="0"/>
            <a:ext cx="12192000" cy="6858000"/>
          </a:xfrm>
          <a:prstGeom prst="rect">
            <a:avLst/>
          </a:prstGeom>
          <a:solidFill>
            <a:srgbClr val="2B3A22">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7525" y="1274763"/>
            <a:ext cx="4764088" cy="477678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ounded Rectangle 2"/>
          <p:cNvSpPr/>
          <p:nvPr/>
        </p:nvSpPr>
        <p:spPr>
          <a:xfrm>
            <a:off x="947853" y="2698595"/>
            <a:ext cx="3947532" cy="2051825"/>
          </a:xfrm>
          <a:prstGeom prst="roundRect">
            <a:avLst>
              <a:gd name="adj" fmla="val 16667"/>
            </a:avLst>
          </a:prstGeom>
          <a:solidFill>
            <a:srgbClr val="2B3A22">
              <a:alpha val="71000"/>
            </a:srgb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9938" y="1503363"/>
            <a:ext cx="4283075" cy="4271962"/>
          </a:xfrm>
          <a:prstGeom prst="rect">
            <a:avLst/>
          </a:prstGeom>
          <a:noFill/>
          <a:ln w="38100">
            <a:solidFill>
              <a:srgbClr val="2B3A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a:spLocks/>
          </p:cNvSpPr>
          <p:nvPr/>
        </p:nvSpPr>
        <p:spPr bwMode="auto">
          <a:xfrm>
            <a:off x="1232363" y="2998113"/>
            <a:ext cx="3138913" cy="430887"/>
          </a:xfrm>
          <a:prstGeom prst="rect">
            <a:avLst/>
          </a:prstGeom>
          <a:noFill/>
          <a:ln>
            <a:noFill/>
          </a:ln>
          <a:extLst>
            <a:ext uri="{909E8E84-426E-40dd-AFC4-6F175D3DCCD1}"/>
            <a:ext uri="{91240B29-F687-4f45-9708-019B960494DF}"/>
          </a:extLst>
        </p:spPr>
        <p:txBody>
          <a:bodyPr wrap="square" lIns="0" tIns="0" rIns="0" bIns="0">
            <a:spAutoFit/>
          </a:bodyPr>
          <a:lstStyle/>
          <a:p>
            <a:pPr defTabSz="4572000" eaLnBrk="1" fontAlgn="auto" hangingPunct="1">
              <a:spcBef>
                <a:spcPts val="0"/>
              </a:spcBef>
              <a:spcAft>
                <a:spcPts val="0"/>
              </a:spcAft>
              <a:defRPr/>
            </a:pPr>
            <a:r>
              <a:rPr lang="en-US" sz="2800" b="1" dirty="0">
                <a:solidFill>
                  <a:schemeClr val="bg1"/>
                </a:solidFill>
                <a:latin typeface="Arial Black" panose="020B0A04020102020204" pitchFamily="34" charset="0"/>
                <a:ea typeface="Playfair Display SC" charset="0"/>
                <a:cs typeface="Playfair Display SC" charset="0"/>
                <a:sym typeface="Bebas Neue" charset="0"/>
              </a:rPr>
              <a:t>HEADING HERE</a:t>
            </a:r>
          </a:p>
        </p:txBody>
      </p:sp>
      <p:sp>
        <p:nvSpPr>
          <p:cNvPr id="10" name="TextBox 11"/>
          <p:cNvSpPr txBox="1">
            <a:spLocks noChangeArrowheads="1"/>
          </p:cNvSpPr>
          <p:nvPr/>
        </p:nvSpPr>
        <p:spPr bwMode="auto">
          <a:xfrm>
            <a:off x="1232363" y="3401122"/>
            <a:ext cx="33552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Tree>
    <p:extLst>
      <p:ext uri="{BB962C8B-B14F-4D97-AF65-F5344CB8AC3E}">
        <p14:creationId xmlns:p14="http://schemas.microsoft.com/office/powerpoint/2010/main" val="72245852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B8D5A18-AA52-4CC1-9EA2-57CF018C3635}"/>
              </a:ext>
            </a:extLst>
          </p:cNvPr>
          <p:cNvSpPr/>
          <p:nvPr/>
        </p:nvSpPr>
        <p:spPr>
          <a:xfrm>
            <a:off x="914401" y="846664"/>
            <a:ext cx="6712526" cy="5164671"/>
          </a:xfrm>
          <a:prstGeom prst="roundRect">
            <a:avLst>
              <a:gd name="adj" fmla="val 6350"/>
            </a:avLst>
          </a:prstGeom>
          <a:solidFill>
            <a:srgbClr val="2B3A22">
              <a:alpha val="72000"/>
            </a:srgbClr>
          </a:solidFill>
          <a:ln>
            <a:noFill/>
          </a:ln>
          <a:effectLst>
            <a:outerShdw blurRad="1079500" dist="469900" dir="5400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3944" r="39584"/>
          <a:stretch/>
        </p:blipFill>
        <p:spPr/>
      </p:pic>
      <p:sp>
        <p:nvSpPr>
          <p:cNvPr id="4" name="Rectangle 3"/>
          <p:cNvSpPr/>
          <p:nvPr/>
        </p:nvSpPr>
        <p:spPr>
          <a:xfrm>
            <a:off x="7300912" y="-1"/>
            <a:ext cx="4891088" cy="6858001"/>
          </a:xfrm>
          <a:prstGeom prst="rect">
            <a:avLst/>
          </a:prstGeom>
          <a:solidFill>
            <a:srgbClr val="2B3A2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808503" y="2400844"/>
            <a:ext cx="4631760" cy="1015663"/>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25" name="TextBox 24"/>
          <p:cNvSpPr txBox="1"/>
          <p:nvPr/>
        </p:nvSpPr>
        <p:spPr>
          <a:xfrm>
            <a:off x="1775051" y="2039253"/>
            <a:ext cx="3237856"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HEADING HERE</a:t>
            </a:r>
          </a:p>
        </p:txBody>
      </p:sp>
      <p:sp>
        <p:nvSpPr>
          <p:cNvPr id="26" name="Rectangle 25"/>
          <p:cNvSpPr/>
          <p:nvPr/>
        </p:nvSpPr>
        <p:spPr>
          <a:xfrm>
            <a:off x="1808503" y="3332008"/>
            <a:ext cx="4631760" cy="1015663"/>
          </a:xfrm>
          <a:prstGeom prst="rect">
            <a:avLst/>
          </a:prstGeom>
        </p:spPr>
        <p:txBody>
          <a:bodyPr wrap="square">
            <a:spAutoFit/>
          </a:bodyPr>
          <a:lstStyle/>
          <a:p>
            <a:pPr algn="just"/>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Tree>
    <p:extLst>
      <p:ext uri="{BB962C8B-B14F-4D97-AF65-F5344CB8AC3E}">
        <p14:creationId xmlns:p14="http://schemas.microsoft.com/office/powerpoint/2010/main" val="1444793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69" b="7869"/>
          <a:stretch>
            <a:fillRect/>
          </a:stretch>
        </p:blipFill>
        <p:spPr/>
      </p:pic>
      <p:sp>
        <p:nvSpPr>
          <p:cNvPr id="18" name="Rectangle 17"/>
          <p:cNvSpPr/>
          <p:nvPr/>
        </p:nvSpPr>
        <p:spPr>
          <a:xfrm>
            <a:off x="0" y="0"/>
            <a:ext cx="12192000" cy="685800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C783BC0-042E-4511-85CA-D3E853D115A8}"/>
              </a:ext>
            </a:extLst>
          </p:cNvPr>
          <p:cNvSpPr/>
          <p:nvPr/>
        </p:nvSpPr>
        <p:spPr>
          <a:xfrm rot="5400000" flipH="1">
            <a:off x="-2288222" y="2279157"/>
            <a:ext cx="6858000" cy="2299686"/>
          </a:xfrm>
          <a:custGeom>
            <a:avLst/>
            <a:gdLst>
              <a:gd name="connsiteX0" fmla="*/ 6858000 w 6858000"/>
              <a:gd name="connsiteY0" fmla="*/ 663043 h 2299686"/>
              <a:gd name="connsiteX1" fmla="*/ 6858000 w 6858000"/>
              <a:gd name="connsiteY1" fmla="*/ 2299686 h 2299686"/>
              <a:gd name="connsiteX2" fmla="*/ 0 w 6858000"/>
              <a:gd name="connsiteY2" fmla="*/ 2299685 h 2299686"/>
              <a:gd name="connsiteX3" fmla="*/ 0 w 6858000"/>
              <a:gd name="connsiteY3" fmla="*/ 663042 h 2299686"/>
              <a:gd name="connsiteX4" fmla="*/ 3044436 w 6858000"/>
              <a:gd name="connsiteY4" fmla="*/ 663043 h 2299686"/>
              <a:gd name="connsiteX5" fmla="*/ 3429000 w 6858000"/>
              <a:gd name="connsiteY5" fmla="*/ 0 h 2299686"/>
              <a:gd name="connsiteX6" fmla="*/ 3813564 w 6858000"/>
              <a:gd name="connsiteY6" fmla="*/ 663043 h 229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2299686">
                <a:moveTo>
                  <a:pt x="6858000" y="663043"/>
                </a:moveTo>
                <a:lnTo>
                  <a:pt x="6858000" y="2299686"/>
                </a:lnTo>
                <a:lnTo>
                  <a:pt x="0" y="2299685"/>
                </a:lnTo>
                <a:lnTo>
                  <a:pt x="0" y="663042"/>
                </a:lnTo>
                <a:lnTo>
                  <a:pt x="3044436" y="663043"/>
                </a:lnTo>
                <a:lnTo>
                  <a:pt x="3429000" y="0"/>
                </a:lnTo>
                <a:lnTo>
                  <a:pt x="3813564" y="663043"/>
                </a:lnTo>
                <a:close/>
              </a:path>
            </a:pathLst>
          </a:custGeom>
          <a:blipFill>
            <a:blip r:embed="rId3"/>
            <a:stretch>
              <a:fillRect/>
            </a:stretch>
          </a:blipFill>
          <a:ln>
            <a:noFill/>
          </a:ln>
          <a:effectLst>
            <a:outerShdw blurRad="406400" dist="393700" dir="10800000" algn="r"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B902E37-E89C-4D6D-99C3-AF5CC45B828B}"/>
              </a:ext>
            </a:extLst>
          </p:cNvPr>
          <p:cNvSpPr/>
          <p:nvPr/>
        </p:nvSpPr>
        <p:spPr>
          <a:xfrm>
            <a:off x="3106738" y="2443573"/>
            <a:ext cx="3481439" cy="1745673"/>
          </a:xfrm>
          <a:prstGeom prst="roundRect">
            <a:avLst>
              <a:gd name="adj" fmla="val 6350"/>
            </a:avLst>
          </a:prstGeom>
          <a:solidFill>
            <a:srgbClr val="2B3A22"/>
          </a:solidFill>
          <a:ln>
            <a:noFill/>
          </a:ln>
          <a:effectLst>
            <a:outerShdw blurRad="1079500" dist="469900" dir="5400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3933057" y="2674058"/>
            <a:ext cx="1828800"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TEXT HERE</a:t>
            </a:r>
          </a:p>
        </p:txBody>
      </p:sp>
      <p:sp>
        <p:nvSpPr>
          <p:cNvPr id="4" name="TextBox 3"/>
          <p:cNvSpPr txBox="1"/>
          <p:nvPr/>
        </p:nvSpPr>
        <p:spPr>
          <a:xfrm>
            <a:off x="3289533" y="2957342"/>
            <a:ext cx="3115848" cy="1015663"/>
          </a:xfrm>
          <a:prstGeom prst="rect">
            <a:avLst/>
          </a:prstGeom>
          <a:noFill/>
        </p:spPr>
        <p:txBody>
          <a:bodyPr wrap="square" rtlCol="0">
            <a:spAutoFit/>
          </a:bodyPr>
          <a:lstStyle/>
          <a:p>
            <a:pPr algn="ctr"/>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a:t>
            </a:r>
            <a:endParaRPr lang="en-US" sz="1200" dirty="0">
              <a:solidFill>
                <a:schemeClr val="bg1"/>
              </a:solidFill>
            </a:endParaRPr>
          </a:p>
        </p:txBody>
      </p:sp>
      <p:sp>
        <p:nvSpPr>
          <p:cNvPr id="43" name="Rectangle: Rounded Corners 26">
            <a:extLst>
              <a:ext uri="{FF2B5EF4-FFF2-40B4-BE49-F238E27FC236}">
                <a16:creationId xmlns:a16="http://schemas.microsoft.com/office/drawing/2014/main" id="{BB902E37-E89C-4D6D-99C3-AF5CC45B828B}"/>
              </a:ext>
            </a:extLst>
          </p:cNvPr>
          <p:cNvSpPr/>
          <p:nvPr/>
        </p:nvSpPr>
        <p:spPr>
          <a:xfrm>
            <a:off x="6999365" y="2443573"/>
            <a:ext cx="3481439" cy="1745673"/>
          </a:xfrm>
          <a:prstGeom prst="roundRect">
            <a:avLst>
              <a:gd name="adj" fmla="val 6350"/>
            </a:avLst>
          </a:prstGeom>
          <a:solidFill>
            <a:srgbClr val="2B3A22"/>
          </a:solidFill>
          <a:ln>
            <a:noFill/>
          </a:ln>
          <a:effectLst>
            <a:outerShdw blurRad="1079500" dist="469900" dir="5400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TextBox 43"/>
          <p:cNvSpPr txBox="1"/>
          <p:nvPr/>
        </p:nvSpPr>
        <p:spPr>
          <a:xfrm>
            <a:off x="7825684" y="2674058"/>
            <a:ext cx="1828800"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TEXT HERE</a:t>
            </a:r>
          </a:p>
        </p:txBody>
      </p:sp>
      <p:sp>
        <p:nvSpPr>
          <p:cNvPr id="45" name="TextBox 44"/>
          <p:cNvSpPr txBox="1"/>
          <p:nvPr/>
        </p:nvSpPr>
        <p:spPr>
          <a:xfrm>
            <a:off x="7182160" y="2957342"/>
            <a:ext cx="3115848" cy="1015663"/>
          </a:xfrm>
          <a:prstGeom prst="rect">
            <a:avLst/>
          </a:prstGeom>
          <a:noFill/>
        </p:spPr>
        <p:txBody>
          <a:bodyPr wrap="square" rtlCol="0">
            <a:spAutoFit/>
          </a:bodyPr>
          <a:lstStyle/>
          <a:p>
            <a:pPr algn="ctr"/>
            <a:r>
              <a:rPr lang="id-ID" sz="1200" dirty="0">
                <a:solidFill>
                  <a:schemeClr val="bg1"/>
                </a:solidFill>
                <a:latin typeface="Arial Narrow" panose="020B060602020203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a:t>
            </a:r>
            <a:endParaRPr lang="en-US" sz="1200" dirty="0">
              <a:solidFill>
                <a:schemeClr val="bg1"/>
              </a:solidFill>
            </a:endParaRPr>
          </a:p>
        </p:txBody>
      </p:sp>
      <p:sp>
        <p:nvSpPr>
          <p:cNvPr id="46" name="TextBox 8"/>
          <p:cNvSpPr txBox="1">
            <a:spLocks noChangeArrowheads="1"/>
          </p:cNvSpPr>
          <p:nvPr/>
        </p:nvSpPr>
        <p:spPr bwMode="auto">
          <a:xfrm>
            <a:off x="5074134" y="1893954"/>
            <a:ext cx="3248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dirty="0">
                <a:solidFill>
                  <a:schemeClr val="bg1"/>
                </a:solidFill>
                <a:latin typeface="Arial Black" panose="020B0A04020102020204" pitchFamily="34" charset="0"/>
                <a:ea typeface="Mongolian Baiti" panose="03000500000000000000" pitchFamily="66" charset="0"/>
                <a:cs typeface="Mongolian Baiti" panose="03000500000000000000" pitchFamily="66" charset="0"/>
              </a:rPr>
              <a:t>HEADING HERE</a:t>
            </a:r>
          </a:p>
        </p:txBody>
      </p:sp>
    </p:spTree>
    <p:extLst>
      <p:ext uri="{BB962C8B-B14F-4D97-AF65-F5344CB8AC3E}">
        <p14:creationId xmlns:p14="http://schemas.microsoft.com/office/powerpoint/2010/main" val="2762199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731</Words>
  <Application>Microsoft Office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Black</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Superman</dc:creator>
  <cp:lastModifiedBy>Wolverine</cp:lastModifiedBy>
  <cp:revision>22</cp:revision>
  <dcterms:created xsi:type="dcterms:W3CDTF">2019-07-22T13:21:53Z</dcterms:created>
  <dcterms:modified xsi:type="dcterms:W3CDTF">2019-11-18T16:47:51Z</dcterms:modified>
</cp:coreProperties>
</file>