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58" r:id="rId3"/>
    <p:sldId id="260" r:id="rId4"/>
    <p:sldId id="275" r:id="rId5"/>
    <p:sldId id="263" r:id="rId6"/>
    <p:sldId id="264" r:id="rId7"/>
    <p:sldId id="265" r:id="rId8"/>
    <p:sldId id="266" r:id="rId9"/>
    <p:sldId id="267" r:id="rId10"/>
    <p:sldId id="271" r:id="rId11"/>
    <p:sldId id="273" r:id="rId12"/>
    <p:sldId id="268" r:id="rId13"/>
  </p:sldIdLst>
  <p:sldSz cx="23774400" cy="13350875"/>
  <p:notesSz cx="6858000" cy="9144000"/>
  <p:defaultTextStyle>
    <a:defPPr>
      <a:defRPr lang="en-US"/>
    </a:defPPr>
    <a:lvl1pPr marL="0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1pPr>
    <a:lvl2pPr marL="1060704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2pPr>
    <a:lvl3pPr marL="2121408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3pPr>
    <a:lvl4pPr marL="3182112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4pPr>
    <a:lvl5pPr marL="4242816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5pPr>
    <a:lvl6pPr marL="5303520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6pPr>
    <a:lvl7pPr marL="6364224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7pPr>
    <a:lvl8pPr marL="7424928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8pPr>
    <a:lvl9pPr marL="8485632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35" d="100"/>
          <a:sy n="35" d="100"/>
        </p:scale>
        <p:origin x="-732" y="-198"/>
      </p:cViewPr>
      <p:guideLst>
        <p:guide orient="horz" pos="4205"/>
        <p:guide pos="74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4BDA5-8C15-4345-9BDA-C14BC857B83B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6238" y="685800"/>
            <a:ext cx="6105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3FB92-5AEF-4083-87FC-7C3F843833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883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3080" y="4147425"/>
            <a:ext cx="20208240" cy="286178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6160" y="7565496"/>
            <a:ext cx="16642080" cy="34118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6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21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182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242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303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364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424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48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02E9-43A4-4967-9E5E-13E6B72935DB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7F27-F53B-4314-B1C7-8B27065167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93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02E9-43A4-4967-9E5E-13E6B72935DB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7F27-F53B-4314-B1C7-8B27065167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80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236440" y="534655"/>
            <a:ext cx="5349240" cy="113915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8720" y="534655"/>
            <a:ext cx="15651480" cy="113915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02E9-43A4-4967-9E5E-13E6B72935DB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7F27-F53B-4314-B1C7-8B27065167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820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154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294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02E9-43A4-4967-9E5E-13E6B72935DB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7F27-F53B-4314-B1C7-8B27065167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831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014" y="8579174"/>
            <a:ext cx="20208240" cy="2651632"/>
          </a:xfrm>
        </p:spPr>
        <p:txBody>
          <a:bodyPr anchor="t"/>
          <a:lstStyle>
            <a:lvl1pPr algn="l">
              <a:defRPr sz="93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8014" y="5658671"/>
            <a:ext cx="20208240" cy="2920503"/>
          </a:xfrm>
        </p:spPr>
        <p:txBody>
          <a:bodyPr anchor="b"/>
          <a:lstStyle>
            <a:lvl1pPr marL="0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1pPr>
            <a:lvl2pPr marL="1060704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2pPr>
            <a:lvl3pPr marL="2121408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3pPr>
            <a:lvl4pPr marL="318211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24281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3035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36422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42492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4856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02E9-43A4-4967-9E5E-13E6B72935DB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7F27-F53B-4314-B1C7-8B27065167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644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8720" y="3115205"/>
            <a:ext cx="10500360" cy="8810960"/>
          </a:xfrm>
        </p:spPr>
        <p:txBody>
          <a:bodyPr/>
          <a:lstStyle>
            <a:lvl1pPr>
              <a:defRPr sz="6500"/>
            </a:lvl1pPr>
            <a:lvl2pPr>
              <a:defRPr sz="5600"/>
            </a:lvl2pPr>
            <a:lvl3pPr>
              <a:defRPr sz="46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85320" y="3115205"/>
            <a:ext cx="10500360" cy="8810960"/>
          </a:xfrm>
        </p:spPr>
        <p:txBody>
          <a:bodyPr/>
          <a:lstStyle>
            <a:lvl1pPr>
              <a:defRPr sz="6500"/>
            </a:lvl1pPr>
            <a:lvl2pPr>
              <a:defRPr sz="5600"/>
            </a:lvl2pPr>
            <a:lvl3pPr>
              <a:defRPr sz="46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02E9-43A4-4967-9E5E-13E6B72935DB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7F27-F53B-4314-B1C7-8B27065167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858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0" y="2988495"/>
            <a:ext cx="10504489" cy="1245463"/>
          </a:xfrm>
        </p:spPr>
        <p:txBody>
          <a:bodyPr anchor="b"/>
          <a:lstStyle>
            <a:lvl1pPr marL="0" indent="0">
              <a:buNone/>
              <a:defRPr sz="5600" b="1"/>
            </a:lvl1pPr>
            <a:lvl2pPr marL="1060704" indent="0">
              <a:buNone/>
              <a:defRPr sz="4600" b="1"/>
            </a:lvl2pPr>
            <a:lvl3pPr marL="2121408" indent="0">
              <a:buNone/>
              <a:defRPr sz="4200" b="1"/>
            </a:lvl3pPr>
            <a:lvl4pPr marL="3182112" indent="0">
              <a:buNone/>
              <a:defRPr sz="3700" b="1"/>
            </a:lvl4pPr>
            <a:lvl5pPr marL="4242816" indent="0">
              <a:buNone/>
              <a:defRPr sz="3700" b="1"/>
            </a:lvl5pPr>
            <a:lvl6pPr marL="5303520" indent="0">
              <a:buNone/>
              <a:defRPr sz="3700" b="1"/>
            </a:lvl6pPr>
            <a:lvl7pPr marL="6364224" indent="0">
              <a:buNone/>
              <a:defRPr sz="3700" b="1"/>
            </a:lvl7pPr>
            <a:lvl8pPr marL="7424928" indent="0">
              <a:buNone/>
              <a:defRPr sz="3700" b="1"/>
            </a:lvl8pPr>
            <a:lvl9pPr marL="8485632" indent="0">
              <a:buNone/>
              <a:defRPr sz="3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8720" y="4233958"/>
            <a:ext cx="10504489" cy="7692207"/>
          </a:xfrm>
        </p:spPr>
        <p:txBody>
          <a:bodyPr/>
          <a:lstStyle>
            <a:lvl1pPr>
              <a:defRPr sz="5600"/>
            </a:lvl1pPr>
            <a:lvl2pPr>
              <a:defRPr sz="4600"/>
            </a:lvl2pPr>
            <a:lvl3pPr>
              <a:defRPr sz="42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077066" y="2988495"/>
            <a:ext cx="10508615" cy="1245463"/>
          </a:xfrm>
        </p:spPr>
        <p:txBody>
          <a:bodyPr anchor="b"/>
          <a:lstStyle>
            <a:lvl1pPr marL="0" indent="0">
              <a:buNone/>
              <a:defRPr sz="5600" b="1"/>
            </a:lvl1pPr>
            <a:lvl2pPr marL="1060704" indent="0">
              <a:buNone/>
              <a:defRPr sz="4600" b="1"/>
            </a:lvl2pPr>
            <a:lvl3pPr marL="2121408" indent="0">
              <a:buNone/>
              <a:defRPr sz="4200" b="1"/>
            </a:lvl3pPr>
            <a:lvl4pPr marL="3182112" indent="0">
              <a:buNone/>
              <a:defRPr sz="3700" b="1"/>
            </a:lvl4pPr>
            <a:lvl5pPr marL="4242816" indent="0">
              <a:buNone/>
              <a:defRPr sz="3700" b="1"/>
            </a:lvl5pPr>
            <a:lvl6pPr marL="5303520" indent="0">
              <a:buNone/>
              <a:defRPr sz="3700" b="1"/>
            </a:lvl6pPr>
            <a:lvl7pPr marL="6364224" indent="0">
              <a:buNone/>
              <a:defRPr sz="3700" b="1"/>
            </a:lvl7pPr>
            <a:lvl8pPr marL="7424928" indent="0">
              <a:buNone/>
              <a:defRPr sz="3700" b="1"/>
            </a:lvl8pPr>
            <a:lvl9pPr marL="8485632" indent="0">
              <a:buNone/>
              <a:defRPr sz="3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077066" y="4233958"/>
            <a:ext cx="10508615" cy="7692207"/>
          </a:xfrm>
        </p:spPr>
        <p:txBody>
          <a:bodyPr/>
          <a:lstStyle>
            <a:lvl1pPr>
              <a:defRPr sz="5600"/>
            </a:lvl1pPr>
            <a:lvl2pPr>
              <a:defRPr sz="4600"/>
            </a:lvl2pPr>
            <a:lvl3pPr>
              <a:defRPr sz="42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02E9-43A4-4967-9E5E-13E6B72935DB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7F27-F53B-4314-B1C7-8B27065167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01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02E9-43A4-4967-9E5E-13E6B72935DB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7F27-F53B-4314-B1C7-8B27065167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88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02E9-43A4-4967-9E5E-13E6B72935DB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7F27-F53B-4314-B1C7-8B27065167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027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1" y="531562"/>
            <a:ext cx="7821614" cy="2262232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5130" y="531564"/>
            <a:ext cx="13290550" cy="11394602"/>
          </a:xfrm>
        </p:spPr>
        <p:txBody>
          <a:bodyPr/>
          <a:lstStyle>
            <a:lvl1pPr>
              <a:defRPr sz="7400"/>
            </a:lvl1pPr>
            <a:lvl2pPr>
              <a:defRPr sz="6500"/>
            </a:lvl2pPr>
            <a:lvl3pPr>
              <a:defRPr sz="5600"/>
            </a:lvl3pPr>
            <a:lvl4pPr>
              <a:defRPr sz="4600"/>
            </a:lvl4pPr>
            <a:lvl5pPr>
              <a:defRPr sz="46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8721" y="2793795"/>
            <a:ext cx="7821614" cy="9132370"/>
          </a:xfrm>
        </p:spPr>
        <p:txBody>
          <a:bodyPr/>
          <a:lstStyle>
            <a:lvl1pPr marL="0" indent="0">
              <a:buNone/>
              <a:defRPr sz="3200"/>
            </a:lvl1pPr>
            <a:lvl2pPr marL="1060704" indent="0">
              <a:buNone/>
              <a:defRPr sz="2800"/>
            </a:lvl2pPr>
            <a:lvl3pPr marL="2121408" indent="0">
              <a:buNone/>
              <a:defRPr sz="2300"/>
            </a:lvl3pPr>
            <a:lvl4pPr marL="3182112" indent="0">
              <a:buNone/>
              <a:defRPr sz="2100"/>
            </a:lvl4pPr>
            <a:lvl5pPr marL="4242816" indent="0">
              <a:buNone/>
              <a:defRPr sz="2100"/>
            </a:lvl5pPr>
            <a:lvl6pPr marL="5303520" indent="0">
              <a:buNone/>
              <a:defRPr sz="2100"/>
            </a:lvl6pPr>
            <a:lvl7pPr marL="6364224" indent="0">
              <a:buNone/>
              <a:defRPr sz="2100"/>
            </a:lvl7pPr>
            <a:lvl8pPr marL="7424928" indent="0">
              <a:buNone/>
              <a:defRPr sz="2100"/>
            </a:lvl8pPr>
            <a:lvl9pPr marL="8485632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02E9-43A4-4967-9E5E-13E6B72935DB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7F27-F53B-4314-B1C7-8B27065167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83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949" y="9345613"/>
            <a:ext cx="14264640" cy="1103302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9949" y="1192925"/>
            <a:ext cx="14264640" cy="8010525"/>
          </a:xfrm>
        </p:spPr>
        <p:txBody>
          <a:bodyPr/>
          <a:lstStyle>
            <a:lvl1pPr marL="0" indent="0">
              <a:buNone/>
              <a:defRPr sz="7400"/>
            </a:lvl1pPr>
            <a:lvl2pPr marL="1060704" indent="0">
              <a:buNone/>
              <a:defRPr sz="6500"/>
            </a:lvl2pPr>
            <a:lvl3pPr marL="2121408" indent="0">
              <a:buNone/>
              <a:defRPr sz="5600"/>
            </a:lvl3pPr>
            <a:lvl4pPr marL="3182112" indent="0">
              <a:buNone/>
              <a:defRPr sz="4600"/>
            </a:lvl4pPr>
            <a:lvl5pPr marL="4242816" indent="0">
              <a:buNone/>
              <a:defRPr sz="4600"/>
            </a:lvl5pPr>
            <a:lvl6pPr marL="5303520" indent="0">
              <a:buNone/>
              <a:defRPr sz="4600"/>
            </a:lvl6pPr>
            <a:lvl7pPr marL="6364224" indent="0">
              <a:buNone/>
              <a:defRPr sz="4600"/>
            </a:lvl7pPr>
            <a:lvl8pPr marL="7424928" indent="0">
              <a:buNone/>
              <a:defRPr sz="4600"/>
            </a:lvl8pPr>
            <a:lvl9pPr marL="8485632" indent="0">
              <a:buNone/>
              <a:defRPr sz="46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9949" y="10448915"/>
            <a:ext cx="14264640" cy="1566873"/>
          </a:xfrm>
        </p:spPr>
        <p:txBody>
          <a:bodyPr/>
          <a:lstStyle>
            <a:lvl1pPr marL="0" indent="0">
              <a:buNone/>
              <a:defRPr sz="3200"/>
            </a:lvl1pPr>
            <a:lvl2pPr marL="1060704" indent="0">
              <a:buNone/>
              <a:defRPr sz="2800"/>
            </a:lvl2pPr>
            <a:lvl3pPr marL="2121408" indent="0">
              <a:buNone/>
              <a:defRPr sz="2300"/>
            </a:lvl3pPr>
            <a:lvl4pPr marL="3182112" indent="0">
              <a:buNone/>
              <a:defRPr sz="2100"/>
            </a:lvl4pPr>
            <a:lvl5pPr marL="4242816" indent="0">
              <a:buNone/>
              <a:defRPr sz="2100"/>
            </a:lvl5pPr>
            <a:lvl6pPr marL="5303520" indent="0">
              <a:buNone/>
              <a:defRPr sz="2100"/>
            </a:lvl6pPr>
            <a:lvl7pPr marL="6364224" indent="0">
              <a:buNone/>
              <a:defRPr sz="2100"/>
            </a:lvl7pPr>
            <a:lvl8pPr marL="7424928" indent="0">
              <a:buNone/>
              <a:defRPr sz="2100"/>
            </a:lvl8pPr>
            <a:lvl9pPr marL="8485632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02E9-43A4-4967-9E5E-13E6B72935DB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7F27-F53B-4314-B1C7-8B27065167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704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8720" y="534654"/>
            <a:ext cx="21396960" cy="2225146"/>
          </a:xfrm>
          <a:prstGeom prst="rect">
            <a:avLst/>
          </a:prstGeom>
        </p:spPr>
        <p:txBody>
          <a:bodyPr vert="horz" lIns="212141" tIns="106070" rIns="212141" bIns="10607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0" y="3115205"/>
            <a:ext cx="21396960" cy="8810960"/>
          </a:xfrm>
          <a:prstGeom prst="rect">
            <a:avLst/>
          </a:prstGeom>
        </p:spPr>
        <p:txBody>
          <a:bodyPr vert="horz" lIns="212141" tIns="106070" rIns="212141" bIns="10607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8720" y="12374284"/>
            <a:ext cx="5547360" cy="710810"/>
          </a:xfrm>
          <a:prstGeom prst="rect">
            <a:avLst/>
          </a:prstGeom>
        </p:spPr>
        <p:txBody>
          <a:bodyPr vert="horz" lIns="212141" tIns="106070" rIns="212141" bIns="106070" rtlCol="0" anchor="ctr"/>
          <a:lstStyle>
            <a:lvl1pPr algn="l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02E9-43A4-4967-9E5E-13E6B72935DB}" type="datetimeFigureOut">
              <a:rPr lang="en-GB" smtClean="0"/>
              <a:t>05/07/2019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2920" y="12374284"/>
            <a:ext cx="7528560" cy="710810"/>
          </a:xfrm>
          <a:prstGeom prst="rect">
            <a:avLst/>
          </a:prstGeom>
        </p:spPr>
        <p:txBody>
          <a:bodyPr vert="horz" lIns="212141" tIns="106070" rIns="212141" bIns="106070" rtlCol="0" anchor="ctr"/>
          <a:lstStyle>
            <a:lvl1pPr algn="ct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038320" y="12374284"/>
            <a:ext cx="5547360" cy="710810"/>
          </a:xfrm>
          <a:prstGeom prst="rect">
            <a:avLst/>
          </a:prstGeom>
        </p:spPr>
        <p:txBody>
          <a:bodyPr vert="horz" lIns="212141" tIns="106070" rIns="212141" bIns="10607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F7F27-F53B-4314-B1C7-8B27065167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01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2121408" rtl="0" eaLnBrk="1" latinLnBrk="0" hangingPunct="1">
        <a:spcBef>
          <a:spcPct val="0"/>
        </a:spcBef>
        <a:buNone/>
        <a:defRPr sz="10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5528" indent="-795528" algn="l" defTabSz="2121408" rtl="0" eaLnBrk="1" latinLnBrk="0" hangingPunct="1">
        <a:spcBef>
          <a:spcPct val="20000"/>
        </a:spcBef>
        <a:buFont typeface="Arial" pitchFamily="34" charset="0"/>
        <a:buChar char="•"/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723644" indent="-662940" algn="l" defTabSz="2121408" rtl="0" eaLnBrk="1" latinLnBrk="0" hangingPunct="1">
        <a:spcBef>
          <a:spcPct val="20000"/>
        </a:spcBef>
        <a:buFont typeface="Arial" pitchFamily="34" charset="0"/>
        <a:buChar char="–"/>
        <a:defRPr sz="6500" kern="1200">
          <a:solidFill>
            <a:schemeClr val="tx1"/>
          </a:solidFill>
          <a:latin typeface="+mn-lt"/>
          <a:ea typeface="+mn-ea"/>
          <a:cs typeface="+mn-cs"/>
        </a:defRPr>
      </a:lvl2pPr>
      <a:lvl3pPr marL="2651760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3pPr>
      <a:lvl4pPr marL="3712464" indent="-530352" algn="l" defTabSz="2121408" rtl="0" eaLnBrk="1" latinLnBrk="0" hangingPunct="1">
        <a:spcBef>
          <a:spcPct val="20000"/>
        </a:spcBef>
        <a:buFont typeface="Arial" pitchFamily="34" charset="0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4pPr>
      <a:lvl5pPr marL="4773168" indent="-530352" algn="l" defTabSz="2121408" rtl="0" eaLnBrk="1" latinLnBrk="0" hangingPunct="1">
        <a:spcBef>
          <a:spcPct val="20000"/>
        </a:spcBef>
        <a:buFont typeface="Arial" pitchFamily="34" charset="0"/>
        <a:buChar char="»"/>
        <a:defRPr sz="4600" kern="1200">
          <a:solidFill>
            <a:schemeClr val="tx1"/>
          </a:solidFill>
          <a:latin typeface="+mn-lt"/>
          <a:ea typeface="+mn-ea"/>
          <a:cs typeface="+mn-cs"/>
        </a:defRPr>
      </a:lvl5pPr>
      <a:lvl6pPr marL="5833872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894576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955280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9015984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60704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2121408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182112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242816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303520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6364224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7424928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8485632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3063" y="1"/>
            <a:ext cx="23774400" cy="13350874"/>
          </a:xfrm>
          <a:prstGeom prst="rect">
            <a:avLst/>
          </a:prstGeom>
          <a:solidFill>
            <a:srgbClr val="3857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9CFDEA5-C013-42F3-8038-BD80B698997B}"/>
              </a:ext>
            </a:extLst>
          </p:cNvPr>
          <p:cNvSpPr/>
          <p:nvPr/>
        </p:nvSpPr>
        <p:spPr>
          <a:xfrm>
            <a:off x="1676400" y="4008437"/>
            <a:ext cx="20726400" cy="5486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37207" y="4084637"/>
            <a:ext cx="164557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0" b="1" spc="100" dirty="0" smtClean="0">
                <a:solidFill>
                  <a:schemeClr val="bg1"/>
                </a:solidFill>
                <a:latin typeface="Ubuntu"/>
              </a:rPr>
              <a:t>MILITARY</a:t>
            </a:r>
            <a:endParaRPr lang="en-US" sz="20000" b="1" spc="1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3151" y="7945774"/>
            <a:ext cx="130958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Ubuntu"/>
              </a:rPr>
              <a:t>"Aim High, </a:t>
            </a:r>
            <a:r>
              <a:rPr lang="en-GB" sz="6000" dirty="0" smtClean="0">
                <a:solidFill>
                  <a:schemeClr val="bg1"/>
                </a:solidFill>
                <a:latin typeface="Ubuntu"/>
              </a:rPr>
              <a:t>Fly , Fight Win</a:t>
            </a:r>
            <a:r>
              <a:rPr lang="en-GB" sz="6000" dirty="0">
                <a:solidFill>
                  <a:schemeClr val="bg1"/>
                </a:solidFill>
                <a:latin typeface="Ubuntu"/>
              </a:rPr>
              <a:t>" </a:t>
            </a:r>
            <a:endParaRPr lang="en-US" sz="6000" spc="150" dirty="0">
              <a:solidFill>
                <a:schemeClr val="bg1"/>
              </a:solidFill>
              <a:latin typeface="Ubuntu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058400" y="7513637"/>
            <a:ext cx="36576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7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774399" cy="13350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52" y="0"/>
            <a:ext cx="23767948" cy="13381037"/>
          </a:xfrm>
          <a:prstGeom prst="rect">
            <a:avLst/>
          </a:prstGeom>
          <a:solidFill>
            <a:srgbClr val="38572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43400" y="579437"/>
            <a:ext cx="14859000" cy="1795765"/>
          </a:xfrm>
          <a:prstGeom prst="rect">
            <a:avLst/>
          </a:prstGeom>
          <a:noFill/>
          <a:ln>
            <a:noFill/>
          </a:ln>
        </p:spPr>
        <p:txBody>
          <a:bodyPr wrap="square" lIns="178198" tIns="89099" rIns="178198" bIns="89099" rtlCol="0" anchor="ctr">
            <a:spAutoFit/>
          </a:bodyPr>
          <a:lstStyle/>
          <a:p>
            <a:r>
              <a:rPr lang="en-US" altLang="ko-KR" sz="10500" b="1" spc="200" dirty="0" smtClean="0">
                <a:solidFill>
                  <a:schemeClr val="bg1"/>
                </a:solidFill>
                <a:latin typeface="Ubuntu"/>
                <a:cs typeface="Arial" pitchFamily="34" charset="0"/>
              </a:rPr>
              <a:t>Learning and Leading</a:t>
            </a:r>
            <a:endParaRPr lang="ko-KR" altLang="en-US" sz="10500" b="1" spc="200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0576560" y="2941637"/>
            <a:ext cx="28346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6367943" y="4313237"/>
            <a:ext cx="1615257" cy="983917"/>
            <a:chOff x="0" y="0"/>
            <a:chExt cx="3585096" cy="2187575"/>
          </a:xfrm>
          <a:solidFill>
            <a:schemeClr val="bg1"/>
          </a:solidFill>
        </p:grpSpPr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590550" y="0"/>
              <a:ext cx="2873917" cy="1407794"/>
            </a:xfrm>
            <a:custGeom>
              <a:avLst/>
              <a:gdLst>
                <a:gd name="T0" fmla="*/ 635 w 768"/>
                <a:gd name="T1" fmla="*/ 374 h 374"/>
                <a:gd name="T2" fmla="*/ 618 w 768"/>
                <a:gd name="T3" fmla="*/ 320 h 374"/>
                <a:gd name="T4" fmla="*/ 768 w 768"/>
                <a:gd name="T5" fmla="*/ 320 h 374"/>
                <a:gd name="T6" fmla="*/ 768 w 768"/>
                <a:gd name="T7" fmla="*/ 269 h 374"/>
                <a:gd name="T8" fmla="*/ 476 w 768"/>
                <a:gd name="T9" fmla="*/ 269 h 374"/>
                <a:gd name="T10" fmla="*/ 414 w 768"/>
                <a:gd name="T11" fmla="*/ 214 h 374"/>
                <a:gd name="T12" fmla="*/ 342 w 768"/>
                <a:gd name="T13" fmla="*/ 214 h 374"/>
                <a:gd name="T14" fmla="*/ 342 w 768"/>
                <a:gd name="T15" fmla="*/ 26 h 374"/>
                <a:gd name="T16" fmla="*/ 317 w 768"/>
                <a:gd name="T17" fmla="*/ 0 h 374"/>
                <a:gd name="T18" fmla="*/ 291 w 768"/>
                <a:gd name="T19" fmla="*/ 26 h 374"/>
                <a:gd name="T20" fmla="*/ 291 w 768"/>
                <a:gd name="T21" fmla="*/ 214 h 374"/>
                <a:gd name="T22" fmla="*/ 160 w 768"/>
                <a:gd name="T23" fmla="*/ 214 h 374"/>
                <a:gd name="T24" fmla="*/ 160 w 768"/>
                <a:gd name="T25" fmla="*/ 269 h 374"/>
                <a:gd name="T26" fmla="*/ 0 w 768"/>
                <a:gd name="T27" fmla="*/ 269 h 374"/>
                <a:gd name="T28" fmla="*/ 0 w 768"/>
                <a:gd name="T29" fmla="*/ 374 h 374"/>
                <a:gd name="T30" fmla="*/ 635 w 768"/>
                <a:gd name="T31" fmla="*/ 374 h 374"/>
                <a:gd name="T32" fmla="*/ 635 w 768"/>
                <a:gd name="T33" fmla="*/ 374 h 374"/>
                <a:gd name="T34" fmla="*/ 635 w 768"/>
                <a:gd name="T35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8" h="374">
                  <a:moveTo>
                    <a:pt x="635" y="374"/>
                  </a:moveTo>
                  <a:cubicBezTo>
                    <a:pt x="634" y="355"/>
                    <a:pt x="628" y="336"/>
                    <a:pt x="618" y="320"/>
                  </a:cubicBezTo>
                  <a:cubicBezTo>
                    <a:pt x="768" y="320"/>
                    <a:pt x="768" y="320"/>
                    <a:pt x="768" y="320"/>
                  </a:cubicBezTo>
                  <a:cubicBezTo>
                    <a:pt x="768" y="269"/>
                    <a:pt x="768" y="269"/>
                    <a:pt x="768" y="269"/>
                  </a:cubicBezTo>
                  <a:cubicBezTo>
                    <a:pt x="476" y="269"/>
                    <a:pt x="476" y="269"/>
                    <a:pt x="476" y="269"/>
                  </a:cubicBezTo>
                  <a:cubicBezTo>
                    <a:pt x="473" y="238"/>
                    <a:pt x="446" y="214"/>
                    <a:pt x="414" y="214"/>
                  </a:cubicBezTo>
                  <a:cubicBezTo>
                    <a:pt x="342" y="214"/>
                    <a:pt x="342" y="214"/>
                    <a:pt x="342" y="214"/>
                  </a:cubicBezTo>
                  <a:cubicBezTo>
                    <a:pt x="342" y="26"/>
                    <a:pt x="342" y="26"/>
                    <a:pt x="342" y="26"/>
                  </a:cubicBezTo>
                  <a:cubicBezTo>
                    <a:pt x="342" y="11"/>
                    <a:pt x="331" y="0"/>
                    <a:pt x="317" y="0"/>
                  </a:cubicBezTo>
                  <a:cubicBezTo>
                    <a:pt x="303" y="0"/>
                    <a:pt x="291" y="11"/>
                    <a:pt x="291" y="26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160" y="214"/>
                    <a:pt x="160" y="214"/>
                    <a:pt x="160" y="214"/>
                  </a:cubicBezTo>
                  <a:cubicBezTo>
                    <a:pt x="160" y="269"/>
                    <a:pt x="160" y="269"/>
                    <a:pt x="160" y="269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374"/>
                    <a:pt x="0" y="374"/>
                    <a:pt x="0" y="374"/>
                  </a:cubicBezTo>
                  <a:lnTo>
                    <a:pt x="635" y="374"/>
                  </a:lnTo>
                  <a:close/>
                  <a:moveTo>
                    <a:pt x="635" y="374"/>
                  </a:moveTo>
                  <a:cubicBezTo>
                    <a:pt x="635" y="374"/>
                    <a:pt x="635" y="374"/>
                    <a:pt x="635" y="374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0" y="1600200"/>
              <a:ext cx="3585096" cy="587375"/>
            </a:xfrm>
            <a:custGeom>
              <a:avLst/>
              <a:gdLst>
                <a:gd name="T0" fmla="*/ 0 w 958"/>
                <a:gd name="T1" fmla="*/ 0 h 156"/>
                <a:gd name="T2" fmla="*/ 0 w 958"/>
                <a:gd name="T3" fmla="*/ 86 h 156"/>
                <a:gd name="T4" fmla="*/ 72 w 958"/>
                <a:gd name="T5" fmla="*/ 156 h 156"/>
                <a:gd name="T6" fmla="*/ 855 w 958"/>
                <a:gd name="T7" fmla="*/ 156 h 156"/>
                <a:gd name="T8" fmla="*/ 919 w 958"/>
                <a:gd name="T9" fmla="*/ 116 h 156"/>
                <a:gd name="T10" fmla="*/ 958 w 958"/>
                <a:gd name="T11" fmla="*/ 0 h 156"/>
                <a:gd name="T12" fmla="*/ 0 w 958"/>
                <a:gd name="T13" fmla="*/ 0 h 156"/>
                <a:gd name="T14" fmla="*/ 0 w 958"/>
                <a:gd name="T15" fmla="*/ 0 h 156"/>
                <a:gd name="T16" fmla="*/ 0 w 958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8" h="156">
                  <a:moveTo>
                    <a:pt x="0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0" y="125"/>
                    <a:pt x="33" y="156"/>
                    <a:pt x="72" y="156"/>
                  </a:cubicBezTo>
                  <a:cubicBezTo>
                    <a:pt x="855" y="156"/>
                    <a:pt x="855" y="156"/>
                    <a:pt x="855" y="156"/>
                  </a:cubicBezTo>
                  <a:cubicBezTo>
                    <a:pt x="883" y="156"/>
                    <a:pt x="908" y="140"/>
                    <a:pt x="919" y="116"/>
                  </a:cubicBezTo>
                  <a:cubicBezTo>
                    <a:pt x="921" y="112"/>
                    <a:pt x="939" y="57"/>
                    <a:pt x="958" y="0"/>
                  </a:cubicBezTo>
                  <a:lnTo>
                    <a:pt x="0" y="0"/>
                  </a:ln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5220684" y="4313237"/>
            <a:ext cx="951516" cy="1231055"/>
          </a:xfrm>
          <a:custGeom>
            <a:avLst/>
            <a:gdLst>
              <a:gd name="T0" fmla="*/ 736 w 736"/>
              <a:gd name="T1" fmla="*/ 791 h 951"/>
              <a:gd name="T2" fmla="*/ 736 w 736"/>
              <a:gd name="T3" fmla="*/ 687 h 951"/>
              <a:gd name="T4" fmla="*/ 445 w 736"/>
              <a:gd name="T5" fmla="*/ 315 h 951"/>
              <a:gd name="T6" fmla="*/ 445 w 736"/>
              <a:gd name="T7" fmla="*/ 291 h 951"/>
              <a:gd name="T8" fmla="*/ 368 w 736"/>
              <a:gd name="T9" fmla="*/ 0 h 951"/>
              <a:gd name="T10" fmla="*/ 291 w 736"/>
              <a:gd name="T11" fmla="*/ 291 h 951"/>
              <a:gd name="T12" fmla="*/ 291 w 736"/>
              <a:gd name="T13" fmla="*/ 318 h 951"/>
              <a:gd name="T14" fmla="*/ 291 w 736"/>
              <a:gd name="T15" fmla="*/ 314 h 951"/>
              <a:gd name="T16" fmla="*/ 0 w 736"/>
              <a:gd name="T17" fmla="*/ 687 h 951"/>
              <a:gd name="T18" fmla="*/ 0 w 736"/>
              <a:gd name="T19" fmla="*/ 791 h 951"/>
              <a:gd name="T20" fmla="*/ 291 w 736"/>
              <a:gd name="T21" fmla="*/ 629 h 951"/>
              <a:gd name="T22" fmla="*/ 291 w 736"/>
              <a:gd name="T23" fmla="*/ 744 h 951"/>
              <a:gd name="T24" fmla="*/ 157 w 736"/>
              <a:gd name="T25" fmla="*/ 846 h 951"/>
              <a:gd name="T26" fmla="*/ 157 w 736"/>
              <a:gd name="T27" fmla="*/ 897 h 951"/>
              <a:gd name="T28" fmla="*/ 262 w 736"/>
              <a:gd name="T29" fmla="*/ 897 h 951"/>
              <a:gd name="T30" fmla="*/ 262 w 736"/>
              <a:gd name="T31" fmla="*/ 926 h 951"/>
              <a:gd name="T32" fmla="*/ 288 w 736"/>
              <a:gd name="T33" fmla="*/ 951 h 951"/>
              <a:gd name="T34" fmla="*/ 314 w 736"/>
              <a:gd name="T35" fmla="*/ 926 h 951"/>
              <a:gd name="T36" fmla="*/ 314 w 736"/>
              <a:gd name="T37" fmla="*/ 897 h 951"/>
              <a:gd name="T38" fmla="*/ 422 w 736"/>
              <a:gd name="T39" fmla="*/ 897 h 951"/>
              <a:gd name="T40" fmla="*/ 422 w 736"/>
              <a:gd name="T41" fmla="*/ 926 h 951"/>
              <a:gd name="T42" fmla="*/ 448 w 736"/>
              <a:gd name="T43" fmla="*/ 951 h 951"/>
              <a:gd name="T44" fmla="*/ 474 w 736"/>
              <a:gd name="T45" fmla="*/ 926 h 951"/>
              <a:gd name="T46" fmla="*/ 474 w 736"/>
              <a:gd name="T47" fmla="*/ 897 h 951"/>
              <a:gd name="T48" fmla="*/ 579 w 736"/>
              <a:gd name="T49" fmla="*/ 897 h 951"/>
              <a:gd name="T50" fmla="*/ 579 w 736"/>
              <a:gd name="T51" fmla="*/ 846 h 951"/>
              <a:gd name="T52" fmla="*/ 445 w 736"/>
              <a:gd name="T53" fmla="*/ 744 h 951"/>
              <a:gd name="T54" fmla="*/ 445 w 736"/>
              <a:gd name="T55" fmla="*/ 630 h 951"/>
              <a:gd name="T56" fmla="*/ 736 w 736"/>
              <a:gd name="T57" fmla="*/ 791 h 951"/>
              <a:gd name="T58" fmla="*/ 736 w 736"/>
              <a:gd name="T59" fmla="*/ 791 h 951"/>
              <a:gd name="T60" fmla="*/ 736 w 736"/>
              <a:gd name="T61" fmla="*/ 791 h 9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36" h="951">
                <a:moveTo>
                  <a:pt x="736" y="791"/>
                </a:moveTo>
                <a:cubicBezTo>
                  <a:pt x="736" y="687"/>
                  <a:pt x="736" y="687"/>
                  <a:pt x="736" y="687"/>
                </a:cubicBezTo>
                <a:cubicBezTo>
                  <a:pt x="445" y="315"/>
                  <a:pt x="445" y="315"/>
                  <a:pt x="445" y="315"/>
                </a:cubicBezTo>
                <a:cubicBezTo>
                  <a:pt x="445" y="291"/>
                  <a:pt x="445" y="291"/>
                  <a:pt x="445" y="291"/>
                </a:cubicBezTo>
                <a:cubicBezTo>
                  <a:pt x="445" y="233"/>
                  <a:pt x="419" y="0"/>
                  <a:pt x="368" y="0"/>
                </a:cubicBezTo>
                <a:cubicBezTo>
                  <a:pt x="317" y="0"/>
                  <a:pt x="291" y="233"/>
                  <a:pt x="291" y="291"/>
                </a:cubicBezTo>
                <a:cubicBezTo>
                  <a:pt x="291" y="318"/>
                  <a:pt x="291" y="318"/>
                  <a:pt x="291" y="318"/>
                </a:cubicBezTo>
                <a:cubicBezTo>
                  <a:pt x="291" y="314"/>
                  <a:pt x="291" y="314"/>
                  <a:pt x="291" y="314"/>
                </a:cubicBezTo>
                <a:cubicBezTo>
                  <a:pt x="0" y="687"/>
                  <a:pt x="0" y="687"/>
                  <a:pt x="0" y="687"/>
                </a:cubicBezTo>
                <a:cubicBezTo>
                  <a:pt x="0" y="791"/>
                  <a:pt x="0" y="791"/>
                  <a:pt x="0" y="791"/>
                </a:cubicBezTo>
                <a:cubicBezTo>
                  <a:pt x="291" y="629"/>
                  <a:pt x="291" y="629"/>
                  <a:pt x="291" y="629"/>
                </a:cubicBezTo>
                <a:cubicBezTo>
                  <a:pt x="291" y="744"/>
                  <a:pt x="291" y="744"/>
                  <a:pt x="291" y="744"/>
                </a:cubicBezTo>
                <a:cubicBezTo>
                  <a:pt x="157" y="846"/>
                  <a:pt x="157" y="846"/>
                  <a:pt x="157" y="846"/>
                </a:cubicBezTo>
                <a:cubicBezTo>
                  <a:pt x="157" y="897"/>
                  <a:pt x="157" y="897"/>
                  <a:pt x="157" y="897"/>
                </a:cubicBezTo>
                <a:cubicBezTo>
                  <a:pt x="262" y="897"/>
                  <a:pt x="262" y="897"/>
                  <a:pt x="262" y="897"/>
                </a:cubicBezTo>
                <a:cubicBezTo>
                  <a:pt x="262" y="926"/>
                  <a:pt x="262" y="926"/>
                  <a:pt x="262" y="926"/>
                </a:cubicBezTo>
                <a:cubicBezTo>
                  <a:pt x="262" y="940"/>
                  <a:pt x="274" y="951"/>
                  <a:pt x="288" y="951"/>
                </a:cubicBezTo>
                <a:cubicBezTo>
                  <a:pt x="302" y="951"/>
                  <a:pt x="314" y="940"/>
                  <a:pt x="314" y="926"/>
                </a:cubicBezTo>
                <a:cubicBezTo>
                  <a:pt x="314" y="897"/>
                  <a:pt x="314" y="897"/>
                  <a:pt x="314" y="897"/>
                </a:cubicBezTo>
                <a:cubicBezTo>
                  <a:pt x="422" y="897"/>
                  <a:pt x="422" y="897"/>
                  <a:pt x="422" y="897"/>
                </a:cubicBezTo>
                <a:cubicBezTo>
                  <a:pt x="422" y="926"/>
                  <a:pt x="422" y="926"/>
                  <a:pt x="422" y="926"/>
                </a:cubicBezTo>
                <a:cubicBezTo>
                  <a:pt x="422" y="940"/>
                  <a:pt x="434" y="951"/>
                  <a:pt x="448" y="951"/>
                </a:cubicBezTo>
                <a:cubicBezTo>
                  <a:pt x="462" y="951"/>
                  <a:pt x="474" y="940"/>
                  <a:pt x="474" y="926"/>
                </a:cubicBezTo>
                <a:cubicBezTo>
                  <a:pt x="474" y="897"/>
                  <a:pt x="474" y="897"/>
                  <a:pt x="474" y="897"/>
                </a:cubicBezTo>
                <a:cubicBezTo>
                  <a:pt x="579" y="897"/>
                  <a:pt x="579" y="897"/>
                  <a:pt x="579" y="897"/>
                </a:cubicBezTo>
                <a:cubicBezTo>
                  <a:pt x="579" y="846"/>
                  <a:pt x="579" y="846"/>
                  <a:pt x="579" y="846"/>
                </a:cubicBezTo>
                <a:cubicBezTo>
                  <a:pt x="445" y="744"/>
                  <a:pt x="445" y="744"/>
                  <a:pt x="445" y="744"/>
                </a:cubicBezTo>
                <a:cubicBezTo>
                  <a:pt x="445" y="630"/>
                  <a:pt x="445" y="630"/>
                  <a:pt x="445" y="630"/>
                </a:cubicBezTo>
                <a:lnTo>
                  <a:pt x="736" y="791"/>
                </a:lnTo>
                <a:close/>
                <a:moveTo>
                  <a:pt x="736" y="791"/>
                </a:moveTo>
                <a:cubicBezTo>
                  <a:pt x="736" y="791"/>
                  <a:pt x="736" y="791"/>
                  <a:pt x="736" y="791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828800" y="6142037"/>
            <a:ext cx="8399735" cy="990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8198">
              <a:lnSpc>
                <a:spcPts val="7016"/>
              </a:lnSpc>
            </a:pPr>
            <a:r>
              <a:rPr lang="en-US" sz="6600" b="1" spc="200" dirty="0">
                <a:solidFill>
                  <a:schemeClr val="bg1"/>
                </a:solidFill>
                <a:latin typeface="Ubuntu"/>
              </a:rPr>
              <a:t>Military Aero plane</a:t>
            </a:r>
            <a:endParaRPr lang="en-US" sz="6600" b="1" spc="2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28800" y="7450117"/>
            <a:ext cx="85240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36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6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36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36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r>
              <a:rPr lang="en-US" sz="36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36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6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3600" spc="5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</a:t>
            </a:r>
            <a:r>
              <a:rPr lang="en-US" sz="36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standard.</a:t>
            </a:r>
            <a:endParaRPr lang="en-US" sz="36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305697" y="6142037"/>
            <a:ext cx="5734903" cy="990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8198" algn="ctr">
              <a:lnSpc>
                <a:spcPts val="7016"/>
              </a:lnSpc>
            </a:pPr>
            <a:r>
              <a:rPr lang="en-US" sz="6600" b="1" spc="200" dirty="0" smtClean="0">
                <a:solidFill>
                  <a:schemeClr val="bg1"/>
                </a:solidFill>
                <a:latin typeface="Ubuntu"/>
              </a:rPr>
              <a:t>Military Ship</a:t>
            </a:r>
            <a:endParaRPr lang="en-US" sz="6600" b="1" spc="2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030200" y="7450117"/>
            <a:ext cx="85240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36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6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36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36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r>
              <a:rPr lang="en-US" sz="36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36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6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3600" spc="5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</a:t>
            </a:r>
            <a:r>
              <a:rPr lang="en-US" sz="36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standard.</a:t>
            </a:r>
            <a:endParaRPr lang="en-US" sz="36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54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774400" cy="13350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69748" y="-1"/>
            <a:ext cx="23844148" cy="13350875"/>
          </a:xfrm>
          <a:prstGeom prst="rect">
            <a:avLst/>
          </a:prstGeom>
          <a:solidFill>
            <a:srgbClr val="38572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9200" y="9897328"/>
            <a:ext cx="647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standard.</a:t>
            </a:r>
            <a:endParaRPr lang="en-US" sz="28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34400" y="9897383"/>
            <a:ext cx="647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standard.</a:t>
            </a:r>
            <a:endParaRPr lang="en-US" sz="28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849600" y="9897438"/>
            <a:ext cx="647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standard.</a:t>
            </a:r>
            <a:endParaRPr lang="en-US" sz="28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10086" y="8765094"/>
            <a:ext cx="5424114" cy="882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8198" algn="ctr">
              <a:lnSpc>
                <a:spcPts val="7016"/>
              </a:lnSpc>
            </a:pPr>
            <a:r>
              <a:rPr lang="en-US" sz="4000" b="1" spc="200" dirty="0">
                <a:solidFill>
                  <a:schemeClr val="bg1"/>
                </a:solidFill>
                <a:latin typeface="Ubuntu"/>
              </a:rPr>
              <a:t>Military Aero plane</a:t>
            </a:r>
            <a:endParaRPr lang="en-US" sz="4000" b="1" spc="2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2243" y="8765094"/>
            <a:ext cx="5424114" cy="882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8198" algn="ctr">
              <a:lnSpc>
                <a:spcPts val="7016"/>
              </a:lnSpc>
            </a:pPr>
            <a:r>
              <a:rPr lang="en-US" sz="4000" b="1" spc="200" dirty="0">
                <a:solidFill>
                  <a:schemeClr val="bg1"/>
                </a:solidFill>
                <a:latin typeface="Ubuntu"/>
              </a:rPr>
              <a:t>Military Aero plane</a:t>
            </a:r>
            <a:endParaRPr lang="en-US" sz="4000" b="1" spc="2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154400" y="8765094"/>
            <a:ext cx="5424114" cy="882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8198" algn="ctr">
              <a:lnSpc>
                <a:spcPts val="7016"/>
              </a:lnSpc>
            </a:pPr>
            <a:r>
              <a:rPr lang="en-US" sz="4000" b="1" spc="200" dirty="0">
                <a:solidFill>
                  <a:schemeClr val="bg1"/>
                </a:solidFill>
                <a:latin typeface="Ubuntu"/>
              </a:rPr>
              <a:t>Military Aero plane</a:t>
            </a:r>
            <a:endParaRPr lang="en-US" sz="4000" b="1" spc="2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25" name="Graphic 37">
            <a:extLst>
              <a:ext uri="{FF2B5EF4-FFF2-40B4-BE49-F238E27FC236}">
                <a16:creationId xmlns:a16="http://schemas.microsoft.com/office/drawing/2014/main" xmlns="" id="{2B367B5E-EDC3-421E-826C-E31CBCC2CFD3}"/>
              </a:ext>
            </a:extLst>
          </p:cNvPr>
          <p:cNvSpPr/>
          <p:nvPr/>
        </p:nvSpPr>
        <p:spPr>
          <a:xfrm rot="20401313">
            <a:off x="211212" y="615929"/>
            <a:ext cx="4151753" cy="1823734"/>
          </a:xfrm>
          <a:custGeom>
            <a:avLst/>
            <a:gdLst>
              <a:gd name="connsiteX0" fmla="*/ 3328511 w 3333750"/>
              <a:gd name="connsiteY0" fmla="*/ 594943 h 1466850"/>
              <a:gd name="connsiteX1" fmla="*/ 3178016 w 3333750"/>
              <a:gd name="connsiteY1" fmla="*/ 583513 h 1466850"/>
              <a:gd name="connsiteX2" fmla="*/ 2994184 w 3333750"/>
              <a:gd name="connsiteY2" fmla="*/ 573988 h 1466850"/>
              <a:gd name="connsiteX3" fmla="*/ 2730341 w 3333750"/>
              <a:gd name="connsiteY3" fmla="*/ 563511 h 1466850"/>
              <a:gd name="connsiteX4" fmla="*/ 2220754 w 3333750"/>
              <a:gd name="connsiteY4" fmla="*/ 544461 h 1466850"/>
              <a:gd name="connsiteX5" fmla="*/ 2032159 w 3333750"/>
              <a:gd name="connsiteY5" fmla="*/ 536841 h 1466850"/>
              <a:gd name="connsiteX6" fmla="*/ 1983581 w 3333750"/>
              <a:gd name="connsiteY6" fmla="*/ 534936 h 1466850"/>
              <a:gd name="connsiteX7" fmla="*/ 1975009 w 3333750"/>
              <a:gd name="connsiteY7" fmla="*/ 534936 h 1466850"/>
              <a:gd name="connsiteX8" fmla="*/ 1968341 w 3333750"/>
              <a:gd name="connsiteY8" fmla="*/ 534936 h 1466850"/>
              <a:gd name="connsiteX9" fmla="*/ 1955959 w 3333750"/>
              <a:gd name="connsiteY9" fmla="*/ 528268 h 1466850"/>
              <a:gd name="connsiteX10" fmla="*/ 1904524 w 3333750"/>
              <a:gd name="connsiteY10" fmla="*/ 527316 h 1466850"/>
              <a:gd name="connsiteX11" fmla="*/ 1871186 w 3333750"/>
              <a:gd name="connsiteY11" fmla="*/ 516838 h 1466850"/>
              <a:gd name="connsiteX12" fmla="*/ 1802606 w 3333750"/>
              <a:gd name="connsiteY12" fmla="*/ 513028 h 1466850"/>
              <a:gd name="connsiteX13" fmla="*/ 1779746 w 3333750"/>
              <a:gd name="connsiteY13" fmla="*/ 493026 h 1466850"/>
              <a:gd name="connsiteX14" fmla="*/ 1805464 w 3333750"/>
              <a:gd name="connsiteY14" fmla="*/ 477786 h 1466850"/>
              <a:gd name="connsiteX15" fmla="*/ 1794986 w 3333750"/>
              <a:gd name="connsiteY15" fmla="*/ 408253 h 1466850"/>
              <a:gd name="connsiteX16" fmla="*/ 1789271 w 3333750"/>
              <a:gd name="connsiteY16" fmla="*/ 371106 h 1466850"/>
              <a:gd name="connsiteX17" fmla="*/ 1783556 w 3333750"/>
              <a:gd name="connsiteY17" fmla="*/ 344436 h 1466850"/>
              <a:gd name="connsiteX18" fmla="*/ 1786414 w 3333750"/>
              <a:gd name="connsiteY18" fmla="*/ 339673 h 1466850"/>
              <a:gd name="connsiteX19" fmla="*/ 1760696 w 3333750"/>
              <a:gd name="connsiteY19" fmla="*/ 336816 h 1466850"/>
              <a:gd name="connsiteX20" fmla="*/ 1760696 w 3333750"/>
              <a:gd name="connsiteY20" fmla="*/ 307288 h 1466850"/>
              <a:gd name="connsiteX21" fmla="*/ 1737836 w 3333750"/>
              <a:gd name="connsiteY21" fmla="*/ 177748 h 1466850"/>
              <a:gd name="connsiteX22" fmla="*/ 1723549 w 3333750"/>
              <a:gd name="connsiteY22" fmla="*/ 69163 h 1466850"/>
              <a:gd name="connsiteX23" fmla="*/ 1709261 w 3333750"/>
              <a:gd name="connsiteY23" fmla="*/ 7251 h 1466850"/>
              <a:gd name="connsiteX24" fmla="*/ 1731169 w 3333750"/>
              <a:gd name="connsiteY24" fmla="*/ 227278 h 1466850"/>
              <a:gd name="connsiteX25" fmla="*/ 1734979 w 3333750"/>
              <a:gd name="connsiteY25" fmla="*/ 259663 h 1466850"/>
              <a:gd name="connsiteX26" fmla="*/ 1726406 w 3333750"/>
              <a:gd name="connsiteY26" fmla="*/ 272998 h 1466850"/>
              <a:gd name="connsiteX27" fmla="*/ 1734026 w 3333750"/>
              <a:gd name="connsiteY27" fmla="*/ 333006 h 1466850"/>
              <a:gd name="connsiteX28" fmla="*/ 1737836 w 3333750"/>
              <a:gd name="connsiteY28" fmla="*/ 365391 h 1466850"/>
              <a:gd name="connsiteX29" fmla="*/ 1733074 w 3333750"/>
              <a:gd name="connsiteY29" fmla="*/ 407301 h 1466850"/>
              <a:gd name="connsiteX30" fmla="*/ 1727359 w 3333750"/>
              <a:gd name="connsiteY30" fmla="*/ 388251 h 1466850"/>
              <a:gd name="connsiteX31" fmla="*/ 1693069 w 3333750"/>
              <a:gd name="connsiteY31" fmla="*/ 383488 h 1466850"/>
              <a:gd name="connsiteX32" fmla="*/ 1685449 w 3333750"/>
              <a:gd name="connsiteY32" fmla="*/ 365391 h 1466850"/>
              <a:gd name="connsiteX33" fmla="*/ 1677829 w 3333750"/>
              <a:gd name="connsiteY33" fmla="*/ 344436 h 1466850"/>
              <a:gd name="connsiteX34" fmla="*/ 1674971 w 3333750"/>
              <a:gd name="connsiteY34" fmla="*/ 325386 h 1466850"/>
              <a:gd name="connsiteX35" fmla="*/ 1662589 w 3333750"/>
              <a:gd name="connsiteY35" fmla="*/ 308241 h 1466850"/>
              <a:gd name="connsiteX36" fmla="*/ 1642586 w 3333750"/>
              <a:gd name="connsiteY36" fmla="*/ 332053 h 1466850"/>
              <a:gd name="connsiteX37" fmla="*/ 1520666 w 3333750"/>
              <a:gd name="connsiteY37" fmla="*/ 404443 h 1466850"/>
              <a:gd name="connsiteX38" fmla="*/ 1552099 w 3333750"/>
              <a:gd name="connsiteY38" fmla="*/ 472071 h 1466850"/>
              <a:gd name="connsiteX39" fmla="*/ 1634014 w 3333750"/>
              <a:gd name="connsiteY39" fmla="*/ 493978 h 1466850"/>
              <a:gd name="connsiteX40" fmla="*/ 1619726 w 3333750"/>
              <a:gd name="connsiteY40" fmla="*/ 522553 h 1466850"/>
              <a:gd name="connsiteX41" fmla="*/ 1535906 w 3333750"/>
              <a:gd name="connsiteY41" fmla="*/ 513028 h 1466850"/>
              <a:gd name="connsiteX42" fmla="*/ 1496854 w 3333750"/>
              <a:gd name="connsiteY42" fmla="*/ 522553 h 1466850"/>
              <a:gd name="connsiteX43" fmla="*/ 1453039 w 3333750"/>
              <a:gd name="connsiteY43" fmla="*/ 519696 h 1466850"/>
              <a:gd name="connsiteX44" fmla="*/ 1426369 w 3333750"/>
              <a:gd name="connsiteY44" fmla="*/ 528268 h 1466850"/>
              <a:gd name="connsiteX45" fmla="*/ 1368266 w 3333750"/>
              <a:gd name="connsiteY45" fmla="*/ 530173 h 1466850"/>
              <a:gd name="connsiteX46" fmla="*/ 1360646 w 3333750"/>
              <a:gd name="connsiteY46" fmla="*/ 542556 h 1466850"/>
              <a:gd name="connsiteX47" fmla="*/ 1349216 w 3333750"/>
              <a:gd name="connsiteY47" fmla="*/ 542556 h 1466850"/>
              <a:gd name="connsiteX48" fmla="*/ 1211104 w 3333750"/>
              <a:gd name="connsiteY48" fmla="*/ 547318 h 1466850"/>
              <a:gd name="connsiteX49" fmla="*/ 711994 w 3333750"/>
              <a:gd name="connsiteY49" fmla="*/ 564463 h 1466850"/>
              <a:gd name="connsiteX50" fmla="*/ 389096 w 3333750"/>
              <a:gd name="connsiteY50" fmla="*/ 575893 h 1466850"/>
              <a:gd name="connsiteX51" fmla="*/ 71914 w 3333750"/>
              <a:gd name="connsiteY51" fmla="*/ 593038 h 1466850"/>
              <a:gd name="connsiteX52" fmla="*/ 7144 w 3333750"/>
              <a:gd name="connsiteY52" fmla="*/ 601611 h 1466850"/>
              <a:gd name="connsiteX53" fmla="*/ 125254 w 3333750"/>
              <a:gd name="connsiteY53" fmla="*/ 596848 h 1466850"/>
              <a:gd name="connsiteX54" fmla="*/ 342424 w 3333750"/>
              <a:gd name="connsiteY54" fmla="*/ 589228 h 1466850"/>
              <a:gd name="connsiteX55" fmla="*/ 711994 w 3333750"/>
              <a:gd name="connsiteY55" fmla="*/ 573036 h 1466850"/>
              <a:gd name="connsiteX56" fmla="*/ 1357789 w 3333750"/>
              <a:gd name="connsiteY56" fmla="*/ 564463 h 1466850"/>
              <a:gd name="connsiteX57" fmla="*/ 1355884 w 3333750"/>
              <a:gd name="connsiteY57" fmla="*/ 552081 h 1466850"/>
              <a:gd name="connsiteX58" fmla="*/ 1440656 w 3333750"/>
              <a:gd name="connsiteY58" fmla="*/ 551128 h 1466850"/>
              <a:gd name="connsiteX59" fmla="*/ 1467326 w 3333750"/>
              <a:gd name="connsiteY59" fmla="*/ 557796 h 1466850"/>
              <a:gd name="connsiteX60" fmla="*/ 1507331 w 3333750"/>
              <a:gd name="connsiteY60" fmla="*/ 555891 h 1466850"/>
              <a:gd name="connsiteX61" fmla="*/ 1537811 w 3333750"/>
              <a:gd name="connsiteY61" fmla="*/ 564463 h 1466850"/>
              <a:gd name="connsiteX62" fmla="*/ 1555909 w 3333750"/>
              <a:gd name="connsiteY62" fmla="*/ 573036 h 1466850"/>
              <a:gd name="connsiteX63" fmla="*/ 1581626 w 3333750"/>
              <a:gd name="connsiteY63" fmla="*/ 573988 h 1466850"/>
              <a:gd name="connsiteX64" fmla="*/ 1577816 w 3333750"/>
              <a:gd name="connsiteY64" fmla="*/ 655903 h 1466850"/>
              <a:gd name="connsiteX65" fmla="*/ 1534001 w 3333750"/>
              <a:gd name="connsiteY65" fmla="*/ 655903 h 1466850"/>
              <a:gd name="connsiteX66" fmla="*/ 1516856 w 3333750"/>
              <a:gd name="connsiteY66" fmla="*/ 653998 h 1466850"/>
              <a:gd name="connsiteX67" fmla="*/ 1502569 w 3333750"/>
              <a:gd name="connsiteY67" fmla="*/ 653046 h 1466850"/>
              <a:gd name="connsiteX68" fmla="*/ 1497806 w 3333750"/>
              <a:gd name="connsiteY68" fmla="*/ 646378 h 1466850"/>
              <a:gd name="connsiteX69" fmla="*/ 1480661 w 3333750"/>
              <a:gd name="connsiteY69" fmla="*/ 647331 h 1466850"/>
              <a:gd name="connsiteX70" fmla="*/ 1466374 w 3333750"/>
              <a:gd name="connsiteY70" fmla="*/ 652093 h 1466850"/>
              <a:gd name="connsiteX71" fmla="*/ 1427321 w 3333750"/>
              <a:gd name="connsiteY71" fmla="*/ 653046 h 1466850"/>
              <a:gd name="connsiteX72" fmla="*/ 1393031 w 3333750"/>
              <a:gd name="connsiteY72" fmla="*/ 660666 h 1466850"/>
              <a:gd name="connsiteX73" fmla="*/ 1380649 w 3333750"/>
              <a:gd name="connsiteY73" fmla="*/ 671143 h 1466850"/>
              <a:gd name="connsiteX74" fmla="*/ 1329214 w 3333750"/>
              <a:gd name="connsiteY74" fmla="*/ 700671 h 1466850"/>
              <a:gd name="connsiteX75" fmla="*/ 1328261 w 3333750"/>
              <a:gd name="connsiteY75" fmla="*/ 798778 h 1466850"/>
              <a:gd name="connsiteX76" fmla="*/ 1330166 w 3333750"/>
              <a:gd name="connsiteY76" fmla="*/ 802588 h 1466850"/>
              <a:gd name="connsiteX77" fmla="*/ 1098709 w 3333750"/>
              <a:gd name="connsiteY77" fmla="*/ 820686 h 1466850"/>
              <a:gd name="connsiteX78" fmla="*/ 1012031 w 3333750"/>
              <a:gd name="connsiteY78" fmla="*/ 827353 h 1466850"/>
              <a:gd name="connsiteX79" fmla="*/ 1008221 w 3333750"/>
              <a:gd name="connsiteY79" fmla="*/ 843546 h 1466850"/>
              <a:gd name="connsiteX80" fmla="*/ 1014889 w 3333750"/>
              <a:gd name="connsiteY80" fmla="*/ 860691 h 1466850"/>
              <a:gd name="connsiteX81" fmla="*/ 1005364 w 3333750"/>
              <a:gd name="connsiteY81" fmla="*/ 902601 h 1466850"/>
              <a:gd name="connsiteX82" fmla="*/ 1007269 w 3333750"/>
              <a:gd name="connsiteY82" fmla="*/ 937843 h 1466850"/>
              <a:gd name="connsiteX83" fmla="*/ 1021556 w 3333750"/>
              <a:gd name="connsiteY83" fmla="*/ 937843 h 1466850"/>
              <a:gd name="connsiteX84" fmla="*/ 992981 w 3333750"/>
              <a:gd name="connsiteY84" fmla="*/ 954036 h 1466850"/>
              <a:gd name="connsiteX85" fmla="*/ 988219 w 3333750"/>
              <a:gd name="connsiteY85" fmla="*/ 967371 h 1466850"/>
              <a:gd name="connsiteX86" fmla="*/ 975836 w 3333750"/>
              <a:gd name="connsiteY86" fmla="*/ 985468 h 1466850"/>
              <a:gd name="connsiteX87" fmla="*/ 967264 w 3333750"/>
              <a:gd name="connsiteY87" fmla="*/ 1007376 h 1466850"/>
              <a:gd name="connsiteX88" fmla="*/ 925354 w 3333750"/>
              <a:gd name="connsiteY88" fmla="*/ 1011186 h 1466850"/>
              <a:gd name="connsiteX89" fmla="*/ 947261 w 3333750"/>
              <a:gd name="connsiteY89" fmla="*/ 1018806 h 1466850"/>
              <a:gd name="connsiteX90" fmla="*/ 966311 w 3333750"/>
              <a:gd name="connsiteY90" fmla="*/ 1019758 h 1466850"/>
              <a:gd name="connsiteX91" fmla="*/ 972979 w 3333750"/>
              <a:gd name="connsiteY91" fmla="*/ 1031188 h 1466850"/>
              <a:gd name="connsiteX92" fmla="*/ 1049179 w 3333750"/>
              <a:gd name="connsiteY92" fmla="*/ 1066431 h 1466850"/>
              <a:gd name="connsiteX93" fmla="*/ 1110139 w 3333750"/>
              <a:gd name="connsiteY93" fmla="*/ 1042618 h 1466850"/>
              <a:gd name="connsiteX94" fmla="*/ 1147286 w 3333750"/>
              <a:gd name="connsiteY94" fmla="*/ 1042618 h 1466850"/>
              <a:gd name="connsiteX95" fmla="*/ 1316831 w 3333750"/>
              <a:gd name="connsiteY95" fmla="*/ 1046428 h 1466850"/>
              <a:gd name="connsiteX96" fmla="*/ 1360646 w 3333750"/>
              <a:gd name="connsiteY96" fmla="*/ 1047381 h 1466850"/>
              <a:gd name="connsiteX97" fmla="*/ 1389221 w 3333750"/>
              <a:gd name="connsiteY97" fmla="*/ 1093101 h 1466850"/>
              <a:gd name="connsiteX98" fmla="*/ 1376839 w 3333750"/>
              <a:gd name="connsiteY98" fmla="*/ 1149298 h 1466850"/>
              <a:gd name="connsiteX99" fmla="*/ 1377791 w 3333750"/>
              <a:gd name="connsiteY99" fmla="*/ 1163586 h 1466850"/>
              <a:gd name="connsiteX100" fmla="*/ 1389221 w 3333750"/>
              <a:gd name="connsiteY100" fmla="*/ 1165491 h 1466850"/>
              <a:gd name="connsiteX101" fmla="*/ 1384459 w 3333750"/>
              <a:gd name="connsiteY101" fmla="*/ 1195971 h 1466850"/>
              <a:gd name="connsiteX102" fmla="*/ 1349216 w 3333750"/>
              <a:gd name="connsiteY102" fmla="*/ 1187398 h 1466850"/>
              <a:gd name="connsiteX103" fmla="*/ 1333024 w 3333750"/>
              <a:gd name="connsiteY103" fmla="*/ 1271218 h 1466850"/>
              <a:gd name="connsiteX104" fmla="*/ 1348264 w 3333750"/>
              <a:gd name="connsiteY104" fmla="*/ 1308366 h 1466850"/>
              <a:gd name="connsiteX105" fmla="*/ 1385411 w 3333750"/>
              <a:gd name="connsiteY105" fmla="*/ 1297888 h 1466850"/>
              <a:gd name="connsiteX106" fmla="*/ 1393984 w 3333750"/>
              <a:gd name="connsiteY106" fmla="*/ 1268361 h 1466850"/>
              <a:gd name="connsiteX107" fmla="*/ 1424464 w 3333750"/>
              <a:gd name="connsiteY107" fmla="*/ 1252168 h 1466850"/>
              <a:gd name="connsiteX108" fmla="*/ 1434941 w 3333750"/>
              <a:gd name="connsiteY108" fmla="*/ 1221688 h 1466850"/>
              <a:gd name="connsiteX109" fmla="*/ 1437799 w 3333750"/>
              <a:gd name="connsiteY109" fmla="*/ 1186446 h 1466850"/>
              <a:gd name="connsiteX110" fmla="*/ 1521619 w 3333750"/>
              <a:gd name="connsiteY110" fmla="*/ 1196923 h 1466850"/>
              <a:gd name="connsiteX111" fmla="*/ 1613059 w 3333750"/>
              <a:gd name="connsiteY111" fmla="*/ 1211211 h 1466850"/>
              <a:gd name="connsiteX112" fmla="*/ 1645444 w 3333750"/>
              <a:gd name="connsiteY112" fmla="*/ 1224546 h 1466850"/>
              <a:gd name="connsiteX113" fmla="*/ 1646396 w 3333750"/>
              <a:gd name="connsiteY113" fmla="*/ 1266456 h 1466850"/>
              <a:gd name="connsiteX114" fmla="*/ 1643539 w 3333750"/>
              <a:gd name="connsiteY114" fmla="*/ 1353133 h 1466850"/>
              <a:gd name="connsiteX115" fmla="*/ 1637824 w 3333750"/>
              <a:gd name="connsiteY115" fmla="*/ 1359801 h 1466850"/>
              <a:gd name="connsiteX116" fmla="*/ 1639729 w 3333750"/>
              <a:gd name="connsiteY116" fmla="*/ 1378851 h 1466850"/>
              <a:gd name="connsiteX117" fmla="*/ 1646396 w 3333750"/>
              <a:gd name="connsiteY117" fmla="*/ 1416951 h 1466850"/>
              <a:gd name="connsiteX118" fmla="*/ 1668304 w 3333750"/>
              <a:gd name="connsiteY118" fmla="*/ 1461718 h 1466850"/>
              <a:gd name="connsiteX119" fmla="*/ 1678781 w 3333750"/>
              <a:gd name="connsiteY119" fmla="*/ 1432191 h 1466850"/>
              <a:gd name="connsiteX120" fmla="*/ 1687354 w 3333750"/>
              <a:gd name="connsiteY120" fmla="*/ 1371231 h 1466850"/>
              <a:gd name="connsiteX121" fmla="*/ 1675924 w 3333750"/>
              <a:gd name="connsiteY121" fmla="*/ 1315033 h 1466850"/>
              <a:gd name="connsiteX122" fmla="*/ 1674971 w 3333750"/>
              <a:gd name="connsiteY122" fmla="*/ 1231213 h 1466850"/>
              <a:gd name="connsiteX123" fmla="*/ 1744504 w 3333750"/>
              <a:gd name="connsiteY123" fmla="*/ 1209306 h 1466850"/>
              <a:gd name="connsiteX124" fmla="*/ 1887379 w 3333750"/>
              <a:gd name="connsiteY124" fmla="*/ 1184541 h 1466850"/>
              <a:gd name="connsiteX125" fmla="*/ 1887379 w 3333750"/>
              <a:gd name="connsiteY125" fmla="*/ 1222641 h 1466850"/>
              <a:gd name="connsiteX126" fmla="*/ 1897856 w 3333750"/>
              <a:gd name="connsiteY126" fmla="*/ 1235023 h 1466850"/>
              <a:gd name="connsiteX127" fmla="*/ 1899761 w 3333750"/>
              <a:gd name="connsiteY127" fmla="*/ 1268361 h 1466850"/>
              <a:gd name="connsiteX128" fmla="*/ 1935956 w 3333750"/>
              <a:gd name="connsiteY128" fmla="*/ 1273123 h 1466850"/>
              <a:gd name="connsiteX129" fmla="*/ 1955006 w 3333750"/>
              <a:gd name="connsiteY129" fmla="*/ 1313128 h 1466850"/>
              <a:gd name="connsiteX130" fmla="*/ 1991201 w 3333750"/>
              <a:gd name="connsiteY130" fmla="*/ 1294078 h 1466850"/>
              <a:gd name="connsiteX131" fmla="*/ 1992154 w 3333750"/>
              <a:gd name="connsiteY131" fmla="*/ 1236928 h 1466850"/>
              <a:gd name="connsiteX132" fmla="*/ 1981676 w 3333750"/>
              <a:gd name="connsiteY132" fmla="*/ 1192161 h 1466850"/>
              <a:gd name="connsiteX133" fmla="*/ 1938814 w 3333750"/>
              <a:gd name="connsiteY133" fmla="*/ 1195018 h 1466850"/>
              <a:gd name="connsiteX134" fmla="*/ 1937861 w 3333750"/>
              <a:gd name="connsiteY134" fmla="*/ 1180731 h 1466850"/>
              <a:gd name="connsiteX135" fmla="*/ 1937861 w 3333750"/>
              <a:gd name="connsiteY135" fmla="*/ 1168348 h 1466850"/>
              <a:gd name="connsiteX136" fmla="*/ 1945481 w 3333750"/>
              <a:gd name="connsiteY136" fmla="*/ 1166443 h 1466850"/>
              <a:gd name="connsiteX137" fmla="*/ 1952149 w 3333750"/>
              <a:gd name="connsiteY137" fmla="*/ 1162633 h 1466850"/>
              <a:gd name="connsiteX138" fmla="*/ 1955006 w 3333750"/>
              <a:gd name="connsiteY138" fmla="*/ 1155013 h 1466850"/>
              <a:gd name="connsiteX139" fmla="*/ 1952149 w 3333750"/>
              <a:gd name="connsiteY139" fmla="*/ 1140726 h 1466850"/>
              <a:gd name="connsiteX140" fmla="*/ 1951196 w 3333750"/>
              <a:gd name="connsiteY140" fmla="*/ 1148346 h 1466850"/>
              <a:gd name="connsiteX141" fmla="*/ 1950244 w 3333750"/>
              <a:gd name="connsiteY141" fmla="*/ 1122628 h 1466850"/>
              <a:gd name="connsiteX142" fmla="*/ 1948339 w 3333750"/>
              <a:gd name="connsiteY142" fmla="*/ 1104531 h 1466850"/>
              <a:gd name="connsiteX143" fmla="*/ 1940719 w 3333750"/>
              <a:gd name="connsiteY143" fmla="*/ 1095006 h 1466850"/>
              <a:gd name="connsiteX144" fmla="*/ 1935956 w 3333750"/>
              <a:gd name="connsiteY144" fmla="*/ 1090243 h 1466850"/>
              <a:gd name="connsiteX145" fmla="*/ 1943576 w 3333750"/>
              <a:gd name="connsiteY145" fmla="*/ 1077861 h 1466850"/>
              <a:gd name="connsiteX146" fmla="*/ 1962626 w 3333750"/>
              <a:gd name="connsiteY146" fmla="*/ 1048333 h 1466850"/>
              <a:gd name="connsiteX147" fmla="*/ 2002631 w 3333750"/>
              <a:gd name="connsiteY147" fmla="*/ 1047381 h 1466850"/>
              <a:gd name="connsiteX148" fmla="*/ 2089309 w 3333750"/>
              <a:gd name="connsiteY148" fmla="*/ 1045476 h 1466850"/>
              <a:gd name="connsiteX149" fmla="*/ 2175986 w 3333750"/>
              <a:gd name="connsiteY149" fmla="*/ 1043571 h 1466850"/>
              <a:gd name="connsiteX150" fmla="*/ 2215991 w 3333750"/>
              <a:gd name="connsiteY150" fmla="*/ 1042618 h 1466850"/>
              <a:gd name="connsiteX151" fmla="*/ 2340769 w 3333750"/>
              <a:gd name="connsiteY151" fmla="*/ 1052143 h 1466850"/>
              <a:gd name="connsiteX152" fmla="*/ 2362676 w 3333750"/>
              <a:gd name="connsiteY152" fmla="*/ 1019758 h 1466850"/>
              <a:gd name="connsiteX153" fmla="*/ 2399824 w 3333750"/>
              <a:gd name="connsiteY153" fmla="*/ 1015948 h 1466850"/>
              <a:gd name="connsiteX154" fmla="*/ 2365534 w 3333750"/>
              <a:gd name="connsiteY154" fmla="*/ 1006423 h 1466850"/>
              <a:gd name="connsiteX155" fmla="*/ 2350294 w 3333750"/>
              <a:gd name="connsiteY155" fmla="*/ 983563 h 1466850"/>
              <a:gd name="connsiteX156" fmla="*/ 2332196 w 3333750"/>
              <a:gd name="connsiteY156" fmla="*/ 953083 h 1466850"/>
              <a:gd name="connsiteX157" fmla="*/ 2305526 w 3333750"/>
              <a:gd name="connsiteY157" fmla="*/ 938796 h 1466850"/>
              <a:gd name="connsiteX158" fmla="*/ 2322671 w 3333750"/>
              <a:gd name="connsiteY158" fmla="*/ 912126 h 1466850"/>
              <a:gd name="connsiteX159" fmla="*/ 2310289 w 3333750"/>
              <a:gd name="connsiteY159" fmla="*/ 862596 h 1466850"/>
              <a:gd name="connsiteX160" fmla="*/ 2321719 w 3333750"/>
              <a:gd name="connsiteY160" fmla="*/ 847356 h 1466850"/>
              <a:gd name="connsiteX161" fmla="*/ 2315051 w 3333750"/>
              <a:gd name="connsiteY161" fmla="*/ 827353 h 1466850"/>
              <a:gd name="connsiteX162" fmla="*/ 2189321 w 3333750"/>
              <a:gd name="connsiteY162" fmla="*/ 817828 h 1466850"/>
              <a:gd name="connsiteX163" fmla="*/ 2105501 w 3333750"/>
              <a:gd name="connsiteY163" fmla="*/ 810208 h 1466850"/>
              <a:gd name="connsiteX164" fmla="*/ 1999774 w 3333750"/>
              <a:gd name="connsiteY164" fmla="*/ 801636 h 1466850"/>
              <a:gd name="connsiteX165" fmla="*/ 2018824 w 3333750"/>
              <a:gd name="connsiteY165" fmla="*/ 738771 h 1466850"/>
              <a:gd name="connsiteX166" fmla="*/ 2021681 w 3333750"/>
              <a:gd name="connsiteY166" fmla="*/ 679716 h 1466850"/>
              <a:gd name="connsiteX167" fmla="*/ 1962626 w 3333750"/>
              <a:gd name="connsiteY167" fmla="*/ 674953 h 1466850"/>
              <a:gd name="connsiteX168" fmla="*/ 1942624 w 3333750"/>
              <a:gd name="connsiteY168" fmla="*/ 666381 h 1466850"/>
              <a:gd name="connsiteX169" fmla="*/ 1924526 w 3333750"/>
              <a:gd name="connsiteY169" fmla="*/ 657808 h 1466850"/>
              <a:gd name="connsiteX170" fmla="*/ 1887379 w 3333750"/>
              <a:gd name="connsiteY170" fmla="*/ 652093 h 1466850"/>
              <a:gd name="connsiteX171" fmla="*/ 1815941 w 3333750"/>
              <a:gd name="connsiteY171" fmla="*/ 654951 h 1466850"/>
              <a:gd name="connsiteX172" fmla="*/ 1796891 w 3333750"/>
              <a:gd name="connsiteY172" fmla="*/ 639711 h 1466850"/>
              <a:gd name="connsiteX173" fmla="*/ 1789271 w 3333750"/>
              <a:gd name="connsiteY173" fmla="*/ 577798 h 1466850"/>
              <a:gd name="connsiteX174" fmla="*/ 1803559 w 3333750"/>
              <a:gd name="connsiteY174" fmla="*/ 555891 h 1466850"/>
              <a:gd name="connsiteX175" fmla="*/ 1833086 w 3333750"/>
              <a:gd name="connsiteY175" fmla="*/ 555891 h 1466850"/>
              <a:gd name="connsiteX176" fmla="*/ 1874044 w 3333750"/>
              <a:gd name="connsiteY176" fmla="*/ 556843 h 1466850"/>
              <a:gd name="connsiteX177" fmla="*/ 1876901 w 3333750"/>
              <a:gd name="connsiteY177" fmla="*/ 550176 h 1466850"/>
              <a:gd name="connsiteX178" fmla="*/ 1886426 w 3333750"/>
              <a:gd name="connsiteY178" fmla="*/ 550176 h 1466850"/>
              <a:gd name="connsiteX179" fmla="*/ 1908334 w 3333750"/>
              <a:gd name="connsiteY179" fmla="*/ 549223 h 1466850"/>
              <a:gd name="connsiteX180" fmla="*/ 1946434 w 3333750"/>
              <a:gd name="connsiteY180" fmla="*/ 549223 h 1466850"/>
              <a:gd name="connsiteX181" fmla="*/ 1973104 w 3333750"/>
              <a:gd name="connsiteY181" fmla="*/ 550176 h 1466850"/>
              <a:gd name="connsiteX182" fmla="*/ 1978819 w 3333750"/>
              <a:gd name="connsiteY182" fmla="*/ 559701 h 1466850"/>
              <a:gd name="connsiteX183" fmla="*/ 2013109 w 3333750"/>
              <a:gd name="connsiteY183" fmla="*/ 560653 h 1466850"/>
              <a:gd name="connsiteX184" fmla="*/ 2075021 w 3333750"/>
              <a:gd name="connsiteY184" fmla="*/ 561606 h 1466850"/>
              <a:gd name="connsiteX185" fmla="*/ 2116931 w 3333750"/>
              <a:gd name="connsiteY185" fmla="*/ 562558 h 1466850"/>
              <a:gd name="connsiteX186" fmla="*/ 2355056 w 3333750"/>
              <a:gd name="connsiteY186" fmla="*/ 565416 h 1466850"/>
              <a:gd name="connsiteX187" fmla="*/ 2607469 w 3333750"/>
              <a:gd name="connsiteY187" fmla="*/ 571131 h 1466850"/>
              <a:gd name="connsiteX188" fmla="*/ 3336131 w 3333750"/>
              <a:gd name="connsiteY188" fmla="*/ 596848 h 1466850"/>
              <a:gd name="connsiteX189" fmla="*/ 3336131 w 3333750"/>
              <a:gd name="connsiteY189" fmla="*/ 594943 h 1466850"/>
              <a:gd name="connsiteX190" fmla="*/ 3328511 w 3333750"/>
              <a:gd name="connsiteY190" fmla="*/ 594943 h 1466850"/>
              <a:gd name="connsiteX191" fmla="*/ 1124426 w 3333750"/>
              <a:gd name="connsiteY191" fmla="*/ 984516 h 1466850"/>
              <a:gd name="connsiteX192" fmla="*/ 1096804 w 3333750"/>
              <a:gd name="connsiteY192" fmla="*/ 940701 h 1466850"/>
              <a:gd name="connsiteX193" fmla="*/ 1075849 w 3333750"/>
              <a:gd name="connsiteY193" fmla="*/ 928318 h 1466850"/>
              <a:gd name="connsiteX194" fmla="*/ 1075849 w 3333750"/>
              <a:gd name="connsiteY194" fmla="*/ 917841 h 1466850"/>
              <a:gd name="connsiteX195" fmla="*/ 1076801 w 3333750"/>
              <a:gd name="connsiteY195" fmla="*/ 874026 h 1466850"/>
              <a:gd name="connsiteX196" fmla="*/ 1088231 w 3333750"/>
              <a:gd name="connsiteY196" fmla="*/ 857833 h 1466850"/>
              <a:gd name="connsiteX197" fmla="*/ 1144429 w 3333750"/>
              <a:gd name="connsiteY197" fmla="*/ 853071 h 1466850"/>
              <a:gd name="connsiteX198" fmla="*/ 1202531 w 3333750"/>
              <a:gd name="connsiteY198" fmla="*/ 848308 h 1466850"/>
              <a:gd name="connsiteX199" fmla="*/ 1193959 w 3333750"/>
              <a:gd name="connsiteY199" fmla="*/ 895933 h 1466850"/>
              <a:gd name="connsiteX200" fmla="*/ 1205389 w 3333750"/>
              <a:gd name="connsiteY200" fmla="*/ 938796 h 1466850"/>
              <a:gd name="connsiteX201" fmla="*/ 1183481 w 3333750"/>
              <a:gd name="connsiteY201" fmla="*/ 952131 h 1466850"/>
              <a:gd name="connsiteX202" fmla="*/ 1178719 w 3333750"/>
              <a:gd name="connsiteY202" fmla="*/ 974038 h 1466850"/>
              <a:gd name="connsiteX203" fmla="*/ 1203484 w 3333750"/>
              <a:gd name="connsiteY203" fmla="*/ 973086 h 1466850"/>
              <a:gd name="connsiteX204" fmla="*/ 1210151 w 3333750"/>
              <a:gd name="connsiteY204" fmla="*/ 959751 h 1466850"/>
              <a:gd name="connsiteX205" fmla="*/ 1245394 w 3333750"/>
              <a:gd name="connsiteY205" fmla="*/ 957846 h 1466850"/>
              <a:gd name="connsiteX206" fmla="*/ 1266349 w 3333750"/>
              <a:gd name="connsiteY206" fmla="*/ 964513 h 1466850"/>
              <a:gd name="connsiteX207" fmla="*/ 1256824 w 3333750"/>
              <a:gd name="connsiteY207" fmla="*/ 964513 h 1466850"/>
              <a:gd name="connsiteX208" fmla="*/ 1253966 w 3333750"/>
              <a:gd name="connsiteY208" fmla="*/ 973086 h 1466850"/>
              <a:gd name="connsiteX209" fmla="*/ 1277779 w 3333750"/>
              <a:gd name="connsiteY209" fmla="*/ 958798 h 1466850"/>
              <a:gd name="connsiteX210" fmla="*/ 1255871 w 3333750"/>
              <a:gd name="connsiteY210" fmla="*/ 935938 h 1466850"/>
              <a:gd name="connsiteX211" fmla="*/ 1260634 w 3333750"/>
              <a:gd name="connsiteY211" fmla="*/ 899743 h 1466850"/>
              <a:gd name="connsiteX212" fmla="*/ 1318736 w 3333750"/>
              <a:gd name="connsiteY212" fmla="*/ 981658 h 1466850"/>
              <a:gd name="connsiteX213" fmla="*/ 1124426 w 3333750"/>
              <a:gd name="connsiteY213" fmla="*/ 984516 h 1466850"/>
              <a:gd name="connsiteX214" fmla="*/ 1202531 w 3333750"/>
              <a:gd name="connsiteY214" fmla="*/ 961656 h 1466850"/>
              <a:gd name="connsiteX215" fmla="*/ 1195864 w 3333750"/>
              <a:gd name="connsiteY215" fmla="*/ 962608 h 1466850"/>
              <a:gd name="connsiteX216" fmla="*/ 1202531 w 3333750"/>
              <a:gd name="connsiteY216" fmla="*/ 961656 h 1466850"/>
              <a:gd name="connsiteX217" fmla="*/ 1373029 w 3333750"/>
              <a:gd name="connsiteY217" fmla="*/ 980706 h 1466850"/>
              <a:gd name="connsiteX218" fmla="*/ 1339691 w 3333750"/>
              <a:gd name="connsiteY218" fmla="*/ 968323 h 1466850"/>
              <a:gd name="connsiteX219" fmla="*/ 1322546 w 3333750"/>
              <a:gd name="connsiteY219" fmla="*/ 939748 h 1466850"/>
              <a:gd name="connsiteX220" fmla="*/ 1271111 w 3333750"/>
              <a:gd name="connsiteY220" fmla="*/ 865453 h 1466850"/>
              <a:gd name="connsiteX221" fmla="*/ 1259681 w 3333750"/>
              <a:gd name="connsiteY221" fmla="*/ 841641 h 1466850"/>
              <a:gd name="connsiteX222" fmla="*/ 1307306 w 3333750"/>
              <a:gd name="connsiteY222" fmla="*/ 836878 h 1466850"/>
              <a:gd name="connsiteX223" fmla="*/ 1395889 w 3333750"/>
              <a:gd name="connsiteY223" fmla="*/ 841641 h 1466850"/>
              <a:gd name="connsiteX224" fmla="*/ 1373029 w 3333750"/>
              <a:gd name="connsiteY224" fmla="*/ 980706 h 1466850"/>
              <a:gd name="connsiteX225" fmla="*/ 1387316 w 3333750"/>
              <a:gd name="connsiteY225" fmla="*/ 980706 h 1466850"/>
              <a:gd name="connsiteX226" fmla="*/ 1387316 w 3333750"/>
              <a:gd name="connsiteY226" fmla="*/ 980706 h 1466850"/>
              <a:gd name="connsiteX227" fmla="*/ 1387316 w 3333750"/>
              <a:gd name="connsiteY227" fmla="*/ 980706 h 1466850"/>
              <a:gd name="connsiteX228" fmla="*/ 1395889 w 3333750"/>
              <a:gd name="connsiteY228" fmla="*/ 1231213 h 1466850"/>
              <a:gd name="connsiteX229" fmla="*/ 1387316 w 3333750"/>
              <a:gd name="connsiteY229" fmla="*/ 1222641 h 1466850"/>
              <a:gd name="connsiteX230" fmla="*/ 1395889 w 3333750"/>
              <a:gd name="connsiteY230" fmla="*/ 1231213 h 1466850"/>
              <a:gd name="connsiteX231" fmla="*/ 1404461 w 3333750"/>
              <a:gd name="connsiteY231" fmla="*/ 849261 h 1466850"/>
              <a:gd name="connsiteX232" fmla="*/ 1392079 w 3333750"/>
              <a:gd name="connsiteY232" fmla="*/ 910221 h 1466850"/>
              <a:gd name="connsiteX233" fmla="*/ 1378744 w 3333750"/>
              <a:gd name="connsiteY233" fmla="*/ 956893 h 1466850"/>
              <a:gd name="connsiteX234" fmla="*/ 1404461 w 3333750"/>
              <a:gd name="connsiteY234" fmla="*/ 849261 h 1466850"/>
              <a:gd name="connsiteX235" fmla="*/ 1414939 w 3333750"/>
              <a:gd name="connsiteY235" fmla="*/ 810208 h 1466850"/>
              <a:gd name="connsiteX236" fmla="*/ 1392079 w 3333750"/>
              <a:gd name="connsiteY236" fmla="*/ 808303 h 1466850"/>
              <a:gd name="connsiteX237" fmla="*/ 1414939 w 3333750"/>
              <a:gd name="connsiteY237" fmla="*/ 810208 h 1466850"/>
              <a:gd name="connsiteX238" fmla="*/ 1414939 w 3333750"/>
              <a:gd name="connsiteY238" fmla="*/ 810208 h 1466850"/>
              <a:gd name="connsiteX239" fmla="*/ 1578769 w 3333750"/>
              <a:gd name="connsiteY239" fmla="*/ 516838 h 1466850"/>
              <a:gd name="connsiteX240" fmla="*/ 1604486 w 3333750"/>
              <a:gd name="connsiteY240" fmla="*/ 521601 h 1466850"/>
              <a:gd name="connsiteX241" fmla="*/ 1578769 w 3333750"/>
              <a:gd name="connsiteY241" fmla="*/ 516838 h 1466850"/>
              <a:gd name="connsiteX242" fmla="*/ 1557814 w 3333750"/>
              <a:gd name="connsiteY242" fmla="*/ 514933 h 1466850"/>
              <a:gd name="connsiteX243" fmla="*/ 1564481 w 3333750"/>
              <a:gd name="connsiteY243" fmla="*/ 521601 h 1466850"/>
              <a:gd name="connsiteX244" fmla="*/ 1538764 w 3333750"/>
              <a:gd name="connsiteY244" fmla="*/ 521601 h 1466850"/>
              <a:gd name="connsiteX245" fmla="*/ 1557814 w 3333750"/>
              <a:gd name="connsiteY245" fmla="*/ 514933 h 1466850"/>
              <a:gd name="connsiteX246" fmla="*/ 1522571 w 3333750"/>
              <a:gd name="connsiteY246" fmla="*/ 518743 h 1466850"/>
              <a:gd name="connsiteX247" fmla="*/ 1548289 w 3333750"/>
              <a:gd name="connsiteY247" fmla="*/ 512076 h 1466850"/>
              <a:gd name="connsiteX248" fmla="*/ 1522571 w 3333750"/>
              <a:gd name="connsiteY248" fmla="*/ 518743 h 1466850"/>
              <a:gd name="connsiteX249" fmla="*/ 1559719 w 3333750"/>
              <a:gd name="connsiteY249" fmla="*/ 569226 h 1466850"/>
              <a:gd name="connsiteX250" fmla="*/ 1521619 w 3333750"/>
              <a:gd name="connsiteY250" fmla="*/ 551128 h 1466850"/>
              <a:gd name="connsiteX251" fmla="*/ 1563529 w 3333750"/>
              <a:gd name="connsiteY251" fmla="*/ 551128 h 1466850"/>
              <a:gd name="connsiteX252" fmla="*/ 1573054 w 3333750"/>
              <a:gd name="connsiteY252" fmla="*/ 556843 h 1466850"/>
              <a:gd name="connsiteX253" fmla="*/ 1580674 w 3333750"/>
              <a:gd name="connsiteY253" fmla="*/ 570178 h 1466850"/>
              <a:gd name="connsiteX254" fmla="*/ 1559719 w 3333750"/>
              <a:gd name="connsiteY254" fmla="*/ 569226 h 1466850"/>
              <a:gd name="connsiteX255" fmla="*/ 1592104 w 3333750"/>
              <a:gd name="connsiteY255" fmla="*/ 553033 h 1466850"/>
              <a:gd name="connsiteX256" fmla="*/ 1618774 w 3333750"/>
              <a:gd name="connsiteY256" fmla="*/ 563511 h 1466850"/>
              <a:gd name="connsiteX257" fmla="*/ 1590199 w 3333750"/>
              <a:gd name="connsiteY257" fmla="*/ 570178 h 1466850"/>
              <a:gd name="connsiteX258" fmla="*/ 1592104 w 3333750"/>
              <a:gd name="connsiteY258" fmla="*/ 553033 h 1466850"/>
              <a:gd name="connsiteX259" fmla="*/ 1612106 w 3333750"/>
              <a:gd name="connsiteY259" fmla="*/ 635901 h 1466850"/>
              <a:gd name="connsiteX260" fmla="*/ 1592104 w 3333750"/>
              <a:gd name="connsiteY260" fmla="*/ 639711 h 1466850"/>
              <a:gd name="connsiteX261" fmla="*/ 1592104 w 3333750"/>
              <a:gd name="connsiteY261" fmla="*/ 575893 h 1466850"/>
              <a:gd name="connsiteX262" fmla="*/ 1608296 w 3333750"/>
              <a:gd name="connsiteY262" fmla="*/ 573988 h 1466850"/>
              <a:gd name="connsiteX263" fmla="*/ 1620679 w 3333750"/>
              <a:gd name="connsiteY263" fmla="*/ 583513 h 1466850"/>
              <a:gd name="connsiteX264" fmla="*/ 1626394 w 3333750"/>
              <a:gd name="connsiteY264" fmla="*/ 633043 h 1466850"/>
              <a:gd name="connsiteX265" fmla="*/ 1612106 w 3333750"/>
              <a:gd name="connsiteY265" fmla="*/ 635901 h 1466850"/>
              <a:gd name="connsiteX266" fmla="*/ 1935004 w 3333750"/>
              <a:gd name="connsiteY266" fmla="*/ 1231213 h 1466850"/>
              <a:gd name="connsiteX267" fmla="*/ 1935004 w 3333750"/>
              <a:gd name="connsiteY267" fmla="*/ 1231213 h 1466850"/>
              <a:gd name="connsiteX268" fmla="*/ 1935004 w 3333750"/>
              <a:gd name="connsiteY268" fmla="*/ 1231213 h 1466850"/>
              <a:gd name="connsiteX269" fmla="*/ 1946434 w 3333750"/>
              <a:gd name="connsiteY269" fmla="*/ 980706 h 1466850"/>
              <a:gd name="connsiteX270" fmla="*/ 1935004 w 3333750"/>
              <a:gd name="connsiteY270" fmla="*/ 962608 h 1466850"/>
              <a:gd name="connsiteX271" fmla="*/ 1947386 w 3333750"/>
              <a:gd name="connsiteY271" fmla="*/ 962608 h 1466850"/>
              <a:gd name="connsiteX272" fmla="*/ 1946434 w 3333750"/>
              <a:gd name="connsiteY272" fmla="*/ 980706 h 1466850"/>
              <a:gd name="connsiteX273" fmla="*/ 2073116 w 3333750"/>
              <a:gd name="connsiteY273" fmla="*/ 934986 h 1466850"/>
              <a:gd name="connsiteX274" fmla="*/ 2051209 w 3333750"/>
              <a:gd name="connsiteY274" fmla="*/ 954988 h 1466850"/>
              <a:gd name="connsiteX275" fmla="*/ 2073116 w 3333750"/>
              <a:gd name="connsiteY275" fmla="*/ 972133 h 1466850"/>
              <a:gd name="connsiteX276" fmla="*/ 2060734 w 3333750"/>
              <a:gd name="connsiteY276" fmla="*/ 963561 h 1466850"/>
              <a:gd name="connsiteX277" fmla="*/ 2070259 w 3333750"/>
              <a:gd name="connsiteY277" fmla="*/ 963561 h 1466850"/>
              <a:gd name="connsiteX278" fmla="*/ 2077879 w 3333750"/>
              <a:gd name="connsiteY278" fmla="*/ 956893 h 1466850"/>
              <a:gd name="connsiteX279" fmla="*/ 2121694 w 3333750"/>
              <a:gd name="connsiteY279" fmla="*/ 963561 h 1466850"/>
              <a:gd name="connsiteX280" fmla="*/ 2133124 w 3333750"/>
              <a:gd name="connsiteY280" fmla="*/ 972133 h 1466850"/>
              <a:gd name="connsiteX281" fmla="*/ 2146459 w 3333750"/>
              <a:gd name="connsiteY281" fmla="*/ 956893 h 1466850"/>
              <a:gd name="connsiteX282" fmla="*/ 2118836 w 3333750"/>
              <a:gd name="connsiteY282" fmla="*/ 937843 h 1466850"/>
              <a:gd name="connsiteX283" fmla="*/ 2133124 w 3333750"/>
              <a:gd name="connsiteY283" fmla="*/ 934986 h 1466850"/>
              <a:gd name="connsiteX284" fmla="*/ 2133124 w 3333750"/>
              <a:gd name="connsiteY284" fmla="*/ 898791 h 1466850"/>
              <a:gd name="connsiteX285" fmla="*/ 2124551 w 3333750"/>
              <a:gd name="connsiteY285" fmla="*/ 848308 h 1466850"/>
              <a:gd name="connsiteX286" fmla="*/ 2218849 w 3333750"/>
              <a:gd name="connsiteY286" fmla="*/ 855928 h 1466850"/>
              <a:gd name="connsiteX287" fmla="*/ 2245519 w 3333750"/>
              <a:gd name="connsiteY287" fmla="*/ 858786 h 1466850"/>
              <a:gd name="connsiteX288" fmla="*/ 2247424 w 3333750"/>
              <a:gd name="connsiteY288" fmla="*/ 876883 h 1466850"/>
              <a:gd name="connsiteX289" fmla="*/ 2252186 w 3333750"/>
              <a:gd name="connsiteY289" fmla="*/ 934986 h 1466850"/>
              <a:gd name="connsiteX290" fmla="*/ 2208371 w 3333750"/>
              <a:gd name="connsiteY290" fmla="*/ 954988 h 1466850"/>
              <a:gd name="connsiteX291" fmla="*/ 2195989 w 3333750"/>
              <a:gd name="connsiteY291" fmla="*/ 984516 h 1466850"/>
              <a:gd name="connsiteX292" fmla="*/ 2138839 w 3333750"/>
              <a:gd name="connsiteY292" fmla="*/ 983563 h 1466850"/>
              <a:gd name="connsiteX293" fmla="*/ 2006441 w 3333750"/>
              <a:gd name="connsiteY293" fmla="*/ 981658 h 1466850"/>
              <a:gd name="connsiteX294" fmla="*/ 2066449 w 3333750"/>
              <a:gd name="connsiteY294" fmla="*/ 894028 h 1466850"/>
              <a:gd name="connsiteX295" fmla="*/ 2073116 w 3333750"/>
              <a:gd name="connsiteY295" fmla="*/ 934986 h 1466850"/>
              <a:gd name="connsiteX296" fmla="*/ 2123599 w 3333750"/>
              <a:gd name="connsiteY296" fmla="*/ 959751 h 1466850"/>
              <a:gd name="connsiteX297" fmla="*/ 2126456 w 3333750"/>
              <a:gd name="connsiteY297" fmla="*/ 968323 h 1466850"/>
              <a:gd name="connsiteX298" fmla="*/ 2123599 w 3333750"/>
              <a:gd name="connsiteY298" fmla="*/ 959751 h 1466850"/>
              <a:gd name="connsiteX299" fmla="*/ 1960721 w 3333750"/>
              <a:gd name="connsiteY299" fmla="*/ 838783 h 1466850"/>
              <a:gd name="connsiteX300" fmla="*/ 1955959 w 3333750"/>
              <a:gd name="connsiteY300" fmla="*/ 832116 h 1466850"/>
              <a:gd name="connsiteX301" fmla="*/ 2066449 w 3333750"/>
              <a:gd name="connsiteY301" fmla="*/ 841641 h 1466850"/>
              <a:gd name="connsiteX302" fmla="*/ 1992154 w 3333750"/>
              <a:gd name="connsiteY302" fmla="*/ 953083 h 1466850"/>
              <a:gd name="connsiteX303" fmla="*/ 1964531 w 3333750"/>
              <a:gd name="connsiteY303" fmla="*/ 981658 h 1466850"/>
              <a:gd name="connsiteX304" fmla="*/ 1950244 w 3333750"/>
              <a:gd name="connsiteY304" fmla="*/ 959751 h 1466850"/>
              <a:gd name="connsiteX305" fmla="*/ 1930241 w 3333750"/>
              <a:gd name="connsiteY305" fmla="*/ 842593 h 1466850"/>
              <a:gd name="connsiteX306" fmla="*/ 1960721 w 3333750"/>
              <a:gd name="connsiteY306" fmla="*/ 838783 h 1466850"/>
              <a:gd name="connsiteX307" fmla="*/ 1924526 w 3333750"/>
              <a:gd name="connsiteY307" fmla="*/ 846403 h 1466850"/>
              <a:gd name="connsiteX308" fmla="*/ 1946434 w 3333750"/>
              <a:gd name="connsiteY308" fmla="*/ 956893 h 1466850"/>
              <a:gd name="connsiteX309" fmla="*/ 1933099 w 3333750"/>
              <a:gd name="connsiteY309" fmla="*/ 940701 h 1466850"/>
              <a:gd name="connsiteX310" fmla="*/ 1930241 w 3333750"/>
              <a:gd name="connsiteY310" fmla="*/ 912126 h 1466850"/>
              <a:gd name="connsiteX311" fmla="*/ 1924526 w 3333750"/>
              <a:gd name="connsiteY311" fmla="*/ 846403 h 1466850"/>
              <a:gd name="connsiteX312" fmla="*/ 1779746 w 3333750"/>
              <a:gd name="connsiteY312" fmla="*/ 420636 h 1466850"/>
              <a:gd name="connsiteX313" fmla="*/ 1782604 w 3333750"/>
              <a:gd name="connsiteY313" fmla="*/ 456831 h 1466850"/>
              <a:gd name="connsiteX314" fmla="*/ 1773079 w 3333750"/>
              <a:gd name="connsiteY314" fmla="*/ 420636 h 1466850"/>
              <a:gd name="connsiteX315" fmla="*/ 1779746 w 3333750"/>
              <a:gd name="connsiteY315" fmla="*/ 420636 h 1466850"/>
              <a:gd name="connsiteX316" fmla="*/ 1776889 w 3333750"/>
              <a:gd name="connsiteY316" fmla="*/ 399681 h 1466850"/>
              <a:gd name="connsiteX317" fmla="*/ 1775936 w 3333750"/>
              <a:gd name="connsiteY317" fmla="*/ 392061 h 1466850"/>
              <a:gd name="connsiteX318" fmla="*/ 1776889 w 3333750"/>
              <a:gd name="connsiteY318" fmla="*/ 399681 h 1466850"/>
              <a:gd name="connsiteX319" fmla="*/ 1776889 w 3333750"/>
              <a:gd name="connsiteY319" fmla="*/ 382536 h 1466850"/>
              <a:gd name="connsiteX320" fmla="*/ 1775936 w 3333750"/>
              <a:gd name="connsiteY320" fmla="*/ 387298 h 1466850"/>
              <a:gd name="connsiteX321" fmla="*/ 1771174 w 3333750"/>
              <a:gd name="connsiteY321" fmla="*/ 384441 h 1466850"/>
              <a:gd name="connsiteX322" fmla="*/ 1776889 w 3333750"/>
              <a:gd name="connsiteY322" fmla="*/ 382536 h 1466850"/>
              <a:gd name="connsiteX323" fmla="*/ 1774031 w 3333750"/>
              <a:gd name="connsiteY323" fmla="*/ 361581 h 1466850"/>
              <a:gd name="connsiteX324" fmla="*/ 1773079 w 3333750"/>
              <a:gd name="connsiteY324" fmla="*/ 366343 h 1466850"/>
              <a:gd name="connsiteX325" fmla="*/ 1766411 w 3333750"/>
              <a:gd name="connsiteY325" fmla="*/ 364438 h 1466850"/>
              <a:gd name="connsiteX326" fmla="*/ 1774031 w 3333750"/>
              <a:gd name="connsiteY326" fmla="*/ 361581 h 1466850"/>
              <a:gd name="connsiteX327" fmla="*/ 1762601 w 3333750"/>
              <a:gd name="connsiteY327" fmla="*/ 559701 h 1466850"/>
              <a:gd name="connsiteX328" fmla="*/ 1772126 w 3333750"/>
              <a:gd name="connsiteY328" fmla="*/ 566368 h 1466850"/>
              <a:gd name="connsiteX329" fmla="*/ 1746409 w 3333750"/>
              <a:gd name="connsiteY329" fmla="*/ 569226 h 1466850"/>
              <a:gd name="connsiteX330" fmla="*/ 1762601 w 3333750"/>
              <a:gd name="connsiteY330" fmla="*/ 559701 h 1466850"/>
              <a:gd name="connsiteX331" fmla="*/ 1683544 w 3333750"/>
              <a:gd name="connsiteY331" fmla="*/ 497788 h 1466850"/>
              <a:gd name="connsiteX332" fmla="*/ 1682591 w 3333750"/>
              <a:gd name="connsiteY332" fmla="*/ 464451 h 1466850"/>
              <a:gd name="connsiteX333" fmla="*/ 1710214 w 3333750"/>
              <a:gd name="connsiteY333" fmla="*/ 443496 h 1466850"/>
              <a:gd name="connsiteX334" fmla="*/ 1729264 w 3333750"/>
              <a:gd name="connsiteY334" fmla="*/ 440638 h 1466850"/>
              <a:gd name="connsiteX335" fmla="*/ 1734979 w 3333750"/>
              <a:gd name="connsiteY335" fmla="*/ 424446 h 1466850"/>
              <a:gd name="connsiteX336" fmla="*/ 1750219 w 3333750"/>
              <a:gd name="connsiteY336" fmla="*/ 455878 h 1466850"/>
              <a:gd name="connsiteX337" fmla="*/ 1753076 w 3333750"/>
              <a:gd name="connsiteY337" fmla="*/ 482548 h 1466850"/>
              <a:gd name="connsiteX338" fmla="*/ 1738789 w 3333750"/>
              <a:gd name="connsiteY338" fmla="*/ 511123 h 1466850"/>
              <a:gd name="connsiteX339" fmla="*/ 1721644 w 3333750"/>
              <a:gd name="connsiteY339" fmla="*/ 516838 h 1466850"/>
              <a:gd name="connsiteX340" fmla="*/ 1716881 w 3333750"/>
              <a:gd name="connsiteY340" fmla="*/ 513981 h 1466850"/>
              <a:gd name="connsiteX341" fmla="*/ 1711166 w 3333750"/>
              <a:gd name="connsiteY341" fmla="*/ 509218 h 1466850"/>
              <a:gd name="connsiteX342" fmla="*/ 1702594 w 3333750"/>
              <a:gd name="connsiteY342" fmla="*/ 508266 h 1466850"/>
              <a:gd name="connsiteX343" fmla="*/ 1683544 w 3333750"/>
              <a:gd name="connsiteY343" fmla="*/ 497788 h 1466850"/>
              <a:gd name="connsiteX344" fmla="*/ 1737836 w 3333750"/>
              <a:gd name="connsiteY344" fmla="*/ 608278 h 1466850"/>
              <a:gd name="connsiteX345" fmla="*/ 1737836 w 3333750"/>
              <a:gd name="connsiteY345" fmla="*/ 634948 h 1466850"/>
              <a:gd name="connsiteX346" fmla="*/ 1724501 w 3333750"/>
              <a:gd name="connsiteY346" fmla="*/ 646378 h 1466850"/>
              <a:gd name="connsiteX347" fmla="*/ 1711166 w 3333750"/>
              <a:gd name="connsiteY347" fmla="*/ 637806 h 1466850"/>
              <a:gd name="connsiteX348" fmla="*/ 1734979 w 3333750"/>
              <a:gd name="connsiteY348" fmla="*/ 633996 h 1466850"/>
              <a:gd name="connsiteX349" fmla="*/ 1714024 w 3333750"/>
              <a:gd name="connsiteY349" fmla="*/ 624471 h 1466850"/>
              <a:gd name="connsiteX350" fmla="*/ 1725454 w 3333750"/>
              <a:gd name="connsiteY350" fmla="*/ 617803 h 1466850"/>
              <a:gd name="connsiteX351" fmla="*/ 1725454 w 3333750"/>
              <a:gd name="connsiteY351" fmla="*/ 607326 h 1466850"/>
              <a:gd name="connsiteX352" fmla="*/ 1716881 w 3333750"/>
              <a:gd name="connsiteY352" fmla="*/ 604468 h 1466850"/>
              <a:gd name="connsiteX353" fmla="*/ 1721644 w 3333750"/>
              <a:gd name="connsiteY353" fmla="*/ 576846 h 1466850"/>
              <a:gd name="connsiteX354" fmla="*/ 1737836 w 3333750"/>
              <a:gd name="connsiteY354" fmla="*/ 572083 h 1466850"/>
              <a:gd name="connsiteX355" fmla="*/ 1737836 w 3333750"/>
              <a:gd name="connsiteY355" fmla="*/ 608278 h 1466850"/>
              <a:gd name="connsiteX356" fmla="*/ 1737836 w 3333750"/>
              <a:gd name="connsiteY356" fmla="*/ 567321 h 1466850"/>
              <a:gd name="connsiteX357" fmla="*/ 1702594 w 3333750"/>
              <a:gd name="connsiteY357" fmla="*/ 554938 h 1466850"/>
              <a:gd name="connsiteX358" fmla="*/ 1719739 w 3333750"/>
              <a:gd name="connsiteY358" fmla="*/ 553986 h 1466850"/>
              <a:gd name="connsiteX359" fmla="*/ 1737836 w 3333750"/>
              <a:gd name="connsiteY359" fmla="*/ 567321 h 1466850"/>
              <a:gd name="connsiteX360" fmla="*/ 1732121 w 3333750"/>
              <a:gd name="connsiteY360" fmla="*/ 518743 h 1466850"/>
              <a:gd name="connsiteX361" fmla="*/ 1727359 w 3333750"/>
              <a:gd name="connsiteY361" fmla="*/ 518743 h 1466850"/>
              <a:gd name="connsiteX362" fmla="*/ 1755934 w 3333750"/>
              <a:gd name="connsiteY362" fmla="*/ 516838 h 1466850"/>
              <a:gd name="connsiteX363" fmla="*/ 1732121 w 3333750"/>
              <a:gd name="connsiteY363" fmla="*/ 518743 h 1466850"/>
              <a:gd name="connsiteX364" fmla="*/ 1751171 w 3333750"/>
              <a:gd name="connsiteY364" fmla="*/ 655903 h 1466850"/>
              <a:gd name="connsiteX365" fmla="*/ 1746409 w 3333750"/>
              <a:gd name="connsiteY365" fmla="*/ 602563 h 1466850"/>
              <a:gd name="connsiteX366" fmla="*/ 1747361 w 3333750"/>
              <a:gd name="connsiteY366" fmla="*/ 575893 h 1466850"/>
              <a:gd name="connsiteX367" fmla="*/ 1773079 w 3333750"/>
              <a:gd name="connsiteY367" fmla="*/ 569226 h 1466850"/>
              <a:gd name="connsiteX368" fmla="*/ 1785461 w 3333750"/>
              <a:gd name="connsiteY368" fmla="*/ 657808 h 1466850"/>
              <a:gd name="connsiteX369" fmla="*/ 1751171 w 3333750"/>
              <a:gd name="connsiteY369" fmla="*/ 655903 h 1466850"/>
              <a:gd name="connsiteX370" fmla="*/ 1797844 w 3333750"/>
              <a:gd name="connsiteY370" fmla="*/ 554938 h 1466850"/>
              <a:gd name="connsiteX371" fmla="*/ 1786414 w 3333750"/>
              <a:gd name="connsiteY371" fmla="*/ 559701 h 1466850"/>
              <a:gd name="connsiteX372" fmla="*/ 1797844 w 3333750"/>
              <a:gd name="connsiteY372" fmla="*/ 554938 h 1466850"/>
              <a:gd name="connsiteX373" fmla="*/ 1803559 w 3333750"/>
              <a:gd name="connsiteY373" fmla="*/ 522553 h 1466850"/>
              <a:gd name="connsiteX374" fmla="*/ 1781651 w 3333750"/>
              <a:gd name="connsiteY374" fmla="*/ 513028 h 1466850"/>
              <a:gd name="connsiteX375" fmla="*/ 1803559 w 3333750"/>
              <a:gd name="connsiteY375" fmla="*/ 522553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</a:cxnLst>
            <a:rect l="l" t="t" r="r" b="b"/>
            <a:pathLst>
              <a:path w="3333750" h="1466850">
                <a:moveTo>
                  <a:pt x="3328511" y="594943"/>
                </a:moveTo>
                <a:cubicBezTo>
                  <a:pt x="3278981" y="594943"/>
                  <a:pt x="3227546" y="586371"/>
                  <a:pt x="3178016" y="583513"/>
                </a:cubicBezTo>
                <a:cubicBezTo>
                  <a:pt x="3117056" y="579703"/>
                  <a:pt x="3056096" y="576846"/>
                  <a:pt x="2994184" y="573988"/>
                </a:cubicBezTo>
                <a:cubicBezTo>
                  <a:pt x="2906554" y="570178"/>
                  <a:pt x="2817971" y="567321"/>
                  <a:pt x="2730341" y="563511"/>
                </a:cubicBezTo>
                <a:cubicBezTo>
                  <a:pt x="2560796" y="556843"/>
                  <a:pt x="2391251" y="550176"/>
                  <a:pt x="2220754" y="544461"/>
                </a:cubicBezTo>
                <a:cubicBezTo>
                  <a:pt x="2157889" y="541603"/>
                  <a:pt x="2095024" y="539698"/>
                  <a:pt x="2032159" y="536841"/>
                </a:cubicBezTo>
                <a:cubicBezTo>
                  <a:pt x="2015966" y="535888"/>
                  <a:pt x="1999774" y="535888"/>
                  <a:pt x="1983581" y="534936"/>
                </a:cubicBezTo>
                <a:cubicBezTo>
                  <a:pt x="1980724" y="534936"/>
                  <a:pt x="1977866" y="534936"/>
                  <a:pt x="1975009" y="534936"/>
                </a:cubicBezTo>
                <a:cubicBezTo>
                  <a:pt x="1973104" y="534936"/>
                  <a:pt x="1971199" y="534936"/>
                  <a:pt x="1968341" y="534936"/>
                </a:cubicBezTo>
                <a:cubicBezTo>
                  <a:pt x="1958816" y="534936"/>
                  <a:pt x="1965484" y="529221"/>
                  <a:pt x="1955959" y="528268"/>
                </a:cubicBezTo>
                <a:cubicBezTo>
                  <a:pt x="1938814" y="528268"/>
                  <a:pt x="1921669" y="527316"/>
                  <a:pt x="1904524" y="527316"/>
                </a:cubicBezTo>
                <a:cubicBezTo>
                  <a:pt x="1894046" y="527316"/>
                  <a:pt x="1869281" y="533031"/>
                  <a:pt x="1871186" y="516838"/>
                </a:cubicBezTo>
                <a:cubicBezTo>
                  <a:pt x="1846421" y="522553"/>
                  <a:pt x="1825466" y="523506"/>
                  <a:pt x="1802606" y="513028"/>
                </a:cubicBezTo>
                <a:cubicBezTo>
                  <a:pt x="1787366" y="506361"/>
                  <a:pt x="1779746" y="509218"/>
                  <a:pt x="1779746" y="493026"/>
                </a:cubicBezTo>
                <a:cubicBezTo>
                  <a:pt x="1779746" y="476833"/>
                  <a:pt x="1790224" y="480643"/>
                  <a:pt x="1805464" y="477786"/>
                </a:cubicBezTo>
                <a:cubicBezTo>
                  <a:pt x="1798796" y="455878"/>
                  <a:pt x="1794034" y="432066"/>
                  <a:pt x="1794986" y="408253"/>
                </a:cubicBezTo>
                <a:cubicBezTo>
                  <a:pt x="1795939" y="396823"/>
                  <a:pt x="1790224" y="384441"/>
                  <a:pt x="1789271" y="371106"/>
                </a:cubicBezTo>
                <a:cubicBezTo>
                  <a:pt x="1788319" y="360628"/>
                  <a:pt x="1794034" y="348246"/>
                  <a:pt x="1783556" y="344436"/>
                </a:cubicBezTo>
                <a:cubicBezTo>
                  <a:pt x="1784509" y="342531"/>
                  <a:pt x="1785461" y="340626"/>
                  <a:pt x="1786414" y="339673"/>
                </a:cubicBezTo>
                <a:cubicBezTo>
                  <a:pt x="1775936" y="339673"/>
                  <a:pt x="1766411" y="343483"/>
                  <a:pt x="1760696" y="336816"/>
                </a:cubicBezTo>
                <a:cubicBezTo>
                  <a:pt x="1755934" y="330148"/>
                  <a:pt x="1756886" y="313956"/>
                  <a:pt x="1760696" y="307288"/>
                </a:cubicBezTo>
                <a:cubicBezTo>
                  <a:pt x="1748314" y="306336"/>
                  <a:pt x="1740694" y="197751"/>
                  <a:pt x="1737836" y="177748"/>
                </a:cubicBezTo>
                <a:cubicBezTo>
                  <a:pt x="1733074" y="141553"/>
                  <a:pt x="1728311" y="105358"/>
                  <a:pt x="1723549" y="69163"/>
                </a:cubicBezTo>
                <a:cubicBezTo>
                  <a:pt x="1722596" y="59638"/>
                  <a:pt x="1721644" y="4393"/>
                  <a:pt x="1709261" y="7251"/>
                </a:cubicBezTo>
                <a:cubicBezTo>
                  <a:pt x="1716881" y="80593"/>
                  <a:pt x="1722596" y="153936"/>
                  <a:pt x="1731169" y="227278"/>
                </a:cubicBezTo>
                <a:cubicBezTo>
                  <a:pt x="1732121" y="237756"/>
                  <a:pt x="1734026" y="249186"/>
                  <a:pt x="1734979" y="259663"/>
                </a:cubicBezTo>
                <a:cubicBezTo>
                  <a:pt x="1735931" y="269188"/>
                  <a:pt x="1726406" y="260616"/>
                  <a:pt x="1726406" y="272998"/>
                </a:cubicBezTo>
                <a:cubicBezTo>
                  <a:pt x="1726406" y="293001"/>
                  <a:pt x="1731169" y="313003"/>
                  <a:pt x="1734026" y="333006"/>
                </a:cubicBezTo>
                <a:cubicBezTo>
                  <a:pt x="1735931" y="343483"/>
                  <a:pt x="1737836" y="354913"/>
                  <a:pt x="1737836" y="365391"/>
                </a:cubicBezTo>
                <a:cubicBezTo>
                  <a:pt x="1737836" y="375868"/>
                  <a:pt x="1749266" y="408253"/>
                  <a:pt x="1733074" y="407301"/>
                </a:cubicBezTo>
                <a:cubicBezTo>
                  <a:pt x="1732121" y="401586"/>
                  <a:pt x="1733074" y="389203"/>
                  <a:pt x="1727359" y="388251"/>
                </a:cubicBezTo>
                <a:cubicBezTo>
                  <a:pt x="1715929" y="386346"/>
                  <a:pt x="1704499" y="384441"/>
                  <a:pt x="1693069" y="383488"/>
                </a:cubicBezTo>
                <a:cubicBezTo>
                  <a:pt x="1683544" y="382536"/>
                  <a:pt x="1686401" y="373963"/>
                  <a:pt x="1685449" y="365391"/>
                </a:cubicBezTo>
                <a:cubicBezTo>
                  <a:pt x="1684496" y="357771"/>
                  <a:pt x="1677829" y="351103"/>
                  <a:pt x="1677829" y="344436"/>
                </a:cubicBezTo>
                <a:cubicBezTo>
                  <a:pt x="1677829" y="341578"/>
                  <a:pt x="1674971" y="331101"/>
                  <a:pt x="1674971" y="325386"/>
                </a:cubicBezTo>
                <a:cubicBezTo>
                  <a:pt x="1674971" y="321576"/>
                  <a:pt x="1666399" y="314908"/>
                  <a:pt x="1662589" y="308241"/>
                </a:cubicBezTo>
                <a:cubicBezTo>
                  <a:pt x="1654969" y="293953"/>
                  <a:pt x="1641634" y="325386"/>
                  <a:pt x="1642586" y="332053"/>
                </a:cubicBezTo>
                <a:cubicBezTo>
                  <a:pt x="1588294" y="329196"/>
                  <a:pt x="1539716" y="350151"/>
                  <a:pt x="1520666" y="404443"/>
                </a:cubicBezTo>
                <a:cubicBezTo>
                  <a:pt x="1512094" y="429208"/>
                  <a:pt x="1533049" y="456831"/>
                  <a:pt x="1552099" y="472071"/>
                </a:cubicBezTo>
                <a:cubicBezTo>
                  <a:pt x="1574959" y="490168"/>
                  <a:pt x="1605439" y="495883"/>
                  <a:pt x="1634014" y="493978"/>
                </a:cubicBezTo>
                <a:cubicBezTo>
                  <a:pt x="1634966" y="511123"/>
                  <a:pt x="1617821" y="508266"/>
                  <a:pt x="1619726" y="522553"/>
                </a:cubicBezTo>
                <a:cubicBezTo>
                  <a:pt x="1594009" y="517791"/>
                  <a:pt x="1560671" y="509218"/>
                  <a:pt x="1535906" y="513028"/>
                </a:cubicBezTo>
                <a:cubicBezTo>
                  <a:pt x="1522571" y="514933"/>
                  <a:pt x="1512094" y="522553"/>
                  <a:pt x="1496854" y="522553"/>
                </a:cubicBezTo>
                <a:cubicBezTo>
                  <a:pt x="1481614" y="522553"/>
                  <a:pt x="1468279" y="522553"/>
                  <a:pt x="1453039" y="519696"/>
                </a:cubicBezTo>
                <a:cubicBezTo>
                  <a:pt x="1454944" y="533031"/>
                  <a:pt x="1433989" y="528268"/>
                  <a:pt x="1426369" y="528268"/>
                </a:cubicBezTo>
                <a:cubicBezTo>
                  <a:pt x="1407319" y="529221"/>
                  <a:pt x="1387316" y="529221"/>
                  <a:pt x="1368266" y="530173"/>
                </a:cubicBezTo>
                <a:cubicBezTo>
                  <a:pt x="1360646" y="530173"/>
                  <a:pt x="1365409" y="542556"/>
                  <a:pt x="1360646" y="542556"/>
                </a:cubicBezTo>
                <a:cubicBezTo>
                  <a:pt x="1356836" y="542556"/>
                  <a:pt x="1353026" y="542556"/>
                  <a:pt x="1349216" y="542556"/>
                </a:cubicBezTo>
                <a:cubicBezTo>
                  <a:pt x="1303496" y="544461"/>
                  <a:pt x="1256824" y="545413"/>
                  <a:pt x="1211104" y="547318"/>
                </a:cubicBezTo>
                <a:cubicBezTo>
                  <a:pt x="1044416" y="553033"/>
                  <a:pt x="878681" y="558748"/>
                  <a:pt x="711994" y="564463"/>
                </a:cubicBezTo>
                <a:cubicBezTo>
                  <a:pt x="604361" y="568273"/>
                  <a:pt x="496729" y="572083"/>
                  <a:pt x="389096" y="575893"/>
                </a:cubicBezTo>
                <a:cubicBezTo>
                  <a:pt x="283369" y="579703"/>
                  <a:pt x="178594" y="593038"/>
                  <a:pt x="71914" y="593038"/>
                </a:cubicBezTo>
                <a:cubicBezTo>
                  <a:pt x="50959" y="593038"/>
                  <a:pt x="28099" y="598753"/>
                  <a:pt x="7144" y="601611"/>
                </a:cubicBezTo>
                <a:cubicBezTo>
                  <a:pt x="46196" y="605421"/>
                  <a:pt x="85249" y="598753"/>
                  <a:pt x="125254" y="596848"/>
                </a:cubicBezTo>
                <a:cubicBezTo>
                  <a:pt x="197644" y="593991"/>
                  <a:pt x="270034" y="592086"/>
                  <a:pt x="342424" y="589228"/>
                </a:cubicBezTo>
                <a:cubicBezTo>
                  <a:pt x="466249" y="581608"/>
                  <a:pt x="589121" y="576846"/>
                  <a:pt x="711994" y="573036"/>
                </a:cubicBezTo>
                <a:cubicBezTo>
                  <a:pt x="927259" y="565416"/>
                  <a:pt x="1142524" y="575893"/>
                  <a:pt x="1357789" y="564463"/>
                </a:cubicBezTo>
                <a:cubicBezTo>
                  <a:pt x="1356836" y="560653"/>
                  <a:pt x="1356836" y="555891"/>
                  <a:pt x="1355884" y="552081"/>
                </a:cubicBezTo>
                <a:cubicBezTo>
                  <a:pt x="1383506" y="552081"/>
                  <a:pt x="1412081" y="551128"/>
                  <a:pt x="1440656" y="551128"/>
                </a:cubicBezTo>
                <a:cubicBezTo>
                  <a:pt x="1455896" y="551128"/>
                  <a:pt x="1453039" y="556843"/>
                  <a:pt x="1467326" y="557796"/>
                </a:cubicBezTo>
                <a:cubicBezTo>
                  <a:pt x="1480661" y="558748"/>
                  <a:pt x="1493996" y="554938"/>
                  <a:pt x="1507331" y="555891"/>
                </a:cubicBezTo>
                <a:cubicBezTo>
                  <a:pt x="1517809" y="555891"/>
                  <a:pt x="1528286" y="559701"/>
                  <a:pt x="1537811" y="564463"/>
                </a:cubicBezTo>
                <a:cubicBezTo>
                  <a:pt x="1542574" y="567321"/>
                  <a:pt x="1550194" y="573036"/>
                  <a:pt x="1555909" y="573036"/>
                </a:cubicBezTo>
                <a:cubicBezTo>
                  <a:pt x="1560671" y="573036"/>
                  <a:pt x="1578769" y="571131"/>
                  <a:pt x="1581626" y="573988"/>
                </a:cubicBezTo>
                <a:cubicBezTo>
                  <a:pt x="1586389" y="578751"/>
                  <a:pt x="1582579" y="655903"/>
                  <a:pt x="1577816" y="655903"/>
                </a:cubicBezTo>
                <a:cubicBezTo>
                  <a:pt x="1563529" y="655903"/>
                  <a:pt x="1548289" y="656856"/>
                  <a:pt x="1534001" y="655903"/>
                </a:cubicBezTo>
                <a:cubicBezTo>
                  <a:pt x="1528286" y="655903"/>
                  <a:pt x="1522571" y="653998"/>
                  <a:pt x="1516856" y="653998"/>
                </a:cubicBezTo>
                <a:cubicBezTo>
                  <a:pt x="1512094" y="653998"/>
                  <a:pt x="1507331" y="653046"/>
                  <a:pt x="1502569" y="653046"/>
                </a:cubicBezTo>
                <a:cubicBezTo>
                  <a:pt x="1495901" y="653046"/>
                  <a:pt x="1501616" y="647331"/>
                  <a:pt x="1497806" y="646378"/>
                </a:cubicBezTo>
                <a:cubicBezTo>
                  <a:pt x="1493996" y="645426"/>
                  <a:pt x="1482566" y="643521"/>
                  <a:pt x="1480661" y="647331"/>
                </a:cubicBezTo>
                <a:cubicBezTo>
                  <a:pt x="1475899" y="653998"/>
                  <a:pt x="1473994" y="652093"/>
                  <a:pt x="1466374" y="652093"/>
                </a:cubicBezTo>
                <a:cubicBezTo>
                  <a:pt x="1453039" y="652093"/>
                  <a:pt x="1439704" y="653046"/>
                  <a:pt x="1427321" y="653046"/>
                </a:cubicBezTo>
                <a:cubicBezTo>
                  <a:pt x="1417796" y="653046"/>
                  <a:pt x="1393031" y="649236"/>
                  <a:pt x="1393031" y="660666"/>
                </a:cubicBezTo>
                <a:cubicBezTo>
                  <a:pt x="1393031" y="664476"/>
                  <a:pt x="1383506" y="669238"/>
                  <a:pt x="1380649" y="671143"/>
                </a:cubicBezTo>
                <a:cubicBezTo>
                  <a:pt x="1362551" y="678763"/>
                  <a:pt x="1344454" y="688288"/>
                  <a:pt x="1329214" y="700671"/>
                </a:cubicBezTo>
                <a:cubicBezTo>
                  <a:pt x="1289209" y="733056"/>
                  <a:pt x="1310164" y="761631"/>
                  <a:pt x="1328261" y="798778"/>
                </a:cubicBezTo>
                <a:cubicBezTo>
                  <a:pt x="1329214" y="799731"/>
                  <a:pt x="1329214" y="801636"/>
                  <a:pt x="1330166" y="802588"/>
                </a:cubicBezTo>
                <a:cubicBezTo>
                  <a:pt x="1253014" y="808303"/>
                  <a:pt x="1175861" y="814971"/>
                  <a:pt x="1098709" y="820686"/>
                </a:cubicBezTo>
                <a:cubicBezTo>
                  <a:pt x="1070134" y="822591"/>
                  <a:pt x="1040606" y="825448"/>
                  <a:pt x="1012031" y="827353"/>
                </a:cubicBezTo>
                <a:cubicBezTo>
                  <a:pt x="1010126" y="827353"/>
                  <a:pt x="1008221" y="842593"/>
                  <a:pt x="1008221" y="843546"/>
                </a:cubicBezTo>
                <a:cubicBezTo>
                  <a:pt x="1004411" y="861643"/>
                  <a:pt x="1011079" y="849261"/>
                  <a:pt x="1014889" y="860691"/>
                </a:cubicBezTo>
                <a:cubicBezTo>
                  <a:pt x="1017746" y="870216"/>
                  <a:pt x="1006316" y="890218"/>
                  <a:pt x="1005364" y="902601"/>
                </a:cubicBezTo>
                <a:cubicBezTo>
                  <a:pt x="1004411" y="914031"/>
                  <a:pt x="1005364" y="926413"/>
                  <a:pt x="1007269" y="937843"/>
                </a:cubicBezTo>
                <a:cubicBezTo>
                  <a:pt x="1009174" y="939748"/>
                  <a:pt x="1018699" y="937843"/>
                  <a:pt x="1021556" y="937843"/>
                </a:cubicBezTo>
                <a:cubicBezTo>
                  <a:pt x="1013936" y="945463"/>
                  <a:pt x="999649" y="946416"/>
                  <a:pt x="992981" y="954036"/>
                </a:cubicBezTo>
                <a:cubicBezTo>
                  <a:pt x="992029" y="954988"/>
                  <a:pt x="990124" y="964513"/>
                  <a:pt x="988219" y="967371"/>
                </a:cubicBezTo>
                <a:cubicBezTo>
                  <a:pt x="984409" y="973086"/>
                  <a:pt x="980599" y="979753"/>
                  <a:pt x="975836" y="985468"/>
                </a:cubicBezTo>
                <a:cubicBezTo>
                  <a:pt x="972026" y="991183"/>
                  <a:pt x="974884" y="1006423"/>
                  <a:pt x="967264" y="1007376"/>
                </a:cubicBezTo>
                <a:cubicBezTo>
                  <a:pt x="952976" y="1008328"/>
                  <a:pt x="939641" y="1010233"/>
                  <a:pt x="925354" y="1011186"/>
                </a:cubicBezTo>
                <a:cubicBezTo>
                  <a:pt x="926306" y="1021663"/>
                  <a:pt x="938689" y="1018806"/>
                  <a:pt x="947261" y="1018806"/>
                </a:cubicBezTo>
                <a:cubicBezTo>
                  <a:pt x="953929" y="1018806"/>
                  <a:pt x="959644" y="1019758"/>
                  <a:pt x="966311" y="1019758"/>
                </a:cubicBezTo>
                <a:cubicBezTo>
                  <a:pt x="974884" y="1020711"/>
                  <a:pt x="972026" y="1022616"/>
                  <a:pt x="972979" y="1031188"/>
                </a:cubicBezTo>
                <a:cubicBezTo>
                  <a:pt x="979646" y="1064526"/>
                  <a:pt x="1020604" y="1071193"/>
                  <a:pt x="1049179" y="1066431"/>
                </a:cubicBezTo>
                <a:cubicBezTo>
                  <a:pt x="1074896" y="1061668"/>
                  <a:pt x="1087279" y="1056906"/>
                  <a:pt x="1110139" y="1042618"/>
                </a:cubicBezTo>
                <a:cubicBezTo>
                  <a:pt x="1117759" y="1037856"/>
                  <a:pt x="1138714" y="1042618"/>
                  <a:pt x="1147286" y="1042618"/>
                </a:cubicBezTo>
                <a:cubicBezTo>
                  <a:pt x="1203484" y="1043571"/>
                  <a:pt x="1260634" y="1044523"/>
                  <a:pt x="1316831" y="1046428"/>
                </a:cubicBezTo>
                <a:cubicBezTo>
                  <a:pt x="1331119" y="1046428"/>
                  <a:pt x="1346359" y="1047381"/>
                  <a:pt x="1360646" y="1047381"/>
                </a:cubicBezTo>
                <a:cubicBezTo>
                  <a:pt x="1367314" y="1047381"/>
                  <a:pt x="1387316" y="1083576"/>
                  <a:pt x="1389221" y="1093101"/>
                </a:cubicBezTo>
                <a:cubicBezTo>
                  <a:pt x="1368266" y="1096911"/>
                  <a:pt x="1374934" y="1134058"/>
                  <a:pt x="1376839" y="1149298"/>
                </a:cubicBezTo>
                <a:cubicBezTo>
                  <a:pt x="1376839" y="1154061"/>
                  <a:pt x="1377791" y="1158823"/>
                  <a:pt x="1377791" y="1163586"/>
                </a:cubicBezTo>
                <a:cubicBezTo>
                  <a:pt x="1377791" y="1166443"/>
                  <a:pt x="1388269" y="1163586"/>
                  <a:pt x="1389221" y="1165491"/>
                </a:cubicBezTo>
                <a:cubicBezTo>
                  <a:pt x="1394936" y="1174063"/>
                  <a:pt x="1384459" y="1187398"/>
                  <a:pt x="1384459" y="1195971"/>
                </a:cubicBezTo>
                <a:cubicBezTo>
                  <a:pt x="1378744" y="1189303"/>
                  <a:pt x="1356836" y="1184541"/>
                  <a:pt x="1349216" y="1187398"/>
                </a:cubicBezTo>
                <a:cubicBezTo>
                  <a:pt x="1332071" y="1195018"/>
                  <a:pt x="1333024" y="1254073"/>
                  <a:pt x="1333024" y="1271218"/>
                </a:cubicBezTo>
                <a:cubicBezTo>
                  <a:pt x="1333024" y="1285506"/>
                  <a:pt x="1333024" y="1302651"/>
                  <a:pt x="1348264" y="1308366"/>
                </a:cubicBezTo>
                <a:cubicBezTo>
                  <a:pt x="1359694" y="1313128"/>
                  <a:pt x="1379696" y="1310271"/>
                  <a:pt x="1385411" y="1297888"/>
                </a:cubicBezTo>
                <a:cubicBezTo>
                  <a:pt x="1391126" y="1286458"/>
                  <a:pt x="1377791" y="1268361"/>
                  <a:pt x="1393984" y="1268361"/>
                </a:cubicBezTo>
                <a:cubicBezTo>
                  <a:pt x="1411129" y="1268361"/>
                  <a:pt x="1428274" y="1274076"/>
                  <a:pt x="1424464" y="1252168"/>
                </a:cubicBezTo>
                <a:cubicBezTo>
                  <a:pt x="1423511" y="1245501"/>
                  <a:pt x="1428274" y="1221688"/>
                  <a:pt x="1434941" y="1221688"/>
                </a:cubicBezTo>
                <a:cubicBezTo>
                  <a:pt x="1440656" y="1221688"/>
                  <a:pt x="1433989" y="1192161"/>
                  <a:pt x="1437799" y="1186446"/>
                </a:cubicBezTo>
                <a:cubicBezTo>
                  <a:pt x="1445419" y="1174063"/>
                  <a:pt x="1510189" y="1194066"/>
                  <a:pt x="1521619" y="1196923"/>
                </a:cubicBezTo>
                <a:cubicBezTo>
                  <a:pt x="1552099" y="1204543"/>
                  <a:pt x="1581626" y="1208353"/>
                  <a:pt x="1613059" y="1211211"/>
                </a:cubicBezTo>
                <a:cubicBezTo>
                  <a:pt x="1621631" y="1212163"/>
                  <a:pt x="1640681" y="1216926"/>
                  <a:pt x="1645444" y="1224546"/>
                </a:cubicBezTo>
                <a:cubicBezTo>
                  <a:pt x="1650206" y="1232166"/>
                  <a:pt x="1645444" y="1256931"/>
                  <a:pt x="1646396" y="1266456"/>
                </a:cubicBezTo>
                <a:cubicBezTo>
                  <a:pt x="1646396" y="1295983"/>
                  <a:pt x="1648301" y="1323606"/>
                  <a:pt x="1643539" y="1353133"/>
                </a:cubicBezTo>
                <a:cubicBezTo>
                  <a:pt x="1642586" y="1356943"/>
                  <a:pt x="1638776" y="1354086"/>
                  <a:pt x="1637824" y="1359801"/>
                </a:cubicBezTo>
                <a:cubicBezTo>
                  <a:pt x="1636871" y="1365516"/>
                  <a:pt x="1638776" y="1373136"/>
                  <a:pt x="1639729" y="1378851"/>
                </a:cubicBezTo>
                <a:cubicBezTo>
                  <a:pt x="1640681" y="1392186"/>
                  <a:pt x="1644491" y="1404568"/>
                  <a:pt x="1646396" y="1416951"/>
                </a:cubicBezTo>
                <a:cubicBezTo>
                  <a:pt x="1648301" y="1428381"/>
                  <a:pt x="1645444" y="1474101"/>
                  <a:pt x="1668304" y="1461718"/>
                </a:cubicBezTo>
                <a:cubicBezTo>
                  <a:pt x="1684496" y="1453146"/>
                  <a:pt x="1671161" y="1446478"/>
                  <a:pt x="1678781" y="1432191"/>
                </a:cubicBezTo>
                <a:cubicBezTo>
                  <a:pt x="1687354" y="1416951"/>
                  <a:pt x="1688306" y="1387423"/>
                  <a:pt x="1687354" y="1371231"/>
                </a:cubicBezTo>
                <a:cubicBezTo>
                  <a:pt x="1685449" y="1351228"/>
                  <a:pt x="1675924" y="1337893"/>
                  <a:pt x="1675924" y="1315033"/>
                </a:cubicBezTo>
                <a:cubicBezTo>
                  <a:pt x="1675924" y="1287411"/>
                  <a:pt x="1674971" y="1258836"/>
                  <a:pt x="1674971" y="1231213"/>
                </a:cubicBezTo>
                <a:cubicBezTo>
                  <a:pt x="1674971" y="1211211"/>
                  <a:pt x="1731169" y="1210258"/>
                  <a:pt x="1744504" y="1209306"/>
                </a:cubicBezTo>
                <a:cubicBezTo>
                  <a:pt x="1793081" y="1204543"/>
                  <a:pt x="1837849" y="1185493"/>
                  <a:pt x="1887379" y="1184541"/>
                </a:cubicBezTo>
                <a:cubicBezTo>
                  <a:pt x="1887379" y="1195971"/>
                  <a:pt x="1883569" y="1213116"/>
                  <a:pt x="1887379" y="1222641"/>
                </a:cubicBezTo>
                <a:cubicBezTo>
                  <a:pt x="1888331" y="1224546"/>
                  <a:pt x="1897856" y="1227403"/>
                  <a:pt x="1897856" y="1235023"/>
                </a:cubicBezTo>
                <a:cubicBezTo>
                  <a:pt x="1898809" y="1246453"/>
                  <a:pt x="1898809" y="1256931"/>
                  <a:pt x="1899761" y="1268361"/>
                </a:cubicBezTo>
                <a:cubicBezTo>
                  <a:pt x="1899761" y="1275028"/>
                  <a:pt x="1935956" y="1261693"/>
                  <a:pt x="1935956" y="1273123"/>
                </a:cubicBezTo>
                <a:cubicBezTo>
                  <a:pt x="1935956" y="1285506"/>
                  <a:pt x="1935956" y="1313128"/>
                  <a:pt x="1955006" y="1313128"/>
                </a:cubicBezTo>
                <a:cubicBezTo>
                  <a:pt x="1969294" y="1313128"/>
                  <a:pt x="1990249" y="1313128"/>
                  <a:pt x="1991201" y="1294078"/>
                </a:cubicBezTo>
                <a:cubicBezTo>
                  <a:pt x="1992154" y="1275028"/>
                  <a:pt x="1992154" y="1255978"/>
                  <a:pt x="1992154" y="1236928"/>
                </a:cubicBezTo>
                <a:cubicBezTo>
                  <a:pt x="1992154" y="1222641"/>
                  <a:pt x="1994059" y="1201686"/>
                  <a:pt x="1981676" y="1192161"/>
                </a:cubicBezTo>
                <a:cubicBezTo>
                  <a:pt x="1967389" y="1181683"/>
                  <a:pt x="1951196" y="1194066"/>
                  <a:pt x="1938814" y="1195018"/>
                </a:cubicBezTo>
                <a:cubicBezTo>
                  <a:pt x="1938814" y="1190256"/>
                  <a:pt x="1937861" y="1185493"/>
                  <a:pt x="1937861" y="1180731"/>
                </a:cubicBezTo>
                <a:cubicBezTo>
                  <a:pt x="1937861" y="1176921"/>
                  <a:pt x="1937861" y="1172158"/>
                  <a:pt x="1937861" y="1168348"/>
                </a:cubicBezTo>
                <a:cubicBezTo>
                  <a:pt x="1937861" y="1163586"/>
                  <a:pt x="1943576" y="1168348"/>
                  <a:pt x="1945481" y="1166443"/>
                </a:cubicBezTo>
                <a:cubicBezTo>
                  <a:pt x="1948339" y="1163586"/>
                  <a:pt x="1952149" y="1168348"/>
                  <a:pt x="1952149" y="1162633"/>
                </a:cubicBezTo>
                <a:cubicBezTo>
                  <a:pt x="1952149" y="1157871"/>
                  <a:pt x="1950244" y="1155966"/>
                  <a:pt x="1955006" y="1155013"/>
                </a:cubicBezTo>
                <a:cubicBezTo>
                  <a:pt x="1963579" y="1153108"/>
                  <a:pt x="1960721" y="1139773"/>
                  <a:pt x="1952149" y="1140726"/>
                </a:cubicBezTo>
                <a:cubicBezTo>
                  <a:pt x="1952149" y="1142631"/>
                  <a:pt x="1951196" y="1145488"/>
                  <a:pt x="1951196" y="1148346"/>
                </a:cubicBezTo>
                <a:cubicBezTo>
                  <a:pt x="1951196" y="1139773"/>
                  <a:pt x="1951196" y="1131201"/>
                  <a:pt x="1950244" y="1122628"/>
                </a:cubicBezTo>
                <a:cubicBezTo>
                  <a:pt x="1949291" y="1116913"/>
                  <a:pt x="1949291" y="1110246"/>
                  <a:pt x="1948339" y="1104531"/>
                </a:cubicBezTo>
                <a:cubicBezTo>
                  <a:pt x="1947386" y="1094053"/>
                  <a:pt x="1944529" y="1100721"/>
                  <a:pt x="1940719" y="1095006"/>
                </a:cubicBezTo>
                <a:cubicBezTo>
                  <a:pt x="1938814" y="1092148"/>
                  <a:pt x="1936909" y="1097863"/>
                  <a:pt x="1935956" y="1090243"/>
                </a:cubicBezTo>
                <a:cubicBezTo>
                  <a:pt x="1935956" y="1088338"/>
                  <a:pt x="1942624" y="1079766"/>
                  <a:pt x="1943576" y="1077861"/>
                </a:cubicBezTo>
                <a:cubicBezTo>
                  <a:pt x="1948339" y="1071193"/>
                  <a:pt x="1955959" y="1052143"/>
                  <a:pt x="1962626" y="1048333"/>
                </a:cubicBezTo>
                <a:cubicBezTo>
                  <a:pt x="1971199" y="1043571"/>
                  <a:pt x="1993106" y="1047381"/>
                  <a:pt x="2002631" y="1047381"/>
                </a:cubicBezTo>
                <a:cubicBezTo>
                  <a:pt x="2031206" y="1046428"/>
                  <a:pt x="2060734" y="1046428"/>
                  <a:pt x="2089309" y="1045476"/>
                </a:cubicBezTo>
                <a:cubicBezTo>
                  <a:pt x="2117884" y="1044523"/>
                  <a:pt x="2147411" y="1044523"/>
                  <a:pt x="2175986" y="1043571"/>
                </a:cubicBezTo>
                <a:cubicBezTo>
                  <a:pt x="2187416" y="1043571"/>
                  <a:pt x="2204561" y="1039761"/>
                  <a:pt x="2215991" y="1042618"/>
                </a:cubicBezTo>
                <a:cubicBezTo>
                  <a:pt x="2245519" y="1065478"/>
                  <a:pt x="2312194" y="1088338"/>
                  <a:pt x="2340769" y="1052143"/>
                </a:cubicBezTo>
                <a:cubicBezTo>
                  <a:pt x="2350294" y="1039761"/>
                  <a:pt x="2346484" y="1021663"/>
                  <a:pt x="2362676" y="1019758"/>
                </a:cubicBezTo>
                <a:cubicBezTo>
                  <a:pt x="2375059" y="1018806"/>
                  <a:pt x="2387441" y="1017853"/>
                  <a:pt x="2399824" y="1015948"/>
                </a:cubicBezTo>
                <a:cubicBezTo>
                  <a:pt x="2387441" y="1010233"/>
                  <a:pt x="2378869" y="1008328"/>
                  <a:pt x="2365534" y="1006423"/>
                </a:cubicBezTo>
                <a:cubicBezTo>
                  <a:pt x="2345531" y="1003566"/>
                  <a:pt x="2359819" y="997851"/>
                  <a:pt x="2350294" y="983563"/>
                </a:cubicBezTo>
                <a:cubicBezTo>
                  <a:pt x="2344579" y="974991"/>
                  <a:pt x="2338864" y="958798"/>
                  <a:pt x="2332196" y="953083"/>
                </a:cubicBezTo>
                <a:cubicBezTo>
                  <a:pt x="2324576" y="946416"/>
                  <a:pt x="2312194" y="946416"/>
                  <a:pt x="2305526" y="938796"/>
                </a:cubicBezTo>
                <a:cubicBezTo>
                  <a:pt x="2325529" y="938796"/>
                  <a:pt x="2322671" y="933081"/>
                  <a:pt x="2322671" y="912126"/>
                </a:cubicBezTo>
                <a:cubicBezTo>
                  <a:pt x="2322671" y="894981"/>
                  <a:pt x="2319814" y="876883"/>
                  <a:pt x="2310289" y="862596"/>
                </a:cubicBezTo>
                <a:cubicBezTo>
                  <a:pt x="2312194" y="855928"/>
                  <a:pt x="2324576" y="857833"/>
                  <a:pt x="2321719" y="847356"/>
                </a:cubicBezTo>
                <a:cubicBezTo>
                  <a:pt x="2320766" y="843546"/>
                  <a:pt x="2317909" y="827353"/>
                  <a:pt x="2315051" y="827353"/>
                </a:cubicBezTo>
                <a:cubicBezTo>
                  <a:pt x="2273141" y="824496"/>
                  <a:pt x="2231231" y="820686"/>
                  <a:pt x="2189321" y="817828"/>
                </a:cubicBezTo>
                <a:cubicBezTo>
                  <a:pt x="2161699" y="815923"/>
                  <a:pt x="2134076" y="810208"/>
                  <a:pt x="2105501" y="810208"/>
                </a:cubicBezTo>
                <a:cubicBezTo>
                  <a:pt x="2071211" y="810208"/>
                  <a:pt x="2034064" y="797826"/>
                  <a:pt x="1999774" y="801636"/>
                </a:cubicBezTo>
                <a:cubicBezTo>
                  <a:pt x="2008346" y="782586"/>
                  <a:pt x="2021681" y="760678"/>
                  <a:pt x="2018824" y="738771"/>
                </a:cubicBezTo>
                <a:cubicBezTo>
                  <a:pt x="2015966" y="719721"/>
                  <a:pt x="2035016" y="699718"/>
                  <a:pt x="2021681" y="679716"/>
                </a:cubicBezTo>
                <a:cubicBezTo>
                  <a:pt x="2009299" y="661618"/>
                  <a:pt x="1978819" y="670191"/>
                  <a:pt x="1962626" y="674953"/>
                </a:cubicBezTo>
                <a:cubicBezTo>
                  <a:pt x="1952149" y="677811"/>
                  <a:pt x="1947386" y="675906"/>
                  <a:pt x="1942624" y="666381"/>
                </a:cubicBezTo>
                <a:cubicBezTo>
                  <a:pt x="1940719" y="661618"/>
                  <a:pt x="1929289" y="659713"/>
                  <a:pt x="1924526" y="657808"/>
                </a:cubicBezTo>
                <a:cubicBezTo>
                  <a:pt x="1913096" y="653046"/>
                  <a:pt x="1899761" y="653046"/>
                  <a:pt x="1887379" y="652093"/>
                </a:cubicBezTo>
                <a:cubicBezTo>
                  <a:pt x="1861661" y="650188"/>
                  <a:pt x="1837849" y="653998"/>
                  <a:pt x="1815941" y="654951"/>
                </a:cubicBezTo>
                <a:cubicBezTo>
                  <a:pt x="1797844" y="655903"/>
                  <a:pt x="1798796" y="657808"/>
                  <a:pt x="1796891" y="639711"/>
                </a:cubicBezTo>
                <a:cubicBezTo>
                  <a:pt x="1794034" y="618756"/>
                  <a:pt x="1792129" y="598753"/>
                  <a:pt x="1789271" y="577798"/>
                </a:cubicBezTo>
                <a:cubicBezTo>
                  <a:pt x="1787366" y="563511"/>
                  <a:pt x="1785461" y="558748"/>
                  <a:pt x="1803559" y="555891"/>
                </a:cubicBezTo>
                <a:cubicBezTo>
                  <a:pt x="1810226" y="554938"/>
                  <a:pt x="1824514" y="555891"/>
                  <a:pt x="1833086" y="555891"/>
                </a:cubicBezTo>
                <a:cubicBezTo>
                  <a:pt x="1848326" y="555891"/>
                  <a:pt x="1859756" y="556843"/>
                  <a:pt x="1874044" y="556843"/>
                </a:cubicBezTo>
                <a:cubicBezTo>
                  <a:pt x="1878806" y="556843"/>
                  <a:pt x="1874044" y="551128"/>
                  <a:pt x="1876901" y="550176"/>
                </a:cubicBezTo>
                <a:cubicBezTo>
                  <a:pt x="1879759" y="549223"/>
                  <a:pt x="1883569" y="550176"/>
                  <a:pt x="1886426" y="550176"/>
                </a:cubicBezTo>
                <a:cubicBezTo>
                  <a:pt x="1894046" y="550176"/>
                  <a:pt x="1900714" y="550176"/>
                  <a:pt x="1908334" y="549223"/>
                </a:cubicBezTo>
                <a:cubicBezTo>
                  <a:pt x="1920716" y="548271"/>
                  <a:pt x="1933099" y="549223"/>
                  <a:pt x="1946434" y="549223"/>
                </a:cubicBezTo>
                <a:cubicBezTo>
                  <a:pt x="1955006" y="549223"/>
                  <a:pt x="1963579" y="549223"/>
                  <a:pt x="1973104" y="550176"/>
                </a:cubicBezTo>
                <a:cubicBezTo>
                  <a:pt x="1982629" y="550176"/>
                  <a:pt x="1973104" y="556843"/>
                  <a:pt x="1978819" y="559701"/>
                </a:cubicBezTo>
                <a:cubicBezTo>
                  <a:pt x="1985486" y="563511"/>
                  <a:pt x="2005489" y="559701"/>
                  <a:pt x="2013109" y="560653"/>
                </a:cubicBezTo>
                <a:cubicBezTo>
                  <a:pt x="2034064" y="560653"/>
                  <a:pt x="2054066" y="561606"/>
                  <a:pt x="2075021" y="561606"/>
                </a:cubicBezTo>
                <a:cubicBezTo>
                  <a:pt x="2089309" y="561606"/>
                  <a:pt x="2102644" y="561606"/>
                  <a:pt x="2116931" y="562558"/>
                </a:cubicBezTo>
                <a:cubicBezTo>
                  <a:pt x="2195989" y="563511"/>
                  <a:pt x="2275999" y="564463"/>
                  <a:pt x="2355056" y="565416"/>
                </a:cubicBezTo>
                <a:cubicBezTo>
                  <a:pt x="2438876" y="566368"/>
                  <a:pt x="2522696" y="568273"/>
                  <a:pt x="2607469" y="571131"/>
                </a:cubicBezTo>
                <a:cubicBezTo>
                  <a:pt x="2850356" y="579703"/>
                  <a:pt x="3093244" y="588276"/>
                  <a:pt x="3336131" y="596848"/>
                </a:cubicBezTo>
                <a:cubicBezTo>
                  <a:pt x="3336131" y="595896"/>
                  <a:pt x="3336131" y="595896"/>
                  <a:pt x="3336131" y="594943"/>
                </a:cubicBezTo>
                <a:cubicBezTo>
                  <a:pt x="3332321" y="594943"/>
                  <a:pt x="3330416" y="594943"/>
                  <a:pt x="3328511" y="594943"/>
                </a:cubicBezTo>
                <a:close/>
                <a:moveTo>
                  <a:pt x="1124426" y="984516"/>
                </a:moveTo>
                <a:cubicBezTo>
                  <a:pt x="1123474" y="965466"/>
                  <a:pt x="1113949" y="949273"/>
                  <a:pt x="1096804" y="940701"/>
                </a:cubicBezTo>
                <a:cubicBezTo>
                  <a:pt x="1087279" y="935938"/>
                  <a:pt x="1079659" y="936891"/>
                  <a:pt x="1075849" y="928318"/>
                </a:cubicBezTo>
                <a:cubicBezTo>
                  <a:pt x="1074896" y="925461"/>
                  <a:pt x="1075849" y="919746"/>
                  <a:pt x="1075849" y="917841"/>
                </a:cubicBezTo>
                <a:cubicBezTo>
                  <a:pt x="1075849" y="903553"/>
                  <a:pt x="1076801" y="888313"/>
                  <a:pt x="1076801" y="874026"/>
                </a:cubicBezTo>
                <a:cubicBezTo>
                  <a:pt x="1076801" y="858786"/>
                  <a:pt x="1074896" y="860691"/>
                  <a:pt x="1088231" y="857833"/>
                </a:cubicBezTo>
                <a:cubicBezTo>
                  <a:pt x="1105376" y="854976"/>
                  <a:pt x="1127284" y="853071"/>
                  <a:pt x="1144429" y="853071"/>
                </a:cubicBezTo>
                <a:cubicBezTo>
                  <a:pt x="1163479" y="853071"/>
                  <a:pt x="1182529" y="847356"/>
                  <a:pt x="1202531" y="848308"/>
                </a:cubicBezTo>
                <a:cubicBezTo>
                  <a:pt x="1199674" y="863548"/>
                  <a:pt x="1193959" y="879741"/>
                  <a:pt x="1193959" y="895933"/>
                </a:cubicBezTo>
                <a:cubicBezTo>
                  <a:pt x="1193959" y="908316"/>
                  <a:pt x="1185386" y="944511"/>
                  <a:pt x="1205389" y="938796"/>
                </a:cubicBezTo>
                <a:cubicBezTo>
                  <a:pt x="1198721" y="944511"/>
                  <a:pt x="1191101" y="948321"/>
                  <a:pt x="1183481" y="952131"/>
                </a:cubicBezTo>
                <a:cubicBezTo>
                  <a:pt x="1174909" y="955941"/>
                  <a:pt x="1178719" y="964513"/>
                  <a:pt x="1178719" y="974038"/>
                </a:cubicBezTo>
                <a:cubicBezTo>
                  <a:pt x="1187291" y="974038"/>
                  <a:pt x="1194911" y="973086"/>
                  <a:pt x="1203484" y="973086"/>
                </a:cubicBezTo>
                <a:cubicBezTo>
                  <a:pt x="1213009" y="973086"/>
                  <a:pt x="1201579" y="960703"/>
                  <a:pt x="1210151" y="959751"/>
                </a:cubicBezTo>
                <a:cubicBezTo>
                  <a:pt x="1221581" y="958798"/>
                  <a:pt x="1233964" y="958798"/>
                  <a:pt x="1245394" y="957846"/>
                </a:cubicBezTo>
                <a:cubicBezTo>
                  <a:pt x="1253966" y="957846"/>
                  <a:pt x="1256824" y="966418"/>
                  <a:pt x="1266349" y="964513"/>
                </a:cubicBezTo>
                <a:cubicBezTo>
                  <a:pt x="1264444" y="973086"/>
                  <a:pt x="1259681" y="972133"/>
                  <a:pt x="1256824" y="964513"/>
                </a:cubicBezTo>
                <a:cubicBezTo>
                  <a:pt x="1255871" y="966418"/>
                  <a:pt x="1253966" y="970228"/>
                  <a:pt x="1253966" y="973086"/>
                </a:cubicBezTo>
                <a:cubicBezTo>
                  <a:pt x="1264444" y="972133"/>
                  <a:pt x="1277779" y="972133"/>
                  <a:pt x="1277779" y="958798"/>
                </a:cubicBezTo>
                <a:cubicBezTo>
                  <a:pt x="1277779" y="942606"/>
                  <a:pt x="1266349" y="946416"/>
                  <a:pt x="1255871" y="935938"/>
                </a:cubicBezTo>
                <a:cubicBezTo>
                  <a:pt x="1265396" y="930223"/>
                  <a:pt x="1260634" y="910221"/>
                  <a:pt x="1260634" y="899743"/>
                </a:cubicBezTo>
                <a:cubicBezTo>
                  <a:pt x="1279684" y="927366"/>
                  <a:pt x="1299686" y="954988"/>
                  <a:pt x="1318736" y="981658"/>
                </a:cubicBezTo>
                <a:cubicBezTo>
                  <a:pt x="1253014" y="981658"/>
                  <a:pt x="1188244" y="983563"/>
                  <a:pt x="1124426" y="984516"/>
                </a:cubicBezTo>
                <a:close/>
                <a:moveTo>
                  <a:pt x="1202531" y="961656"/>
                </a:moveTo>
                <a:cubicBezTo>
                  <a:pt x="1202531" y="969276"/>
                  <a:pt x="1198721" y="970228"/>
                  <a:pt x="1195864" y="962608"/>
                </a:cubicBezTo>
                <a:cubicBezTo>
                  <a:pt x="1197769" y="962608"/>
                  <a:pt x="1199674" y="962608"/>
                  <a:pt x="1202531" y="961656"/>
                </a:cubicBezTo>
                <a:close/>
                <a:moveTo>
                  <a:pt x="1373029" y="980706"/>
                </a:moveTo>
                <a:cubicBezTo>
                  <a:pt x="1353979" y="980706"/>
                  <a:pt x="1350169" y="983563"/>
                  <a:pt x="1339691" y="968323"/>
                </a:cubicBezTo>
                <a:cubicBezTo>
                  <a:pt x="1333976" y="958798"/>
                  <a:pt x="1329214" y="948321"/>
                  <a:pt x="1322546" y="939748"/>
                </a:cubicBezTo>
                <a:cubicBezTo>
                  <a:pt x="1305401" y="914983"/>
                  <a:pt x="1287304" y="889266"/>
                  <a:pt x="1271111" y="865453"/>
                </a:cubicBezTo>
                <a:cubicBezTo>
                  <a:pt x="1269206" y="862596"/>
                  <a:pt x="1254919" y="842593"/>
                  <a:pt x="1259681" y="841641"/>
                </a:cubicBezTo>
                <a:cubicBezTo>
                  <a:pt x="1275874" y="839736"/>
                  <a:pt x="1291114" y="838783"/>
                  <a:pt x="1307306" y="836878"/>
                </a:cubicBezTo>
                <a:cubicBezTo>
                  <a:pt x="1339691" y="834021"/>
                  <a:pt x="1364456" y="829258"/>
                  <a:pt x="1395889" y="841641"/>
                </a:cubicBezTo>
                <a:cubicBezTo>
                  <a:pt x="1369219" y="879741"/>
                  <a:pt x="1374934" y="935938"/>
                  <a:pt x="1373029" y="980706"/>
                </a:cubicBezTo>
                <a:close/>
                <a:moveTo>
                  <a:pt x="1387316" y="980706"/>
                </a:moveTo>
                <a:cubicBezTo>
                  <a:pt x="1371124" y="985468"/>
                  <a:pt x="1387316" y="938796"/>
                  <a:pt x="1387316" y="980706"/>
                </a:cubicBezTo>
                <a:lnTo>
                  <a:pt x="1387316" y="980706"/>
                </a:lnTo>
                <a:close/>
                <a:moveTo>
                  <a:pt x="1395889" y="1231213"/>
                </a:moveTo>
                <a:cubicBezTo>
                  <a:pt x="1391126" y="1232166"/>
                  <a:pt x="1381601" y="1229308"/>
                  <a:pt x="1387316" y="1222641"/>
                </a:cubicBezTo>
                <a:cubicBezTo>
                  <a:pt x="1393031" y="1216926"/>
                  <a:pt x="1396841" y="1226451"/>
                  <a:pt x="1395889" y="1231213"/>
                </a:cubicBezTo>
                <a:close/>
                <a:moveTo>
                  <a:pt x="1404461" y="849261"/>
                </a:moveTo>
                <a:cubicBezTo>
                  <a:pt x="1400651" y="869263"/>
                  <a:pt x="1395889" y="890218"/>
                  <a:pt x="1392079" y="910221"/>
                </a:cubicBezTo>
                <a:cubicBezTo>
                  <a:pt x="1390174" y="921651"/>
                  <a:pt x="1396841" y="961656"/>
                  <a:pt x="1378744" y="956893"/>
                </a:cubicBezTo>
                <a:cubicBezTo>
                  <a:pt x="1380649" y="940701"/>
                  <a:pt x="1387316" y="836878"/>
                  <a:pt x="1404461" y="849261"/>
                </a:cubicBezTo>
                <a:close/>
                <a:moveTo>
                  <a:pt x="1414939" y="810208"/>
                </a:moveTo>
                <a:lnTo>
                  <a:pt x="1392079" y="808303"/>
                </a:lnTo>
                <a:lnTo>
                  <a:pt x="1414939" y="810208"/>
                </a:lnTo>
                <a:lnTo>
                  <a:pt x="1414939" y="810208"/>
                </a:lnTo>
                <a:close/>
                <a:moveTo>
                  <a:pt x="1578769" y="516838"/>
                </a:moveTo>
                <a:cubicBezTo>
                  <a:pt x="1586389" y="516838"/>
                  <a:pt x="1598771" y="515886"/>
                  <a:pt x="1604486" y="521601"/>
                </a:cubicBezTo>
                <a:cubicBezTo>
                  <a:pt x="1597819" y="521601"/>
                  <a:pt x="1577816" y="526363"/>
                  <a:pt x="1578769" y="516838"/>
                </a:cubicBezTo>
                <a:close/>
                <a:moveTo>
                  <a:pt x="1557814" y="514933"/>
                </a:moveTo>
                <a:cubicBezTo>
                  <a:pt x="1563529" y="513981"/>
                  <a:pt x="1569244" y="521601"/>
                  <a:pt x="1564481" y="521601"/>
                </a:cubicBezTo>
                <a:cubicBezTo>
                  <a:pt x="1555909" y="521601"/>
                  <a:pt x="1547336" y="521601"/>
                  <a:pt x="1538764" y="521601"/>
                </a:cubicBezTo>
                <a:cubicBezTo>
                  <a:pt x="1545431" y="518743"/>
                  <a:pt x="1551146" y="514933"/>
                  <a:pt x="1557814" y="514933"/>
                </a:cubicBezTo>
                <a:close/>
                <a:moveTo>
                  <a:pt x="1522571" y="518743"/>
                </a:moveTo>
                <a:lnTo>
                  <a:pt x="1548289" y="512076"/>
                </a:lnTo>
                <a:cubicBezTo>
                  <a:pt x="1540669" y="514933"/>
                  <a:pt x="1524476" y="524458"/>
                  <a:pt x="1522571" y="518743"/>
                </a:cubicBezTo>
                <a:close/>
                <a:moveTo>
                  <a:pt x="1559719" y="569226"/>
                </a:moveTo>
                <a:cubicBezTo>
                  <a:pt x="1547336" y="563511"/>
                  <a:pt x="1534001" y="557796"/>
                  <a:pt x="1521619" y="551128"/>
                </a:cubicBezTo>
                <a:cubicBezTo>
                  <a:pt x="1535906" y="551128"/>
                  <a:pt x="1549241" y="551128"/>
                  <a:pt x="1563529" y="551128"/>
                </a:cubicBezTo>
                <a:cubicBezTo>
                  <a:pt x="1569244" y="551128"/>
                  <a:pt x="1564481" y="555891"/>
                  <a:pt x="1573054" y="556843"/>
                </a:cubicBezTo>
                <a:cubicBezTo>
                  <a:pt x="1580674" y="557796"/>
                  <a:pt x="1581626" y="561606"/>
                  <a:pt x="1580674" y="570178"/>
                </a:cubicBezTo>
                <a:cubicBezTo>
                  <a:pt x="1574006" y="570178"/>
                  <a:pt x="1567339" y="569226"/>
                  <a:pt x="1559719" y="569226"/>
                </a:cubicBezTo>
                <a:close/>
                <a:moveTo>
                  <a:pt x="1592104" y="553033"/>
                </a:moveTo>
                <a:cubicBezTo>
                  <a:pt x="1600676" y="551128"/>
                  <a:pt x="1620679" y="548271"/>
                  <a:pt x="1618774" y="563511"/>
                </a:cubicBezTo>
                <a:cubicBezTo>
                  <a:pt x="1617821" y="573988"/>
                  <a:pt x="1599724" y="569226"/>
                  <a:pt x="1590199" y="570178"/>
                </a:cubicBezTo>
                <a:cubicBezTo>
                  <a:pt x="1590199" y="564463"/>
                  <a:pt x="1591151" y="558748"/>
                  <a:pt x="1592104" y="553033"/>
                </a:cubicBezTo>
                <a:close/>
                <a:moveTo>
                  <a:pt x="1612106" y="635901"/>
                </a:moveTo>
                <a:cubicBezTo>
                  <a:pt x="1615916" y="651141"/>
                  <a:pt x="1592104" y="653046"/>
                  <a:pt x="1592104" y="639711"/>
                </a:cubicBezTo>
                <a:cubicBezTo>
                  <a:pt x="1592104" y="618756"/>
                  <a:pt x="1592104" y="596848"/>
                  <a:pt x="1592104" y="575893"/>
                </a:cubicBezTo>
                <a:cubicBezTo>
                  <a:pt x="1592104" y="572083"/>
                  <a:pt x="1605439" y="573988"/>
                  <a:pt x="1608296" y="573988"/>
                </a:cubicBezTo>
                <a:cubicBezTo>
                  <a:pt x="1619726" y="573988"/>
                  <a:pt x="1619726" y="572083"/>
                  <a:pt x="1620679" y="583513"/>
                </a:cubicBezTo>
                <a:cubicBezTo>
                  <a:pt x="1622584" y="599706"/>
                  <a:pt x="1621631" y="617803"/>
                  <a:pt x="1626394" y="633043"/>
                </a:cubicBezTo>
                <a:cubicBezTo>
                  <a:pt x="1621631" y="633996"/>
                  <a:pt x="1616869" y="634948"/>
                  <a:pt x="1612106" y="635901"/>
                </a:cubicBezTo>
                <a:close/>
                <a:moveTo>
                  <a:pt x="1935004" y="1231213"/>
                </a:moveTo>
                <a:cubicBezTo>
                  <a:pt x="1916906" y="1235023"/>
                  <a:pt x="1940719" y="1211211"/>
                  <a:pt x="1935004" y="1231213"/>
                </a:cubicBezTo>
                <a:lnTo>
                  <a:pt x="1935004" y="1231213"/>
                </a:lnTo>
                <a:close/>
                <a:moveTo>
                  <a:pt x="1946434" y="980706"/>
                </a:moveTo>
                <a:cubicBezTo>
                  <a:pt x="1933099" y="984516"/>
                  <a:pt x="1935956" y="972133"/>
                  <a:pt x="1935004" y="962608"/>
                </a:cubicBezTo>
                <a:cubicBezTo>
                  <a:pt x="1938814" y="961656"/>
                  <a:pt x="1943576" y="961656"/>
                  <a:pt x="1947386" y="962608"/>
                </a:cubicBezTo>
                <a:cubicBezTo>
                  <a:pt x="1947386" y="969276"/>
                  <a:pt x="1947386" y="974991"/>
                  <a:pt x="1946434" y="980706"/>
                </a:cubicBezTo>
                <a:close/>
                <a:moveTo>
                  <a:pt x="2073116" y="934986"/>
                </a:moveTo>
                <a:cubicBezTo>
                  <a:pt x="2063591" y="944511"/>
                  <a:pt x="2051209" y="939748"/>
                  <a:pt x="2051209" y="954988"/>
                </a:cubicBezTo>
                <a:cubicBezTo>
                  <a:pt x="2051209" y="971181"/>
                  <a:pt x="2056924" y="973086"/>
                  <a:pt x="2073116" y="972133"/>
                </a:cubicBezTo>
                <a:cubicBezTo>
                  <a:pt x="2070259" y="970228"/>
                  <a:pt x="2055019" y="969276"/>
                  <a:pt x="2060734" y="963561"/>
                </a:cubicBezTo>
                <a:cubicBezTo>
                  <a:pt x="2061686" y="962608"/>
                  <a:pt x="2068354" y="963561"/>
                  <a:pt x="2070259" y="963561"/>
                </a:cubicBezTo>
                <a:cubicBezTo>
                  <a:pt x="2078831" y="963561"/>
                  <a:pt x="2074069" y="957846"/>
                  <a:pt x="2077879" y="956893"/>
                </a:cubicBezTo>
                <a:cubicBezTo>
                  <a:pt x="2087404" y="954988"/>
                  <a:pt x="2119789" y="954988"/>
                  <a:pt x="2121694" y="963561"/>
                </a:cubicBezTo>
                <a:cubicBezTo>
                  <a:pt x="2123599" y="973086"/>
                  <a:pt x="2123599" y="973086"/>
                  <a:pt x="2133124" y="972133"/>
                </a:cubicBezTo>
                <a:cubicBezTo>
                  <a:pt x="2147411" y="971181"/>
                  <a:pt x="2146459" y="972133"/>
                  <a:pt x="2146459" y="956893"/>
                </a:cubicBezTo>
                <a:cubicBezTo>
                  <a:pt x="2146459" y="949273"/>
                  <a:pt x="2126456" y="941653"/>
                  <a:pt x="2118836" y="937843"/>
                </a:cubicBezTo>
                <a:cubicBezTo>
                  <a:pt x="2123599" y="937843"/>
                  <a:pt x="2133124" y="940701"/>
                  <a:pt x="2133124" y="934986"/>
                </a:cubicBezTo>
                <a:cubicBezTo>
                  <a:pt x="2133124" y="922603"/>
                  <a:pt x="2133124" y="910221"/>
                  <a:pt x="2133124" y="898791"/>
                </a:cubicBezTo>
                <a:cubicBezTo>
                  <a:pt x="2133124" y="881646"/>
                  <a:pt x="2128361" y="864501"/>
                  <a:pt x="2124551" y="848308"/>
                </a:cubicBezTo>
                <a:cubicBezTo>
                  <a:pt x="2155031" y="847356"/>
                  <a:pt x="2188369" y="852118"/>
                  <a:pt x="2218849" y="855928"/>
                </a:cubicBezTo>
                <a:cubicBezTo>
                  <a:pt x="2227421" y="856881"/>
                  <a:pt x="2235994" y="857833"/>
                  <a:pt x="2245519" y="858786"/>
                </a:cubicBezTo>
                <a:cubicBezTo>
                  <a:pt x="2249329" y="858786"/>
                  <a:pt x="2247424" y="873073"/>
                  <a:pt x="2247424" y="876883"/>
                </a:cubicBezTo>
                <a:cubicBezTo>
                  <a:pt x="2247424" y="887361"/>
                  <a:pt x="2241709" y="933081"/>
                  <a:pt x="2252186" y="934986"/>
                </a:cubicBezTo>
                <a:cubicBezTo>
                  <a:pt x="2235994" y="935938"/>
                  <a:pt x="2218849" y="941653"/>
                  <a:pt x="2208371" y="954988"/>
                </a:cubicBezTo>
                <a:cubicBezTo>
                  <a:pt x="2205514" y="959751"/>
                  <a:pt x="2197894" y="984516"/>
                  <a:pt x="2195989" y="984516"/>
                </a:cubicBezTo>
                <a:cubicBezTo>
                  <a:pt x="2176939" y="984516"/>
                  <a:pt x="2157889" y="983563"/>
                  <a:pt x="2138839" y="983563"/>
                </a:cubicBezTo>
                <a:cubicBezTo>
                  <a:pt x="2095024" y="982611"/>
                  <a:pt x="2051209" y="981658"/>
                  <a:pt x="2006441" y="981658"/>
                </a:cubicBezTo>
                <a:cubicBezTo>
                  <a:pt x="2026444" y="952131"/>
                  <a:pt x="2046446" y="923556"/>
                  <a:pt x="2066449" y="894028"/>
                </a:cubicBezTo>
                <a:cubicBezTo>
                  <a:pt x="2067401" y="903553"/>
                  <a:pt x="2062639" y="931176"/>
                  <a:pt x="2073116" y="934986"/>
                </a:cubicBezTo>
                <a:close/>
                <a:moveTo>
                  <a:pt x="2123599" y="959751"/>
                </a:moveTo>
                <a:cubicBezTo>
                  <a:pt x="2126456" y="962608"/>
                  <a:pt x="2129314" y="962608"/>
                  <a:pt x="2126456" y="968323"/>
                </a:cubicBezTo>
                <a:cubicBezTo>
                  <a:pt x="2126456" y="965466"/>
                  <a:pt x="2124551" y="962608"/>
                  <a:pt x="2123599" y="959751"/>
                </a:cubicBezTo>
                <a:close/>
                <a:moveTo>
                  <a:pt x="1960721" y="838783"/>
                </a:moveTo>
                <a:cubicBezTo>
                  <a:pt x="1958816" y="836878"/>
                  <a:pt x="1957864" y="834973"/>
                  <a:pt x="1955959" y="832116"/>
                </a:cubicBezTo>
                <a:cubicBezTo>
                  <a:pt x="1992154" y="834973"/>
                  <a:pt x="2031206" y="841641"/>
                  <a:pt x="2066449" y="841641"/>
                </a:cubicBezTo>
                <a:cubicBezTo>
                  <a:pt x="2044541" y="879741"/>
                  <a:pt x="2015966" y="914983"/>
                  <a:pt x="1992154" y="953083"/>
                </a:cubicBezTo>
                <a:cubicBezTo>
                  <a:pt x="1984534" y="965466"/>
                  <a:pt x="1980724" y="981658"/>
                  <a:pt x="1964531" y="981658"/>
                </a:cubicBezTo>
                <a:cubicBezTo>
                  <a:pt x="1944529" y="981658"/>
                  <a:pt x="1950244" y="977848"/>
                  <a:pt x="1950244" y="959751"/>
                </a:cubicBezTo>
                <a:cubicBezTo>
                  <a:pt x="1949291" y="922603"/>
                  <a:pt x="1952149" y="874978"/>
                  <a:pt x="1930241" y="842593"/>
                </a:cubicBezTo>
                <a:cubicBezTo>
                  <a:pt x="1940719" y="840688"/>
                  <a:pt x="1950244" y="839736"/>
                  <a:pt x="1960721" y="838783"/>
                </a:cubicBezTo>
                <a:close/>
                <a:moveTo>
                  <a:pt x="1924526" y="846403"/>
                </a:moveTo>
                <a:cubicBezTo>
                  <a:pt x="1947386" y="854023"/>
                  <a:pt x="1944529" y="938796"/>
                  <a:pt x="1946434" y="956893"/>
                </a:cubicBezTo>
                <a:cubicBezTo>
                  <a:pt x="1931194" y="958798"/>
                  <a:pt x="1934051" y="954036"/>
                  <a:pt x="1933099" y="940701"/>
                </a:cubicBezTo>
                <a:cubicBezTo>
                  <a:pt x="1933099" y="931176"/>
                  <a:pt x="1932146" y="921651"/>
                  <a:pt x="1930241" y="912126"/>
                </a:cubicBezTo>
                <a:cubicBezTo>
                  <a:pt x="1928336" y="901648"/>
                  <a:pt x="1911191" y="846403"/>
                  <a:pt x="1924526" y="846403"/>
                </a:cubicBezTo>
                <a:close/>
                <a:moveTo>
                  <a:pt x="1779746" y="420636"/>
                </a:moveTo>
                <a:cubicBezTo>
                  <a:pt x="1780699" y="425398"/>
                  <a:pt x="1785461" y="456831"/>
                  <a:pt x="1782604" y="456831"/>
                </a:cubicBezTo>
                <a:cubicBezTo>
                  <a:pt x="1767364" y="456831"/>
                  <a:pt x="1777841" y="431113"/>
                  <a:pt x="1773079" y="420636"/>
                </a:cubicBezTo>
                <a:cubicBezTo>
                  <a:pt x="1775936" y="420636"/>
                  <a:pt x="1777841" y="420636"/>
                  <a:pt x="1779746" y="420636"/>
                </a:cubicBezTo>
                <a:close/>
                <a:moveTo>
                  <a:pt x="1776889" y="399681"/>
                </a:moveTo>
                <a:cubicBezTo>
                  <a:pt x="1774031" y="397776"/>
                  <a:pt x="1772126" y="397776"/>
                  <a:pt x="1775936" y="392061"/>
                </a:cubicBezTo>
                <a:cubicBezTo>
                  <a:pt x="1780699" y="393013"/>
                  <a:pt x="1777841" y="394918"/>
                  <a:pt x="1776889" y="399681"/>
                </a:cubicBezTo>
                <a:close/>
                <a:moveTo>
                  <a:pt x="1776889" y="382536"/>
                </a:moveTo>
                <a:cubicBezTo>
                  <a:pt x="1776889" y="384441"/>
                  <a:pt x="1775936" y="385393"/>
                  <a:pt x="1775936" y="387298"/>
                </a:cubicBezTo>
                <a:cubicBezTo>
                  <a:pt x="1774031" y="386346"/>
                  <a:pt x="1772126" y="385393"/>
                  <a:pt x="1771174" y="384441"/>
                </a:cubicBezTo>
                <a:cubicBezTo>
                  <a:pt x="1773079" y="379678"/>
                  <a:pt x="1774031" y="381583"/>
                  <a:pt x="1776889" y="382536"/>
                </a:cubicBezTo>
                <a:close/>
                <a:moveTo>
                  <a:pt x="1774031" y="361581"/>
                </a:moveTo>
                <a:cubicBezTo>
                  <a:pt x="1774031" y="363486"/>
                  <a:pt x="1773079" y="365391"/>
                  <a:pt x="1773079" y="366343"/>
                </a:cubicBezTo>
                <a:cubicBezTo>
                  <a:pt x="1771174" y="365391"/>
                  <a:pt x="1769269" y="365391"/>
                  <a:pt x="1766411" y="364438"/>
                </a:cubicBezTo>
                <a:cubicBezTo>
                  <a:pt x="1768316" y="363486"/>
                  <a:pt x="1771174" y="362533"/>
                  <a:pt x="1774031" y="361581"/>
                </a:cubicBezTo>
                <a:close/>
                <a:moveTo>
                  <a:pt x="1762601" y="559701"/>
                </a:moveTo>
                <a:cubicBezTo>
                  <a:pt x="1765459" y="561606"/>
                  <a:pt x="1769269" y="564463"/>
                  <a:pt x="1772126" y="566368"/>
                </a:cubicBezTo>
                <a:cubicBezTo>
                  <a:pt x="1763554" y="567321"/>
                  <a:pt x="1754981" y="568273"/>
                  <a:pt x="1746409" y="569226"/>
                </a:cubicBezTo>
                <a:cubicBezTo>
                  <a:pt x="1743551" y="555891"/>
                  <a:pt x="1754029" y="559701"/>
                  <a:pt x="1762601" y="559701"/>
                </a:cubicBezTo>
                <a:close/>
                <a:moveTo>
                  <a:pt x="1683544" y="497788"/>
                </a:moveTo>
                <a:cubicBezTo>
                  <a:pt x="1682591" y="487311"/>
                  <a:pt x="1680686" y="474928"/>
                  <a:pt x="1682591" y="464451"/>
                </a:cubicBezTo>
                <a:cubicBezTo>
                  <a:pt x="1687354" y="443496"/>
                  <a:pt x="1689259" y="446353"/>
                  <a:pt x="1710214" y="443496"/>
                </a:cubicBezTo>
                <a:cubicBezTo>
                  <a:pt x="1714024" y="442543"/>
                  <a:pt x="1726406" y="443496"/>
                  <a:pt x="1729264" y="440638"/>
                </a:cubicBezTo>
                <a:cubicBezTo>
                  <a:pt x="1733074" y="436828"/>
                  <a:pt x="1728311" y="424446"/>
                  <a:pt x="1734979" y="424446"/>
                </a:cubicBezTo>
                <a:cubicBezTo>
                  <a:pt x="1754981" y="424446"/>
                  <a:pt x="1749266" y="439686"/>
                  <a:pt x="1750219" y="455878"/>
                </a:cubicBezTo>
                <a:cubicBezTo>
                  <a:pt x="1751171" y="465403"/>
                  <a:pt x="1751171" y="473023"/>
                  <a:pt x="1753076" y="482548"/>
                </a:cubicBezTo>
                <a:cubicBezTo>
                  <a:pt x="1756886" y="501598"/>
                  <a:pt x="1756886" y="508266"/>
                  <a:pt x="1738789" y="511123"/>
                </a:cubicBezTo>
                <a:cubicBezTo>
                  <a:pt x="1734979" y="512076"/>
                  <a:pt x="1724501" y="516838"/>
                  <a:pt x="1721644" y="516838"/>
                </a:cubicBezTo>
                <a:cubicBezTo>
                  <a:pt x="1717834" y="516838"/>
                  <a:pt x="1717834" y="513981"/>
                  <a:pt x="1716881" y="513981"/>
                </a:cubicBezTo>
                <a:cubicBezTo>
                  <a:pt x="1714024" y="513028"/>
                  <a:pt x="1715929" y="509218"/>
                  <a:pt x="1711166" y="509218"/>
                </a:cubicBezTo>
                <a:cubicBezTo>
                  <a:pt x="1708309" y="509218"/>
                  <a:pt x="1705451" y="510171"/>
                  <a:pt x="1702594" y="508266"/>
                </a:cubicBezTo>
                <a:cubicBezTo>
                  <a:pt x="1696879" y="504456"/>
                  <a:pt x="1690211" y="501598"/>
                  <a:pt x="1683544" y="497788"/>
                </a:cubicBezTo>
                <a:close/>
                <a:moveTo>
                  <a:pt x="1737836" y="608278"/>
                </a:moveTo>
                <a:cubicBezTo>
                  <a:pt x="1737836" y="616851"/>
                  <a:pt x="1737836" y="626376"/>
                  <a:pt x="1737836" y="634948"/>
                </a:cubicBezTo>
                <a:cubicBezTo>
                  <a:pt x="1737836" y="648283"/>
                  <a:pt x="1737836" y="646378"/>
                  <a:pt x="1724501" y="646378"/>
                </a:cubicBezTo>
                <a:cubicBezTo>
                  <a:pt x="1713071" y="646378"/>
                  <a:pt x="1711166" y="649236"/>
                  <a:pt x="1711166" y="637806"/>
                </a:cubicBezTo>
                <a:cubicBezTo>
                  <a:pt x="1711166" y="633043"/>
                  <a:pt x="1730216" y="633996"/>
                  <a:pt x="1734979" y="633996"/>
                </a:cubicBezTo>
                <a:cubicBezTo>
                  <a:pt x="1727359" y="632091"/>
                  <a:pt x="1715929" y="633043"/>
                  <a:pt x="1714024" y="624471"/>
                </a:cubicBezTo>
                <a:cubicBezTo>
                  <a:pt x="1721644" y="625423"/>
                  <a:pt x="1725454" y="624471"/>
                  <a:pt x="1725454" y="617803"/>
                </a:cubicBezTo>
                <a:cubicBezTo>
                  <a:pt x="1725454" y="614946"/>
                  <a:pt x="1726406" y="610183"/>
                  <a:pt x="1725454" y="607326"/>
                </a:cubicBezTo>
                <a:cubicBezTo>
                  <a:pt x="1724501" y="605421"/>
                  <a:pt x="1716881" y="607326"/>
                  <a:pt x="1716881" y="604468"/>
                </a:cubicBezTo>
                <a:cubicBezTo>
                  <a:pt x="1718786" y="594943"/>
                  <a:pt x="1719739" y="586371"/>
                  <a:pt x="1721644" y="576846"/>
                </a:cubicBezTo>
                <a:cubicBezTo>
                  <a:pt x="1722596" y="570178"/>
                  <a:pt x="1732121" y="573036"/>
                  <a:pt x="1737836" y="572083"/>
                </a:cubicBezTo>
                <a:cubicBezTo>
                  <a:pt x="1737836" y="584466"/>
                  <a:pt x="1737836" y="596848"/>
                  <a:pt x="1737836" y="608278"/>
                </a:cubicBezTo>
                <a:close/>
                <a:moveTo>
                  <a:pt x="1737836" y="567321"/>
                </a:moveTo>
                <a:cubicBezTo>
                  <a:pt x="1721644" y="569226"/>
                  <a:pt x="1717834" y="561606"/>
                  <a:pt x="1702594" y="554938"/>
                </a:cubicBezTo>
                <a:cubicBezTo>
                  <a:pt x="1708309" y="553986"/>
                  <a:pt x="1714024" y="553986"/>
                  <a:pt x="1719739" y="553986"/>
                </a:cubicBezTo>
                <a:cubicBezTo>
                  <a:pt x="1735931" y="553033"/>
                  <a:pt x="1737836" y="550176"/>
                  <a:pt x="1737836" y="567321"/>
                </a:cubicBezTo>
                <a:close/>
                <a:moveTo>
                  <a:pt x="1732121" y="518743"/>
                </a:moveTo>
                <a:lnTo>
                  <a:pt x="1727359" y="518743"/>
                </a:lnTo>
                <a:cubicBezTo>
                  <a:pt x="1736884" y="517791"/>
                  <a:pt x="1746409" y="517791"/>
                  <a:pt x="1755934" y="516838"/>
                </a:cubicBezTo>
                <a:cubicBezTo>
                  <a:pt x="1748314" y="519696"/>
                  <a:pt x="1740694" y="518743"/>
                  <a:pt x="1732121" y="518743"/>
                </a:cubicBezTo>
                <a:close/>
                <a:moveTo>
                  <a:pt x="1751171" y="655903"/>
                </a:moveTo>
                <a:cubicBezTo>
                  <a:pt x="1738789" y="656856"/>
                  <a:pt x="1745456" y="611136"/>
                  <a:pt x="1746409" y="602563"/>
                </a:cubicBezTo>
                <a:cubicBezTo>
                  <a:pt x="1746409" y="593991"/>
                  <a:pt x="1746409" y="584466"/>
                  <a:pt x="1747361" y="575893"/>
                </a:cubicBezTo>
                <a:cubicBezTo>
                  <a:pt x="1747361" y="573988"/>
                  <a:pt x="1769269" y="570178"/>
                  <a:pt x="1773079" y="569226"/>
                </a:cubicBezTo>
                <a:cubicBezTo>
                  <a:pt x="1776889" y="598753"/>
                  <a:pt x="1781651" y="628281"/>
                  <a:pt x="1785461" y="657808"/>
                </a:cubicBezTo>
                <a:cubicBezTo>
                  <a:pt x="1774031" y="656856"/>
                  <a:pt x="1762601" y="656856"/>
                  <a:pt x="1751171" y="655903"/>
                </a:cubicBezTo>
                <a:close/>
                <a:moveTo>
                  <a:pt x="1797844" y="554938"/>
                </a:moveTo>
                <a:cubicBezTo>
                  <a:pt x="1794986" y="556843"/>
                  <a:pt x="1790224" y="557796"/>
                  <a:pt x="1786414" y="559701"/>
                </a:cubicBezTo>
                <a:cubicBezTo>
                  <a:pt x="1784509" y="551128"/>
                  <a:pt x="1793081" y="552081"/>
                  <a:pt x="1797844" y="554938"/>
                </a:cubicBezTo>
                <a:close/>
                <a:moveTo>
                  <a:pt x="1803559" y="522553"/>
                </a:moveTo>
                <a:cubicBezTo>
                  <a:pt x="1797844" y="523506"/>
                  <a:pt x="1777841" y="522553"/>
                  <a:pt x="1781651" y="513028"/>
                </a:cubicBezTo>
                <a:cubicBezTo>
                  <a:pt x="1784509" y="506361"/>
                  <a:pt x="1806416" y="514933"/>
                  <a:pt x="1803559" y="52255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lIns="178198" tIns="89099" rIns="178198" bIns="89099" rtlCol="0" anchor="ctr"/>
          <a:lstStyle/>
          <a:p>
            <a:endParaRPr lang="en-US" dirty="0"/>
          </a:p>
        </p:txBody>
      </p:sp>
      <p:sp>
        <p:nvSpPr>
          <p:cNvPr id="26" name="Isosceles Triangle 15">
            <a:extLst>
              <a:ext uri="{FF2B5EF4-FFF2-40B4-BE49-F238E27FC236}">
                <a16:creationId xmlns:a16="http://schemas.microsoft.com/office/drawing/2014/main" xmlns="" id="{F303D5C5-EDE1-493A-A225-C3E6F6092A84}"/>
              </a:ext>
            </a:extLst>
          </p:cNvPr>
          <p:cNvSpPr/>
          <p:nvPr/>
        </p:nvSpPr>
        <p:spPr>
          <a:xfrm rot="11661220">
            <a:off x="19746835" y="888399"/>
            <a:ext cx="3872074" cy="1191335"/>
          </a:xfrm>
          <a:custGeom>
            <a:avLst/>
            <a:gdLst/>
            <a:ahLst/>
            <a:cxnLst/>
            <a:rect l="l" t="t" r="r" b="b"/>
            <a:pathLst>
              <a:path w="8427514" h="2597239">
                <a:moveTo>
                  <a:pt x="4226731" y="2597239"/>
                </a:moveTo>
                <a:cubicBezTo>
                  <a:pt x="4151713" y="2593344"/>
                  <a:pt x="4226544" y="1571255"/>
                  <a:pt x="4085641" y="1436961"/>
                </a:cubicBezTo>
                <a:cubicBezTo>
                  <a:pt x="3945097" y="1423791"/>
                  <a:pt x="3830783" y="1321570"/>
                  <a:pt x="3799565" y="1186993"/>
                </a:cubicBezTo>
                <a:cubicBezTo>
                  <a:pt x="3465540" y="1190963"/>
                  <a:pt x="2893896" y="1309190"/>
                  <a:pt x="2893897" y="1243358"/>
                </a:cubicBezTo>
                <a:cubicBezTo>
                  <a:pt x="2878850" y="1173635"/>
                  <a:pt x="3473870" y="1131186"/>
                  <a:pt x="3789402" y="1039632"/>
                </a:cubicBezTo>
                <a:lnTo>
                  <a:pt x="3789402" y="949897"/>
                </a:lnTo>
                <a:lnTo>
                  <a:pt x="47906" y="1257081"/>
                </a:lnTo>
                <a:cubicBezTo>
                  <a:pt x="-132121" y="1267427"/>
                  <a:pt x="240348" y="1141200"/>
                  <a:pt x="420375" y="1120508"/>
                </a:cubicBezTo>
                <a:cubicBezTo>
                  <a:pt x="924509" y="1068703"/>
                  <a:pt x="1278693" y="1044634"/>
                  <a:pt x="1616677" y="1011951"/>
                </a:cubicBezTo>
                <a:lnTo>
                  <a:pt x="1616677" y="899775"/>
                </a:lnTo>
                <a:cubicBezTo>
                  <a:pt x="1616677" y="887559"/>
                  <a:pt x="1626580" y="877656"/>
                  <a:pt x="1638796" y="877656"/>
                </a:cubicBezTo>
                <a:lnTo>
                  <a:pt x="1678877" y="877656"/>
                </a:lnTo>
                <a:cubicBezTo>
                  <a:pt x="1691093" y="877656"/>
                  <a:pt x="1700996" y="887559"/>
                  <a:pt x="1700996" y="899775"/>
                </a:cubicBezTo>
                <a:lnTo>
                  <a:pt x="1700996" y="1003216"/>
                </a:lnTo>
                <a:cubicBezTo>
                  <a:pt x="1874286" y="985864"/>
                  <a:pt x="2046202" y="965062"/>
                  <a:pt x="2235083" y="936195"/>
                </a:cubicBezTo>
                <a:lnTo>
                  <a:pt x="2235083" y="822014"/>
                </a:lnTo>
                <a:cubicBezTo>
                  <a:pt x="2235083" y="809798"/>
                  <a:pt x="2244986" y="799895"/>
                  <a:pt x="2257202" y="799895"/>
                </a:cubicBezTo>
                <a:lnTo>
                  <a:pt x="2297283" y="799895"/>
                </a:lnTo>
                <a:cubicBezTo>
                  <a:pt x="2309499" y="799895"/>
                  <a:pt x="2319402" y="809798"/>
                  <a:pt x="2319402" y="822014"/>
                </a:cubicBezTo>
                <a:lnTo>
                  <a:pt x="2319402" y="922938"/>
                </a:lnTo>
                <a:cubicBezTo>
                  <a:pt x="2499685" y="894212"/>
                  <a:pt x="2696841" y="857660"/>
                  <a:pt x="2925534" y="809594"/>
                </a:cubicBezTo>
                <a:lnTo>
                  <a:pt x="2925534" y="740021"/>
                </a:lnTo>
                <a:cubicBezTo>
                  <a:pt x="2821343" y="727186"/>
                  <a:pt x="2741052" y="638102"/>
                  <a:pt x="2741052" y="530265"/>
                </a:cubicBezTo>
                <a:cubicBezTo>
                  <a:pt x="2741052" y="412855"/>
                  <a:pt x="2836231" y="317676"/>
                  <a:pt x="2953641" y="317676"/>
                </a:cubicBezTo>
                <a:cubicBezTo>
                  <a:pt x="3071051" y="317676"/>
                  <a:pt x="3166230" y="412855"/>
                  <a:pt x="3166230" y="530265"/>
                </a:cubicBezTo>
                <a:cubicBezTo>
                  <a:pt x="3166230" y="628128"/>
                  <a:pt x="3100105" y="710545"/>
                  <a:pt x="3009853" y="734385"/>
                </a:cubicBezTo>
                <a:lnTo>
                  <a:pt x="3009853" y="791386"/>
                </a:lnTo>
                <a:cubicBezTo>
                  <a:pt x="3127996" y="766333"/>
                  <a:pt x="3254362" y="737944"/>
                  <a:pt x="3390843" y="706074"/>
                </a:cubicBezTo>
                <a:lnTo>
                  <a:pt x="3390843" y="168653"/>
                </a:lnTo>
                <a:lnTo>
                  <a:pt x="3359458" y="168653"/>
                </a:lnTo>
                <a:lnTo>
                  <a:pt x="3359458" y="255259"/>
                </a:lnTo>
                <a:cubicBezTo>
                  <a:pt x="3359458" y="269527"/>
                  <a:pt x="3347891" y="281094"/>
                  <a:pt x="3333623" y="281094"/>
                </a:cubicBezTo>
                <a:lnTo>
                  <a:pt x="3272856" y="281094"/>
                </a:lnTo>
                <a:cubicBezTo>
                  <a:pt x="3258588" y="281094"/>
                  <a:pt x="3247021" y="269527"/>
                  <a:pt x="3247021" y="255259"/>
                </a:cubicBezTo>
                <a:lnTo>
                  <a:pt x="3247021" y="25835"/>
                </a:lnTo>
                <a:cubicBezTo>
                  <a:pt x="3247021" y="11567"/>
                  <a:pt x="3258588" y="0"/>
                  <a:pt x="3272856" y="0"/>
                </a:cubicBezTo>
                <a:lnTo>
                  <a:pt x="3333623" y="0"/>
                </a:lnTo>
                <a:cubicBezTo>
                  <a:pt x="3347891" y="0"/>
                  <a:pt x="3359458" y="11567"/>
                  <a:pt x="3359458" y="25835"/>
                </a:cubicBezTo>
                <a:lnTo>
                  <a:pt x="3359458" y="112440"/>
                </a:lnTo>
                <a:lnTo>
                  <a:pt x="3478442" y="112440"/>
                </a:lnTo>
                <a:lnTo>
                  <a:pt x="3478442" y="25835"/>
                </a:lnTo>
                <a:cubicBezTo>
                  <a:pt x="3478442" y="11567"/>
                  <a:pt x="3490009" y="0"/>
                  <a:pt x="3504277" y="0"/>
                </a:cubicBezTo>
                <a:lnTo>
                  <a:pt x="3565044" y="0"/>
                </a:lnTo>
                <a:cubicBezTo>
                  <a:pt x="3579312" y="0"/>
                  <a:pt x="3590879" y="11567"/>
                  <a:pt x="3590879" y="25835"/>
                </a:cubicBezTo>
                <a:lnTo>
                  <a:pt x="3590879" y="255259"/>
                </a:lnTo>
                <a:cubicBezTo>
                  <a:pt x="3590879" y="269527"/>
                  <a:pt x="3579312" y="281094"/>
                  <a:pt x="3565044" y="281094"/>
                </a:cubicBezTo>
                <a:lnTo>
                  <a:pt x="3504277" y="281094"/>
                </a:lnTo>
                <a:cubicBezTo>
                  <a:pt x="3490009" y="281094"/>
                  <a:pt x="3478442" y="269527"/>
                  <a:pt x="3478442" y="255259"/>
                </a:cubicBezTo>
                <a:lnTo>
                  <a:pt x="3478442" y="168653"/>
                </a:lnTo>
                <a:lnTo>
                  <a:pt x="3447055" y="168653"/>
                </a:lnTo>
                <a:lnTo>
                  <a:pt x="3447055" y="692891"/>
                </a:lnTo>
                <a:lnTo>
                  <a:pt x="3447056" y="692891"/>
                </a:lnTo>
                <a:lnTo>
                  <a:pt x="3447056" y="349323"/>
                </a:lnTo>
                <a:lnTo>
                  <a:pt x="3619849" y="651710"/>
                </a:lnTo>
                <a:cubicBezTo>
                  <a:pt x="3679571" y="637288"/>
                  <a:pt x="3741099" y="622243"/>
                  <a:pt x="3804556" y="606555"/>
                </a:cubicBezTo>
                <a:cubicBezTo>
                  <a:pt x="3834161" y="534998"/>
                  <a:pt x="3904681" y="484712"/>
                  <a:pt x="3986946" y="484712"/>
                </a:cubicBezTo>
                <a:lnTo>
                  <a:pt x="4163011" y="484712"/>
                </a:lnTo>
                <a:lnTo>
                  <a:pt x="4178052" y="373728"/>
                </a:lnTo>
                <a:lnTo>
                  <a:pt x="4132718" y="373728"/>
                </a:lnTo>
                <a:lnTo>
                  <a:pt x="4132718" y="317516"/>
                </a:lnTo>
                <a:lnTo>
                  <a:pt x="4185669" y="317516"/>
                </a:lnTo>
                <a:lnTo>
                  <a:pt x="4210475" y="134476"/>
                </a:lnTo>
                <a:lnTo>
                  <a:pt x="4173570" y="134476"/>
                </a:lnTo>
                <a:lnTo>
                  <a:pt x="4173570" y="190698"/>
                </a:lnTo>
                <a:lnTo>
                  <a:pt x="4117358" y="190698"/>
                </a:lnTo>
                <a:lnTo>
                  <a:pt x="4117358" y="22042"/>
                </a:lnTo>
                <a:lnTo>
                  <a:pt x="4173570" y="22042"/>
                </a:lnTo>
                <a:lnTo>
                  <a:pt x="4173570" y="78264"/>
                </a:lnTo>
                <a:lnTo>
                  <a:pt x="4260520" y="78264"/>
                </a:lnTo>
                <a:lnTo>
                  <a:pt x="4260520" y="22042"/>
                </a:lnTo>
                <a:lnTo>
                  <a:pt x="4316732" y="22042"/>
                </a:lnTo>
                <a:lnTo>
                  <a:pt x="4316732" y="190698"/>
                </a:lnTo>
                <a:lnTo>
                  <a:pt x="4260520" y="190698"/>
                </a:lnTo>
                <a:lnTo>
                  <a:pt x="4260520" y="134476"/>
                </a:lnTo>
                <a:lnTo>
                  <a:pt x="4223615" y="134476"/>
                </a:lnTo>
                <a:lnTo>
                  <a:pt x="4248421" y="317516"/>
                </a:lnTo>
                <a:lnTo>
                  <a:pt x="4301374" y="317516"/>
                </a:lnTo>
                <a:lnTo>
                  <a:pt x="4301374" y="373728"/>
                </a:lnTo>
                <a:lnTo>
                  <a:pt x="4256039" y="373728"/>
                </a:lnTo>
                <a:lnTo>
                  <a:pt x="4271080" y="484712"/>
                </a:lnTo>
                <a:lnTo>
                  <a:pt x="4440568" y="484712"/>
                </a:lnTo>
                <a:cubicBezTo>
                  <a:pt x="4522833" y="484712"/>
                  <a:pt x="4593354" y="534998"/>
                  <a:pt x="4622958" y="606555"/>
                </a:cubicBezTo>
                <a:cubicBezTo>
                  <a:pt x="4686415" y="622243"/>
                  <a:pt x="4747943" y="637288"/>
                  <a:pt x="4807665" y="651710"/>
                </a:cubicBezTo>
                <a:lnTo>
                  <a:pt x="4980458" y="349323"/>
                </a:lnTo>
                <a:lnTo>
                  <a:pt x="4980458" y="692891"/>
                </a:lnTo>
                <a:lnTo>
                  <a:pt x="4980459" y="168653"/>
                </a:lnTo>
                <a:lnTo>
                  <a:pt x="4949073" y="168653"/>
                </a:lnTo>
                <a:lnTo>
                  <a:pt x="4949073" y="255259"/>
                </a:lnTo>
                <a:cubicBezTo>
                  <a:pt x="4949073" y="269527"/>
                  <a:pt x="4937506" y="281094"/>
                  <a:pt x="4923238" y="281094"/>
                </a:cubicBezTo>
                <a:lnTo>
                  <a:pt x="4862471" y="281094"/>
                </a:lnTo>
                <a:cubicBezTo>
                  <a:pt x="4848203" y="281094"/>
                  <a:pt x="4836636" y="269527"/>
                  <a:pt x="4836636" y="255259"/>
                </a:cubicBezTo>
                <a:lnTo>
                  <a:pt x="4836636" y="25835"/>
                </a:lnTo>
                <a:cubicBezTo>
                  <a:pt x="4836636" y="11567"/>
                  <a:pt x="4848203" y="0"/>
                  <a:pt x="4862471" y="0"/>
                </a:cubicBezTo>
                <a:lnTo>
                  <a:pt x="4923238" y="0"/>
                </a:lnTo>
                <a:cubicBezTo>
                  <a:pt x="4937506" y="0"/>
                  <a:pt x="4949073" y="11567"/>
                  <a:pt x="4949073" y="25835"/>
                </a:cubicBezTo>
                <a:lnTo>
                  <a:pt x="4949073" y="112440"/>
                </a:lnTo>
                <a:lnTo>
                  <a:pt x="5068056" y="112440"/>
                </a:lnTo>
                <a:lnTo>
                  <a:pt x="5068056" y="25835"/>
                </a:lnTo>
                <a:cubicBezTo>
                  <a:pt x="5068056" y="11567"/>
                  <a:pt x="5079623" y="0"/>
                  <a:pt x="5093891" y="0"/>
                </a:cubicBezTo>
                <a:lnTo>
                  <a:pt x="5154658" y="0"/>
                </a:lnTo>
                <a:cubicBezTo>
                  <a:pt x="5168926" y="0"/>
                  <a:pt x="5180493" y="11567"/>
                  <a:pt x="5180493" y="25835"/>
                </a:cubicBezTo>
                <a:lnTo>
                  <a:pt x="5180493" y="255259"/>
                </a:lnTo>
                <a:cubicBezTo>
                  <a:pt x="5180493" y="269527"/>
                  <a:pt x="5168926" y="281094"/>
                  <a:pt x="5154658" y="281094"/>
                </a:cubicBezTo>
                <a:lnTo>
                  <a:pt x="5093891" y="281094"/>
                </a:lnTo>
                <a:cubicBezTo>
                  <a:pt x="5079623" y="281094"/>
                  <a:pt x="5068056" y="269527"/>
                  <a:pt x="5068056" y="255259"/>
                </a:cubicBezTo>
                <a:lnTo>
                  <a:pt x="5068056" y="168653"/>
                </a:lnTo>
                <a:lnTo>
                  <a:pt x="5036671" y="168653"/>
                </a:lnTo>
                <a:lnTo>
                  <a:pt x="5036671" y="706074"/>
                </a:lnTo>
                <a:cubicBezTo>
                  <a:pt x="5173152" y="737944"/>
                  <a:pt x="5299518" y="766333"/>
                  <a:pt x="5417661" y="791386"/>
                </a:cubicBezTo>
                <a:lnTo>
                  <a:pt x="5417661" y="734385"/>
                </a:lnTo>
                <a:cubicBezTo>
                  <a:pt x="5327409" y="710545"/>
                  <a:pt x="5261284" y="628128"/>
                  <a:pt x="5261284" y="530265"/>
                </a:cubicBezTo>
                <a:cubicBezTo>
                  <a:pt x="5261284" y="412855"/>
                  <a:pt x="5356463" y="317676"/>
                  <a:pt x="5473873" y="317676"/>
                </a:cubicBezTo>
                <a:cubicBezTo>
                  <a:pt x="5591283" y="317676"/>
                  <a:pt x="5686462" y="412855"/>
                  <a:pt x="5686462" y="530265"/>
                </a:cubicBezTo>
                <a:cubicBezTo>
                  <a:pt x="5686462" y="638102"/>
                  <a:pt x="5606171" y="727186"/>
                  <a:pt x="5501980" y="740021"/>
                </a:cubicBezTo>
                <a:lnTo>
                  <a:pt x="5501980" y="809594"/>
                </a:lnTo>
                <a:cubicBezTo>
                  <a:pt x="5730672" y="857660"/>
                  <a:pt x="5927829" y="894211"/>
                  <a:pt x="6108112" y="922938"/>
                </a:cubicBezTo>
                <a:lnTo>
                  <a:pt x="6108112" y="822014"/>
                </a:lnTo>
                <a:cubicBezTo>
                  <a:pt x="6108112" y="809798"/>
                  <a:pt x="6118015" y="799895"/>
                  <a:pt x="6130231" y="799895"/>
                </a:cubicBezTo>
                <a:lnTo>
                  <a:pt x="6170312" y="799895"/>
                </a:lnTo>
                <a:cubicBezTo>
                  <a:pt x="6182528" y="799895"/>
                  <a:pt x="6192431" y="809798"/>
                  <a:pt x="6192431" y="822014"/>
                </a:cubicBezTo>
                <a:lnTo>
                  <a:pt x="6192431" y="936195"/>
                </a:lnTo>
                <a:cubicBezTo>
                  <a:pt x="6381311" y="965062"/>
                  <a:pt x="6553228" y="985864"/>
                  <a:pt x="6726518" y="1003216"/>
                </a:cubicBezTo>
                <a:lnTo>
                  <a:pt x="6726518" y="899775"/>
                </a:lnTo>
                <a:cubicBezTo>
                  <a:pt x="6726518" y="887559"/>
                  <a:pt x="6736421" y="877656"/>
                  <a:pt x="6748637" y="877656"/>
                </a:cubicBezTo>
                <a:lnTo>
                  <a:pt x="6788718" y="877656"/>
                </a:lnTo>
                <a:cubicBezTo>
                  <a:pt x="6800934" y="877656"/>
                  <a:pt x="6810837" y="887559"/>
                  <a:pt x="6810837" y="899775"/>
                </a:cubicBezTo>
                <a:lnTo>
                  <a:pt x="6810837" y="1011951"/>
                </a:lnTo>
                <a:cubicBezTo>
                  <a:pt x="7148821" y="1044634"/>
                  <a:pt x="7503005" y="1068703"/>
                  <a:pt x="8007139" y="1120508"/>
                </a:cubicBezTo>
                <a:cubicBezTo>
                  <a:pt x="8187166" y="1141200"/>
                  <a:pt x="8559635" y="1267427"/>
                  <a:pt x="8379609" y="1257081"/>
                </a:cubicBezTo>
                <a:lnTo>
                  <a:pt x="4638112" y="949897"/>
                </a:lnTo>
                <a:lnTo>
                  <a:pt x="4638112" y="1039632"/>
                </a:lnTo>
                <a:cubicBezTo>
                  <a:pt x="4953644" y="1131186"/>
                  <a:pt x="5548663" y="1173635"/>
                  <a:pt x="5533616" y="1243358"/>
                </a:cubicBezTo>
                <a:cubicBezTo>
                  <a:pt x="5533617" y="1309192"/>
                  <a:pt x="4961926" y="1190954"/>
                  <a:pt x="4627907" y="1186993"/>
                </a:cubicBezTo>
                <a:cubicBezTo>
                  <a:pt x="4598303" y="1315025"/>
                  <a:pt x="4493388" y="1413809"/>
                  <a:pt x="4362270" y="1434905"/>
                </a:cubicBezTo>
                <a:cubicBezTo>
                  <a:pt x="4202604" y="1560230"/>
                  <a:pt x="4292391" y="2593670"/>
                  <a:pt x="4226731" y="2597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ko-KR" altLang="en-US" sz="53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BF487C7-8D0C-4642-BDA9-296EDFA6F017}"/>
              </a:ext>
            </a:extLst>
          </p:cNvPr>
          <p:cNvGrpSpPr/>
          <p:nvPr/>
        </p:nvGrpSpPr>
        <p:grpSpPr>
          <a:xfrm>
            <a:off x="17526000" y="695312"/>
            <a:ext cx="1976840" cy="1560525"/>
            <a:chOff x="7243850" y="5216544"/>
            <a:chExt cx="1244729" cy="984229"/>
          </a:xfrm>
        </p:grpSpPr>
        <p:sp>
          <p:nvSpPr>
            <p:cNvPr id="34" name="Graphic 3">
              <a:extLst>
                <a:ext uri="{FF2B5EF4-FFF2-40B4-BE49-F238E27FC236}">
                  <a16:creationId xmlns:a16="http://schemas.microsoft.com/office/drawing/2014/main" xmlns="" id="{04C443F7-0E6C-4DE1-8E07-860E114F46A6}"/>
                </a:ext>
              </a:extLst>
            </p:cNvPr>
            <p:cNvSpPr/>
            <p:nvPr/>
          </p:nvSpPr>
          <p:spPr>
            <a:xfrm flipH="1">
              <a:off x="7243850" y="5216544"/>
              <a:ext cx="752341" cy="975257"/>
            </a:xfrm>
            <a:custGeom>
              <a:avLst/>
              <a:gdLst>
                <a:gd name="connsiteX0" fmla="*/ 1505030 w 2871788"/>
                <a:gd name="connsiteY0" fmla="*/ 483950 h 3722688"/>
                <a:gd name="connsiteX1" fmla="*/ 1526302 w 2871788"/>
                <a:gd name="connsiteY1" fmla="*/ 483950 h 3722688"/>
                <a:gd name="connsiteX2" fmla="*/ 1505030 w 2871788"/>
                <a:gd name="connsiteY2" fmla="*/ 483950 h 3722688"/>
                <a:gd name="connsiteX3" fmla="*/ 1473121 w 2871788"/>
                <a:gd name="connsiteY3" fmla="*/ 483950 h 3722688"/>
                <a:gd name="connsiteX4" fmla="*/ 1473121 w 2871788"/>
                <a:gd name="connsiteY4" fmla="*/ 483950 h 3722688"/>
                <a:gd name="connsiteX5" fmla="*/ 1505030 w 2871788"/>
                <a:gd name="connsiteY5" fmla="*/ 483950 h 3722688"/>
                <a:gd name="connsiteX6" fmla="*/ 441404 w 2871788"/>
                <a:gd name="connsiteY6" fmla="*/ 494586 h 3722688"/>
                <a:gd name="connsiteX7" fmla="*/ 452041 w 2871788"/>
                <a:gd name="connsiteY7" fmla="*/ 505222 h 3722688"/>
                <a:gd name="connsiteX8" fmla="*/ 452041 w 2871788"/>
                <a:gd name="connsiteY8" fmla="*/ 515858 h 3722688"/>
                <a:gd name="connsiteX9" fmla="*/ 441404 w 2871788"/>
                <a:gd name="connsiteY9" fmla="*/ 526495 h 3722688"/>
                <a:gd name="connsiteX10" fmla="*/ 430768 w 2871788"/>
                <a:gd name="connsiteY10" fmla="*/ 537131 h 3722688"/>
                <a:gd name="connsiteX11" fmla="*/ 420132 w 2871788"/>
                <a:gd name="connsiteY11" fmla="*/ 537131 h 3722688"/>
                <a:gd name="connsiteX12" fmla="*/ 420132 w 2871788"/>
                <a:gd name="connsiteY12" fmla="*/ 526495 h 3722688"/>
                <a:gd name="connsiteX13" fmla="*/ 441404 w 2871788"/>
                <a:gd name="connsiteY13" fmla="*/ 494586 h 3722688"/>
                <a:gd name="connsiteX14" fmla="*/ 441404 w 2871788"/>
                <a:gd name="connsiteY14" fmla="*/ 494586 h 3722688"/>
                <a:gd name="connsiteX15" fmla="*/ 1409303 w 2871788"/>
                <a:gd name="connsiteY15" fmla="*/ 515858 h 3722688"/>
                <a:gd name="connsiteX16" fmla="*/ 1462485 w 2871788"/>
                <a:gd name="connsiteY16" fmla="*/ 515858 h 3722688"/>
                <a:gd name="connsiteX17" fmla="*/ 1483757 w 2871788"/>
                <a:gd name="connsiteY17" fmla="*/ 547767 h 3722688"/>
                <a:gd name="connsiteX18" fmla="*/ 1473121 w 2871788"/>
                <a:gd name="connsiteY18" fmla="*/ 558403 h 3722688"/>
                <a:gd name="connsiteX19" fmla="*/ 1366758 w 2871788"/>
                <a:gd name="connsiteY19" fmla="*/ 558403 h 3722688"/>
                <a:gd name="connsiteX20" fmla="*/ 1313577 w 2871788"/>
                <a:gd name="connsiteY20" fmla="*/ 558403 h 3722688"/>
                <a:gd name="connsiteX21" fmla="*/ 1260396 w 2871788"/>
                <a:gd name="connsiteY21" fmla="*/ 558403 h 3722688"/>
                <a:gd name="connsiteX22" fmla="*/ 1249760 w 2871788"/>
                <a:gd name="connsiteY22" fmla="*/ 537131 h 3722688"/>
                <a:gd name="connsiteX23" fmla="*/ 1324213 w 2871788"/>
                <a:gd name="connsiteY23" fmla="*/ 515858 h 3722688"/>
                <a:gd name="connsiteX24" fmla="*/ 1409303 w 2871788"/>
                <a:gd name="connsiteY24" fmla="*/ 515858 h 3722688"/>
                <a:gd name="connsiteX25" fmla="*/ 994490 w 2871788"/>
                <a:gd name="connsiteY25" fmla="*/ 569040 h 3722688"/>
                <a:gd name="connsiteX26" fmla="*/ 994490 w 2871788"/>
                <a:gd name="connsiteY26" fmla="*/ 569040 h 3722688"/>
                <a:gd name="connsiteX27" fmla="*/ 994490 w 2871788"/>
                <a:gd name="connsiteY27" fmla="*/ 569040 h 3722688"/>
                <a:gd name="connsiteX28" fmla="*/ 994490 w 2871788"/>
                <a:gd name="connsiteY28" fmla="*/ 569040 h 3722688"/>
                <a:gd name="connsiteX29" fmla="*/ 1037035 w 2871788"/>
                <a:gd name="connsiteY29" fmla="*/ 569040 h 3722688"/>
                <a:gd name="connsiteX30" fmla="*/ 1037035 w 2871788"/>
                <a:gd name="connsiteY30" fmla="*/ 569040 h 3722688"/>
                <a:gd name="connsiteX31" fmla="*/ 1037035 w 2871788"/>
                <a:gd name="connsiteY31" fmla="*/ 569040 h 3722688"/>
                <a:gd name="connsiteX32" fmla="*/ 1037035 w 2871788"/>
                <a:gd name="connsiteY32" fmla="*/ 569040 h 3722688"/>
                <a:gd name="connsiteX33" fmla="*/ 1037035 w 2871788"/>
                <a:gd name="connsiteY33" fmla="*/ 569040 h 3722688"/>
                <a:gd name="connsiteX34" fmla="*/ 1345486 w 2871788"/>
                <a:gd name="connsiteY34" fmla="*/ 579676 h 3722688"/>
                <a:gd name="connsiteX35" fmla="*/ 1334850 w 2871788"/>
                <a:gd name="connsiteY35" fmla="*/ 579676 h 3722688"/>
                <a:gd name="connsiteX36" fmla="*/ 1324213 w 2871788"/>
                <a:gd name="connsiteY36" fmla="*/ 579676 h 3722688"/>
                <a:gd name="connsiteX37" fmla="*/ 1324213 w 2871788"/>
                <a:gd name="connsiteY37" fmla="*/ 579676 h 3722688"/>
                <a:gd name="connsiteX38" fmla="*/ 1334850 w 2871788"/>
                <a:gd name="connsiteY38" fmla="*/ 579676 h 3722688"/>
                <a:gd name="connsiteX39" fmla="*/ 1345486 w 2871788"/>
                <a:gd name="connsiteY39" fmla="*/ 579676 h 3722688"/>
                <a:gd name="connsiteX40" fmla="*/ 1345486 w 2871788"/>
                <a:gd name="connsiteY40" fmla="*/ 579676 h 3722688"/>
                <a:gd name="connsiteX41" fmla="*/ 962581 w 2871788"/>
                <a:gd name="connsiteY41" fmla="*/ 579676 h 3722688"/>
                <a:gd name="connsiteX42" fmla="*/ 962581 w 2871788"/>
                <a:gd name="connsiteY42" fmla="*/ 579676 h 3722688"/>
                <a:gd name="connsiteX43" fmla="*/ 962581 w 2871788"/>
                <a:gd name="connsiteY43" fmla="*/ 579676 h 3722688"/>
                <a:gd name="connsiteX44" fmla="*/ 962581 w 2871788"/>
                <a:gd name="connsiteY44" fmla="*/ 579676 h 3722688"/>
                <a:gd name="connsiteX45" fmla="*/ 462677 w 2871788"/>
                <a:gd name="connsiteY45" fmla="*/ 526495 h 3722688"/>
                <a:gd name="connsiteX46" fmla="*/ 483949 w 2871788"/>
                <a:gd name="connsiteY46" fmla="*/ 547767 h 3722688"/>
                <a:gd name="connsiteX47" fmla="*/ 505222 w 2871788"/>
                <a:gd name="connsiteY47" fmla="*/ 579676 h 3722688"/>
                <a:gd name="connsiteX48" fmla="*/ 505222 w 2871788"/>
                <a:gd name="connsiteY48" fmla="*/ 590312 h 3722688"/>
                <a:gd name="connsiteX49" fmla="*/ 483949 w 2871788"/>
                <a:gd name="connsiteY49" fmla="*/ 590312 h 3722688"/>
                <a:gd name="connsiteX50" fmla="*/ 452041 w 2871788"/>
                <a:gd name="connsiteY50" fmla="*/ 590312 h 3722688"/>
                <a:gd name="connsiteX51" fmla="*/ 452041 w 2871788"/>
                <a:gd name="connsiteY51" fmla="*/ 569040 h 3722688"/>
                <a:gd name="connsiteX52" fmla="*/ 452041 w 2871788"/>
                <a:gd name="connsiteY52" fmla="*/ 558403 h 3722688"/>
                <a:gd name="connsiteX53" fmla="*/ 462677 w 2871788"/>
                <a:gd name="connsiteY53" fmla="*/ 547767 h 3722688"/>
                <a:gd name="connsiteX54" fmla="*/ 462677 w 2871788"/>
                <a:gd name="connsiteY54" fmla="*/ 526495 h 3722688"/>
                <a:gd name="connsiteX55" fmla="*/ 505222 w 2871788"/>
                <a:gd name="connsiteY55" fmla="*/ 611585 h 3722688"/>
                <a:gd name="connsiteX56" fmla="*/ 483949 w 2871788"/>
                <a:gd name="connsiteY56" fmla="*/ 611585 h 3722688"/>
                <a:gd name="connsiteX57" fmla="*/ 462677 w 2871788"/>
                <a:gd name="connsiteY57" fmla="*/ 611585 h 3722688"/>
                <a:gd name="connsiteX58" fmla="*/ 462677 w 2871788"/>
                <a:gd name="connsiteY58" fmla="*/ 611585 h 3722688"/>
                <a:gd name="connsiteX59" fmla="*/ 483949 w 2871788"/>
                <a:gd name="connsiteY59" fmla="*/ 611585 h 3722688"/>
                <a:gd name="connsiteX60" fmla="*/ 505222 w 2871788"/>
                <a:gd name="connsiteY60" fmla="*/ 611585 h 3722688"/>
                <a:gd name="connsiteX61" fmla="*/ 143589 w 2871788"/>
                <a:gd name="connsiteY61" fmla="*/ 622221 h 3722688"/>
                <a:gd name="connsiteX62" fmla="*/ 154226 w 2871788"/>
                <a:gd name="connsiteY62" fmla="*/ 622221 h 3722688"/>
                <a:gd name="connsiteX63" fmla="*/ 154226 w 2871788"/>
                <a:gd name="connsiteY63" fmla="*/ 622221 h 3722688"/>
                <a:gd name="connsiteX64" fmla="*/ 143589 w 2871788"/>
                <a:gd name="connsiteY64" fmla="*/ 622221 h 3722688"/>
                <a:gd name="connsiteX65" fmla="*/ 122317 w 2871788"/>
                <a:gd name="connsiteY65" fmla="*/ 622221 h 3722688"/>
                <a:gd name="connsiteX66" fmla="*/ 143589 w 2871788"/>
                <a:gd name="connsiteY66" fmla="*/ 622221 h 3722688"/>
                <a:gd name="connsiteX67" fmla="*/ 462677 w 2871788"/>
                <a:gd name="connsiteY67" fmla="*/ 643493 h 3722688"/>
                <a:gd name="connsiteX68" fmla="*/ 462677 w 2871788"/>
                <a:gd name="connsiteY68" fmla="*/ 643493 h 3722688"/>
                <a:gd name="connsiteX69" fmla="*/ 462677 w 2871788"/>
                <a:gd name="connsiteY69" fmla="*/ 643493 h 3722688"/>
                <a:gd name="connsiteX70" fmla="*/ 462677 w 2871788"/>
                <a:gd name="connsiteY70" fmla="*/ 643493 h 3722688"/>
                <a:gd name="connsiteX71" fmla="*/ 398859 w 2871788"/>
                <a:gd name="connsiteY71" fmla="*/ 643493 h 3722688"/>
                <a:gd name="connsiteX72" fmla="*/ 409496 w 2871788"/>
                <a:gd name="connsiteY72" fmla="*/ 643493 h 3722688"/>
                <a:gd name="connsiteX73" fmla="*/ 409496 w 2871788"/>
                <a:gd name="connsiteY73" fmla="*/ 643493 h 3722688"/>
                <a:gd name="connsiteX74" fmla="*/ 398859 w 2871788"/>
                <a:gd name="connsiteY74" fmla="*/ 643493 h 3722688"/>
                <a:gd name="connsiteX75" fmla="*/ 377587 w 2871788"/>
                <a:gd name="connsiteY75" fmla="*/ 643493 h 3722688"/>
                <a:gd name="connsiteX76" fmla="*/ 377587 w 2871788"/>
                <a:gd name="connsiteY76" fmla="*/ 643493 h 3722688"/>
                <a:gd name="connsiteX77" fmla="*/ 398859 w 2871788"/>
                <a:gd name="connsiteY77" fmla="*/ 643493 h 3722688"/>
                <a:gd name="connsiteX78" fmla="*/ 218043 w 2871788"/>
                <a:gd name="connsiteY78" fmla="*/ 643493 h 3722688"/>
                <a:gd name="connsiteX79" fmla="*/ 218043 w 2871788"/>
                <a:gd name="connsiteY79" fmla="*/ 643493 h 3722688"/>
                <a:gd name="connsiteX80" fmla="*/ 218043 w 2871788"/>
                <a:gd name="connsiteY80" fmla="*/ 643493 h 3722688"/>
                <a:gd name="connsiteX81" fmla="*/ 218043 w 2871788"/>
                <a:gd name="connsiteY81" fmla="*/ 643493 h 3722688"/>
                <a:gd name="connsiteX82" fmla="*/ 218043 w 2871788"/>
                <a:gd name="connsiteY82" fmla="*/ 643493 h 3722688"/>
                <a:gd name="connsiteX83" fmla="*/ 218043 w 2871788"/>
                <a:gd name="connsiteY83" fmla="*/ 643493 h 3722688"/>
                <a:gd name="connsiteX84" fmla="*/ 218043 w 2871788"/>
                <a:gd name="connsiteY84" fmla="*/ 643493 h 3722688"/>
                <a:gd name="connsiteX85" fmla="*/ 526495 w 2871788"/>
                <a:gd name="connsiteY85" fmla="*/ 654130 h 3722688"/>
                <a:gd name="connsiteX86" fmla="*/ 526495 w 2871788"/>
                <a:gd name="connsiteY86" fmla="*/ 654130 h 3722688"/>
                <a:gd name="connsiteX87" fmla="*/ 526495 w 2871788"/>
                <a:gd name="connsiteY87" fmla="*/ 654130 h 3722688"/>
                <a:gd name="connsiteX88" fmla="*/ 526495 w 2871788"/>
                <a:gd name="connsiteY88" fmla="*/ 654130 h 3722688"/>
                <a:gd name="connsiteX89" fmla="*/ 686038 w 2871788"/>
                <a:gd name="connsiteY89" fmla="*/ 675402 h 3722688"/>
                <a:gd name="connsiteX90" fmla="*/ 686038 w 2871788"/>
                <a:gd name="connsiteY90" fmla="*/ 675402 h 3722688"/>
                <a:gd name="connsiteX91" fmla="*/ 686038 w 2871788"/>
                <a:gd name="connsiteY91" fmla="*/ 675402 h 3722688"/>
                <a:gd name="connsiteX92" fmla="*/ 686038 w 2871788"/>
                <a:gd name="connsiteY92" fmla="*/ 675402 h 3722688"/>
                <a:gd name="connsiteX93" fmla="*/ 686038 w 2871788"/>
                <a:gd name="connsiteY93" fmla="*/ 675402 h 3722688"/>
                <a:gd name="connsiteX94" fmla="*/ 686038 w 2871788"/>
                <a:gd name="connsiteY94" fmla="*/ 675402 h 3722688"/>
                <a:gd name="connsiteX95" fmla="*/ 686038 w 2871788"/>
                <a:gd name="connsiteY95" fmla="*/ 675402 h 3722688"/>
                <a:gd name="connsiteX96" fmla="*/ 1419940 w 2871788"/>
                <a:gd name="connsiteY96" fmla="*/ 717947 h 3722688"/>
                <a:gd name="connsiteX97" fmla="*/ 1419940 w 2871788"/>
                <a:gd name="connsiteY97" fmla="*/ 717947 h 3722688"/>
                <a:gd name="connsiteX98" fmla="*/ 1419940 w 2871788"/>
                <a:gd name="connsiteY98" fmla="*/ 717947 h 3722688"/>
                <a:gd name="connsiteX99" fmla="*/ 1419940 w 2871788"/>
                <a:gd name="connsiteY99" fmla="*/ 717947 h 3722688"/>
                <a:gd name="connsiteX100" fmla="*/ 1611392 w 2871788"/>
                <a:gd name="connsiteY100" fmla="*/ 696675 h 3722688"/>
                <a:gd name="connsiteX101" fmla="*/ 1611392 w 2871788"/>
                <a:gd name="connsiteY101" fmla="*/ 696675 h 3722688"/>
                <a:gd name="connsiteX102" fmla="*/ 1590120 w 2871788"/>
                <a:gd name="connsiteY102" fmla="*/ 717947 h 3722688"/>
                <a:gd name="connsiteX103" fmla="*/ 1590120 w 2871788"/>
                <a:gd name="connsiteY103" fmla="*/ 717947 h 3722688"/>
                <a:gd name="connsiteX104" fmla="*/ 1590120 w 2871788"/>
                <a:gd name="connsiteY104" fmla="*/ 717947 h 3722688"/>
                <a:gd name="connsiteX105" fmla="*/ 1600756 w 2871788"/>
                <a:gd name="connsiteY105" fmla="*/ 707311 h 3722688"/>
                <a:gd name="connsiteX106" fmla="*/ 1611392 w 2871788"/>
                <a:gd name="connsiteY106" fmla="*/ 696675 h 3722688"/>
                <a:gd name="connsiteX107" fmla="*/ 1611392 w 2871788"/>
                <a:gd name="connsiteY107" fmla="*/ 696675 h 3722688"/>
                <a:gd name="connsiteX108" fmla="*/ 1228487 w 2871788"/>
                <a:gd name="connsiteY108" fmla="*/ 696675 h 3722688"/>
                <a:gd name="connsiteX109" fmla="*/ 1228487 w 2871788"/>
                <a:gd name="connsiteY109" fmla="*/ 696675 h 3722688"/>
                <a:gd name="connsiteX110" fmla="*/ 1239123 w 2871788"/>
                <a:gd name="connsiteY110" fmla="*/ 717947 h 3722688"/>
                <a:gd name="connsiteX111" fmla="*/ 1239123 w 2871788"/>
                <a:gd name="connsiteY111" fmla="*/ 717947 h 3722688"/>
                <a:gd name="connsiteX112" fmla="*/ 1239123 w 2871788"/>
                <a:gd name="connsiteY112" fmla="*/ 717947 h 3722688"/>
                <a:gd name="connsiteX113" fmla="*/ 1228487 w 2871788"/>
                <a:gd name="connsiteY113" fmla="*/ 696675 h 3722688"/>
                <a:gd name="connsiteX114" fmla="*/ 1228487 w 2871788"/>
                <a:gd name="connsiteY114" fmla="*/ 696675 h 3722688"/>
                <a:gd name="connsiteX115" fmla="*/ 1196578 w 2871788"/>
                <a:gd name="connsiteY115" fmla="*/ 728583 h 3722688"/>
                <a:gd name="connsiteX116" fmla="*/ 1196578 w 2871788"/>
                <a:gd name="connsiteY116" fmla="*/ 728583 h 3722688"/>
                <a:gd name="connsiteX117" fmla="*/ 1196578 w 2871788"/>
                <a:gd name="connsiteY117" fmla="*/ 728583 h 3722688"/>
                <a:gd name="connsiteX118" fmla="*/ 1196578 w 2871788"/>
                <a:gd name="connsiteY118" fmla="*/ 728583 h 3722688"/>
                <a:gd name="connsiteX119" fmla="*/ 1196578 w 2871788"/>
                <a:gd name="connsiteY119" fmla="*/ 739220 h 3722688"/>
                <a:gd name="connsiteX120" fmla="*/ 1196578 w 2871788"/>
                <a:gd name="connsiteY120" fmla="*/ 739220 h 3722688"/>
                <a:gd name="connsiteX121" fmla="*/ 1196578 w 2871788"/>
                <a:gd name="connsiteY121" fmla="*/ 739220 h 3722688"/>
                <a:gd name="connsiteX122" fmla="*/ 1196578 w 2871788"/>
                <a:gd name="connsiteY122" fmla="*/ 739220 h 3722688"/>
                <a:gd name="connsiteX123" fmla="*/ 1196578 w 2871788"/>
                <a:gd name="connsiteY123" fmla="*/ 739220 h 3722688"/>
                <a:gd name="connsiteX124" fmla="*/ 1196578 w 2871788"/>
                <a:gd name="connsiteY124" fmla="*/ 739220 h 3722688"/>
                <a:gd name="connsiteX125" fmla="*/ 1196578 w 2871788"/>
                <a:gd name="connsiteY125" fmla="*/ 739220 h 3722688"/>
                <a:gd name="connsiteX126" fmla="*/ 1419940 w 2871788"/>
                <a:gd name="connsiteY126" fmla="*/ 717947 h 3722688"/>
                <a:gd name="connsiteX127" fmla="*/ 1441212 w 2871788"/>
                <a:gd name="connsiteY127" fmla="*/ 717947 h 3722688"/>
                <a:gd name="connsiteX128" fmla="*/ 1441212 w 2871788"/>
                <a:gd name="connsiteY128" fmla="*/ 771128 h 3722688"/>
                <a:gd name="connsiteX129" fmla="*/ 1419940 w 2871788"/>
                <a:gd name="connsiteY129" fmla="*/ 781765 h 3722688"/>
                <a:gd name="connsiteX130" fmla="*/ 1409303 w 2871788"/>
                <a:gd name="connsiteY130" fmla="*/ 781765 h 3722688"/>
                <a:gd name="connsiteX131" fmla="*/ 1398667 w 2871788"/>
                <a:gd name="connsiteY131" fmla="*/ 771128 h 3722688"/>
                <a:gd name="connsiteX132" fmla="*/ 1398667 w 2871788"/>
                <a:gd name="connsiteY132" fmla="*/ 739220 h 3722688"/>
                <a:gd name="connsiteX133" fmla="*/ 1419940 w 2871788"/>
                <a:gd name="connsiteY133" fmla="*/ 717947 h 3722688"/>
                <a:gd name="connsiteX134" fmla="*/ 1281668 w 2871788"/>
                <a:gd name="connsiteY134" fmla="*/ 866855 h 3722688"/>
                <a:gd name="connsiteX135" fmla="*/ 1281668 w 2871788"/>
                <a:gd name="connsiteY135" fmla="*/ 866855 h 3722688"/>
                <a:gd name="connsiteX136" fmla="*/ 1281668 w 2871788"/>
                <a:gd name="connsiteY136" fmla="*/ 866855 h 3722688"/>
                <a:gd name="connsiteX137" fmla="*/ 1281668 w 2871788"/>
                <a:gd name="connsiteY137" fmla="*/ 866855 h 3722688"/>
                <a:gd name="connsiteX138" fmla="*/ 1473121 w 2871788"/>
                <a:gd name="connsiteY138" fmla="*/ 792401 h 3722688"/>
                <a:gd name="connsiteX139" fmla="*/ 1473121 w 2871788"/>
                <a:gd name="connsiteY139" fmla="*/ 792401 h 3722688"/>
                <a:gd name="connsiteX140" fmla="*/ 1462485 w 2871788"/>
                <a:gd name="connsiteY140" fmla="*/ 813673 h 3722688"/>
                <a:gd name="connsiteX141" fmla="*/ 1451848 w 2871788"/>
                <a:gd name="connsiteY141" fmla="*/ 834946 h 3722688"/>
                <a:gd name="connsiteX142" fmla="*/ 1419940 w 2871788"/>
                <a:gd name="connsiteY142" fmla="*/ 888127 h 3722688"/>
                <a:gd name="connsiteX143" fmla="*/ 1409303 w 2871788"/>
                <a:gd name="connsiteY143" fmla="*/ 898763 h 3722688"/>
                <a:gd name="connsiteX144" fmla="*/ 1388031 w 2871788"/>
                <a:gd name="connsiteY144" fmla="*/ 909400 h 3722688"/>
                <a:gd name="connsiteX145" fmla="*/ 1345486 w 2871788"/>
                <a:gd name="connsiteY145" fmla="*/ 941308 h 3722688"/>
                <a:gd name="connsiteX146" fmla="*/ 1313577 w 2871788"/>
                <a:gd name="connsiteY146" fmla="*/ 951945 h 3722688"/>
                <a:gd name="connsiteX147" fmla="*/ 1313577 w 2871788"/>
                <a:gd name="connsiteY147" fmla="*/ 951945 h 3722688"/>
                <a:gd name="connsiteX148" fmla="*/ 1292305 w 2871788"/>
                <a:gd name="connsiteY148" fmla="*/ 930672 h 3722688"/>
                <a:gd name="connsiteX149" fmla="*/ 1271032 w 2871788"/>
                <a:gd name="connsiteY149" fmla="*/ 888127 h 3722688"/>
                <a:gd name="connsiteX150" fmla="*/ 1271032 w 2871788"/>
                <a:gd name="connsiteY150" fmla="*/ 866855 h 3722688"/>
                <a:gd name="connsiteX151" fmla="*/ 1271032 w 2871788"/>
                <a:gd name="connsiteY151" fmla="*/ 866855 h 3722688"/>
                <a:gd name="connsiteX152" fmla="*/ 1292305 w 2871788"/>
                <a:gd name="connsiteY152" fmla="*/ 866855 h 3722688"/>
                <a:gd name="connsiteX153" fmla="*/ 1356122 w 2871788"/>
                <a:gd name="connsiteY153" fmla="*/ 877491 h 3722688"/>
                <a:gd name="connsiteX154" fmla="*/ 1366758 w 2871788"/>
                <a:gd name="connsiteY154" fmla="*/ 877491 h 3722688"/>
                <a:gd name="connsiteX155" fmla="*/ 1377395 w 2871788"/>
                <a:gd name="connsiteY155" fmla="*/ 877491 h 3722688"/>
                <a:gd name="connsiteX156" fmla="*/ 1377395 w 2871788"/>
                <a:gd name="connsiteY156" fmla="*/ 866855 h 3722688"/>
                <a:gd name="connsiteX157" fmla="*/ 1377395 w 2871788"/>
                <a:gd name="connsiteY157" fmla="*/ 824310 h 3722688"/>
                <a:gd name="connsiteX158" fmla="*/ 1377395 w 2871788"/>
                <a:gd name="connsiteY158" fmla="*/ 781765 h 3722688"/>
                <a:gd name="connsiteX159" fmla="*/ 1398667 w 2871788"/>
                <a:gd name="connsiteY159" fmla="*/ 781765 h 3722688"/>
                <a:gd name="connsiteX160" fmla="*/ 1451848 w 2871788"/>
                <a:gd name="connsiteY160" fmla="*/ 781765 h 3722688"/>
                <a:gd name="connsiteX161" fmla="*/ 1473121 w 2871788"/>
                <a:gd name="connsiteY161" fmla="*/ 792401 h 3722688"/>
                <a:gd name="connsiteX162" fmla="*/ 1717755 w 2871788"/>
                <a:gd name="connsiteY162" fmla="*/ 973217 h 3722688"/>
                <a:gd name="connsiteX163" fmla="*/ 1717755 w 2871788"/>
                <a:gd name="connsiteY163" fmla="*/ 973217 h 3722688"/>
                <a:gd name="connsiteX164" fmla="*/ 1717755 w 2871788"/>
                <a:gd name="connsiteY164" fmla="*/ 973217 h 3722688"/>
                <a:gd name="connsiteX165" fmla="*/ 1717755 w 2871788"/>
                <a:gd name="connsiteY165" fmla="*/ 973217 h 3722688"/>
                <a:gd name="connsiteX166" fmla="*/ 1696482 w 2871788"/>
                <a:gd name="connsiteY166" fmla="*/ 994490 h 3722688"/>
                <a:gd name="connsiteX167" fmla="*/ 1696482 w 2871788"/>
                <a:gd name="connsiteY167" fmla="*/ 994490 h 3722688"/>
                <a:gd name="connsiteX168" fmla="*/ 1696482 w 2871788"/>
                <a:gd name="connsiteY168" fmla="*/ 994490 h 3722688"/>
                <a:gd name="connsiteX169" fmla="*/ 1696482 w 2871788"/>
                <a:gd name="connsiteY169" fmla="*/ 994490 h 3722688"/>
                <a:gd name="connsiteX170" fmla="*/ 1696482 w 2871788"/>
                <a:gd name="connsiteY170" fmla="*/ 994490 h 3722688"/>
                <a:gd name="connsiteX171" fmla="*/ 1356122 w 2871788"/>
                <a:gd name="connsiteY171" fmla="*/ 1249760 h 3722688"/>
                <a:gd name="connsiteX172" fmla="*/ 1356122 w 2871788"/>
                <a:gd name="connsiteY172" fmla="*/ 1249760 h 3722688"/>
                <a:gd name="connsiteX173" fmla="*/ 1356122 w 2871788"/>
                <a:gd name="connsiteY173" fmla="*/ 1249760 h 3722688"/>
                <a:gd name="connsiteX174" fmla="*/ 1356122 w 2871788"/>
                <a:gd name="connsiteY174" fmla="*/ 1249760 h 3722688"/>
                <a:gd name="connsiteX175" fmla="*/ 1366758 w 2871788"/>
                <a:gd name="connsiteY175" fmla="*/ 1249760 h 3722688"/>
                <a:gd name="connsiteX176" fmla="*/ 1366758 w 2871788"/>
                <a:gd name="connsiteY176" fmla="*/ 1249760 h 3722688"/>
                <a:gd name="connsiteX177" fmla="*/ 1366758 w 2871788"/>
                <a:gd name="connsiteY177" fmla="*/ 1249760 h 3722688"/>
                <a:gd name="connsiteX178" fmla="*/ 1366758 w 2871788"/>
                <a:gd name="connsiteY178" fmla="*/ 1249760 h 3722688"/>
                <a:gd name="connsiteX179" fmla="*/ 1324213 w 2871788"/>
                <a:gd name="connsiteY179" fmla="*/ 1281669 h 3722688"/>
                <a:gd name="connsiteX180" fmla="*/ 1324213 w 2871788"/>
                <a:gd name="connsiteY180" fmla="*/ 1281669 h 3722688"/>
                <a:gd name="connsiteX181" fmla="*/ 1324213 w 2871788"/>
                <a:gd name="connsiteY181" fmla="*/ 1281669 h 3722688"/>
                <a:gd name="connsiteX182" fmla="*/ 1324213 w 2871788"/>
                <a:gd name="connsiteY182" fmla="*/ 1281669 h 3722688"/>
                <a:gd name="connsiteX183" fmla="*/ 2781380 w 2871788"/>
                <a:gd name="connsiteY183" fmla="*/ 1292305 h 3722688"/>
                <a:gd name="connsiteX184" fmla="*/ 2792016 w 2871788"/>
                <a:gd name="connsiteY184" fmla="*/ 1324214 h 3722688"/>
                <a:gd name="connsiteX185" fmla="*/ 2792016 w 2871788"/>
                <a:gd name="connsiteY185" fmla="*/ 1334850 h 3722688"/>
                <a:gd name="connsiteX186" fmla="*/ 2792016 w 2871788"/>
                <a:gd name="connsiteY186" fmla="*/ 1313577 h 3722688"/>
                <a:gd name="connsiteX187" fmla="*/ 2781380 w 2871788"/>
                <a:gd name="connsiteY187" fmla="*/ 1292305 h 3722688"/>
                <a:gd name="connsiteX188" fmla="*/ 2781380 w 2871788"/>
                <a:gd name="connsiteY188" fmla="*/ 1292305 h 3722688"/>
                <a:gd name="connsiteX189" fmla="*/ 2792016 w 2871788"/>
                <a:gd name="connsiteY189" fmla="*/ 1366759 h 3722688"/>
                <a:gd name="connsiteX190" fmla="*/ 2792016 w 2871788"/>
                <a:gd name="connsiteY190" fmla="*/ 1366759 h 3722688"/>
                <a:gd name="connsiteX191" fmla="*/ 2792016 w 2871788"/>
                <a:gd name="connsiteY191" fmla="*/ 1366759 h 3722688"/>
                <a:gd name="connsiteX192" fmla="*/ 2792016 w 2871788"/>
                <a:gd name="connsiteY192" fmla="*/ 1366759 h 3722688"/>
                <a:gd name="connsiteX193" fmla="*/ 1717755 w 2871788"/>
                <a:gd name="connsiteY193" fmla="*/ 994490 h 3722688"/>
                <a:gd name="connsiteX194" fmla="*/ 1717755 w 2871788"/>
                <a:gd name="connsiteY194" fmla="*/ 994490 h 3722688"/>
                <a:gd name="connsiteX195" fmla="*/ 1717755 w 2871788"/>
                <a:gd name="connsiteY195" fmla="*/ 1026398 h 3722688"/>
                <a:gd name="connsiteX196" fmla="*/ 1749663 w 2871788"/>
                <a:gd name="connsiteY196" fmla="*/ 1154034 h 3722688"/>
                <a:gd name="connsiteX197" fmla="*/ 1813481 w 2871788"/>
                <a:gd name="connsiteY197" fmla="*/ 1324214 h 3722688"/>
                <a:gd name="connsiteX198" fmla="*/ 1813481 w 2871788"/>
                <a:gd name="connsiteY198" fmla="*/ 1345486 h 3722688"/>
                <a:gd name="connsiteX199" fmla="*/ 1802845 w 2871788"/>
                <a:gd name="connsiteY199" fmla="*/ 1356122 h 3722688"/>
                <a:gd name="connsiteX200" fmla="*/ 1824117 w 2871788"/>
                <a:gd name="connsiteY200" fmla="*/ 1388031 h 3722688"/>
                <a:gd name="connsiteX201" fmla="*/ 1834754 w 2871788"/>
                <a:gd name="connsiteY201" fmla="*/ 1398667 h 3722688"/>
                <a:gd name="connsiteX202" fmla="*/ 1760300 w 2871788"/>
                <a:gd name="connsiteY202" fmla="*/ 1419940 h 3722688"/>
                <a:gd name="connsiteX203" fmla="*/ 1707118 w 2871788"/>
                <a:gd name="connsiteY203" fmla="*/ 1419940 h 3722688"/>
                <a:gd name="connsiteX204" fmla="*/ 1653937 w 2871788"/>
                <a:gd name="connsiteY204" fmla="*/ 1419940 h 3722688"/>
                <a:gd name="connsiteX205" fmla="*/ 1590120 w 2871788"/>
                <a:gd name="connsiteY205" fmla="*/ 1398667 h 3722688"/>
                <a:gd name="connsiteX206" fmla="*/ 1441212 w 2871788"/>
                <a:gd name="connsiteY206" fmla="*/ 1313577 h 3722688"/>
                <a:gd name="connsiteX207" fmla="*/ 1377395 w 2871788"/>
                <a:gd name="connsiteY207" fmla="*/ 1249760 h 3722688"/>
                <a:gd name="connsiteX208" fmla="*/ 1398667 w 2871788"/>
                <a:gd name="connsiteY208" fmla="*/ 1249760 h 3722688"/>
                <a:gd name="connsiteX209" fmla="*/ 1462485 w 2871788"/>
                <a:gd name="connsiteY209" fmla="*/ 1207215 h 3722688"/>
                <a:gd name="connsiteX210" fmla="*/ 1483757 w 2871788"/>
                <a:gd name="connsiteY210" fmla="*/ 1196578 h 3722688"/>
                <a:gd name="connsiteX211" fmla="*/ 1568847 w 2871788"/>
                <a:gd name="connsiteY211" fmla="*/ 1122125 h 3722688"/>
                <a:gd name="connsiteX212" fmla="*/ 1632665 w 2871788"/>
                <a:gd name="connsiteY212" fmla="*/ 1068943 h 3722688"/>
                <a:gd name="connsiteX213" fmla="*/ 1664574 w 2871788"/>
                <a:gd name="connsiteY213" fmla="*/ 1026398 h 3722688"/>
                <a:gd name="connsiteX214" fmla="*/ 1685846 w 2871788"/>
                <a:gd name="connsiteY214" fmla="*/ 1005126 h 3722688"/>
                <a:gd name="connsiteX215" fmla="*/ 1685846 w 2871788"/>
                <a:gd name="connsiteY215" fmla="*/ 1005126 h 3722688"/>
                <a:gd name="connsiteX216" fmla="*/ 1685846 w 2871788"/>
                <a:gd name="connsiteY216" fmla="*/ 1058307 h 3722688"/>
                <a:gd name="connsiteX217" fmla="*/ 1696482 w 2871788"/>
                <a:gd name="connsiteY217" fmla="*/ 1143397 h 3722688"/>
                <a:gd name="connsiteX218" fmla="*/ 1696482 w 2871788"/>
                <a:gd name="connsiteY218" fmla="*/ 1302941 h 3722688"/>
                <a:gd name="connsiteX219" fmla="*/ 1685846 w 2871788"/>
                <a:gd name="connsiteY219" fmla="*/ 1356122 h 3722688"/>
                <a:gd name="connsiteX220" fmla="*/ 1675210 w 2871788"/>
                <a:gd name="connsiteY220" fmla="*/ 1377395 h 3722688"/>
                <a:gd name="connsiteX221" fmla="*/ 1707118 w 2871788"/>
                <a:gd name="connsiteY221" fmla="*/ 1398667 h 3722688"/>
                <a:gd name="connsiteX222" fmla="*/ 1707118 w 2871788"/>
                <a:gd name="connsiteY222" fmla="*/ 1398667 h 3722688"/>
                <a:gd name="connsiteX223" fmla="*/ 1728391 w 2871788"/>
                <a:gd name="connsiteY223" fmla="*/ 1302941 h 3722688"/>
                <a:gd name="connsiteX224" fmla="*/ 1728391 w 2871788"/>
                <a:gd name="connsiteY224" fmla="*/ 1132761 h 3722688"/>
                <a:gd name="connsiteX225" fmla="*/ 1717755 w 2871788"/>
                <a:gd name="connsiteY225" fmla="*/ 994490 h 3722688"/>
                <a:gd name="connsiteX226" fmla="*/ 1717755 w 2871788"/>
                <a:gd name="connsiteY226" fmla="*/ 994490 h 3722688"/>
                <a:gd name="connsiteX227" fmla="*/ 1962388 w 2871788"/>
                <a:gd name="connsiteY227" fmla="*/ 1568847 h 3722688"/>
                <a:gd name="connsiteX228" fmla="*/ 1962388 w 2871788"/>
                <a:gd name="connsiteY228" fmla="*/ 1568847 h 3722688"/>
                <a:gd name="connsiteX229" fmla="*/ 1962388 w 2871788"/>
                <a:gd name="connsiteY229" fmla="*/ 1568847 h 3722688"/>
                <a:gd name="connsiteX230" fmla="*/ 1962388 w 2871788"/>
                <a:gd name="connsiteY230" fmla="*/ 1568847 h 3722688"/>
                <a:gd name="connsiteX231" fmla="*/ 1962388 w 2871788"/>
                <a:gd name="connsiteY231" fmla="*/ 1568847 h 3722688"/>
                <a:gd name="connsiteX232" fmla="*/ 2664381 w 2871788"/>
                <a:gd name="connsiteY232" fmla="*/ 1739027 h 3722688"/>
                <a:gd name="connsiteX233" fmla="*/ 2664381 w 2871788"/>
                <a:gd name="connsiteY233" fmla="*/ 1739027 h 3722688"/>
                <a:gd name="connsiteX234" fmla="*/ 2664381 w 2871788"/>
                <a:gd name="connsiteY234" fmla="*/ 1739027 h 3722688"/>
                <a:gd name="connsiteX235" fmla="*/ 2664381 w 2871788"/>
                <a:gd name="connsiteY235" fmla="*/ 1739027 h 3722688"/>
                <a:gd name="connsiteX236" fmla="*/ 2760107 w 2871788"/>
                <a:gd name="connsiteY236" fmla="*/ 1760300 h 3722688"/>
                <a:gd name="connsiteX237" fmla="*/ 2760107 w 2871788"/>
                <a:gd name="connsiteY237" fmla="*/ 1760300 h 3722688"/>
                <a:gd name="connsiteX238" fmla="*/ 2760107 w 2871788"/>
                <a:gd name="connsiteY238" fmla="*/ 1760300 h 3722688"/>
                <a:gd name="connsiteX239" fmla="*/ 2760107 w 2871788"/>
                <a:gd name="connsiteY239" fmla="*/ 1760300 h 3722688"/>
                <a:gd name="connsiteX240" fmla="*/ 2632473 w 2871788"/>
                <a:gd name="connsiteY240" fmla="*/ 1834754 h 3722688"/>
                <a:gd name="connsiteX241" fmla="*/ 2632473 w 2871788"/>
                <a:gd name="connsiteY241" fmla="*/ 1834754 h 3722688"/>
                <a:gd name="connsiteX242" fmla="*/ 2632473 w 2871788"/>
                <a:gd name="connsiteY242" fmla="*/ 1834754 h 3722688"/>
                <a:gd name="connsiteX243" fmla="*/ 2632473 w 2871788"/>
                <a:gd name="connsiteY243" fmla="*/ 1834754 h 3722688"/>
                <a:gd name="connsiteX244" fmla="*/ 2632473 w 2871788"/>
                <a:gd name="connsiteY244" fmla="*/ 1834754 h 3722688"/>
                <a:gd name="connsiteX245" fmla="*/ 1696482 w 2871788"/>
                <a:gd name="connsiteY245" fmla="*/ 2579291 h 3722688"/>
                <a:gd name="connsiteX246" fmla="*/ 1696482 w 2871788"/>
                <a:gd name="connsiteY246" fmla="*/ 2579291 h 3722688"/>
                <a:gd name="connsiteX247" fmla="*/ 1696482 w 2871788"/>
                <a:gd name="connsiteY247" fmla="*/ 2579291 h 3722688"/>
                <a:gd name="connsiteX248" fmla="*/ 1696482 w 2871788"/>
                <a:gd name="connsiteY248" fmla="*/ 2579291 h 3722688"/>
                <a:gd name="connsiteX249" fmla="*/ 2153841 w 2871788"/>
                <a:gd name="connsiteY249" fmla="*/ 2685654 h 3722688"/>
                <a:gd name="connsiteX250" fmla="*/ 2153841 w 2871788"/>
                <a:gd name="connsiteY250" fmla="*/ 2685654 h 3722688"/>
                <a:gd name="connsiteX251" fmla="*/ 2153841 w 2871788"/>
                <a:gd name="connsiteY251" fmla="*/ 2685654 h 3722688"/>
                <a:gd name="connsiteX252" fmla="*/ 2153841 w 2871788"/>
                <a:gd name="connsiteY252" fmla="*/ 2685654 h 3722688"/>
                <a:gd name="connsiteX253" fmla="*/ 2153841 w 2871788"/>
                <a:gd name="connsiteY253" fmla="*/ 2685654 h 3722688"/>
                <a:gd name="connsiteX254" fmla="*/ 1983661 w 2871788"/>
                <a:gd name="connsiteY254" fmla="*/ 2930288 h 3722688"/>
                <a:gd name="connsiteX255" fmla="*/ 1983661 w 2871788"/>
                <a:gd name="connsiteY255" fmla="*/ 2930288 h 3722688"/>
                <a:gd name="connsiteX256" fmla="*/ 1983661 w 2871788"/>
                <a:gd name="connsiteY256" fmla="*/ 2930288 h 3722688"/>
                <a:gd name="connsiteX257" fmla="*/ 1983661 w 2871788"/>
                <a:gd name="connsiteY257" fmla="*/ 2930288 h 3722688"/>
                <a:gd name="connsiteX258" fmla="*/ 2026206 w 2871788"/>
                <a:gd name="connsiteY258" fmla="*/ 2940924 h 3722688"/>
                <a:gd name="connsiteX259" fmla="*/ 2026206 w 2871788"/>
                <a:gd name="connsiteY259" fmla="*/ 2940924 h 3722688"/>
                <a:gd name="connsiteX260" fmla="*/ 2026206 w 2871788"/>
                <a:gd name="connsiteY260" fmla="*/ 2940924 h 3722688"/>
                <a:gd name="connsiteX261" fmla="*/ 2026206 w 2871788"/>
                <a:gd name="connsiteY261" fmla="*/ 2940924 h 3722688"/>
                <a:gd name="connsiteX262" fmla="*/ 2026206 w 2871788"/>
                <a:gd name="connsiteY262" fmla="*/ 2940924 h 3722688"/>
                <a:gd name="connsiteX263" fmla="*/ 2036842 w 2871788"/>
                <a:gd name="connsiteY263" fmla="*/ 2962197 h 3722688"/>
                <a:gd name="connsiteX264" fmla="*/ 2036842 w 2871788"/>
                <a:gd name="connsiteY264" fmla="*/ 2962197 h 3722688"/>
                <a:gd name="connsiteX265" fmla="*/ 2036842 w 2871788"/>
                <a:gd name="connsiteY265" fmla="*/ 2962197 h 3722688"/>
                <a:gd name="connsiteX266" fmla="*/ 2036842 w 2871788"/>
                <a:gd name="connsiteY266" fmla="*/ 2962197 h 3722688"/>
                <a:gd name="connsiteX267" fmla="*/ 2536746 w 2871788"/>
                <a:gd name="connsiteY267" fmla="*/ 3036650 h 3722688"/>
                <a:gd name="connsiteX268" fmla="*/ 2536746 w 2871788"/>
                <a:gd name="connsiteY268" fmla="*/ 3036650 h 3722688"/>
                <a:gd name="connsiteX269" fmla="*/ 2536746 w 2871788"/>
                <a:gd name="connsiteY269" fmla="*/ 3036650 h 3722688"/>
                <a:gd name="connsiteX270" fmla="*/ 2536746 w 2871788"/>
                <a:gd name="connsiteY270" fmla="*/ 3036650 h 3722688"/>
                <a:gd name="connsiteX271" fmla="*/ 2366566 w 2871788"/>
                <a:gd name="connsiteY271" fmla="*/ 3196194 h 3722688"/>
                <a:gd name="connsiteX272" fmla="*/ 2366566 w 2871788"/>
                <a:gd name="connsiteY272" fmla="*/ 3196194 h 3722688"/>
                <a:gd name="connsiteX273" fmla="*/ 2366566 w 2871788"/>
                <a:gd name="connsiteY273" fmla="*/ 3196194 h 3722688"/>
                <a:gd name="connsiteX274" fmla="*/ 2366566 w 2871788"/>
                <a:gd name="connsiteY274" fmla="*/ 3196194 h 3722688"/>
                <a:gd name="connsiteX275" fmla="*/ 2355930 w 2871788"/>
                <a:gd name="connsiteY275" fmla="*/ 3206830 h 3722688"/>
                <a:gd name="connsiteX276" fmla="*/ 2355930 w 2871788"/>
                <a:gd name="connsiteY276" fmla="*/ 3206830 h 3722688"/>
                <a:gd name="connsiteX277" fmla="*/ 2355930 w 2871788"/>
                <a:gd name="connsiteY277" fmla="*/ 3206830 h 3722688"/>
                <a:gd name="connsiteX278" fmla="*/ 2355930 w 2871788"/>
                <a:gd name="connsiteY278" fmla="*/ 3206830 h 3722688"/>
                <a:gd name="connsiteX279" fmla="*/ 1579483 w 2871788"/>
                <a:gd name="connsiteY279" fmla="*/ 3228103 h 3722688"/>
                <a:gd name="connsiteX280" fmla="*/ 1579483 w 2871788"/>
                <a:gd name="connsiteY280" fmla="*/ 3228103 h 3722688"/>
                <a:gd name="connsiteX281" fmla="*/ 1579483 w 2871788"/>
                <a:gd name="connsiteY281" fmla="*/ 3228103 h 3722688"/>
                <a:gd name="connsiteX282" fmla="*/ 1579483 w 2871788"/>
                <a:gd name="connsiteY282" fmla="*/ 3228103 h 3722688"/>
                <a:gd name="connsiteX283" fmla="*/ 1334850 w 2871788"/>
                <a:gd name="connsiteY283" fmla="*/ 3260012 h 3722688"/>
                <a:gd name="connsiteX284" fmla="*/ 1398667 w 2871788"/>
                <a:gd name="connsiteY284" fmla="*/ 3260012 h 3722688"/>
                <a:gd name="connsiteX285" fmla="*/ 1334850 w 2871788"/>
                <a:gd name="connsiteY285" fmla="*/ 3260012 h 3722688"/>
                <a:gd name="connsiteX286" fmla="*/ 1292305 w 2871788"/>
                <a:gd name="connsiteY286" fmla="*/ 3260012 h 3722688"/>
                <a:gd name="connsiteX287" fmla="*/ 1292305 w 2871788"/>
                <a:gd name="connsiteY287" fmla="*/ 3260012 h 3722688"/>
                <a:gd name="connsiteX288" fmla="*/ 1334850 w 2871788"/>
                <a:gd name="connsiteY288" fmla="*/ 3260012 h 3722688"/>
                <a:gd name="connsiteX289" fmla="*/ 1462485 w 2871788"/>
                <a:gd name="connsiteY289" fmla="*/ 3483373 h 3722688"/>
                <a:gd name="connsiteX290" fmla="*/ 1462485 w 2871788"/>
                <a:gd name="connsiteY290" fmla="*/ 3483373 h 3722688"/>
                <a:gd name="connsiteX291" fmla="*/ 1462485 w 2871788"/>
                <a:gd name="connsiteY291" fmla="*/ 3483373 h 3722688"/>
                <a:gd name="connsiteX292" fmla="*/ 1462485 w 2871788"/>
                <a:gd name="connsiteY292" fmla="*/ 3483373 h 3722688"/>
                <a:gd name="connsiteX293" fmla="*/ 1462485 w 2871788"/>
                <a:gd name="connsiteY293" fmla="*/ 3483373 h 3722688"/>
                <a:gd name="connsiteX294" fmla="*/ 1856026 w 2871788"/>
                <a:gd name="connsiteY294" fmla="*/ 90408 h 3722688"/>
                <a:gd name="connsiteX295" fmla="*/ 1802845 w 2871788"/>
                <a:gd name="connsiteY295" fmla="*/ 90408 h 3722688"/>
                <a:gd name="connsiteX296" fmla="*/ 1685846 w 2871788"/>
                <a:gd name="connsiteY296" fmla="*/ 132953 h 3722688"/>
                <a:gd name="connsiteX297" fmla="*/ 1632665 w 2871788"/>
                <a:gd name="connsiteY297" fmla="*/ 207407 h 3722688"/>
                <a:gd name="connsiteX298" fmla="*/ 1600756 w 2871788"/>
                <a:gd name="connsiteY298" fmla="*/ 303133 h 3722688"/>
                <a:gd name="connsiteX299" fmla="*/ 1590120 w 2871788"/>
                <a:gd name="connsiteY299" fmla="*/ 313769 h 3722688"/>
                <a:gd name="connsiteX300" fmla="*/ 1547575 w 2871788"/>
                <a:gd name="connsiteY300" fmla="*/ 377587 h 3722688"/>
                <a:gd name="connsiteX301" fmla="*/ 1632665 w 2871788"/>
                <a:gd name="connsiteY301" fmla="*/ 409496 h 3722688"/>
                <a:gd name="connsiteX302" fmla="*/ 1653937 w 2871788"/>
                <a:gd name="connsiteY302" fmla="*/ 409496 h 3722688"/>
                <a:gd name="connsiteX303" fmla="*/ 1664574 w 2871788"/>
                <a:gd name="connsiteY303" fmla="*/ 430768 h 3722688"/>
                <a:gd name="connsiteX304" fmla="*/ 1675210 w 2871788"/>
                <a:gd name="connsiteY304" fmla="*/ 452041 h 3722688"/>
                <a:gd name="connsiteX305" fmla="*/ 1664574 w 2871788"/>
                <a:gd name="connsiteY305" fmla="*/ 483950 h 3722688"/>
                <a:gd name="connsiteX306" fmla="*/ 1664574 w 2871788"/>
                <a:gd name="connsiteY306" fmla="*/ 537131 h 3722688"/>
                <a:gd name="connsiteX307" fmla="*/ 1675210 w 2871788"/>
                <a:gd name="connsiteY307" fmla="*/ 547767 h 3722688"/>
                <a:gd name="connsiteX308" fmla="*/ 1664574 w 2871788"/>
                <a:gd name="connsiteY308" fmla="*/ 558403 h 3722688"/>
                <a:gd name="connsiteX309" fmla="*/ 1653937 w 2871788"/>
                <a:gd name="connsiteY309" fmla="*/ 579676 h 3722688"/>
                <a:gd name="connsiteX310" fmla="*/ 1632665 w 2871788"/>
                <a:gd name="connsiteY310" fmla="*/ 590312 h 3722688"/>
                <a:gd name="connsiteX311" fmla="*/ 1600756 w 2871788"/>
                <a:gd name="connsiteY311" fmla="*/ 579676 h 3722688"/>
                <a:gd name="connsiteX312" fmla="*/ 1590120 w 2871788"/>
                <a:gd name="connsiteY312" fmla="*/ 569040 h 3722688"/>
                <a:gd name="connsiteX313" fmla="*/ 1568847 w 2871788"/>
                <a:gd name="connsiteY313" fmla="*/ 558403 h 3722688"/>
                <a:gd name="connsiteX314" fmla="*/ 1547575 w 2871788"/>
                <a:gd name="connsiteY314" fmla="*/ 515858 h 3722688"/>
                <a:gd name="connsiteX315" fmla="*/ 1526302 w 2871788"/>
                <a:gd name="connsiteY315" fmla="*/ 483950 h 3722688"/>
                <a:gd name="connsiteX316" fmla="*/ 1494393 w 2871788"/>
                <a:gd name="connsiteY316" fmla="*/ 483950 h 3722688"/>
                <a:gd name="connsiteX317" fmla="*/ 1483757 w 2871788"/>
                <a:gd name="connsiteY317" fmla="*/ 483950 h 3722688"/>
                <a:gd name="connsiteX318" fmla="*/ 1430576 w 2871788"/>
                <a:gd name="connsiteY318" fmla="*/ 483950 h 3722688"/>
                <a:gd name="connsiteX319" fmla="*/ 1356122 w 2871788"/>
                <a:gd name="connsiteY319" fmla="*/ 494586 h 3722688"/>
                <a:gd name="connsiteX320" fmla="*/ 1207215 w 2871788"/>
                <a:gd name="connsiteY320" fmla="*/ 526495 h 3722688"/>
                <a:gd name="connsiteX321" fmla="*/ 1196578 w 2871788"/>
                <a:gd name="connsiteY321" fmla="*/ 547767 h 3722688"/>
                <a:gd name="connsiteX322" fmla="*/ 1196578 w 2871788"/>
                <a:gd name="connsiteY322" fmla="*/ 558403 h 3722688"/>
                <a:gd name="connsiteX323" fmla="*/ 1175306 w 2871788"/>
                <a:gd name="connsiteY323" fmla="*/ 558403 h 3722688"/>
                <a:gd name="connsiteX324" fmla="*/ 1132761 w 2871788"/>
                <a:gd name="connsiteY324" fmla="*/ 569040 h 3722688"/>
                <a:gd name="connsiteX325" fmla="*/ 1100852 w 2871788"/>
                <a:gd name="connsiteY325" fmla="*/ 569040 h 3722688"/>
                <a:gd name="connsiteX326" fmla="*/ 1047671 w 2871788"/>
                <a:gd name="connsiteY326" fmla="*/ 569040 h 3722688"/>
                <a:gd name="connsiteX327" fmla="*/ 1026398 w 2871788"/>
                <a:gd name="connsiteY327" fmla="*/ 569040 h 3722688"/>
                <a:gd name="connsiteX328" fmla="*/ 1005126 w 2871788"/>
                <a:gd name="connsiteY328" fmla="*/ 569040 h 3722688"/>
                <a:gd name="connsiteX329" fmla="*/ 983853 w 2871788"/>
                <a:gd name="connsiteY329" fmla="*/ 569040 h 3722688"/>
                <a:gd name="connsiteX330" fmla="*/ 962581 w 2871788"/>
                <a:gd name="connsiteY330" fmla="*/ 569040 h 3722688"/>
                <a:gd name="connsiteX331" fmla="*/ 920036 w 2871788"/>
                <a:gd name="connsiteY331" fmla="*/ 569040 h 3722688"/>
                <a:gd name="connsiteX332" fmla="*/ 834946 w 2871788"/>
                <a:gd name="connsiteY332" fmla="*/ 569040 h 3722688"/>
                <a:gd name="connsiteX333" fmla="*/ 696675 w 2871788"/>
                <a:gd name="connsiteY333" fmla="*/ 569040 h 3722688"/>
                <a:gd name="connsiteX334" fmla="*/ 558403 w 2871788"/>
                <a:gd name="connsiteY334" fmla="*/ 569040 h 3722688"/>
                <a:gd name="connsiteX335" fmla="*/ 505222 w 2871788"/>
                <a:gd name="connsiteY335" fmla="*/ 569040 h 3722688"/>
                <a:gd name="connsiteX336" fmla="*/ 505222 w 2871788"/>
                <a:gd name="connsiteY336" fmla="*/ 569040 h 3722688"/>
                <a:gd name="connsiteX337" fmla="*/ 462677 w 2871788"/>
                <a:gd name="connsiteY337" fmla="*/ 505222 h 3722688"/>
                <a:gd name="connsiteX338" fmla="*/ 452041 w 2871788"/>
                <a:gd name="connsiteY338" fmla="*/ 483950 h 3722688"/>
                <a:gd name="connsiteX339" fmla="*/ 441404 w 2871788"/>
                <a:gd name="connsiteY339" fmla="*/ 483950 h 3722688"/>
                <a:gd name="connsiteX340" fmla="*/ 430768 w 2871788"/>
                <a:gd name="connsiteY340" fmla="*/ 483950 h 3722688"/>
                <a:gd name="connsiteX341" fmla="*/ 430768 w 2871788"/>
                <a:gd name="connsiteY341" fmla="*/ 547767 h 3722688"/>
                <a:gd name="connsiteX342" fmla="*/ 430768 w 2871788"/>
                <a:gd name="connsiteY342" fmla="*/ 611585 h 3722688"/>
                <a:gd name="connsiteX343" fmla="*/ 292497 w 2871788"/>
                <a:gd name="connsiteY343" fmla="*/ 622221 h 3722688"/>
                <a:gd name="connsiteX344" fmla="*/ 186134 w 2871788"/>
                <a:gd name="connsiteY344" fmla="*/ 622221 h 3722688"/>
                <a:gd name="connsiteX345" fmla="*/ 154226 w 2871788"/>
                <a:gd name="connsiteY345" fmla="*/ 622221 h 3722688"/>
                <a:gd name="connsiteX346" fmla="*/ 132953 w 2871788"/>
                <a:gd name="connsiteY346" fmla="*/ 622221 h 3722688"/>
                <a:gd name="connsiteX347" fmla="*/ 79772 w 2871788"/>
                <a:gd name="connsiteY347" fmla="*/ 622221 h 3722688"/>
                <a:gd name="connsiteX348" fmla="*/ 79772 w 2871788"/>
                <a:gd name="connsiteY348" fmla="*/ 643493 h 3722688"/>
                <a:gd name="connsiteX349" fmla="*/ 79772 w 2871788"/>
                <a:gd name="connsiteY349" fmla="*/ 664766 h 3722688"/>
                <a:gd name="connsiteX350" fmla="*/ 90408 w 2871788"/>
                <a:gd name="connsiteY350" fmla="*/ 664766 h 3722688"/>
                <a:gd name="connsiteX351" fmla="*/ 143589 w 2871788"/>
                <a:gd name="connsiteY351" fmla="*/ 664766 h 3722688"/>
                <a:gd name="connsiteX352" fmla="*/ 186134 w 2871788"/>
                <a:gd name="connsiteY352" fmla="*/ 664766 h 3722688"/>
                <a:gd name="connsiteX353" fmla="*/ 186134 w 2871788"/>
                <a:gd name="connsiteY353" fmla="*/ 654130 h 3722688"/>
                <a:gd name="connsiteX354" fmla="*/ 186134 w 2871788"/>
                <a:gd name="connsiteY354" fmla="*/ 643493 h 3722688"/>
                <a:gd name="connsiteX355" fmla="*/ 228679 w 2871788"/>
                <a:gd name="connsiteY355" fmla="*/ 643493 h 3722688"/>
                <a:gd name="connsiteX356" fmla="*/ 249952 w 2871788"/>
                <a:gd name="connsiteY356" fmla="*/ 643493 h 3722688"/>
                <a:gd name="connsiteX357" fmla="*/ 356314 w 2871788"/>
                <a:gd name="connsiteY357" fmla="*/ 643493 h 3722688"/>
                <a:gd name="connsiteX358" fmla="*/ 420132 w 2871788"/>
                <a:gd name="connsiteY358" fmla="*/ 643493 h 3722688"/>
                <a:gd name="connsiteX359" fmla="*/ 441404 w 2871788"/>
                <a:gd name="connsiteY359" fmla="*/ 643493 h 3722688"/>
                <a:gd name="connsiteX360" fmla="*/ 441404 w 2871788"/>
                <a:gd name="connsiteY360" fmla="*/ 654130 h 3722688"/>
                <a:gd name="connsiteX361" fmla="*/ 452041 w 2871788"/>
                <a:gd name="connsiteY361" fmla="*/ 664766 h 3722688"/>
                <a:gd name="connsiteX362" fmla="*/ 462677 w 2871788"/>
                <a:gd name="connsiteY362" fmla="*/ 664766 h 3722688"/>
                <a:gd name="connsiteX363" fmla="*/ 462677 w 2871788"/>
                <a:gd name="connsiteY363" fmla="*/ 664766 h 3722688"/>
                <a:gd name="connsiteX364" fmla="*/ 483949 w 2871788"/>
                <a:gd name="connsiteY364" fmla="*/ 664766 h 3722688"/>
                <a:gd name="connsiteX365" fmla="*/ 483949 w 2871788"/>
                <a:gd name="connsiteY365" fmla="*/ 664766 h 3722688"/>
                <a:gd name="connsiteX366" fmla="*/ 483949 w 2871788"/>
                <a:gd name="connsiteY366" fmla="*/ 643493 h 3722688"/>
                <a:gd name="connsiteX367" fmla="*/ 483949 w 2871788"/>
                <a:gd name="connsiteY367" fmla="*/ 622221 h 3722688"/>
                <a:gd name="connsiteX368" fmla="*/ 505222 w 2871788"/>
                <a:gd name="connsiteY368" fmla="*/ 622221 h 3722688"/>
                <a:gd name="connsiteX369" fmla="*/ 526495 w 2871788"/>
                <a:gd name="connsiteY369" fmla="*/ 622221 h 3722688"/>
                <a:gd name="connsiteX370" fmla="*/ 537131 w 2871788"/>
                <a:gd name="connsiteY370" fmla="*/ 675402 h 3722688"/>
                <a:gd name="connsiteX371" fmla="*/ 515858 w 2871788"/>
                <a:gd name="connsiteY371" fmla="*/ 728583 h 3722688"/>
                <a:gd name="connsiteX372" fmla="*/ 526495 w 2871788"/>
                <a:gd name="connsiteY372" fmla="*/ 717947 h 3722688"/>
                <a:gd name="connsiteX373" fmla="*/ 526495 w 2871788"/>
                <a:gd name="connsiteY373" fmla="*/ 686038 h 3722688"/>
                <a:gd name="connsiteX374" fmla="*/ 526495 w 2871788"/>
                <a:gd name="connsiteY374" fmla="*/ 664766 h 3722688"/>
                <a:gd name="connsiteX375" fmla="*/ 526495 w 2871788"/>
                <a:gd name="connsiteY375" fmla="*/ 664766 h 3722688"/>
                <a:gd name="connsiteX376" fmla="*/ 537131 w 2871788"/>
                <a:gd name="connsiteY376" fmla="*/ 675402 h 3722688"/>
                <a:gd name="connsiteX377" fmla="*/ 675402 w 2871788"/>
                <a:gd name="connsiteY377" fmla="*/ 686038 h 3722688"/>
                <a:gd name="connsiteX378" fmla="*/ 856218 w 2871788"/>
                <a:gd name="connsiteY378" fmla="*/ 686038 h 3722688"/>
                <a:gd name="connsiteX379" fmla="*/ 898763 w 2871788"/>
                <a:gd name="connsiteY379" fmla="*/ 686038 h 3722688"/>
                <a:gd name="connsiteX380" fmla="*/ 909400 w 2871788"/>
                <a:gd name="connsiteY380" fmla="*/ 696675 h 3722688"/>
                <a:gd name="connsiteX381" fmla="*/ 973217 w 2871788"/>
                <a:gd name="connsiteY381" fmla="*/ 739220 h 3722688"/>
                <a:gd name="connsiteX382" fmla="*/ 983853 w 2871788"/>
                <a:gd name="connsiteY382" fmla="*/ 749856 h 3722688"/>
                <a:gd name="connsiteX383" fmla="*/ 1026398 w 2871788"/>
                <a:gd name="connsiteY383" fmla="*/ 771128 h 3722688"/>
                <a:gd name="connsiteX384" fmla="*/ 1079580 w 2871788"/>
                <a:gd name="connsiteY384" fmla="*/ 781765 h 3722688"/>
                <a:gd name="connsiteX385" fmla="*/ 1090216 w 2871788"/>
                <a:gd name="connsiteY385" fmla="*/ 803037 h 3722688"/>
                <a:gd name="connsiteX386" fmla="*/ 1090216 w 2871788"/>
                <a:gd name="connsiteY386" fmla="*/ 866855 h 3722688"/>
                <a:gd name="connsiteX387" fmla="*/ 1090216 w 2871788"/>
                <a:gd name="connsiteY387" fmla="*/ 930672 h 3722688"/>
                <a:gd name="connsiteX388" fmla="*/ 1100852 w 2871788"/>
                <a:gd name="connsiteY388" fmla="*/ 1037035 h 3722688"/>
                <a:gd name="connsiteX389" fmla="*/ 1100852 w 2871788"/>
                <a:gd name="connsiteY389" fmla="*/ 1079580 h 3722688"/>
                <a:gd name="connsiteX390" fmla="*/ 1100852 w 2871788"/>
                <a:gd name="connsiteY390" fmla="*/ 1111489 h 3722688"/>
                <a:gd name="connsiteX391" fmla="*/ 1111488 w 2871788"/>
                <a:gd name="connsiteY391" fmla="*/ 1143397 h 3722688"/>
                <a:gd name="connsiteX392" fmla="*/ 1132761 w 2871788"/>
                <a:gd name="connsiteY392" fmla="*/ 1217851 h 3722688"/>
                <a:gd name="connsiteX393" fmla="*/ 1217851 w 2871788"/>
                <a:gd name="connsiteY393" fmla="*/ 1292305 h 3722688"/>
                <a:gd name="connsiteX394" fmla="*/ 1249760 w 2871788"/>
                <a:gd name="connsiteY394" fmla="*/ 1302941 h 3722688"/>
                <a:gd name="connsiteX395" fmla="*/ 1281668 w 2871788"/>
                <a:gd name="connsiteY395" fmla="*/ 1292305 h 3722688"/>
                <a:gd name="connsiteX396" fmla="*/ 1292305 w 2871788"/>
                <a:gd name="connsiteY396" fmla="*/ 1281669 h 3722688"/>
                <a:gd name="connsiteX397" fmla="*/ 1292305 w 2871788"/>
                <a:gd name="connsiteY397" fmla="*/ 1292305 h 3722688"/>
                <a:gd name="connsiteX398" fmla="*/ 1292305 w 2871788"/>
                <a:gd name="connsiteY398" fmla="*/ 1302941 h 3722688"/>
                <a:gd name="connsiteX399" fmla="*/ 1302941 w 2871788"/>
                <a:gd name="connsiteY399" fmla="*/ 1302941 h 3722688"/>
                <a:gd name="connsiteX400" fmla="*/ 1345486 w 2871788"/>
                <a:gd name="connsiteY400" fmla="*/ 1302941 h 3722688"/>
                <a:gd name="connsiteX401" fmla="*/ 1345486 w 2871788"/>
                <a:gd name="connsiteY401" fmla="*/ 1292305 h 3722688"/>
                <a:gd name="connsiteX402" fmla="*/ 1345486 w 2871788"/>
                <a:gd name="connsiteY402" fmla="*/ 1281669 h 3722688"/>
                <a:gd name="connsiteX403" fmla="*/ 1356122 w 2871788"/>
                <a:gd name="connsiteY403" fmla="*/ 1292305 h 3722688"/>
                <a:gd name="connsiteX404" fmla="*/ 1388031 w 2871788"/>
                <a:gd name="connsiteY404" fmla="*/ 1324214 h 3722688"/>
                <a:gd name="connsiteX405" fmla="*/ 1419940 w 2871788"/>
                <a:gd name="connsiteY405" fmla="*/ 1356122 h 3722688"/>
                <a:gd name="connsiteX406" fmla="*/ 1515666 w 2871788"/>
                <a:gd name="connsiteY406" fmla="*/ 1419940 h 3722688"/>
                <a:gd name="connsiteX407" fmla="*/ 1622028 w 2871788"/>
                <a:gd name="connsiteY407" fmla="*/ 1462485 h 3722688"/>
                <a:gd name="connsiteX408" fmla="*/ 1685846 w 2871788"/>
                <a:gd name="connsiteY408" fmla="*/ 1473121 h 3722688"/>
                <a:gd name="connsiteX409" fmla="*/ 1792208 w 2871788"/>
                <a:gd name="connsiteY409" fmla="*/ 1451849 h 3722688"/>
                <a:gd name="connsiteX410" fmla="*/ 1813481 w 2871788"/>
                <a:gd name="connsiteY410" fmla="*/ 1441212 h 3722688"/>
                <a:gd name="connsiteX411" fmla="*/ 1813481 w 2871788"/>
                <a:gd name="connsiteY411" fmla="*/ 1441212 h 3722688"/>
                <a:gd name="connsiteX412" fmla="*/ 1824117 w 2871788"/>
                <a:gd name="connsiteY412" fmla="*/ 1462485 h 3722688"/>
                <a:gd name="connsiteX413" fmla="*/ 1877299 w 2871788"/>
                <a:gd name="connsiteY413" fmla="*/ 1568847 h 3722688"/>
                <a:gd name="connsiteX414" fmla="*/ 1930480 w 2871788"/>
                <a:gd name="connsiteY414" fmla="*/ 1600756 h 3722688"/>
                <a:gd name="connsiteX415" fmla="*/ 1951752 w 2871788"/>
                <a:gd name="connsiteY415" fmla="*/ 1611392 h 3722688"/>
                <a:gd name="connsiteX416" fmla="*/ 1962388 w 2871788"/>
                <a:gd name="connsiteY416" fmla="*/ 1611392 h 3722688"/>
                <a:gd name="connsiteX417" fmla="*/ 1962388 w 2871788"/>
                <a:gd name="connsiteY417" fmla="*/ 1611392 h 3722688"/>
                <a:gd name="connsiteX418" fmla="*/ 1973025 w 2871788"/>
                <a:gd name="connsiteY418" fmla="*/ 1611392 h 3722688"/>
                <a:gd name="connsiteX419" fmla="*/ 1983661 w 2871788"/>
                <a:gd name="connsiteY419" fmla="*/ 1622029 h 3722688"/>
                <a:gd name="connsiteX420" fmla="*/ 1962388 w 2871788"/>
                <a:gd name="connsiteY420" fmla="*/ 1664574 h 3722688"/>
                <a:gd name="connsiteX421" fmla="*/ 1941116 w 2871788"/>
                <a:gd name="connsiteY421" fmla="*/ 1696482 h 3722688"/>
                <a:gd name="connsiteX422" fmla="*/ 1941116 w 2871788"/>
                <a:gd name="connsiteY422" fmla="*/ 1717755 h 3722688"/>
                <a:gd name="connsiteX423" fmla="*/ 1941116 w 2871788"/>
                <a:gd name="connsiteY423" fmla="*/ 1749664 h 3722688"/>
                <a:gd name="connsiteX424" fmla="*/ 1941116 w 2871788"/>
                <a:gd name="connsiteY424" fmla="*/ 1792209 h 3722688"/>
                <a:gd name="connsiteX425" fmla="*/ 1792208 w 2871788"/>
                <a:gd name="connsiteY425" fmla="*/ 1887935 h 3722688"/>
                <a:gd name="connsiteX426" fmla="*/ 1749663 w 2871788"/>
                <a:gd name="connsiteY426" fmla="*/ 1930480 h 3722688"/>
                <a:gd name="connsiteX427" fmla="*/ 1749663 w 2871788"/>
                <a:gd name="connsiteY427" fmla="*/ 1973025 h 3722688"/>
                <a:gd name="connsiteX428" fmla="*/ 1760300 w 2871788"/>
                <a:gd name="connsiteY428" fmla="*/ 1994297 h 3722688"/>
                <a:gd name="connsiteX429" fmla="*/ 1749663 w 2871788"/>
                <a:gd name="connsiteY429" fmla="*/ 2015570 h 3722688"/>
                <a:gd name="connsiteX430" fmla="*/ 1760300 w 2871788"/>
                <a:gd name="connsiteY430" fmla="*/ 2026206 h 3722688"/>
                <a:gd name="connsiteX431" fmla="*/ 1770936 w 2871788"/>
                <a:gd name="connsiteY431" fmla="*/ 2068751 h 3722688"/>
                <a:gd name="connsiteX432" fmla="*/ 1781572 w 2871788"/>
                <a:gd name="connsiteY432" fmla="*/ 2100660 h 3722688"/>
                <a:gd name="connsiteX433" fmla="*/ 1770936 w 2871788"/>
                <a:gd name="connsiteY433" fmla="*/ 2143205 h 3722688"/>
                <a:gd name="connsiteX434" fmla="*/ 1749663 w 2871788"/>
                <a:gd name="connsiteY434" fmla="*/ 2249568 h 3722688"/>
                <a:gd name="connsiteX435" fmla="*/ 1749663 w 2871788"/>
                <a:gd name="connsiteY435" fmla="*/ 2260204 h 3722688"/>
                <a:gd name="connsiteX436" fmla="*/ 1717755 w 2871788"/>
                <a:gd name="connsiteY436" fmla="*/ 2281476 h 3722688"/>
                <a:gd name="connsiteX437" fmla="*/ 1675210 w 2871788"/>
                <a:gd name="connsiteY437" fmla="*/ 2366566 h 3722688"/>
                <a:gd name="connsiteX438" fmla="*/ 1664574 w 2871788"/>
                <a:gd name="connsiteY438" fmla="*/ 2430384 h 3722688"/>
                <a:gd name="connsiteX439" fmla="*/ 1653937 w 2871788"/>
                <a:gd name="connsiteY439" fmla="*/ 2536746 h 3722688"/>
                <a:gd name="connsiteX440" fmla="*/ 1664574 w 2871788"/>
                <a:gd name="connsiteY440" fmla="*/ 2621836 h 3722688"/>
                <a:gd name="connsiteX441" fmla="*/ 1675210 w 2871788"/>
                <a:gd name="connsiteY441" fmla="*/ 2621836 h 3722688"/>
                <a:gd name="connsiteX442" fmla="*/ 1685846 w 2871788"/>
                <a:gd name="connsiteY442" fmla="*/ 2611200 h 3722688"/>
                <a:gd name="connsiteX443" fmla="*/ 1696482 w 2871788"/>
                <a:gd name="connsiteY443" fmla="*/ 2600564 h 3722688"/>
                <a:gd name="connsiteX444" fmla="*/ 1696482 w 2871788"/>
                <a:gd name="connsiteY444" fmla="*/ 2611200 h 3722688"/>
                <a:gd name="connsiteX445" fmla="*/ 1696482 w 2871788"/>
                <a:gd name="connsiteY445" fmla="*/ 2664382 h 3722688"/>
                <a:gd name="connsiteX446" fmla="*/ 1696482 w 2871788"/>
                <a:gd name="connsiteY446" fmla="*/ 2696290 h 3722688"/>
                <a:gd name="connsiteX447" fmla="*/ 1685846 w 2871788"/>
                <a:gd name="connsiteY447" fmla="*/ 2728199 h 3722688"/>
                <a:gd name="connsiteX448" fmla="*/ 1664574 w 2871788"/>
                <a:gd name="connsiteY448" fmla="*/ 2834561 h 3722688"/>
                <a:gd name="connsiteX449" fmla="*/ 1643301 w 2871788"/>
                <a:gd name="connsiteY449" fmla="*/ 2919652 h 3722688"/>
                <a:gd name="connsiteX450" fmla="*/ 1632665 w 2871788"/>
                <a:gd name="connsiteY450" fmla="*/ 2972833 h 3722688"/>
                <a:gd name="connsiteX451" fmla="*/ 1632665 w 2871788"/>
                <a:gd name="connsiteY451" fmla="*/ 3015378 h 3722688"/>
                <a:gd name="connsiteX452" fmla="*/ 1632665 w 2871788"/>
                <a:gd name="connsiteY452" fmla="*/ 3047287 h 3722688"/>
                <a:gd name="connsiteX453" fmla="*/ 1632665 w 2871788"/>
                <a:gd name="connsiteY453" fmla="*/ 3068559 h 3722688"/>
                <a:gd name="connsiteX454" fmla="*/ 1622028 w 2871788"/>
                <a:gd name="connsiteY454" fmla="*/ 3121740 h 3722688"/>
                <a:gd name="connsiteX455" fmla="*/ 1600756 w 2871788"/>
                <a:gd name="connsiteY455" fmla="*/ 3164285 h 3722688"/>
                <a:gd name="connsiteX456" fmla="*/ 1579483 w 2871788"/>
                <a:gd name="connsiteY456" fmla="*/ 3206830 h 3722688"/>
                <a:gd name="connsiteX457" fmla="*/ 1568847 w 2871788"/>
                <a:gd name="connsiteY457" fmla="*/ 3228103 h 3722688"/>
                <a:gd name="connsiteX458" fmla="*/ 1483757 w 2871788"/>
                <a:gd name="connsiteY458" fmla="*/ 3260012 h 3722688"/>
                <a:gd name="connsiteX459" fmla="*/ 1462485 w 2871788"/>
                <a:gd name="connsiteY459" fmla="*/ 3260012 h 3722688"/>
                <a:gd name="connsiteX460" fmla="*/ 1409303 w 2871788"/>
                <a:gd name="connsiteY460" fmla="*/ 3260012 h 3722688"/>
                <a:gd name="connsiteX461" fmla="*/ 1356122 w 2871788"/>
                <a:gd name="connsiteY461" fmla="*/ 3260012 h 3722688"/>
                <a:gd name="connsiteX462" fmla="*/ 1302941 w 2871788"/>
                <a:gd name="connsiteY462" fmla="*/ 3260012 h 3722688"/>
                <a:gd name="connsiteX463" fmla="*/ 1239123 w 2871788"/>
                <a:gd name="connsiteY463" fmla="*/ 3313193 h 3722688"/>
                <a:gd name="connsiteX464" fmla="*/ 1239123 w 2871788"/>
                <a:gd name="connsiteY464" fmla="*/ 3323829 h 3722688"/>
                <a:gd name="connsiteX465" fmla="*/ 1249760 w 2871788"/>
                <a:gd name="connsiteY465" fmla="*/ 3355738 h 3722688"/>
                <a:gd name="connsiteX466" fmla="*/ 1281668 w 2871788"/>
                <a:gd name="connsiteY466" fmla="*/ 3398283 h 3722688"/>
                <a:gd name="connsiteX467" fmla="*/ 1302941 w 2871788"/>
                <a:gd name="connsiteY467" fmla="*/ 3408919 h 3722688"/>
                <a:gd name="connsiteX468" fmla="*/ 1419940 w 2871788"/>
                <a:gd name="connsiteY468" fmla="*/ 3472737 h 3722688"/>
                <a:gd name="connsiteX469" fmla="*/ 1473121 w 2871788"/>
                <a:gd name="connsiteY469" fmla="*/ 3483373 h 3722688"/>
                <a:gd name="connsiteX470" fmla="*/ 1483757 w 2871788"/>
                <a:gd name="connsiteY470" fmla="*/ 3494009 h 3722688"/>
                <a:gd name="connsiteX471" fmla="*/ 1547575 w 2871788"/>
                <a:gd name="connsiteY471" fmla="*/ 3536554 h 3722688"/>
                <a:gd name="connsiteX472" fmla="*/ 1696482 w 2871788"/>
                <a:gd name="connsiteY472" fmla="*/ 3579099 h 3722688"/>
                <a:gd name="connsiteX473" fmla="*/ 1707118 w 2871788"/>
                <a:gd name="connsiteY473" fmla="*/ 3579099 h 3722688"/>
                <a:gd name="connsiteX474" fmla="*/ 1760300 w 2871788"/>
                <a:gd name="connsiteY474" fmla="*/ 3547190 h 3722688"/>
                <a:gd name="connsiteX475" fmla="*/ 1802845 w 2871788"/>
                <a:gd name="connsiteY475" fmla="*/ 3462101 h 3722688"/>
                <a:gd name="connsiteX476" fmla="*/ 1802845 w 2871788"/>
                <a:gd name="connsiteY476" fmla="*/ 3355738 h 3722688"/>
                <a:gd name="connsiteX477" fmla="*/ 1824117 w 2871788"/>
                <a:gd name="connsiteY477" fmla="*/ 3206830 h 3722688"/>
                <a:gd name="connsiteX478" fmla="*/ 1845390 w 2871788"/>
                <a:gd name="connsiteY478" fmla="*/ 3143013 h 3722688"/>
                <a:gd name="connsiteX479" fmla="*/ 1834754 w 2871788"/>
                <a:gd name="connsiteY479" fmla="*/ 3132377 h 3722688"/>
                <a:gd name="connsiteX480" fmla="*/ 1834754 w 2871788"/>
                <a:gd name="connsiteY480" fmla="*/ 3121740 h 3722688"/>
                <a:gd name="connsiteX481" fmla="*/ 1856026 w 2871788"/>
                <a:gd name="connsiteY481" fmla="*/ 3100468 h 3722688"/>
                <a:gd name="connsiteX482" fmla="*/ 1898571 w 2871788"/>
                <a:gd name="connsiteY482" fmla="*/ 3026014 h 3722688"/>
                <a:gd name="connsiteX483" fmla="*/ 1919844 w 2871788"/>
                <a:gd name="connsiteY483" fmla="*/ 2940924 h 3722688"/>
                <a:gd name="connsiteX484" fmla="*/ 1919844 w 2871788"/>
                <a:gd name="connsiteY484" fmla="*/ 2930288 h 3722688"/>
                <a:gd name="connsiteX485" fmla="*/ 1919844 w 2871788"/>
                <a:gd name="connsiteY485" fmla="*/ 2919652 h 3722688"/>
                <a:gd name="connsiteX486" fmla="*/ 1930480 w 2871788"/>
                <a:gd name="connsiteY486" fmla="*/ 2930288 h 3722688"/>
                <a:gd name="connsiteX487" fmla="*/ 1951752 w 2871788"/>
                <a:gd name="connsiteY487" fmla="*/ 2940924 h 3722688"/>
                <a:gd name="connsiteX488" fmla="*/ 1962388 w 2871788"/>
                <a:gd name="connsiteY488" fmla="*/ 2940924 h 3722688"/>
                <a:gd name="connsiteX489" fmla="*/ 1973025 w 2871788"/>
                <a:gd name="connsiteY489" fmla="*/ 2940924 h 3722688"/>
                <a:gd name="connsiteX490" fmla="*/ 1983661 w 2871788"/>
                <a:gd name="connsiteY490" fmla="*/ 2940924 h 3722688"/>
                <a:gd name="connsiteX491" fmla="*/ 1994297 w 2871788"/>
                <a:gd name="connsiteY491" fmla="*/ 2951560 h 3722688"/>
                <a:gd name="connsiteX492" fmla="*/ 2036842 w 2871788"/>
                <a:gd name="connsiteY492" fmla="*/ 2972833 h 3722688"/>
                <a:gd name="connsiteX493" fmla="*/ 2047479 w 2871788"/>
                <a:gd name="connsiteY493" fmla="*/ 2972833 h 3722688"/>
                <a:gd name="connsiteX494" fmla="*/ 2058115 w 2871788"/>
                <a:gd name="connsiteY494" fmla="*/ 2994105 h 3722688"/>
                <a:gd name="connsiteX495" fmla="*/ 2121932 w 2871788"/>
                <a:gd name="connsiteY495" fmla="*/ 3079195 h 3722688"/>
                <a:gd name="connsiteX496" fmla="*/ 2238931 w 2871788"/>
                <a:gd name="connsiteY496" fmla="*/ 3185558 h 3722688"/>
                <a:gd name="connsiteX497" fmla="*/ 2355930 w 2871788"/>
                <a:gd name="connsiteY497" fmla="*/ 3228103 h 3722688"/>
                <a:gd name="connsiteX498" fmla="*/ 2366566 w 2871788"/>
                <a:gd name="connsiteY498" fmla="*/ 3238739 h 3722688"/>
                <a:gd name="connsiteX499" fmla="*/ 2409111 w 2871788"/>
                <a:gd name="connsiteY499" fmla="*/ 3281284 h 3722688"/>
                <a:gd name="connsiteX500" fmla="*/ 2430384 w 2871788"/>
                <a:gd name="connsiteY500" fmla="*/ 3302557 h 3722688"/>
                <a:gd name="connsiteX501" fmla="*/ 2451656 w 2871788"/>
                <a:gd name="connsiteY501" fmla="*/ 3323829 h 3722688"/>
                <a:gd name="connsiteX502" fmla="*/ 2472929 w 2871788"/>
                <a:gd name="connsiteY502" fmla="*/ 3355738 h 3722688"/>
                <a:gd name="connsiteX503" fmla="*/ 2472929 w 2871788"/>
                <a:gd name="connsiteY503" fmla="*/ 3377010 h 3722688"/>
                <a:gd name="connsiteX504" fmla="*/ 2377202 w 2871788"/>
                <a:gd name="connsiteY504" fmla="*/ 3515282 h 3722688"/>
                <a:gd name="connsiteX505" fmla="*/ 2345294 w 2871788"/>
                <a:gd name="connsiteY505" fmla="*/ 3525918 h 3722688"/>
                <a:gd name="connsiteX506" fmla="*/ 2238931 w 2871788"/>
                <a:gd name="connsiteY506" fmla="*/ 3621644 h 3722688"/>
                <a:gd name="connsiteX507" fmla="*/ 2260204 w 2871788"/>
                <a:gd name="connsiteY507" fmla="*/ 3674826 h 3722688"/>
                <a:gd name="connsiteX508" fmla="*/ 2270840 w 2871788"/>
                <a:gd name="connsiteY508" fmla="*/ 3685462 h 3722688"/>
                <a:gd name="connsiteX509" fmla="*/ 2281476 w 2871788"/>
                <a:gd name="connsiteY509" fmla="*/ 3696098 h 3722688"/>
                <a:gd name="connsiteX510" fmla="*/ 2313385 w 2871788"/>
                <a:gd name="connsiteY510" fmla="*/ 3706734 h 3722688"/>
                <a:gd name="connsiteX511" fmla="*/ 2377202 w 2871788"/>
                <a:gd name="connsiteY511" fmla="*/ 3717370 h 3722688"/>
                <a:gd name="connsiteX512" fmla="*/ 2387839 w 2871788"/>
                <a:gd name="connsiteY512" fmla="*/ 3717370 h 3722688"/>
                <a:gd name="connsiteX513" fmla="*/ 2441020 w 2871788"/>
                <a:gd name="connsiteY513" fmla="*/ 3717370 h 3722688"/>
                <a:gd name="connsiteX514" fmla="*/ 2472929 w 2871788"/>
                <a:gd name="connsiteY514" fmla="*/ 3706734 h 3722688"/>
                <a:gd name="connsiteX515" fmla="*/ 2494201 w 2871788"/>
                <a:gd name="connsiteY515" fmla="*/ 3696098 h 3722688"/>
                <a:gd name="connsiteX516" fmla="*/ 2547382 w 2871788"/>
                <a:gd name="connsiteY516" fmla="*/ 3674826 h 3722688"/>
                <a:gd name="connsiteX517" fmla="*/ 2611200 w 2871788"/>
                <a:gd name="connsiteY517" fmla="*/ 3621644 h 3722688"/>
                <a:gd name="connsiteX518" fmla="*/ 2653745 w 2871788"/>
                <a:gd name="connsiteY518" fmla="*/ 3579099 h 3722688"/>
                <a:gd name="connsiteX519" fmla="*/ 2685654 w 2871788"/>
                <a:gd name="connsiteY519" fmla="*/ 3568463 h 3722688"/>
                <a:gd name="connsiteX520" fmla="*/ 2760107 w 2871788"/>
                <a:gd name="connsiteY520" fmla="*/ 3525918 h 3722688"/>
                <a:gd name="connsiteX521" fmla="*/ 2845198 w 2871788"/>
                <a:gd name="connsiteY521" fmla="*/ 3440828 h 3722688"/>
                <a:gd name="connsiteX522" fmla="*/ 2866470 w 2871788"/>
                <a:gd name="connsiteY522" fmla="*/ 3408919 h 3722688"/>
                <a:gd name="connsiteX523" fmla="*/ 2834561 w 2871788"/>
                <a:gd name="connsiteY523" fmla="*/ 3366374 h 3722688"/>
                <a:gd name="connsiteX524" fmla="*/ 2781380 w 2871788"/>
                <a:gd name="connsiteY524" fmla="*/ 3313193 h 3722688"/>
                <a:gd name="connsiteX525" fmla="*/ 2728199 w 2871788"/>
                <a:gd name="connsiteY525" fmla="*/ 3260012 h 3722688"/>
                <a:gd name="connsiteX526" fmla="*/ 2696290 w 2871788"/>
                <a:gd name="connsiteY526" fmla="*/ 3249375 h 3722688"/>
                <a:gd name="connsiteX527" fmla="*/ 2653745 w 2871788"/>
                <a:gd name="connsiteY527" fmla="*/ 3217467 h 3722688"/>
                <a:gd name="connsiteX528" fmla="*/ 2632473 w 2871788"/>
                <a:gd name="connsiteY528" fmla="*/ 3196194 h 3722688"/>
                <a:gd name="connsiteX529" fmla="*/ 2579291 w 2871788"/>
                <a:gd name="connsiteY529" fmla="*/ 3143013 h 3722688"/>
                <a:gd name="connsiteX530" fmla="*/ 2547382 w 2871788"/>
                <a:gd name="connsiteY530" fmla="*/ 3111104 h 3722688"/>
                <a:gd name="connsiteX531" fmla="*/ 2526110 w 2871788"/>
                <a:gd name="connsiteY531" fmla="*/ 3079195 h 3722688"/>
                <a:gd name="connsiteX532" fmla="*/ 2515474 w 2871788"/>
                <a:gd name="connsiteY532" fmla="*/ 3057923 h 3722688"/>
                <a:gd name="connsiteX533" fmla="*/ 2504837 w 2871788"/>
                <a:gd name="connsiteY533" fmla="*/ 3068559 h 3722688"/>
                <a:gd name="connsiteX534" fmla="*/ 2494201 w 2871788"/>
                <a:gd name="connsiteY534" fmla="*/ 3079195 h 3722688"/>
                <a:gd name="connsiteX535" fmla="*/ 2494201 w 2871788"/>
                <a:gd name="connsiteY535" fmla="*/ 3079195 h 3722688"/>
                <a:gd name="connsiteX536" fmla="*/ 2494201 w 2871788"/>
                <a:gd name="connsiteY536" fmla="*/ 3036650 h 3722688"/>
                <a:gd name="connsiteX537" fmla="*/ 2409111 w 2871788"/>
                <a:gd name="connsiteY537" fmla="*/ 2962197 h 3722688"/>
                <a:gd name="connsiteX538" fmla="*/ 2366566 w 2871788"/>
                <a:gd name="connsiteY538" fmla="*/ 2930288 h 3722688"/>
                <a:gd name="connsiteX539" fmla="*/ 2313385 w 2871788"/>
                <a:gd name="connsiteY539" fmla="*/ 2877107 h 3722688"/>
                <a:gd name="connsiteX540" fmla="*/ 2281476 w 2871788"/>
                <a:gd name="connsiteY540" fmla="*/ 2845198 h 3722688"/>
                <a:gd name="connsiteX541" fmla="*/ 2249567 w 2871788"/>
                <a:gd name="connsiteY541" fmla="*/ 2781380 h 3722688"/>
                <a:gd name="connsiteX542" fmla="*/ 2238931 w 2871788"/>
                <a:gd name="connsiteY542" fmla="*/ 2770744 h 3722688"/>
                <a:gd name="connsiteX543" fmla="*/ 2228295 w 2871788"/>
                <a:gd name="connsiteY543" fmla="*/ 2760108 h 3722688"/>
                <a:gd name="connsiteX544" fmla="*/ 2217659 w 2871788"/>
                <a:gd name="connsiteY544" fmla="*/ 2738835 h 3722688"/>
                <a:gd name="connsiteX545" fmla="*/ 2196386 w 2871788"/>
                <a:gd name="connsiteY545" fmla="*/ 2728199 h 3722688"/>
                <a:gd name="connsiteX546" fmla="*/ 2196386 w 2871788"/>
                <a:gd name="connsiteY546" fmla="*/ 2728199 h 3722688"/>
                <a:gd name="connsiteX547" fmla="*/ 2185750 w 2871788"/>
                <a:gd name="connsiteY547" fmla="*/ 2728199 h 3722688"/>
                <a:gd name="connsiteX548" fmla="*/ 2164477 w 2871788"/>
                <a:gd name="connsiteY548" fmla="*/ 2706927 h 3722688"/>
                <a:gd name="connsiteX549" fmla="*/ 2143205 w 2871788"/>
                <a:gd name="connsiteY549" fmla="*/ 2685654 h 3722688"/>
                <a:gd name="connsiteX550" fmla="*/ 2132569 w 2871788"/>
                <a:gd name="connsiteY550" fmla="*/ 2696290 h 3722688"/>
                <a:gd name="connsiteX551" fmla="*/ 2121932 w 2871788"/>
                <a:gd name="connsiteY551" fmla="*/ 2706927 h 3722688"/>
                <a:gd name="connsiteX552" fmla="*/ 2111296 w 2871788"/>
                <a:gd name="connsiteY552" fmla="*/ 2706927 h 3722688"/>
                <a:gd name="connsiteX553" fmla="*/ 2068751 w 2871788"/>
                <a:gd name="connsiteY553" fmla="*/ 2664382 h 3722688"/>
                <a:gd name="connsiteX554" fmla="*/ 2068751 w 2871788"/>
                <a:gd name="connsiteY554" fmla="*/ 2653745 h 3722688"/>
                <a:gd name="connsiteX555" fmla="*/ 2090024 w 2871788"/>
                <a:gd name="connsiteY555" fmla="*/ 2632473 h 3722688"/>
                <a:gd name="connsiteX556" fmla="*/ 2121932 w 2871788"/>
                <a:gd name="connsiteY556" fmla="*/ 2611200 h 3722688"/>
                <a:gd name="connsiteX557" fmla="*/ 2153841 w 2871788"/>
                <a:gd name="connsiteY557" fmla="*/ 2547383 h 3722688"/>
                <a:gd name="connsiteX558" fmla="*/ 2164477 w 2871788"/>
                <a:gd name="connsiteY558" fmla="*/ 2526110 h 3722688"/>
                <a:gd name="connsiteX559" fmla="*/ 2185750 w 2871788"/>
                <a:gd name="connsiteY559" fmla="*/ 2483565 h 3722688"/>
                <a:gd name="connsiteX560" fmla="*/ 2207022 w 2871788"/>
                <a:gd name="connsiteY560" fmla="*/ 2441020 h 3722688"/>
                <a:gd name="connsiteX561" fmla="*/ 2249567 w 2871788"/>
                <a:gd name="connsiteY561" fmla="*/ 2366566 h 3722688"/>
                <a:gd name="connsiteX562" fmla="*/ 2313385 w 2871788"/>
                <a:gd name="connsiteY562" fmla="*/ 2302749 h 3722688"/>
                <a:gd name="connsiteX563" fmla="*/ 2409111 w 2871788"/>
                <a:gd name="connsiteY563" fmla="*/ 2217659 h 3722688"/>
                <a:gd name="connsiteX564" fmla="*/ 2419748 w 2871788"/>
                <a:gd name="connsiteY564" fmla="*/ 2196386 h 3722688"/>
                <a:gd name="connsiteX565" fmla="*/ 2430384 w 2871788"/>
                <a:gd name="connsiteY565" fmla="*/ 2175114 h 3722688"/>
                <a:gd name="connsiteX566" fmla="*/ 2504837 w 2871788"/>
                <a:gd name="connsiteY566" fmla="*/ 2068751 h 3722688"/>
                <a:gd name="connsiteX567" fmla="*/ 2558019 w 2871788"/>
                <a:gd name="connsiteY567" fmla="*/ 1983661 h 3722688"/>
                <a:gd name="connsiteX568" fmla="*/ 2600564 w 2871788"/>
                <a:gd name="connsiteY568" fmla="*/ 1909208 h 3722688"/>
                <a:gd name="connsiteX569" fmla="*/ 2600564 w 2871788"/>
                <a:gd name="connsiteY569" fmla="*/ 1909208 h 3722688"/>
                <a:gd name="connsiteX570" fmla="*/ 2600564 w 2871788"/>
                <a:gd name="connsiteY570" fmla="*/ 1909208 h 3722688"/>
                <a:gd name="connsiteX571" fmla="*/ 2611200 w 2871788"/>
                <a:gd name="connsiteY571" fmla="*/ 1919844 h 3722688"/>
                <a:gd name="connsiteX572" fmla="*/ 2621836 w 2871788"/>
                <a:gd name="connsiteY572" fmla="*/ 1919844 h 3722688"/>
                <a:gd name="connsiteX573" fmla="*/ 2632473 w 2871788"/>
                <a:gd name="connsiteY573" fmla="*/ 1919844 h 3722688"/>
                <a:gd name="connsiteX574" fmla="*/ 2632473 w 2871788"/>
                <a:gd name="connsiteY574" fmla="*/ 1856026 h 3722688"/>
                <a:gd name="connsiteX575" fmla="*/ 2632473 w 2871788"/>
                <a:gd name="connsiteY575" fmla="*/ 1813481 h 3722688"/>
                <a:gd name="connsiteX576" fmla="*/ 2632473 w 2871788"/>
                <a:gd name="connsiteY576" fmla="*/ 1813481 h 3722688"/>
                <a:gd name="connsiteX577" fmla="*/ 2643109 w 2871788"/>
                <a:gd name="connsiteY577" fmla="*/ 1813481 h 3722688"/>
                <a:gd name="connsiteX578" fmla="*/ 2728199 w 2871788"/>
                <a:gd name="connsiteY578" fmla="*/ 1824117 h 3722688"/>
                <a:gd name="connsiteX579" fmla="*/ 2749471 w 2871788"/>
                <a:gd name="connsiteY579" fmla="*/ 1824117 h 3722688"/>
                <a:gd name="connsiteX580" fmla="*/ 2770744 w 2871788"/>
                <a:gd name="connsiteY580" fmla="*/ 1824117 h 3722688"/>
                <a:gd name="connsiteX581" fmla="*/ 2792016 w 2871788"/>
                <a:gd name="connsiteY581" fmla="*/ 1802845 h 3722688"/>
                <a:gd name="connsiteX582" fmla="*/ 2802652 w 2871788"/>
                <a:gd name="connsiteY582" fmla="*/ 1611392 h 3722688"/>
                <a:gd name="connsiteX583" fmla="*/ 2781380 w 2871788"/>
                <a:gd name="connsiteY583" fmla="*/ 1473121 h 3722688"/>
                <a:gd name="connsiteX584" fmla="*/ 2770744 w 2871788"/>
                <a:gd name="connsiteY584" fmla="*/ 1451849 h 3722688"/>
                <a:gd name="connsiteX585" fmla="*/ 2770744 w 2871788"/>
                <a:gd name="connsiteY585" fmla="*/ 1430576 h 3722688"/>
                <a:gd name="connsiteX586" fmla="*/ 2781380 w 2871788"/>
                <a:gd name="connsiteY586" fmla="*/ 1398667 h 3722688"/>
                <a:gd name="connsiteX587" fmla="*/ 2749471 w 2871788"/>
                <a:gd name="connsiteY587" fmla="*/ 1302941 h 3722688"/>
                <a:gd name="connsiteX588" fmla="*/ 2706926 w 2871788"/>
                <a:gd name="connsiteY588" fmla="*/ 1271032 h 3722688"/>
                <a:gd name="connsiteX589" fmla="*/ 2717562 w 2871788"/>
                <a:gd name="connsiteY589" fmla="*/ 1196578 h 3722688"/>
                <a:gd name="connsiteX590" fmla="*/ 2706926 w 2871788"/>
                <a:gd name="connsiteY590" fmla="*/ 1154034 h 3722688"/>
                <a:gd name="connsiteX591" fmla="*/ 2696290 w 2871788"/>
                <a:gd name="connsiteY591" fmla="*/ 1100852 h 3722688"/>
                <a:gd name="connsiteX592" fmla="*/ 2685654 w 2871788"/>
                <a:gd name="connsiteY592" fmla="*/ 1058307 h 3722688"/>
                <a:gd name="connsiteX593" fmla="*/ 2675018 w 2871788"/>
                <a:gd name="connsiteY593" fmla="*/ 1015762 h 3722688"/>
                <a:gd name="connsiteX594" fmla="*/ 2664381 w 2871788"/>
                <a:gd name="connsiteY594" fmla="*/ 983853 h 3722688"/>
                <a:gd name="connsiteX595" fmla="*/ 2600564 w 2871788"/>
                <a:gd name="connsiteY595" fmla="*/ 760492 h 3722688"/>
                <a:gd name="connsiteX596" fmla="*/ 2589927 w 2871788"/>
                <a:gd name="connsiteY596" fmla="*/ 728583 h 3722688"/>
                <a:gd name="connsiteX597" fmla="*/ 2579291 w 2871788"/>
                <a:gd name="connsiteY597" fmla="*/ 696675 h 3722688"/>
                <a:gd name="connsiteX598" fmla="*/ 2568655 w 2871788"/>
                <a:gd name="connsiteY598" fmla="*/ 686038 h 3722688"/>
                <a:gd name="connsiteX599" fmla="*/ 2526110 w 2871788"/>
                <a:gd name="connsiteY599" fmla="*/ 622221 h 3722688"/>
                <a:gd name="connsiteX600" fmla="*/ 2515474 w 2871788"/>
                <a:gd name="connsiteY600" fmla="*/ 600948 h 3722688"/>
                <a:gd name="connsiteX601" fmla="*/ 2483565 w 2871788"/>
                <a:gd name="connsiteY601" fmla="*/ 569040 h 3722688"/>
                <a:gd name="connsiteX602" fmla="*/ 2462292 w 2871788"/>
                <a:gd name="connsiteY602" fmla="*/ 558403 h 3722688"/>
                <a:gd name="connsiteX603" fmla="*/ 2387839 w 2871788"/>
                <a:gd name="connsiteY603" fmla="*/ 526495 h 3722688"/>
                <a:gd name="connsiteX604" fmla="*/ 2292112 w 2871788"/>
                <a:gd name="connsiteY604" fmla="*/ 462677 h 3722688"/>
                <a:gd name="connsiteX605" fmla="*/ 2228295 w 2871788"/>
                <a:gd name="connsiteY605" fmla="*/ 441405 h 3722688"/>
                <a:gd name="connsiteX606" fmla="*/ 2121932 w 2871788"/>
                <a:gd name="connsiteY606" fmla="*/ 409496 h 3722688"/>
                <a:gd name="connsiteX607" fmla="*/ 2111296 w 2871788"/>
                <a:gd name="connsiteY607" fmla="*/ 377587 h 3722688"/>
                <a:gd name="connsiteX608" fmla="*/ 2100660 w 2871788"/>
                <a:gd name="connsiteY608" fmla="*/ 345678 h 3722688"/>
                <a:gd name="connsiteX609" fmla="*/ 2090024 w 2871788"/>
                <a:gd name="connsiteY609" fmla="*/ 292497 h 3722688"/>
                <a:gd name="connsiteX610" fmla="*/ 2090024 w 2871788"/>
                <a:gd name="connsiteY610" fmla="*/ 292497 h 3722688"/>
                <a:gd name="connsiteX611" fmla="*/ 2100660 w 2871788"/>
                <a:gd name="connsiteY611" fmla="*/ 271224 h 3722688"/>
                <a:gd name="connsiteX612" fmla="*/ 2090024 w 2871788"/>
                <a:gd name="connsiteY612" fmla="*/ 249952 h 3722688"/>
                <a:gd name="connsiteX613" fmla="*/ 2079387 w 2871788"/>
                <a:gd name="connsiteY613" fmla="*/ 239316 h 3722688"/>
                <a:gd name="connsiteX614" fmla="*/ 2047479 w 2871788"/>
                <a:gd name="connsiteY614" fmla="*/ 175498 h 3722688"/>
                <a:gd name="connsiteX615" fmla="*/ 1973025 w 2871788"/>
                <a:gd name="connsiteY615" fmla="*/ 101044 h 3722688"/>
                <a:gd name="connsiteX616" fmla="*/ 1930480 w 2871788"/>
                <a:gd name="connsiteY616" fmla="*/ 79772 h 3722688"/>
                <a:gd name="connsiteX617" fmla="*/ 1930480 w 2871788"/>
                <a:gd name="connsiteY617" fmla="*/ 79772 h 3722688"/>
                <a:gd name="connsiteX618" fmla="*/ 1930480 w 2871788"/>
                <a:gd name="connsiteY618" fmla="*/ 79772 h 3722688"/>
                <a:gd name="connsiteX619" fmla="*/ 1919844 w 2871788"/>
                <a:gd name="connsiteY619" fmla="*/ 79772 h 3722688"/>
                <a:gd name="connsiteX620" fmla="*/ 1856026 w 2871788"/>
                <a:gd name="connsiteY620" fmla="*/ 90408 h 372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</a:cxnLst>
              <a:rect l="l" t="t" r="r" b="b"/>
              <a:pathLst>
                <a:path w="2871788" h="3722688">
                  <a:moveTo>
                    <a:pt x="1505030" y="483950"/>
                  </a:moveTo>
                  <a:cubicBezTo>
                    <a:pt x="1515666" y="483950"/>
                    <a:pt x="1526302" y="483950"/>
                    <a:pt x="1526302" y="483950"/>
                  </a:cubicBezTo>
                  <a:cubicBezTo>
                    <a:pt x="1526302" y="483950"/>
                    <a:pt x="1515666" y="483950"/>
                    <a:pt x="1505030" y="483950"/>
                  </a:cubicBezTo>
                  <a:cubicBezTo>
                    <a:pt x="1494393" y="483950"/>
                    <a:pt x="1483757" y="483950"/>
                    <a:pt x="1473121" y="483950"/>
                  </a:cubicBezTo>
                  <a:lnTo>
                    <a:pt x="1473121" y="483950"/>
                  </a:lnTo>
                  <a:cubicBezTo>
                    <a:pt x="1483757" y="483950"/>
                    <a:pt x="1494393" y="483950"/>
                    <a:pt x="1505030" y="483950"/>
                  </a:cubicBezTo>
                  <a:close/>
                  <a:moveTo>
                    <a:pt x="441404" y="494586"/>
                  </a:moveTo>
                  <a:cubicBezTo>
                    <a:pt x="441404" y="494586"/>
                    <a:pt x="452041" y="494586"/>
                    <a:pt x="452041" y="505222"/>
                  </a:cubicBezTo>
                  <a:cubicBezTo>
                    <a:pt x="462677" y="515858"/>
                    <a:pt x="462677" y="515858"/>
                    <a:pt x="452041" y="515858"/>
                  </a:cubicBezTo>
                  <a:cubicBezTo>
                    <a:pt x="441404" y="515858"/>
                    <a:pt x="441404" y="515858"/>
                    <a:pt x="441404" y="526495"/>
                  </a:cubicBezTo>
                  <a:cubicBezTo>
                    <a:pt x="441404" y="537131"/>
                    <a:pt x="441404" y="537131"/>
                    <a:pt x="430768" y="537131"/>
                  </a:cubicBezTo>
                  <a:lnTo>
                    <a:pt x="420132" y="537131"/>
                  </a:lnTo>
                  <a:lnTo>
                    <a:pt x="420132" y="526495"/>
                  </a:lnTo>
                  <a:lnTo>
                    <a:pt x="441404" y="494586"/>
                  </a:lnTo>
                  <a:lnTo>
                    <a:pt x="441404" y="494586"/>
                  </a:lnTo>
                  <a:close/>
                  <a:moveTo>
                    <a:pt x="1409303" y="515858"/>
                  </a:moveTo>
                  <a:cubicBezTo>
                    <a:pt x="1441212" y="515858"/>
                    <a:pt x="1451848" y="515858"/>
                    <a:pt x="1462485" y="515858"/>
                  </a:cubicBezTo>
                  <a:cubicBezTo>
                    <a:pt x="1473121" y="526495"/>
                    <a:pt x="1483757" y="537131"/>
                    <a:pt x="1483757" y="547767"/>
                  </a:cubicBezTo>
                  <a:cubicBezTo>
                    <a:pt x="1483757" y="558403"/>
                    <a:pt x="1483757" y="558403"/>
                    <a:pt x="1473121" y="558403"/>
                  </a:cubicBezTo>
                  <a:cubicBezTo>
                    <a:pt x="1473121" y="558403"/>
                    <a:pt x="1419940" y="558403"/>
                    <a:pt x="1366758" y="558403"/>
                  </a:cubicBezTo>
                  <a:cubicBezTo>
                    <a:pt x="1345486" y="558403"/>
                    <a:pt x="1324213" y="558403"/>
                    <a:pt x="1313577" y="558403"/>
                  </a:cubicBezTo>
                  <a:cubicBezTo>
                    <a:pt x="1271032" y="558403"/>
                    <a:pt x="1271032" y="558403"/>
                    <a:pt x="1260396" y="558403"/>
                  </a:cubicBezTo>
                  <a:cubicBezTo>
                    <a:pt x="1249760" y="547767"/>
                    <a:pt x="1249760" y="547767"/>
                    <a:pt x="1249760" y="537131"/>
                  </a:cubicBezTo>
                  <a:cubicBezTo>
                    <a:pt x="1260396" y="515858"/>
                    <a:pt x="1260396" y="515858"/>
                    <a:pt x="1324213" y="515858"/>
                  </a:cubicBezTo>
                  <a:cubicBezTo>
                    <a:pt x="1345486" y="515858"/>
                    <a:pt x="1388031" y="515858"/>
                    <a:pt x="1409303" y="515858"/>
                  </a:cubicBezTo>
                  <a:close/>
                  <a:moveTo>
                    <a:pt x="994490" y="569040"/>
                  </a:moveTo>
                  <a:cubicBezTo>
                    <a:pt x="994490" y="569040"/>
                    <a:pt x="994490" y="569040"/>
                    <a:pt x="994490" y="569040"/>
                  </a:cubicBezTo>
                  <a:lnTo>
                    <a:pt x="994490" y="569040"/>
                  </a:lnTo>
                  <a:cubicBezTo>
                    <a:pt x="994490" y="569040"/>
                    <a:pt x="994490" y="569040"/>
                    <a:pt x="994490" y="569040"/>
                  </a:cubicBezTo>
                  <a:close/>
                  <a:moveTo>
                    <a:pt x="1037035" y="569040"/>
                  </a:moveTo>
                  <a:lnTo>
                    <a:pt x="1037035" y="569040"/>
                  </a:lnTo>
                  <a:cubicBezTo>
                    <a:pt x="1037035" y="569040"/>
                    <a:pt x="1037035" y="569040"/>
                    <a:pt x="1037035" y="569040"/>
                  </a:cubicBezTo>
                  <a:cubicBezTo>
                    <a:pt x="1037035" y="569040"/>
                    <a:pt x="1037035" y="569040"/>
                    <a:pt x="1037035" y="569040"/>
                  </a:cubicBezTo>
                  <a:lnTo>
                    <a:pt x="1037035" y="569040"/>
                  </a:lnTo>
                  <a:close/>
                  <a:moveTo>
                    <a:pt x="1345486" y="579676"/>
                  </a:moveTo>
                  <a:cubicBezTo>
                    <a:pt x="1345486" y="579676"/>
                    <a:pt x="1334850" y="579676"/>
                    <a:pt x="1334850" y="579676"/>
                  </a:cubicBezTo>
                  <a:cubicBezTo>
                    <a:pt x="1334850" y="579676"/>
                    <a:pt x="1324213" y="579676"/>
                    <a:pt x="1324213" y="579676"/>
                  </a:cubicBezTo>
                  <a:lnTo>
                    <a:pt x="1324213" y="579676"/>
                  </a:lnTo>
                  <a:cubicBezTo>
                    <a:pt x="1324213" y="579676"/>
                    <a:pt x="1334850" y="579676"/>
                    <a:pt x="1334850" y="579676"/>
                  </a:cubicBezTo>
                  <a:cubicBezTo>
                    <a:pt x="1334850" y="579676"/>
                    <a:pt x="1334850" y="579676"/>
                    <a:pt x="1345486" y="579676"/>
                  </a:cubicBezTo>
                  <a:lnTo>
                    <a:pt x="1345486" y="579676"/>
                  </a:lnTo>
                  <a:close/>
                  <a:moveTo>
                    <a:pt x="962581" y="579676"/>
                  </a:moveTo>
                  <a:cubicBezTo>
                    <a:pt x="962581" y="579676"/>
                    <a:pt x="962581" y="579676"/>
                    <a:pt x="962581" y="579676"/>
                  </a:cubicBezTo>
                  <a:cubicBezTo>
                    <a:pt x="962581" y="579676"/>
                    <a:pt x="962581" y="579676"/>
                    <a:pt x="962581" y="579676"/>
                  </a:cubicBezTo>
                  <a:lnTo>
                    <a:pt x="962581" y="579676"/>
                  </a:lnTo>
                  <a:close/>
                  <a:moveTo>
                    <a:pt x="462677" y="526495"/>
                  </a:moveTo>
                  <a:cubicBezTo>
                    <a:pt x="462677" y="526495"/>
                    <a:pt x="473313" y="537131"/>
                    <a:pt x="483949" y="547767"/>
                  </a:cubicBezTo>
                  <a:cubicBezTo>
                    <a:pt x="494586" y="558403"/>
                    <a:pt x="505222" y="579676"/>
                    <a:pt x="505222" y="579676"/>
                  </a:cubicBezTo>
                  <a:lnTo>
                    <a:pt x="505222" y="590312"/>
                  </a:lnTo>
                  <a:lnTo>
                    <a:pt x="483949" y="590312"/>
                  </a:lnTo>
                  <a:cubicBezTo>
                    <a:pt x="462677" y="590312"/>
                    <a:pt x="452041" y="590312"/>
                    <a:pt x="452041" y="590312"/>
                  </a:cubicBezTo>
                  <a:cubicBezTo>
                    <a:pt x="452041" y="590312"/>
                    <a:pt x="452041" y="579676"/>
                    <a:pt x="452041" y="569040"/>
                  </a:cubicBezTo>
                  <a:cubicBezTo>
                    <a:pt x="452041" y="558403"/>
                    <a:pt x="452041" y="558403"/>
                    <a:pt x="452041" y="558403"/>
                  </a:cubicBezTo>
                  <a:cubicBezTo>
                    <a:pt x="462677" y="558403"/>
                    <a:pt x="462677" y="558403"/>
                    <a:pt x="462677" y="547767"/>
                  </a:cubicBezTo>
                  <a:cubicBezTo>
                    <a:pt x="452041" y="526495"/>
                    <a:pt x="462677" y="526495"/>
                    <a:pt x="462677" y="526495"/>
                  </a:cubicBezTo>
                  <a:close/>
                  <a:moveTo>
                    <a:pt x="505222" y="611585"/>
                  </a:moveTo>
                  <a:lnTo>
                    <a:pt x="483949" y="611585"/>
                  </a:lnTo>
                  <a:cubicBezTo>
                    <a:pt x="473313" y="611585"/>
                    <a:pt x="462677" y="611585"/>
                    <a:pt x="462677" y="611585"/>
                  </a:cubicBezTo>
                  <a:cubicBezTo>
                    <a:pt x="462677" y="611585"/>
                    <a:pt x="462677" y="611585"/>
                    <a:pt x="462677" y="611585"/>
                  </a:cubicBezTo>
                  <a:cubicBezTo>
                    <a:pt x="462677" y="611585"/>
                    <a:pt x="462677" y="611585"/>
                    <a:pt x="483949" y="611585"/>
                  </a:cubicBezTo>
                  <a:lnTo>
                    <a:pt x="505222" y="611585"/>
                  </a:lnTo>
                  <a:close/>
                  <a:moveTo>
                    <a:pt x="143589" y="622221"/>
                  </a:moveTo>
                  <a:cubicBezTo>
                    <a:pt x="154226" y="622221"/>
                    <a:pt x="154226" y="622221"/>
                    <a:pt x="154226" y="622221"/>
                  </a:cubicBezTo>
                  <a:lnTo>
                    <a:pt x="154226" y="622221"/>
                  </a:lnTo>
                  <a:cubicBezTo>
                    <a:pt x="154226" y="622221"/>
                    <a:pt x="143589" y="622221"/>
                    <a:pt x="143589" y="622221"/>
                  </a:cubicBezTo>
                  <a:cubicBezTo>
                    <a:pt x="132953" y="622221"/>
                    <a:pt x="122317" y="622221"/>
                    <a:pt x="122317" y="622221"/>
                  </a:cubicBezTo>
                  <a:cubicBezTo>
                    <a:pt x="122317" y="622221"/>
                    <a:pt x="132953" y="622221"/>
                    <a:pt x="143589" y="622221"/>
                  </a:cubicBezTo>
                  <a:close/>
                  <a:moveTo>
                    <a:pt x="462677" y="643493"/>
                  </a:moveTo>
                  <a:cubicBezTo>
                    <a:pt x="462677" y="643493"/>
                    <a:pt x="462677" y="643493"/>
                    <a:pt x="462677" y="643493"/>
                  </a:cubicBezTo>
                  <a:lnTo>
                    <a:pt x="462677" y="643493"/>
                  </a:lnTo>
                  <a:cubicBezTo>
                    <a:pt x="462677" y="643493"/>
                    <a:pt x="462677" y="643493"/>
                    <a:pt x="462677" y="643493"/>
                  </a:cubicBezTo>
                  <a:close/>
                  <a:moveTo>
                    <a:pt x="398859" y="643493"/>
                  </a:moveTo>
                  <a:cubicBezTo>
                    <a:pt x="409496" y="643493"/>
                    <a:pt x="409496" y="643493"/>
                    <a:pt x="409496" y="643493"/>
                  </a:cubicBezTo>
                  <a:lnTo>
                    <a:pt x="409496" y="643493"/>
                  </a:lnTo>
                  <a:cubicBezTo>
                    <a:pt x="409496" y="643493"/>
                    <a:pt x="409496" y="643493"/>
                    <a:pt x="398859" y="643493"/>
                  </a:cubicBezTo>
                  <a:cubicBezTo>
                    <a:pt x="388223" y="643493"/>
                    <a:pt x="388223" y="643493"/>
                    <a:pt x="377587" y="643493"/>
                  </a:cubicBezTo>
                  <a:lnTo>
                    <a:pt x="377587" y="643493"/>
                  </a:lnTo>
                  <a:cubicBezTo>
                    <a:pt x="388223" y="643493"/>
                    <a:pt x="398859" y="643493"/>
                    <a:pt x="398859" y="643493"/>
                  </a:cubicBezTo>
                  <a:close/>
                  <a:moveTo>
                    <a:pt x="218043" y="643493"/>
                  </a:moveTo>
                  <a:cubicBezTo>
                    <a:pt x="218043" y="643493"/>
                    <a:pt x="207407" y="643493"/>
                    <a:pt x="218043" y="643493"/>
                  </a:cubicBezTo>
                  <a:cubicBezTo>
                    <a:pt x="207407" y="643493"/>
                    <a:pt x="207407" y="643493"/>
                    <a:pt x="218043" y="643493"/>
                  </a:cubicBezTo>
                  <a:lnTo>
                    <a:pt x="218043" y="643493"/>
                  </a:lnTo>
                  <a:cubicBezTo>
                    <a:pt x="207407" y="643493"/>
                    <a:pt x="207407" y="643493"/>
                    <a:pt x="218043" y="643493"/>
                  </a:cubicBezTo>
                  <a:cubicBezTo>
                    <a:pt x="207407" y="643493"/>
                    <a:pt x="218043" y="643493"/>
                    <a:pt x="218043" y="643493"/>
                  </a:cubicBezTo>
                  <a:lnTo>
                    <a:pt x="218043" y="643493"/>
                  </a:lnTo>
                  <a:close/>
                  <a:moveTo>
                    <a:pt x="526495" y="654130"/>
                  </a:moveTo>
                  <a:cubicBezTo>
                    <a:pt x="526495" y="654130"/>
                    <a:pt x="526495" y="654130"/>
                    <a:pt x="526495" y="654130"/>
                  </a:cubicBezTo>
                  <a:lnTo>
                    <a:pt x="526495" y="654130"/>
                  </a:lnTo>
                  <a:cubicBezTo>
                    <a:pt x="526495" y="654130"/>
                    <a:pt x="526495" y="654130"/>
                    <a:pt x="526495" y="654130"/>
                  </a:cubicBezTo>
                  <a:close/>
                  <a:moveTo>
                    <a:pt x="686038" y="675402"/>
                  </a:moveTo>
                  <a:cubicBezTo>
                    <a:pt x="686038" y="675402"/>
                    <a:pt x="686038" y="675402"/>
                    <a:pt x="686038" y="675402"/>
                  </a:cubicBezTo>
                  <a:lnTo>
                    <a:pt x="686038" y="675402"/>
                  </a:lnTo>
                  <a:cubicBezTo>
                    <a:pt x="686038" y="675402"/>
                    <a:pt x="686038" y="675402"/>
                    <a:pt x="686038" y="675402"/>
                  </a:cubicBezTo>
                  <a:cubicBezTo>
                    <a:pt x="675402" y="675402"/>
                    <a:pt x="675402" y="675402"/>
                    <a:pt x="686038" y="675402"/>
                  </a:cubicBezTo>
                  <a:lnTo>
                    <a:pt x="686038" y="675402"/>
                  </a:lnTo>
                  <a:cubicBezTo>
                    <a:pt x="675402" y="675402"/>
                    <a:pt x="675402" y="675402"/>
                    <a:pt x="686038" y="675402"/>
                  </a:cubicBezTo>
                  <a:close/>
                  <a:moveTo>
                    <a:pt x="1419940" y="717947"/>
                  </a:moveTo>
                  <a:cubicBezTo>
                    <a:pt x="1419940" y="717947"/>
                    <a:pt x="1419940" y="717947"/>
                    <a:pt x="1419940" y="717947"/>
                  </a:cubicBezTo>
                  <a:lnTo>
                    <a:pt x="1419940" y="717947"/>
                  </a:lnTo>
                  <a:cubicBezTo>
                    <a:pt x="1419940" y="717947"/>
                    <a:pt x="1419940" y="717947"/>
                    <a:pt x="1419940" y="717947"/>
                  </a:cubicBezTo>
                  <a:close/>
                  <a:moveTo>
                    <a:pt x="1611392" y="696675"/>
                  </a:moveTo>
                  <a:cubicBezTo>
                    <a:pt x="1611392" y="696675"/>
                    <a:pt x="1611392" y="696675"/>
                    <a:pt x="1611392" y="696675"/>
                  </a:cubicBezTo>
                  <a:cubicBezTo>
                    <a:pt x="1611392" y="696675"/>
                    <a:pt x="1590120" y="717947"/>
                    <a:pt x="1590120" y="717947"/>
                  </a:cubicBezTo>
                  <a:cubicBezTo>
                    <a:pt x="1590120" y="717947"/>
                    <a:pt x="1590120" y="717947"/>
                    <a:pt x="1590120" y="717947"/>
                  </a:cubicBezTo>
                  <a:lnTo>
                    <a:pt x="1590120" y="717947"/>
                  </a:lnTo>
                  <a:cubicBezTo>
                    <a:pt x="1590120" y="717947"/>
                    <a:pt x="1590120" y="707311"/>
                    <a:pt x="1600756" y="707311"/>
                  </a:cubicBezTo>
                  <a:cubicBezTo>
                    <a:pt x="1590120" y="696675"/>
                    <a:pt x="1600756" y="696675"/>
                    <a:pt x="1611392" y="696675"/>
                  </a:cubicBezTo>
                  <a:lnTo>
                    <a:pt x="1611392" y="696675"/>
                  </a:lnTo>
                  <a:close/>
                  <a:moveTo>
                    <a:pt x="1228487" y="696675"/>
                  </a:moveTo>
                  <a:cubicBezTo>
                    <a:pt x="1239123" y="696675"/>
                    <a:pt x="1239123" y="696675"/>
                    <a:pt x="1228487" y="696675"/>
                  </a:cubicBezTo>
                  <a:cubicBezTo>
                    <a:pt x="1239123" y="707311"/>
                    <a:pt x="1239123" y="717947"/>
                    <a:pt x="1239123" y="717947"/>
                  </a:cubicBezTo>
                  <a:cubicBezTo>
                    <a:pt x="1239123" y="717947"/>
                    <a:pt x="1239123" y="717947"/>
                    <a:pt x="1239123" y="717947"/>
                  </a:cubicBezTo>
                  <a:cubicBezTo>
                    <a:pt x="1239123" y="717947"/>
                    <a:pt x="1239123" y="717947"/>
                    <a:pt x="1239123" y="717947"/>
                  </a:cubicBezTo>
                  <a:cubicBezTo>
                    <a:pt x="1239123" y="707311"/>
                    <a:pt x="1228487" y="696675"/>
                    <a:pt x="1228487" y="696675"/>
                  </a:cubicBezTo>
                  <a:lnTo>
                    <a:pt x="1228487" y="696675"/>
                  </a:lnTo>
                  <a:close/>
                  <a:moveTo>
                    <a:pt x="1196578" y="728583"/>
                  </a:moveTo>
                  <a:cubicBezTo>
                    <a:pt x="1196578" y="728583"/>
                    <a:pt x="1196578" y="728583"/>
                    <a:pt x="1196578" y="728583"/>
                  </a:cubicBezTo>
                  <a:lnTo>
                    <a:pt x="1196578" y="728583"/>
                  </a:lnTo>
                  <a:cubicBezTo>
                    <a:pt x="1196578" y="728583"/>
                    <a:pt x="1196578" y="728583"/>
                    <a:pt x="1196578" y="728583"/>
                  </a:cubicBezTo>
                  <a:close/>
                  <a:moveTo>
                    <a:pt x="1196578" y="739220"/>
                  </a:moveTo>
                  <a:lnTo>
                    <a:pt x="1196578" y="739220"/>
                  </a:lnTo>
                  <a:cubicBezTo>
                    <a:pt x="1196578" y="739220"/>
                    <a:pt x="1207215" y="739220"/>
                    <a:pt x="1196578" y="739220"/>
                  </a:cubicBezTo>
                  <a:cubicBezTo>
                    <a:pt x="1207215" y="749856"/>
                    <a:pt x="1207215" y="749856"/>
                    <a:pt x="1196578" y="739220"/>
                  </a:cubicBezTo>
                  <a:cubicBezTo>
                    <a:pt x="1207215" y="749856"/>
                    <a:pt x="1196578" y="749856"/>
                    <a:pt x="1196578" y="739220"/>
                  </a:cubicBezTo>
                  <a:cubicBezTo>
                    <a:pt x="1196578" y="739220"/>
                    <a:pt x="1196578" y="739220"/>
                    <a:pt x="1196578" y="739220"/>
                  </a:cubicBezTo>
                  <a:lnTo>
                    <a:pt x="1196578" y="739220"/>
                  </a:lnTo>
                  <a:close/>
                  <a:moveTo>
                    <a:pt x="1419940" y="717947"/>
                  </a:moveTo>
                  <a:cubicBezTo>
                    <a:pt x="1419940" y="717947"/>
                    <a:pt x="1430576" y="717947"/>
                    <a:pt x="1441212" y="717947"/>
                  </a:cubicBezTo>
                  <a:cubicBezTo>
                    <a:pt x="1462485" y="728583"/>
                    <a:pt x="1473121" y="749856"/>
                    <a:pt x="1441212" y="771128"/>
                  </a:cubicBezTo>
                  <a:cubicBezTo>
                    <a:pt x="1441212" y="781765"/>
                    <a:pt x="1441212" y="781765"/>
                    <a:pt x="1419940" y="781765"/>
                  </a:cubicBezTo>
                  <a:lnTo>
                    <a:pt x="1409303" y="781765"/>
                  </a:lnTo>
                  <a:lnTo>
                    <a:pt x="1398667" y="771128"/>
                  </a:lnTo>
                  <a:cubicBezTo>
                    <a:pt x="1388031" y="760492"/>
                    <a:pt x="1388031" y="749856"/>
                    <a:pt x="1398667" y="739220"/>
                  </a:cubicBezTo>
                  <a:cubicBezTo>
                    <a:pt x="1398667" y="728583"/>
                    <a:pt x="1409303" y="717947"/>
                    <a:pt x="1419940" y="717947"/>
                  </a:cubicBezTo>
                  <a:close/>
                  <a:moveTo>
                    <a:pt x="1281668" y="866855"/>
                  </a:moveTo>
                  <a:cubicBezTo>
                    <a:pt x="1281668" y="866855"/>
                    <a:pt x="1281668" y="866855"/>
                    <a:pt x="1281668" y="866855"/>
                  </a:cubicBezTo>
                  <a:lnTo>
                    <a:pt x="1281668" y="866855"/>
                  </a:lnTo>
                  <a:cubicBezTo>
                    <a:pt x="1281668" y="866855"/>
                    <a:pt x="1281668" y="866855"/>
                    <a:pt x="1281668" y="866855"/>
                  </a:cubicBezTo>
                  <a:close/>
                  <a:moveTo>
                    <a:pt x="1473121" y="792401"/>
                  </a:moveTo>
                  <a:lnTo>
                    <a:pt x="1473121" y="792401"/>
                  </a:lnTo>
                  <a:cubicBezTo>
                    <a:pt x="1462485" y="803037"/>
                    <a:pt x="1462485" y="813673"/>
                    <a:pt x="1462485" y="813673"/>
                  </a:cubicBezTo>
                  <a:cubicBezTo>
                    <a:pt x="1462485" y="824310"/>
                    <a:pt x="1462485" y="824310"/>
                    <a:pt x="1451848" y="834946"/>
                  </a:cubicBezTo>
                  <a:cubicBezTo>
                    <a:pt x="1441212" y="845582"/>
                    <a:pt x="1419940" y="888127"/>
                    <a:pt x="1419940" y="888127"/>
                  </a:cubicBezTo>
                  <a:cubicBezTo>
                    <a:pt x="1419940" y="888127"/>
                    <a:pt x="1419940" y="888127"/>
                    <a:pt x="1409303" y="898763"/>
                  </a:cubicBezTo>
                  <a:cubicBezTo>
                    <a:pt x="1409303" y="898763"/>
                    <a:pt x="1398667" y="909400"/>
                    <a:pt x="1388031" y="909400"/>
                  </a:cubicBezTo>
                  <a:cubicBezTo>
                    <a:pt x="1377395" y="920036"/>
                    <a:pt x="1377395" y="930672"/>
                    <a:pt x="1345486" y="941308"/>
                  </a:cubicBezTo>
                  <a:cubicBezTo>
                    <a:pt x="1334850" y="951945"/>
                    <a:pt x="1324213" y="951945"/>
                    <a:pt x="1313577" y="951945"/>
                  </a:cubicBezTo>
                  <a:cubicBezTo>
                    <a:pt x="1313577" y="951945"/>
                    <a:pt x="1313577" y="951945"/>
                    <a:pt x="1313577" y="951945"/>
                  </a:cubicBezTo>
                  <a:cubicBezTo>
                    <a:pt x="1313577" y="951945"/>
                    <a:pt x="1302941" y="941308"/>
                    <a:pt x="1292305" y="930672"/>
                  </a:cubicBezTo>
                  <a:cubicBezTo>
                    <a:pt x="1271032" y="909400"/>
                    <a:pt x="1271032" y="909400"/>
                    <a:pt x="1271032" y="888127"/>
                  </a:cubicBezTo>
                  <a:cubicBezTo>
                    <a:pt x="1271032" y="877491"/>
                    <a:pt x="1271032" y="866855"/>
                    <a:pt x="1271032" y="866855"/>
                  </a:cubicBezTo>
                  <a:cubicBezTo>
                    <a:pt x="1271032" y="866855"/>
                    <a:pt x="1271032" y="866855"/>
                    <a:pt x="1271032" y="866855"/>
                  </a:cubicBezTo>
                  <a:cubicBezTo>
                    <a:pt x="1271032" y="866855"/>
                    <a:pt x="1281668" y="866855"/>
                    <a:pt x="1292305" y="866855"/>
                  </a:cubicBezTo>
                  <a:cubicBezTo>
                    <a:pt x="1324213" y="877491"/>
                    <a:pt x="1345486" y="877491"/>
                    <a:pt x="1356122" y="877491"/>
                  </a:cubicBezTo>
                  <a:cubicBezTo>
                    <a:pt x="1356122" y="877491"/>
                    <a:pt x="1366758" y="877491"/>
                    <a:pt x="1366758" y="877491"/>
                  </a:cubicBezTo>
                  <a:lnTo>
                    <a:pt x="1377395" y="877491"/>
                  </a:lnTo>
                  <a:lnTo>
                    <a:pt x="1377395" y="866855"/>
                  </a:lnTo>
                  <a:cubicBezTo>
                    <a:pt x="1377395" y="866855"/>
                    <a:pt x="1377395" y="845582"/>
                    <a:pt x="1377395" y="824310"/>
                  </a:cubicBezTo>
                  <a:lnTo>
                    <a:pt x="1377395" y="781765"/>
                  </a:lnTo>
                  <a:lnTo>
                    <a:pt x="1398667" y="781765"/>
                  </a:lnTo>
                  <a:cubicBezTo>
                    <a:pt x="1409303" y="781765"/>
                    <a:pt x="1430576" y="781765"/>
                    <a:pt x="1451848" y="781765"/>
                  </a:cubicBezTo>
                  <a:lnTo>
                    <a:pt x="1473121" y="792401"/>
                  </a:lnTo>
                  <a:close/>
                  <a:moveTo>
                    <a:pt x="1717755" y="973217"/>
                  </a:moveTo>
                  <a:cubicBezTo>
                    <a:pt x="1717755" y="973217"/>
                    <a:pt x="1717755" y="973217"/>
                    <a:pt x="1717755" y="973217"/>
                  </a:cubicBezTo>
                  <a:lnTo>
                    <a:pt x="1717755" y="973217"/>
                  </a:lnTo>
                  <a:cubicBezTo>
                    <a:pt x="1717755" y="973217"/>
                    <a:pt x="1717755" y="973217"/>
                    <a:pt x="1717755" y="973217"/>
                  </a:cubicBezTo>
                  <a:close/>
                  <a:moveTo>
                    <a:pt x="1696482" y="994490"/>
                  </a:moveTo>
                  <a:cubicBezTo>
                    <a:pt x="1696482" y="994490"/>
                    <a:pt x="1696482" y="994490"/>
                    <a:pt x="1696482" y="994490"/>
                  </a:cubicBezTo>
                  <a:lnTo>
                    <a:pt x="1696482" y="994490"/>
                  </a:lnTo>
                  <a:cubicBezTo>
                    <a:pt x="1696482" y="994490"/>
                    <a:pt x="1696482" y="994490"/>
                    <a:pt x="1696482" y="994490"/>
                  </a:cubicBezTo>
                  <a:lnTo>
                    <a:pt x="1696482" y="994490"/>
                  </a:lnTo>
                  <a:close/>
                  <a:moveTo>
                    <a:pt x="1356122" y="1249760"/>
                  </a:moveTo>
                  <a:cubicBezTo>
                    <a:pt x="1356122" y="1249760"/>
                    <a:pt x="1356122" y="1249760"/>
                    <a:pt x="1356122" y="1249760"/>
                  </a:cubicBezTo>
                  <a:lnTo>
                    <a:pt x="1356122" y="1249760"/>
                  </a:lnTo>
                  <a:cubicBezTo>
                    <a:pt x="1356122" y="1249760"/>
                    <a:pt x="1356122" y="1249760"/>
                    <a:pt x="1356122" y="1249760"/>
                  </a:cubicBezTo>
                  <a:close/>
                  <a:moveTo>
                    <a:pt x="1366758" y="1249760"/>
                  </a:moveTo>
                  <a:cubicBezTo>
                    <a:pt x="1366758" y="1249760"/>
                    <a:pt x="1366758" y="1249760"/>
                    <a:pt x="1366758" y="1249760"/>
                  </a:cubicBezTo>
                  <a:cubicBezTo>
                    <a:pt x="1366758" y="1249760"/>
                    <a:pt x="1366758" y="1249760"/>
                    <a:pt x="1366758" y="1249760"/>
                  </a:cubicBezTo>
                  <a:lnTo>
                    <a:pt x="1366758" y="1249760"/>
                  </a:lnTo>
                  <a:close/>
                  <a:moveTo>
                    <a:pt x="1324213" y="1281669"/>
                  </a:moveTo>
                  <a:cubicBezTo>
                    <a:pt x="1324213" y="1281669"/>
                    <a:pt x="1324213" y="1281669"/>
                    <a:pt x="1324213" y="1281669"/>
                  </a:cubicBezTo>
                  <a:cubicBezTo>
                    <a:pt x="1324213" y="1281669"/>
                    <a:pt x="1324213" y="1281669"/>
                    <a:pt x="1324213" y="1281669"/>
                  </a:cubicBezTo>
                  <a:lnTo>
                    <a:pt x="1324213" y="1281669"/>
                  </a:lnTo>
                  <a:close/>
                  <a:moveTo>
                    <a:pt x="2781380" y="1292305"/>
                  </a:moveTo>
                  <a:cubicBezTo>
                    <a:pt x="2781380" y="1292305"/>
                    <a:pt x="2792016" y="1313577"/>
                    <a:pt x="2792016" y="1324214"/>
                  </a:cubicBezTo>
                  <a:cubicBezTo>
                    <a:pt x="2792016" y="1334850"/>
                    <a:pt x="2792016" y="1334850"/>
                    <a:pt x="2792016" y="1334850"/>
                  </a:cubicBezTo>
                  <a:cubicBezTo>
                    <a:pt x="2792016" y="1334850"/>
                    <a:pt x="2792016" y="1324214"/>
                    <a:pt x="2792016" y="1313577"/>
                  </a:cubicBezTo>
                  <a:cubicBezTo>
                    <a:pt x="2781380" y="1313577"/>
                    <a:pt x="2781380" y="1302941"/>
                    <a:pt x="2781380" y="1292305"/>
                  </a:cubicBezTo>
                  <a:cubicBezTo>
                    <a:pt x="2781380" y="1292305"/>
                    <a:pt x="2781380" y="1292305"/>
                    <a:pt x="2781380" y="1292305"/>
                  </a:cubicBezTo>
                  <a:close/>
                  <a:moveTo>
                    <a:pt x="2792016" y="1366759"/>
                  </a:moveTo>
                  <a:cubicBezTo>
                    <a:pt x="2792016" y="1366759"/>
                    <a:pt x="2792016" y="1366759"/>
                    <a:pt x="2792016" y="1366759"/>
                  </a:cubicBezTo>
                  <a:cubicBezTo>
                    <a:pt x="2792016" y="1366759"/>
                    <a:pt x="2792016" y="1366759"/>
                    <a:pt x="2792016" y="1366759"/>
                  </a:cubicBezTo>
                  <a:lnTo>
                    <a:pt x="2792016" y="1366759"/>
                  </a:lnTo>
                  <a:close/>
                  <a:moveTo>
                    <a:pt x="1717755" y="994490"/>
                  </a:moveTo>
                  <a:lnTo>
                    <a:pt x="1717755" y="994490"/>
                  </a:lnTo>
                  <a:cubicBezTo>
                    <a:pt x="1717755" y="994490"/>
                    <a:pt x="1717755" y="1005126"/>
                    <a:pt x="1717755" y="1026398"/>
                  </a:cubicBezTo>
                  <a:cubicBezTo>
                    <a:pt x="1717755" y="1068943"/>
                    <a:pt x="1728391" y="1111489"/>
                    <a:pt x="1749663" y="1154034"/>
                  </a:cubicBezTo>
                  <a:cubicBezTo>
                    <a:pt x="1792208" y="1271032"/>
                    <a:pt x="1802845" y="1313577"/>
                    <a:pt x="1813481" y="1324214"/>
                  </a:cubicBezTo>
                  <a:cubicBezTo>
                    <a:pt x="1824117" y="1334850"/>
                    <a:pt x="1824117" y="1334850"/>
                    <a:pt x="1813481" y="1345486"/>
                  </a:cubicBezTo>
                  <a:cubicBezTo>
                    <a:pt x="1813481" y="1356122"/>
                    <a:pt x="1802845" y="1356122"/>
                    <a:pt x="1802845" y="1356122"/>
                  </a:cubicBezTo>
                  <a:cubicBezTo>
                    <a:pt x="1802845" y="1366759"/>
                    <a:pt x="1802845" y="1366759"/>
                    <a:pt x="1824117" y="1388031"/>
                  </a:cubicBezTo>
                  <a:cubicBezTo>
                    <a:pt x="1834754" y="1398667"/>
                    <a:pt x="1834754" y="1398667"/>
                    <a:pt x="1834754" y="1398667"/>
                  </a:cubicBezTo>
                  <a:cubicBezTo>
                    <a:pt x="1834754" y="1398667"/>
                    <a:pt x="1802845" y="1419940"/>
                    <a:pt x="1760300" y="1419940"/>
                  </a:cubicBezTo>
                  <a:cubicBezTo>
                    <a:pt x="1749663" y="1419940"/>
                    <a:pt x="1728391" y="1419940"/>
                    <a:pt x="1707118" y="1419940"/>
                  </a:cubicBezTo>
                  <a:cubicBezTo>
                    <a:pt x="1685846" y="1419940"/>
                    <a:pt x="1664574" y="1419940"/>
                    <a:pt x="1653937" y="1419940"/>
                  </a:cubicBezTo>
                  <a:cubicBezTo>
                    <a:pt x="1622028" y="1409304"/>
                    <a:pt x="1611392" y="1409304"/>
                    <a:pt x="1590120" y="1398667"/>
                  </a:cubicBezTo>
                  <a:cubicBezTo>
                    <a:pt x="1536938" y="1377395"/>
                    <a:pt x="1483757" y="1345486"/>
                    <a:pt x="1441212" y="1313577"/>
                  </a:cubicBezTo>
                  <a:cubicBezTo>
                    <a:pt x="1419940" y="1292305"/>
                    <a:pt x="1388031" y="1260396"/>
                    <a:pt x="1377395" y="1249760"/>
                  </a:cubicBezTo>
                  <a:cubicBezTo>
                    <a:pt x="1377395" y="1249760"/>
                    <a:pt x="1377395" y="1249760"/>
                    <a:pt x="1398667" y="1249760"/>
                  </a:cubicBezTo>
                  <a:cubicBezTo>
                    <a:pt x="1441212" y="1249760"/>
                    <a:pt x="1462485" y="1228487"/>
                    <a:pt x="1462485" y="1207215"/>
                  </a:cubicBezTo>
                  <a:cubicBezTo>
                    <a:pt x="1462485" y="1196578"/>
                    <a:pt x="1462485" y="1196578"/>
                    <a:pt x="1483757" y="1196578"/>
                  </a:cubicBezTo>
                  <a:cubicBezTo>
                    <a:pt x="1515666" y="1175306"/>
                    <a:pt x="1526302" y="1164670"/>
                    <a:pt x="1568847" y="1122125"/>
                  </a:cubicBezTo>
                  <a:cubicBezTo>
                    <a:pt x="1590120" y="1100852"/>
                    <a:pt x="1622028" y="1068943"/>
                    <a:pt x="1632665" y="1068943"/>
                  </a:cubicBezTo>
                  <a:cubicBezTo>
                    <a:pt x="1632665" y="1047671"/>
                    <a:pt x="1653937" y="1037035"/>
                    <a:pt x="1664574" y="1026398"/>
                  </a:cubicBezTo>
                  <a:cubicBezTo>
                    <a:pt x="1675210" y="1015762"/>
                    <a:pt x="1685846" y="1005126"/>
                    <a:pt x="1685846" y="1005126"/>
                  </a:cubicBezTo>
                  <a:cubicBezTo>
                    <a:pt x="1685846" y="1005126"/>
                    <a:pt x="1685846" y="1005126"/>
                    <a:pt x="1685846" y="1005126"/>
                  </a:cubicBezTo>
                  <a:cubicBezTo>
                    <a:pt x="1685846" y="1005126"/>
                    <a:pt x="1685846" y="1026398"/>
                    <a:pt x="1685846" y="1058307"/>
                  </a:cubicBezTo>
                  <a:cubicBezTo>
                    <a:pt x="1685846" y="1079580"/>
                    <a:pt x="1685846" y="1122125"/>
                    <a:pt x="1696482" y="1143397"/>
                  </a:cubicBezTo>
                  <a:cubicBezTo>
                    <a:pt x="1707118" y="1196578"/>
                    <a:pt x="1707118" y="1260396"/>
                    <a:pt x="1696482" y="1302941"/>
                  </a:cubicBezTo>
                  <a:cubicBezTo>
                    <a:pt x="1696482" y="1334850"/>
                    <a:pt x="1696482" y="1334850"/>
                    <a:pt x="1685846" y="1356122"/>
                  </a:cubicBezTo>
                  <a:cubicBezTo>
                    <a:pt x="1675210" y="1366759"/>
                    <a:pt x="1675210" y="1377395"/>
                    <a:pt x="1675210" y="1377395"/>
                  </a:cubicBezTo>
                  <a:cubicBezTo>
                    <a:pt x="1675210" y="1377395"/>
                    <a:pt x="1696482" y="1388031"/>
                    <a:pt x="1707118" y="1398667"/>
                  </a:cubicBezTo>
                  <a:cubicBezTo>
                    <a:pt x="1707118" y="1398667"/>
                    <a:pt x="1707118" y="1398667"/>
                    <a:pt x="1707118" y="1398667"/>
                  </a:cubicBezTo>
                  <a:cubicBezTo>
                    <a:pt x="1717755" y="1398667"/>
                    <a:pt x="1728391" y="1377395"/>
                    <a:pt x="1728391" y="1302941"/>
                  </a:cubicBezTo>
                  <a:cubicBezTo>
                    <a:pt x="1728391" y="1249760"/>
                    <a:pt x="1728391" y="1132761"/>
                    <a:pt x="1728391" y="1132761"/>
                  </a:cubicBezTo>
                  <a:cubicBezTo>
                    <a:pt x="1717755" y="1143397"/>
                    <a:pt x="1707118" y="1005126"/>
                    <a:pt x="1717755" y="994490"/>
                  </a:cubicBezTo>
                  <a:lnTo>
                    <a:pt x="1717755" y="994490"/>
                  </a:lnTo>
                  <a:close/>
                  <a:moveTo>
                    <a:pt x="1962388" y="1568847"/>
                  </a:moveTo>
                  <a:cubicBezTo>
                    <a:pt x="1962388" y="1568847"/>
                    <a:pt x="1962388" y="1568847"/>
                    <a:pt x="1962388" y="1568847"/>
                  </a:cubicBezTo>
                  <a:lnTo>
                    <a:pt x="1962388" y="1568847"/>
                  </a:lnTo>
                  <a:cubicBezTo>
                    <a:pt x="1962388" y="1568847"/>
                    <a:pt x="1962388" y="1568847"/>
                    <a:pt x="1962388" y="1568847"/>
                  </a:cubicBezTo>
                  <a:lnTo>
                    <a:pt x="1962388" y="1568847"/>
                  </a:lnTo>
                  <a:close/>
                  <a:moveTo>
                    <a:pt x="2664381" y="1739027"/>
                  </a:moveTo>
                  <a:cubicBezTo>
                    <a:pt x="2664381" y="1739027"/>
                    <a:pt x="2664381" y="1739027"/>
                    <a:pt x="2664381" y="1739027"/>
                  </a:cubicBezTo>
                  <a:lnTo>
                    <a:pt x="2664381" y="1739027"/>
                  </a:lnTo>
                  <a:cubicBezTo>
                    <a:pt x="2664381" y="1739027"/>
                    <a:pt x="2664381" y="1739027"/>
                    <a:pt x="2664381" y="1739027"/>
                  </a:cubicBezTo>
                  <a:close/>
                  <a:moveTo>
                    <a:pt x="2760107" y="1760300"/>
                  </a:moveTo>
                  <a:cubicBezTo>
                    <a:pt x="2760107" y="1760300"/>
                    <a:pt x="2760107" y="1760300"/>
                    <a:pt x="2760107" y="1760300"/>
                  </a:cubicBezTo>
                  <a:cubicBezTo>
                    <a:pt x="2760107" y="1760300"/>
                    <a:pt x="2760107" y="1760300"/>
                    <a:pt x="2760107" y="1760300"/>
                  </a:cubicBezTo>
                  <a:lnTo>
                    <a:pt x="2760107" y="1760300"/>
                  </a:lnTo>
                  <a:close/>
                  <a:moveTo>
                    <a:pt x="2632473" y="1834754"/>
                  </a:moveTo>
                  <a:cubicBezTo>
                    <a:pt x="2643109" y="1834754"/>
                    <a:pt x="2643109" y="1834754"/>
                    <a:pt x="2632473" y="1834754"/>
                  </a:cubicBezTo>
                  <a:lnTo>
                    <a:pt x="2632473" y="1834754"/>
                  </a:lnTo>
                  <a:cubicBezTo>
                    <a:pt x="2643109" y="1834754"/>
                    <a:pt x="2643109" y="1834754"/>
                    <a:pt x="2632473" y="1834754"/>
                  </a:cubicBezTo>
                  <a:lnTo>
                    <a:pt x="2632473" y="1834754"/>
                  </a:lnTo>
                  <a:close/>
                  <a:moveTo>
                    <a:pt x="1696482" y="2579291"/>
                  </a:moveTo>
                  <a:cubicBezTo>
                    <a:pt x="1696482" y="2579291"/>
                    <a:pt x="1696482" y="2579291"/>
                    <a:pt x="1696482" y="2579291"/>
                  </a:cubicBezTo>
                  <a:lnTo>
                    <a:pt x="1696482" y="2579291"/>
                  </a:lnTo>
                  <a:cubicBezTo>
                    <a:pt x="1696482" y="2579291"/>
                    <a:pt x="1696482" y="2579291"/>
                    <a:pt x="1696482" y="2579291"/>
                  </a:cubicBezTo>
                  <a:close/>
                  <a:moveTo>
                    <a:pt x="2153841" y="2685654"/>
                  </a:moveTo>
                  <a:lnTo>
                    <a:pt x="2153841" y="2685654"/>
                  </a:lnTo>
                  <a:cubicBezTo>
                    <a:pt x="2153841" y="2685654"/>
                    <a:pt x="2153841" y="2685654"/>
                    <a:pt x="2153841" y="2685654"/>
                  </a:cubicBezTo>
                  <a:cubicBezTo>
                    <a:pt x="2153841" y="2685654"/>
                    <a:pt x="2153841" y="2685654"/>
                    <a:pt x="2153841" y="2685654"/>
                  </a:cubicBezTo>
                  <a:lnTo>
                    <a:pt x="2153841" y="2685654"/>
                  </a:lnTo>
                  <a:close/>
                  <a:moveTo>
                    <a:pt x="1983661" y="2930288"/>
                  </a:moveTo>
                  <a:cubicBezTo>
                    <a:pt x="1983661" y="2930288"/>
                    <a:pt x="1983661" y="2930288"/>
                    <a:pt x="1983661" y="2930288"/>
                  </a:cubicBezTo>
                  <a:lnTo>
                    <a:pt x="1983661" y="2930288"/>
                  </a:lnTo>
                  <a:cubicBezTo>
                    <a:pt x="1983661" y="2930288"/>
                    <a:pt x="1983661" y="2930288"/>
                    <a:pt x="1983661" y="2930288"/>
                  </a:cubicBezTo>
                  <a:close/>
                  <a:moveTo>
                    <a:pt x="2026206" y="2940924"/>
                  </a:moveTo>
                  <a:cubicBezTo>
                    <a:pt x="2026206" y="2940924"/>
                    <a:pt x="2026206" y="2940924"/>
                    <a:pt x="2026206" y="2940924"/>
                  </a:cubicBezTo>
                  <a:lnTo>
                    <a:pt x="2026206" y="2940924"/>
                  </a:lnTo>
                  <a:cubicBezTo>
                    <a:pt x="2026206" y="2940924"/>
                    <a:pt x="2026206" y="2940924"/>
                    <a:pt x="2026206" y="2940924"/>
                  </a:cubicBezTo>
                  <a:lnTo>
                    <a:pt x="2026206" y="2940924"/>
                  </a:lnTo>
                  <a:close/>
                  <a:moveTo>
                    <a:pt x="2036842" y="2962197"/>
                  </a:moveTo>
                  <a:cubicBezTo>
                    <a:pt x="2036842" y="2962197"/>
                    <a:pt x="2036842" y="2962197"/>
                    <a:pt x="2036842" y="2962197"/>
                  </a:cubicBezTo>
                  <a:cubicBezTo>
                    <a:pt x="2036842" y="2962197"/>
                    <a:pt x="2036842" y="2962197"/>
                    <a:pt x="2036842" y="2962197"/>
                  </a:cubicBezTo>
                  <a:lnTo>
                    <a:pt x="2036842" y="2962197"/>
                  </a:lnTo>
                  <a:close/>
                  <a:moveTo>
                    <a:pt x="2536746" y="3036650"/>
                  </a:moveTo>
                  <a:cubicBezTo>
                    <a:pt x="2536746" y="3036650"/>
                    <a:pt x="2536746" y="3036650"/>
                    <a:pt x="2536746" y="3036650"/>
                  </a:cubicBezTo>
                  <a:lnTo>
                    <a:pt x="2536746" y="3036650"/>
                  </a:lnTo>
                  <a:cubicBezTo>
                    <a:pt x="2536746" y="3036650"/>
                    <a:pt x="2536746" y="3036650"/>
                    <a:pt x="2536746" y="3036650"/>
                  </a:cubicBezTo>
                  <a:close/>
                  <a:moveTo>
                    <a:pt x="2366566" y="3196194"/>
                  </a:moveTo>
                  <a:cubicBezTo>
                    <a:pt x="2366566" y="3196194"/>
                    <a:pt x="2366566" y="3196194"/>
                    <a:pt x="2366566" y="3196194"/>
                  </a:cubicBezTo>
                  <a:lnTo>
                    <a:pt x="2366566" y="3196194"/>
                  </a:lnTo>
                  <a:cubicBezTo>
                    <a:pt x="2366566" y="3196194"/>
                    <a:pt x="2366566" y="3196194"/>
                    <a:pt x="2366566" y="3196194"/>
                  </a:cubicBezTo>
                  <a:close/>
                  <a:moveTo>
                    <a:pt x="2355930" y="3206830"/>
                  </a:moveTo>
                  <a:cubicBezTo>
                    <a:pt x="2355930" y="3206830"/>
                    <a:pt x="2355930" y="3206830"/>
                    <a:pt x="2355930" y="3206830"/>
                  </a:cubicBezTo>
                  <a:cubicBezTo>
                    <a:pt x="2355930" y="3206830"/>
                    <a:pt x="2355930" y="3206830"/>
                    <a:pt x="2355930" y="3206830"/>
                  </a:cubicBezTo>
                  <a:lnTo>
                    <a:pt x="2355930" y="3206830"/>
                  </a:lnTo>
                  <a:close/>
                  <a:moveTo>
                    <a:pt x="1579483" y="3228103"/>
                  </a:moveTo>
                  <a:cubicBezTo>
                    <a:pt x="1579483" y="3228103"/>
                    <a:pt x="1579483" y="3228103"/>
                    <a:pt x="1579483" y="3228103"/>
                  </a:cubicBezTo>
                  <a:cubicBezTo>
                    <a:pt x="1579483" y="3228103"/>
                    <a:pt x="1579483" y="3228103"/>
                    <a:pt x="1579483" y="3228103"/>
                  </a:cubicBezTo>
                  <a:lnTo>
                    <a:pt x="1579483" y="3228103"/>
                  </a:lnTo>
                  <a:close/>
                  <a:moveTo>
                    <a:pt x="1334850" y="3260012"/>
                  </a:moveTo>
                  <a:cubicBezTo>
                    <a:pt x="1356122" y="3260012"/>
                    <a:pt x="1377395" y="3260012"/>
                    <a:pt x="1398667" y="3260012"/>
                  </a:cubicBezTo>
                  <a:cubicBezTo>
                    <a:pt x="1377395" y="3260012"/>
                    <a:pt x="1356122" y="3260012"/>
                    <a:pt x="1334850" y="3260012"/>
                  </a:cubicBezTo>
                  <a:cubicBezTo>
                    <a:pt x="1313577" y="3260012"/>
                    <a:pt x="1302941" y="3260012"/>
                    <a:pt x="1292305" y="3260012"/>
                  </a:cubicBezTo>
                  <a:lnTo>
                    <a:pt x="1292305" y="3260012"/>
                  </a:lnTo>
                  <a:cubicBezTo>
                    <a:pt x="1302941" y="3260012"/>
                    <a:pt x="1324213" y="3260012"/>
                    <a:pt x="1334850" y="3260012"/>
                  </a:cubicBezTo>
                  <a:close/>
                  <a:moveTo>
                    <a:pt x="1462485" y="3483373"/>
                  </a:moveTo>
                  <a:lnTo>
                    <a:pt x="1462485" y="3483373"/>
                  </a:lnTo>
                  <a:cubicBezTo>
                    <a:pt x="1462485" y="3483373"/>
                    <a:pt x="1462485" y="3483373"/>
                    <a:pt x="1462485" y="3483373"/>
                  </a:cubicBezTo>
                  <a:cubicBezTo>
                    <a:pt x="1462485" y="3483373"/>
                    <a:pt x="1462485" y="3483373"/>
                    <a:pt x="1462485" y="3483373"/>
                  </a:cubicBezTo>
                  <a:lnTo>
                    <a:pt x="1462485" y="3483373"/>
                  </a:lnTo>
                  <a:close/>
                  <a:moveTo>
                    <a:pt x="1856026" y="90408"/>
                  </a:moveTo>
                  <a:cubicBezTo>
                    <a:pt x="1834754" y="90408"/>
                    <a:pt x="1813481" y="90408"/>
                    <a:pt x="1802845" y="90408"/>
                  </a:cubicBezTo>
                  <a:cubicBezTo>
                    <a:pt x="1749663" y="101044"/>
                    <a:pt x="1717755" y="111681"/>
                    <a:pt x="1685846" y="132953"/>
                  </a:cubicBezTo>
                  <a:cubicBezTo>
                    <a:pt x="1653937" y="154226"/>
                    <a:pt x="1653937" y="164862"/>
                    <a:pt x="1632665" y="207407"/>
                  </a:cubicBezTo>
                  <a:cubicBezTo>
                    <a:pt x="1622028" y="239316"/>
                    <a:pt x="1600756" y="303133"/>
                    <a:pt x="1600756" y="303133"/>
                  </a:cubicBezTo>
                  <a:cubicBezTo>
                    <a:pt x="1600756" y="303133"/>
                    <a:pt x="1600756" y="313769"/>
                    <a:pt x="1590120" y="313769"/>
                  </a:cubicBezTo>
                  <a:cubicBezTo>
                    <a:pt x="1558211" y="335042"/>
                    <a:pt x="1547575" y="356314"/>
                    <a:pt x="1547575" y="377587"/>
                  </a:cubicBezTo>
                  <a:cubicBezTo>
                    <a:pt x="1558211" y="398860"/>
                    <a:pt x="1590120" y="409496"/>
                    <a:pt x="1632665" y="409496"/>
                  </a:cubicBezTo>
                  <a:lnTo>
                    <a:pt x="1653937" y="409496"/>
                  </a:lnTo>
                  <a:lnTo>
                    <a:pt x="1664574" y="430768"/>
                  </a:lnTo>
                  <a:cubicBezTo>
                    <a:pt x="1675210" y="441405"/>
                    <a:pt x="1675210" y="452041"/>
                    <a:pt x="1675210" y="452041"/>
                  </a:cubicBezTo>
                  <a:cubicBezTo>
                    <a:pt x="1675210" y="462677"/>
                    <a:pt x="1664574" y="473313"/>
                    <a:pt x="1664574" y="483950"/>
                  </a:cubicBezTo>
                  <a:cubicBezTo>
                    <a:pt x="1653937" y="515858"/>
                    <a:pt x="1653937" y="526495"/>
                    <a:pt x="1664574" y="537131"/>
                  </a:cubicBezTo>
                  <a:lnTo>
                    <a:pt x="1675210" y="547767"/>
                  </a:lnTo>
                  <a:lnTo>
                    <a:pt x="1664574" y="558403"/>
                  </a:lnTo>
                  <a:cubicBezTo>
                    <a:pt x="1664574" y="569040"/>
                    <a:pt x="1653937" y="579676"/>
                    <a:pt x="1653937" y="579676"/>
                  </a:cubicBezTo>
                  <a:cubicBezTo>
                    <a:pt x="1653937" y="590312"/>
                    <a:pt x="1653937" y="590312"/>
                    <a:pt x="1632665" y="590312"/>
                  </a:cubicBezTo>
                  <a:cubicBezTo>
                    <a:pt x="1611392" y="590312"/>
                    <a:pt x="1600756" y="590312"/>
                    <a:pt x="1600756" y="579676"/>
                  </a:cubicBezTo>
                  <a:cubicBezTo>
                    <a:pt x="1600756" y="569040"/>
                    <a:pt x="1590120" y="569040"/>
                    <a:pt x="1590120" y="569040"/>
                  </a:cubicBezTo>
                  <a:cubicBezTo>
                    <a:pt x="1579483" y="569040"/>
                    <a:pt x="1579483" y="558403"/>
                    <a:pt x="1568847" y="558403"/>
                  </a:cubicBezTo>
                  <a:cubicBezTo>
                    <a:pt x="1558211" y="547767"/>
                    <a:pt x="1547575" y="526495"/>
                    <a:pt x="1547575" y="515858"/>
                  </a:cubicBezTo>
                  <a:cubicBezTo>
                    <a:pt x="1547575" y="505222"/>
                    <a:pt x="1536938" y="494586"/>
                    <a:pt x="1526302" y="483950"/>
                  </a:cubicBezTo>
                  <a:cubicBezTo>
                    <a:pt x="1515666" y="483950"/>
                    <a:pt x="1515666" y="483950"/>
                    <a:pt x="1494393" y="483950"/>
                  </a:cubicBezTo>
                  <a:cubicBezTo>
                    <a:pt x="1494393" y="483950"/>
                    <a:pt x="1483757" y="483950"/>
                    <a:pt x="1483757" y="483950"/>
                  </a:cubicBezTo>
                  <a:cubicBezTo>
                    <a:pt x="1462485" y="483950"/>
                    <a:pt x="1441212" y="483950"/>
                    <a:pt x="1430576" y="483950"/>
                  </a:cubicBezTo>
                  <a:cubicBezTo>
                    <a:pt x="1419940" y="483950"/>
                    <a:pt x="1388031" y="483950"/>
                    <a:pt x="1356122" y="494586"/>
                  </a:cubicBezTo>
                  <a:cubicBezTo>
                    <a:pt x="1249760" y="505222"/>
                    <a:pt x="1217851" y="505222"/>
                    <a:pt x="1207215" y="526495"/>
                  </a:cubicBezTo>
                  <a:cubicBezTo>
                    <a:pt x="1196578" y="537131"/>
                    <a:pt x="1196578" y="547767"/>
                    <a:pt x="1196578" y="547767"/>
                  </a:cubicBezTo>
                  <a:lnTo>
                    <a:pt x="1196578" y="558403"/>
                  </a:lnTo>
                  <a:lnTo>
                    <a:pt x="1175306" y="558403"/>
                  </a:lnTo>
                  <a:cubicBezTo>
                    <a:pt x="1154033" y="558403"/>
                    <a:pt x="1132761" y="558403"/>
                    <a:pt x="1132761" y="569040"/>
                  </a:cubicBezTo>
                  <a:cubicBezTo>
                    <a:pt x="1132761" y="569040"/>
                    <a:pt x="1122125" y="569040"/>
                    <a:pt x="1100852" y="569040"/>
                  </a:cubicBezTo>
                  <a:cubicBezTo>
                    <a:pt x="1079580" y="569040"/>
                    <a:pt x="1058307" y="569040"/>
                    <a:pt x="1047671" y="569040"/>
                  </a:cubicBezTo>
                  <a:cubicBezTo>
                    <a:pt x="1037035" y="569040"/>
                    <a:pt x="1037035" y="569040"/>
                    <a:pt x="1026398" y="569040"/>
                  </a:cubicBezTo>
                  <a:cubicBezTo>
                    <a:pt x="1015762" y="569040"/>
                    <a:pt x="1005126" y="569040"/>
                    <a:pt x="1005126" y="569040"/>
                  </a:cubicBezTo>
                  <a:cubicBezTo>
                    <a:pt x="994490" y="569040"/>
                    <a:pt x="994490" y="569040"/>
                    <a:pt x="983853" y="569040"/>
                  </a:cubicBezTo>
                  <a:cubicBezTo>
                    <a:pt x="973217" y="569040"/>
                    <a:pt x="973217" y="569040"/>
                    <a:pt x="962581" y="569040"/>
                  </a:cubicBezTo>
                  <a:cubicBezTo>
                    <a:pt x="951945" y="569040"/>
                    <a:pt x="941308" y="569040"/>
                    <a:pt x="920036" y="569040"/>
                  </a:cubicBezTo>
                  <a:cubicBezTo>
                    <a:pt x="909400" y="569040"/>
                    <a:pt x="866855" y="569040"/>
                    <a:pt x="834946" y="569040"/>
                  </a:cubicBezTo>
                  <a:cubicBezTo>
                    <a:pt x="803037" y="569040"/>
                    <a:pt x="739220" y="569040"/>
                    <a:pt x="696675" y="569040"/>
                  </a:cubicBezTo>
                  <a:cubicBezTo>
                    <a:pt x="654130" y="569040"/>
                    <a:pt x="590312" y="569040"/>
                    <a:pt x="558403" y="569040"/>
                  </a:cubicBezTo>
                  <a:cubicBezTo>
                    <a:pt x="537131" y="569040"/>
                    <a:pt x="515858" y="569040"/>
                    <a:pt x="505222" y="569040"/>
                  </a:cubicBezTo>
                  <a:cubicBezTo>
                    <a:pt x="505222" y="569040"/>
                    <a:pt x="505222" y="569040"/>
                    <a:pt x="505222" y="569040"/>
                  </a:cubicBezTo>
                  <a:cubicBezTo>
                    <a:pt x="515858" y="569040"/>
                    <a:pt x="473313" y="515858"/>
                    <a:pt x="462677" y="505222"/>
                  </a:cubicBezTo>
                  <a:lnTo>
                    <a:pt x="452041" y="483950"/>
                  </a:lnTo>
                  <a:lnTo>
                    <a:pt x="441404" y="483950"/>
                  </a:lnTo>
                  <a:cubicBezTo>
                    <a:pt x="430768" y="483950"/>
                    <a:pt x="430768" y="483950"/>
                    <a:pt x="430768" y="483950"/>
                  </a:cubicBezTo>
                  <a:cubicBezTo>
                    <a:pt x="430768" y="483950"/>
                    <a:pt x="430768" y="515858"/>
                    <a:pt x="430768" y="547767"/>
                  </a:cubicBezTo>
                  <a:cubicBezTo>
                    <a:pt x="430768" y="579676"/>
                    <a:pt x="430768" y="611585"/>
                    <a:pt x="430768" y="611585"/>
                  </a:cubicBezTo>
                  <a:cubicBezTo>
                    <a:pt x="430768" y="611585"/>
                    <a:pt x="356314" y="622221"/>
                    <a:pt x="292497" y="622221"/>
                  </a:cubicBezTo>
                  <a:cubicBezTo>
                    <a:pt x="239316" y="622221"/>
                    <a:pt x="186134" y="622221"/>
                    <a:pt x="186134" y="622221"/>
                  </a:cubicBezTo>
                  <a:cubicBezTo>
                    <a:pt x="186134" y="622221"/>
                    <a:pt x="175498" y="622221"/>
                    <a:pt x="154226" y="622221"/>
                  </a:cubicBezTo>
                  <a:cubicBezTo>
                    <a:pt x="143589" y="622221"/>
                    <a:pt x="143589" y="622221"/>
                    <a:pt x="132953" y="622221"/>
                  </a:cubicBezTo>
                  <a:cubicBezTo>
                    <a:pt x="101044" y="622221"/>
                    <a:pt x="79772" y="622221"/>
                    <a:pt x="79772" y="622221"/>
                  </a:cubicBezTo>
                  <a:cubicBezTo>
                    <a:pt x="79772" y="622221"/>
                    <a:pt x="79772" y="632857"/>
                    <a:pt x="79772" y="643493"/>
                  </a:cubicBezTo>
                  <a:lnTo>
                    <a:pt x="79772" y="664766"/>
                  </a:lnTo>
                  <a:lnTo>
                    <a:pt x="90408" y="664766"/>
                  </a:lnTo>
                  <a:cubicBezTo>
                    <a:pt x="101044" y="664766"/>
                    <a:pt x="122317" y="664766"/>
                    <a:pt x="143589" y="664766"/>
                  </a:cubicBezTo>
                  <a:lnTo>
                    <a:pt x="186134" y="664766"/>
                  </a:lnTo>
                  <a:lnTo>
                    <a:pt x="186134" y="654130"/>
                  </a:lnTo>
                  <a:lnTo>
                    <a:pt x="186134" y="643493"/>
                  </a:lnTo>
                  <a:lnTo>
                    <a:pt x="228679" y="643493"/>
                  </a:lnTo>
                  <a:cubicBezTo>
                    <a:pt x="228679" y="643493"/>
                    <a:pt x="239316" y="643493"/>
                    <a:pt x="249952" y="643493"/>
                  </a:cubicBezTo>
                  <a:cubicBezTo>
                    <a:pt x="271224" y="643493"/>
                    <a:pt x="313769" y="643493"/>
                    <a:pt x="356314" y="643493"/>
                  </a:cubicBezTo>
                  <a:cubicBezTo>
                    <a:pt x="388223" y="643493"/>
                    <a:pt x="398859" y="643493"/>
                    <a:pt x="420132" y="643493"/>
                  </a:cubicBezTo>
                  <a:cubicBezTo>
                    <a:pt x="441404" y="643493"/>
                    <a:pt x="441404" y="643493"/>
                    <a:pt x="441404" y="643493"/>
                  </a:cubicBezTo>
                  <a:cubicBezTo>
                    <a:pt x="441404" y="643493"/>
                    <a:pt x="441404" y="654130"/>
                    <a:pt x="441404" y="654130"/>
                  </a:cubicBezTo>
                  <a:cubicBezTo>
                    <a:pt x="441404" y="664766"/>
                    <a:pt x="441404" y="664766"/>
                    <a:pt x="452041" y="664766"/>
                  </a:cubicBezTo>
                  <a:cubicBezTo>
                    <a:pt x="452041" y="664766"/>
                    <a:pt x="462677" y="664766"/>
                    <a:pt x="462677" y="664766"/>
                  </a:cubicBezTo>
                  <a:cubicBezTo>
                    <a:pt x="462677" y="664766"/>
                    <a:pt x="462677" y="664766"/>
                    <a:pt x="462677" y="664766"/>
                  </a:cubicBezTo>
                  <a:cubicBezTo>
                    <a:pt x="462677" y="664766"/>
                    <a:pt x="473313" y="664766"/>
                    <a:pt x="483949" y="664766"/>
                  </a:cubicBezTo>
                  <a:cubicBezTo>
                    <a:pt x="483949" y="664766"/>
                    <a:pt x="483949" y="664766"/>
                    <a:pt x="483949" y="664766"/>
                  </a:cubicBezTo>
                  <a:cubicBezTo>
                    <a:pt x="483949" y="664766"/>
                    <a:pt x="483949" y="654130"/>
                    <a:pt x="483949" y="643493"/>
                  </a:cubicBezTo>
                  <a:lnTo>
                    <a:pt x="483949" y="622221"/>
                  </a:lnTo>
                  <a:lnTo>
                    <a:pt x="505222" y="622221"/>
                  </a:lnTo>
                  <a:cubicBezTo>
                    <a:pt x="515858" y="622221"/>
                    <a:pt x="526495" y="622221"/>
                    <a:pt x="526495" y="622221"/>
                  </a:cubicBezTo>
                  <a:cubicBezTo>
                    <a:pt x="526495" y="622221"/>
                    <a:pt x="537131" y="654130"/>
                    <a:pt x="537131" y="675402"/>
                  </a:cubicBezTo>
                  <a:cubicBezTo>
                    <a:pt x="505222" y="728583"/>
                    <a:pt x="505222" y="728583"/>
                    <a:pt x="515858" y="728583"/>
                  </a:cubicBezTo>
                  <a:cubicBezTo>
                    <a:pt x="526495" y="728583"/>
                    <a:pt x="526495" y="728583"/>
                    <a:pt x="526495" y="717947"/>
                  </a:cubicBezTo>
                  <a:cubicBezTo>
                    <a:pt x="526495" y="717947"/>
                    <a:pt x="526495" y="696675"/>
                    <a:pt x="526495" y="686038"/>
                  </a:cubicBezTo>
                  <a:cubicBezTo>
                    <a:pt x="526495" y="675402"/>
                    <a:pt x="526495" y="664766"/>
                    <a:pt x="526495" y="664766"/>
                  </a:cubicBezTo>
                  <a:cubicBezTo>
                    <a:pt x="526495" y="664766"/>
                    <a:pt x="526495" y="664766"/>
                    <a:pt x="526495" y="664766"/>
                  </a:cubicBezTo>
                  <a:cubicBezTo>
                    <a:pt x="526495" y="664766"/>
                    <a:pt x="526495" y="664766"/>
                    <a:pt x="537131" y="675402"/>
                  </a:cubicBezTo>
                  <a:cubicBezTo>
                    <a:pt x="547767" y="675402"/>
                    <a:pt x="558403" y="675402"/>
                    <a:pt x="675402" y="686038"/>
                  </a:cubicBezTo>
                  <a:cubicBezTo>
                    <a:pt x="749856" y="686038"/>
                    <a:pt x="824310" y="686038"/>
                    <a:pt x="856218" y="686038"/>
                  </a:cubicBezTo>
                  <a:lnTo>
                    <a:pt x="898763" y="686038"/>
                  </a:lnTo>
                  <a:lnTo>
                    <a:pt x="909400" y="696675"/>
                  </a:lnTo>
                  <a:cubicBezTo>
                    <a:pt x="930672" y="717947"/>
                    <a:pt x="962581" y="739220"/>
                    <a:pt x="973217" y="739220"/>
                  </a:cubicBezTo>
                  <a:cubicBezTo>
                    <a:pt x="973217" y="739220"/>
                    <a:pt x="983853" y="739220"/>
                    <a:pt x="983853" y="749856"/>
                  </a:cubicBezTo>
                  <a:cubicBezTo>
                    <a:pt x="994490" y="760492"/>
                    <a:pt x="1005126" y="760492"/>
                    <a:pt x="1026398" y="771128"/>
                  </a:cubicBezTo>
                  <a:cubicBezTo>
                    <a:pt x="1058307" y="771128"/>
                    <a:pt x="1068943" y="781765"/>
                    <a:pt x="1079580" y="781765"/>
                  </a:cubicBezTo>
                  <a:cubicBezTo>
                    <a:pt x="1090216" y="792401"/>
                    <a:pt x="1090216" y="792401"/>
                    <a:pt x="1090216" y="803037"/>
                  </a:cubicBezTo>
                  <a:cubicBezTo>
                    <a:pt x="1090216" y="813673"/>
                    <a:pt x="1090216" y="834946"/>
                    <a:pt x="1090216" y="866855"/>
                  </a:cubicBezTo>
                  <a:cubicBezTo>
                    <a:pt x="1090216" y="898763"/>
                    <a:pt x="1090216" y="930672"/>
                    <a:pt x="1090216" y="930672"/>
                  </a:cubicBezTo>
                  <a:cubicBezTo>
                    <a:pt x="1090216" y="951945"/>
                    <a:pt x="1100852" y="1005126"/>
                    <a:pt x="1100852" y="1037035"/>
                  </a:cubicBezTo>
                  <a:cubicBezTo>
                    <a:pt x="1100852" y="1047671"/>
                    <a:pt x="1100852" y="1058307"/>
                    <a:pt x="1100852" y="1079580"/>
                  </a:cubicBezTo>
                  <a:cubicBezTo>
                    <a:pt x="1100852" y="1100852"/>
                    <a:pt x="1100852" y="1100852"/>
                    <a:pt x="1100852" y="1111489"/>
                  </a:cubicBezTo>
                  <a:cubicBezTo>
                    <a:pt x="1100852" y="1122125"/>
                    <a:pt x="1111488" y="1132761"/>
                    <a:pt x="1111488" y="1143397"/>
                  </a:cubicBezTo>
                  <a:cubicBezTo>
                    <a:pt x="1122125" y="1175306"/>
                    <a:pt x="1122125" y="1196578"/>
                    <a:pt x="1132761" y="1217851"/>
                  </a:cubicBezTo>
                  <a:cubicBezTo>
                    <a:pt x="1143397" y="1239124"/>
                    <a:pt x="1185942" y="1271032"/>
                    <a:pt x="1217851" y="1292305"/>
                  </a:cubicBezTo>
                  <a:cubicBezTo>
                    <a:pt x="1228487" y="1292305"/>
                    <a:pt x="1239123" y="1302941"/>
                    <a:pt x="1249760" y="1302941"/>
                  </a:cubicBezTo>
                  <a:cubicBezTo>
                    <a:pt x="1260396" y="1302941"/>
                    <a:pt x="1271032" y="1302941"/>
                    <a:pt x="1281668" y="1292305"/>
                  </a:cubicBezTo>
                  <a:cubicBezTo>
                    <a:pt x="1292305" y="1292305"/>
                    <a:pt x="1292305" y="1281669"/>
                    <a:pt x="1292305" y="1281669"/>
                  </a:cubicBezTo>
                  <a:cubicBezTo>
                    <a:pt x="1292305" y="1281669"/>
                    <a:pt x="1292305" y="1281669"/>
                    <a:pt x="1292305" y="1292305"/>
                  </a:cubicBezTo>
                  <a:cubicBezTo>
                    <a:pt x="1292305" y="1292305"/>
                    <a:pt x="1292305" y="1302941"/>
                    <a:pt x="1292305" y="1302941"/>
                  </a:cubicBezTo>
                  <a:cubicBezTo>
                    <a:pt x="1292305" y="1302941"/>
                    <a:pt x="1292305" y="1302941"/>
                    <a:pt x="1302941" y="1302941"/>
                  </a:cubicBezTo>
                  <a:cubicBezTo>
                    <a:pt x="1313577" y="1302941"/>
                    <a:pt x="1334850" y="1302941"/>
                    <a:pt x="1345486" y="1302941"/>
                  </a:cubicBezTo>
                  <a:cubicBezTo>
                    <a:pt x="1345486" y="1302941"/>
                    <a:pt x="1345486" y="1292305"/>
                    <a:pt x="1345486" y="1292305"/>
                  </a:cubicBezTo>
                  <a:cubicBezTo>
                    <a:pt x="1345486" y="1281669"/>
                    <a:pt x="1345486" y="1281669"/>
                    <a:pt x="1345486" y="1281669"/>
                  </a:cubicBezTo>
                  <a:cubicBezTo>
                    <a:pt x="1345486" y="1281669"/>
                    <a:pt x="1345486" y="1281669"/>
                    <a:pt x="1356122" y="1292305"/>
                  </a:cubicBezTo>
                  <a:cubicBezTo>
                    <a:pt x="1356122" y="1292305"/>
                    <a:pt x="1366758" y="1313577"/>
                    <a:pt x="1388031" y="1324214"/>
                  </a:cubicBezTo>
                  <a:cubicBezTo>
                    <a:pt x="1398667" y="1334850"/>
                    <a:pt x="1409303" y="1345486"/>
                    <a:pt x="1419940" y="1356122"/>
                  </a:cubicBezTo>
                  <a:cubicBezTo>
                    <a:pt x="1430576" y="1366759"/>
                    <a:pt x="1483757" y="1409304"/>
                    <a:pt x="1515666" y="1419940"/>
                  </a:cubicBezTo>
                  <a:cubicBezTo>
                    <a:pt x="1536938" y="1430576"/>
                    <a:pt x="1590120" y="1451849"/>
                    <a:pt x="1622028" y="1462485"/>
                  </a:cubicBezTo>
                  <a:cubicBezTo>
                    <a:pt x="1643301" y="1473121"/>
                    <a:pt x="1643301" y="1473121"/>
                    <a:pt x="1685846" y="1473121"/>
                  </a:cubicBezTo>
                  <a:cubicBezTo>
                    <a:pt x="1739027" y="1473121"/>
                    <a:pt x="1749663" y="1473121"/>
                    <a:pt x="1792208" y="1451849"/>
                  </a:cubicBezTo>
                  <a:cubicBezTo>
                    <a:pt x="1802845" y="1451849"/>
                    <a:pt x="1813481" y="1441212"/>
                    <a:pt x="1813481" y="1441212"/>
                  </a:cubicBezTo>
                  <a:cubicBezTo>
                    <a:pt x="1813481" y="1441212"/>
                    <a:pt x="1813481" y="1441212"/>
                    <a:pt x="1813481" y="1441212"/>
                  </a:cubicBezTo>
                  <a:cubicBezTo>
                    <a:pt x="1813481" y="1441212"/>
                    <a:pt x="1813481" y="1451849"/>
                    <a:pt x="1824117" y="1462485"/>
                  </a:cubicBezTo>
                  <a:cubicBezTo>
                    <a:pt x="1834754" y="1505030"/>
                    <a:pt x="1845390" y="1536939"/>
                    <a:pt x="1877299" y="1568847"/>
                  </a:cubicBezTo>
                  <a:cubicBezTo>
                    <a:pt x="1898571" y="1590120"/>
                    <a:pt x="1898571" y="1590120"/>
                    <a:pt x="1930480" y="1600756"/>
                  </a:cubicBezTo>
                  <a:cubicBezTo>
                    <a:pt x="1941116" y="1611392"/>
                    <a:pt x="1951752" y="1611392"/>
                    <a:pt x="1951752" y="1611392"/>
                  </a:cubicBezTo>
                  <a:cubicBezTo>
                    <a:pt x="1951752" y="1611392"/>
                    <a:pt x="1951752" y="1611392"/>
                    <a:pt x="1962388" y="1611392"/>
                  </a:cubicBezTo>
                  <a:cubicBezTo>
                    <a:pt x="1962388" y="1611392"/>
                    <a:pt x="1962388" y="1611392"/>
                    <a:pt x="1962388" y="1611392"/>
                  </a:cubicBezTo>
                  <a:cubicBezTo>
                    <a:pt x="1962388" y="1611392"/>
                    <a:pt x="1962388" y="1611392"/>
                    <a:pt x="1973025" y="1611392"/>
                  </a:cubicBezTo>
                  <a:cubicBezTo>
                    <a:pt x="1973025" y="1611392"/>
                    <a:pt x="1983661" y="1622029"/>
                    <a:pt x="1983661" y="1622029"/>
                  </a:cubicBezTo>
                  <a:cubicBezTo>
                    <a:pt x="1983661" y="1622029"/>
                    <a:pt x="1973025" y="1643301"/>
                    <a:pt x="1962388" y="1664574"/>
                  </a:cubicBezTo>
                  <a:lnTo>
                    <a:pt x="1941116" y="1696482"/>
                  </a:lnTo>
                  <a:lnTo>
                    <a:pt x="1941116" y="1717755"/>
                  </a:lnTo>
                  <a:cubicBezTo>
                    <a:pt x="1941116" y="1739027"/>
                    <a:pt x="1941116" y="1739027"/>
                    <a:pt x="1941116" y="1749664"/>
                  </a:cubicBezTo>
                  <a:cubicBezTo>
                    <a:pt x="1951752" y="1760300"/>
                    <a:pt x="1951752" y="1781572"/>
                    <a:pt x="1941116" y="1792209"/>
                  </a:cubicBezTo>
                  <a:cubicBezTo>
                    <a:pt x="1930480" y="1802845"/>
                    <a:pt x="1834754" y="1866663"/>
                    <a:pt x="1792208" y="1887935"/>
                  </a:cubicBezTo>
                  <a:cubicBezTo>
                    <a:pt x="1770936" y="1898571"/>
                    <a:pt x="1760300" y="1909208"/>
                    <a:pt x="1749663" y="1930480"/>
                  </a:cubicBezTo>
                  <a:cubicBezTo>
                    <a:pt x="1739027" y="1941116"/>
                    <a:pt x="1739027" y="1951752"/>
                    <a:pt x="1749663" y="1973025"/>
                  </a:cubicBezTo>
                  <a:cubicBezTo>
                    <a:pt x="1749663" y="1983661"/>
                    <a:pt x="1760300" y="1983661"/>
                    <a:pt x="1760300" y="1994297"/>
                  </a:cubicBezTo>
                  <a:cubicBezTo>
                    <a:pt x="1760300" y="1994297"/>
                    <a:pt x="1760300" y="2004934"/>
                    <a:pt x="1749663" y="2015570"/>
                  </a:cubicBezTo>
                  <a:cubicBezTo>
                    <a:pt x="1760300" y="2004934"/>
                    <a:pt x="1760300" y="2004934"/>
                    <a:pt x="1760300" y="2026206"/>
                  </a:cubicBezTo>
                  <a:cubicBezTo>
                    <a:pt x="1760300" y="2036842"/>
                    <a:pt x="1760300" y="2047479"/>
                    <a:pt x="1770936" y="2068751"/>
                  </a:cubicBezTo>
                  <a:cubicBezTo>
                    <a:pt x="1781572" y="2090024"/>
                    <a:pt x="1781572" y="2090024"/>
                    <a:pt x="1781572" y="2100660"/>
                  </a:cubicBezTo>
                  <a:cubicBezTo>
                    <a:pt x="1781572" y="2100660"/>
                    <a:pt x="1770936" y="2121933"/>
                    <a:pt x="1770936" y="2143205"/>
                  </a:cubicBezTo>
                  <a:cubicBezTo>
                    <a:pt x="1749663" y="2196386"/>
                    <a:pt x="1739027" y="2238931"/>
                    <a:pt x="1749663" y="2249568"/>
                  </a:cubicBezTo>
                  <a:cubicBezTo>
                    <a:pt x="1749663" y="2249568"/>
                    <a:pt x="1749663" y="2260204"/>
                    <a:pt x="1749663" y="2260204"/>
                  </a:cubicBezTo>
                  <a:cubicBezTo>
                    <a:pt x="1749663" y="2260204"/>
                    <a:pt x="1728391" y="2281476"/>
                    <a:pt x="1717755" y="2281476"/>
                  </a:cubicBezTo>
                  <a:cubicBezTo>
                    <a:pt x="1696482" y="2302749"/>
                    <a:pt x="1685846" y="2324021"/>
                    <a:pt x="1675210" y="2366566"/>
                  </a:cubicBezTo>
                  <a:cubicBezTo>
                    <a:pt x="1675210" y="2377203"/>
                    <a:pt x="1664574" y="2398475"/>
                    <a:pt x="1664574" y="2430384"/>
                  </a:cubicBezTo>
                  <a:cubicBezTo>
                    <a:pt x="1653937" y="2494201"/>
                    <a:pt x="1653937" y="2494201"/>
                    <a:pt x="1653937" y="2536746"/>
                  </a:cubicBezTo>
                  <a:cubicBezTo>
                    <a:pt x="1653937" y="2600564"/>
                    <a:pt x="1653937" y="2621836"/>
                    <a:pt x="1664574" y="2621836"/>
                  </a:cubicBezTo>
                  <a:cubicBezTo>
                    <a:pt x="1664574" y="2621836"/>
                    <a:pt x="1675210" y="2621836"/>
                    <a:pt x="1675210" y="2621836"/>
                  </a:cubicBezTo>
                  <a:cubicBezTo>
                    <a:pt x="1675210" y="2621836"/>
                    <a:pt x="1685846" y="2611200"/>
                    <a:pt x="1685846" y="2611200"/>
                  </a:cubicBezTo>
                  <a:cubicBezTo>
                    <a:pt x="1685846" y="2611200"/>
                    <a:pt x="1696482" y="2600564"/>
                    <a:pt x="1696482" y="2600564"/>
                  </a:cubicBezTo>
                  <a:cubicBezTo>
                    <a:pt x="1696482" y="2600564"/>
                    <a:pt x="1696482" y="2600564"/>
                    <a:pt x="1696482" y="2611200"/>
                  </a:cubicBezTo>
                  <a:cubicBezTo>
                    <a:pt x="1696482" y="2632473"/>
                    <a:pt x="1696482" y="2653745"/>
                    <a:pt x="1696482" y="2664382"/>
                  </a:cubicBezTo>
                  <a:cubicBezTo>
                    <a:pt x="1696482" y="2675018"/>
                    <a:pt x="1696482" y="2675018"/>
                    <a:pt x="1696482" y="2696290"/>
                  </a:cubicBezTo>
                  <a:cubicBezTo>
                    <a:pt x="1696482" y="2706927"/>
                    <a:pt x="1696482" y="2728199"/>
                    <a:pt x="1685846" y="2728199"/>
                  </a:cubicBezTo>
                  <a:cubicBezTo>
                    <a:pt x="1685846" y="2749472"/>
                    <a:pt x="1675210" y="2770744"/>
                    <a:pt x="1664574" y="2834561"/>
                  </a:cubicBezTo>
                  <a:cubicBezTo>
                    <a:pt x="1653937" y="2866470"/>
                    <a:pt x="1643301" y="2898379"/>
                    <a:pt x="1643301" y="2919652"/>
                  </a:cubicBezTo>
                  <a:cubicBezTo>
                    <a:pt x="1643301" y="2940924"/>
                    <a:pt x="1632665" y="2962197"/>
                    <a:pt x="1632665" y="2972833"/>
                  </a:cubicBezTo>
                  <a:cubicBezTo>
                    <a:pt x="1632665" y="2983469"/>
                    <a:pt x="1632665" y="3004742"/>
                    <a:pt x="1632665" y="3015378"/>
                  </a:cubicBezTo>
                  <a:cubicBezTo>
                    <a:pt x="1632665" y="3036650"/>
                    <a:pt x="1632665" y="3036650"/>
                    <a:pt x="1632665" y="3047287"/>
                  </a:cubicBezTo>
                  <a:cubicBezTo>
                    <a:pt x="1643301" y="3057923"/>
                    <a:pt x="1643301" y="3057923"/>
                    <a:pt x="1632665" y="3068559"/>
                  </a:cubicBezTo>
                  <a:cubicBezTo>
                    <a:pt x="1622028" y="3079195"/>
                    <a:pt x="1622028" y="3100468"/>
                    <a:pt x="1622028" y="3121740"/>
                  </a:cubicBezTo>
                  <a:cubicBezTo>
                    <a:pt x="1622028" y="3143013"/>
                    <a:pt x="1611392" y="3153649"/>
                    <a:pt x="1600756" y="3164285"/>
                  </a:cubicBezTo>
                  <a:cubicBezTo>
                    <a:pt x="1590120" y="3174922"/>
                    <a:pt x="1579483" y="3185558"/>
                    <a:pt x="1579483" y="3206830"/>
                  </a:cubicBezTo>
                  <a:cubicBezTo>
                    <a:pt x="1579483" y="3217467"/>
                    <a:pt x="1579483" y="3217467"/>
                    <a:pt x="1568847" y="3228103"/>
                  </a:cubicBezTo>
                  <a:cubicBezTo>
                    <a:pt x="1536938" y="3249375"/>
                    <a:pt x="1515666" y="3260012"/>
                    <a:pt x="1483757" y="3260012"/>
                  </a:cubicBezTo>
                  <a:cubicBezTo>
                    <a:pt x="1473121" y="3260012"/>
                    <a:pt x="1462485" y="3260012"/>
                    <a:pt x="1462485" y="3260012"/>
                  </a:cubicBezTo>
                  <a:cubicBezTo>
                    <a:pt x="1441212" y="3260012"/>
                    <a:pt x="1430576" y="3260012"/>
                    <a:pt x="1409303" y="3260012"/>
                  </a:cubicBezTo>
                  <a:cubicBezTo>
                    <a:pt x="1398667" y="3260012"/>
                    <a:pt x="1377395" y="3260012"/>
                    <a:pt x="1356122" y="3260012"/>
                  </a:cubicBezTo>
                  <a:cubicBezTo>
                    <a:pt x="1334850" y="3260012"/>
                    <a:pt x="1313577" y="3260012"/>
                    <a:pt x="1302941" y="3260012"/>
                  </a:cubicBezTo>
                  <a:cubicBezTo>
                    <a:pt x="1271032" y="3270648"/>
                    <a:pt x="1249760" y="3291920"/>
                    <a:pt x="1239123" y="3313193"/>
                  </a:cubicBezTo>
                  <a:cubicBezTo>
                    <a:pt x="1239123" y="3313193"/>
                    <a:pt x="1239123" y="3323829"/>
                    <a:pt x="1239123" y="3323829"/>
                  </a:cubicBezTo>
                  <a:cubicBezTo>
                    <a:pt x="1239123" y="3323829"/>
                    <a:pt x="1239123" y="3345102"/>
                    <a:pt x="1249760" y="3355738"/>
                  </a:cubicBezTo>
                  <a:cubicBezTo>
                    <a:pt x="1260396" y="3366374"/>
                    <a:pt x="1271032" y="3387647"/>
                    <a:pt x="1281668" y="3398283"/>
                  </a:cubicBezTo>
                  <a:cubicBezTo>
                    <a:pt x="1281668" y="3398283"/>
                    <a:pt x="1292305" y="3408919"/>
                    <a:pt x="1302941" y="3408919"/>
                  </a:cubicBezTo>
                  <a:cubicBezTo>
                    <a:pt x="1334850" y="3440828"/>
                    <a:pt x="1377395" y="3462101"/>
                    <a:pt x="1419940" y="3472737"/>
                  </a:cubicBezTo>
                  <a:cubicBezTo>
                    <a:pt x="1441212" y="3483373"/>
                    <a:pt x="1462485" y="3483373"/>
                    <a:pt x="1473121" y="3483373"/>
                  </a:cubicBezTo>
                  <a:cubicBezTo>
                    <a:pt x="1473121" y="3483373"/>
                    <a:pt x="1483757" y="3483373"/>
                    <a:pt x="1483757" y="3494009"/>
                  </a:cubicBezTo>
                  <a:cubicBezTo>
                    <a:pt x="1494393" y="3504645"/>
                    <a:pt x="1515666" y="3515282"/>
                    <a:pt x="1547575" y="3536554"/>
                  </a:cubicBezTo>
                  <a:cubicBezTo>
                    <a:pt x="1600756" y="3557827"/>
                    <a:pt x="1664574" y="3579099"/>
                    <a:pt x="1696482" y="3579099"/>
                  </a:cubicBezTo>
                  <a:cubicBezTo>
                    <a:pt x="1696482" y="3579099"/>
                    <a:pt x="1707118" y="3579099"/>
                    <a:pt x="1707118" y="3579099"/>
                  </a:cubicBezTo>
                  <a:cubicBezTo>
                    <a:pt x="1717755" y="3579099"/>
                    <a:pt x="1749663" y="3557827"/>
                    <a:pt x="1760300" y="3547190"/>
                  </a:cubicBezTo>
                  <a:cubicBezTo>
                    <a:pt x="1770936" y="3536554"/>
                    <a:pt x="1792208" y="3504645"/>
                    <a:pt x="1802845" y="3462101"/>
                  </a:cubicBezTo>
                  <a:cubicBezTo>
                    <a:pt x="1813481" y="3440828"/>
                    <a:pt x="1813481" y="3377010"/>
                    <a:pt x="1802845" y="3355738"/>
                  </a:cubicBezTo>
                  <a:cubicBezTo>
                    <a:pt x="1792208" y="3302557"/>
                    <a:pt x="1802845" y="3260012"/>
                    <a:pt x="1824117" y="3206830"/>
                  </a:cubicBezTo>
                  <a:cubicBezTo>
                    <a:pt x="1845390" y="3153649"/>
                    <a:pt x="1845390" y="3153649"/>
                    <a:pt x="1845390" y="3143013"/>
                  </a:cubicBezTo>
                  <a:cubicBezTo>
                    <a:pt x="1845390" y="3132377"/>
                    <a:pt x="1845390" y="3132377"/>
                    <a:pt x="1834754" y="3132377"/>
                  </a:cubicBezTo>
                  <a:cubicBezTo>
                    <a:pt x="1834754" y="3132377"/>
                    <a:pt x="1834754" y="3132377"/>
                    <a:pt x="1834754" y="3121740"/>
                  </a:cubicBezTo>
                  <a:cubicBezTo>
                    <a:pt x="1834754" y="3121740"/>
                    <a:pt x="1845390" y="3111104"/>
                    <a:pt x="1856026" y="3100468"/>
                  </a:cubicBezTo>
                  <a:cubicBezTo>
                    <a:pt x="1877299" y="3079195"/>
                    <a:pt x="1877299" y="3068559"/>
                    <a:pt x="1898571" y="3026014"/>
                  </a:cubicBezTo>
                  <a:cubicBezTo>
                    <a:pt x="1909207" y="2994105"/>
                    <a:pt x="1919844" y="2951560"/>
                    <a:pt x="1919844" y="2940924"/>
                  </a:cubicBezTo>
                  <a:cubicBezTo>
                    <a:pt x="1919844" y="2940924"/>
                    <a:pt x="1919844" y="2930288"/>
                    <a:pt x="1919844" y="2930288"/>
                  </a:cubicBezTo>
                  <a:lnTo>
                    <a:pt x="1919844" y="2919652"/>
                  </a:lnTo>
                  <a:lnTo>
                    <a:pt x="1930480" y="2930288"/>
                  </a:lnTo>
                  <a:cubicBezTo>
                    <a:pt x="1930480" y="2930288"/>
                    <a:pt x="1941116" y="2940924"/>
                    <a:pt x="1951752" y="2940924"/>
                  </a:cubicBezTo>
                  <a:cubicBezTo>
                    <a:pt x="1951752" y="2940924"/>
                    <a:pt x="1962388" y="2940924"/>
                    <a:pt x="1962388" y="2940924"/>
                  </a:cubicBezTo>
                  <a:cubicBezTo>
                    <a:pt x="1962388" y="2940924"/>
                    <a:pt x="1973025" y="2940924"/>
                    <a:pt x="1973025" y="2940924"/>
                  </a:cubicBezTo>
                  <a:lnTo>
                    <a:pt x="1983661" y="2940924"/>
                  </a:lnTo>
                  <a:lnTo>
                    <a:pt x="1994297" y="2951560"/>
                  </a:lnTo>
                  <a:cubicBezTo>
                    <a:pt x="2015570" y="2962197"/>
                    <a:pt x="2026206" y="2972833"/>
                    <a:pt x="2036842" y="2972833"/>
                  </a:cubicBezTo>
                  <a:lnTo>
                    <a:pt x="2047479" y="2972833"/>
                  </a:lnTo>
                  <a:lnTo>
                    <a:pt x="2058115" y="2994105"/>
                  </a:lnTo>
                  <a:cubicBezTo>
                    <a:pt x="2079387" y="3015378"/>
                    <a:pt x="2100660" y="3057923"/>
                    <a:pt x="2121932" y="3079195"/>
                  </a:cubicBezTo>
                  <a:cubicBezTo>
                    <a:pt x="2153841" y="3111104"/>
                    <a:pt x="2217659" y="3164285"/>
                    <a:pt x="2238931" y="3185558"/>
                  </a:cubicBezTo>
                  <a:cubicBezTo>
                    <a:pt x="2281476" y="3217467"/>
                    <a:pt x="2324021" y="3228103"/>
                    <a:pt x="2355930" y="3228103"/>
                  </a:cubicBezTo>
                  <a:cubicBezTo>
                    <a:pt x="2366566" y="3228103"/>
                    <a:pt x="2366566" y="3228103"/>
                    <a:pt x="2366566" y="3238739"/>
                  </a:cubicBezTo>
                  <a:cubicBezTo>
                    <a:pt x="2377202" y="3249375"/>
                    <a:pt x="2387839" y="3260012"/>
                    <a:pt x="2409111" y="3281284"/>
                  </a:cubicBezTo>
                  <a:cubicBezTo>
                    <a:pt x="2419748" y="3291920"/>
                    <a:pt x="2419748" y="3291920"/>
                    <a:pt x="2430384" y="3302557"/>
                  </a:cubicBezTo>
                  <a:cubicBezTo>
                    <a:pt x="2430384" y="3313193"/>
                    <a:pt x="2441020" y="3323829"/>
                    <a:pt x="2451656" y="3323829"/>
                  </a:cubicBezTo>
                  <a:cubicBezTo>
                    <a:pt x="2462292" y="3334465"/>
                    <a:pt x="2472929" y="3345102"/>
                    <a:pt x="2472929" y="3355738"/>
                  </a:cubicBezTo>
                  <a:cubicBezTo>
                    <a:pt x="2472929" y="3355738"/>
                    <a:pt x="2472929" y="3366374"/>
                    <a:pt x="2472929" y="3377010"/>
                  </a:cubicBezTo>
                  <a:cubicBezTo>
                    <a:pt x="2451656" y="3440828"/>
                    <a:pt x="2419748" y="3494009"/>
                    <a:pt x="2377202" y="3515282"/>
                  </a:cubicBezTo>
                  <a:cubicBezTo>
                    <a:pt x="2377202" y="3515282"/>
                    <a:pt x="2355930" y="3525918"/>
                    <a:pt x="2345294" y="3525918"/>
                  </a:cubicBezTo>
                  <a:cubicBezTo>
                    <a:pt x="2270840" y="3557827"/>
                    <a:pt x="2238931" y="3579099"/>
                    <a:pt x="2238931" y="3621644"/>
                  </a:cubicBezTo>
                  <a:cubicBezTo>
                    <a:pt x="2238931" y="3642917"/>
                    <a:pt x="2249567" y="3653553"/>
                    <a:pt x="2260204" y="3674826"/>
                  </a:cubicBezTo>
                  <a:cubicBezTo>
                    <a:pt x="2270840" y="3685462"/>
                    <a:pt x="2270840" y="3685462"/>
                    <a:pt x="2270840" y="3685462"/>
                  </a:cubicBezTo>
                  <a:cubicBezTo>
                    <a:pt x="2270840" y="3685462"/>
                    <a:pt x="2281476" y="3685462"/>
                    <a:pt x="2281476" y="3696098"/>
                  </a:cubicBezTo>
                  <a:cubicBezTo>
                    <a:pt x="2292112" y="3696098"/>
                    <a:pt x="2302749" y="3706734"/>
                    <a:pt x="2313385" y="3706734"/>
                  </a:cubicBezTo>
                  <a:cubicBezTo>
                    <a:pt x="2334657" y="3706734"/>
                    <a:pt x="2334657" y="3717370"/>
                    <a:pt x="2377202" y="3717370"/>
                  </a:cubicBezTo>
                  <a:cubicBezTo>
                    <a:pt x="2377202" y="3717370"/>
                    <a:pt x="2387839" y="3717370"/>
                    <a:pt x="2387839" y="3717370"/>
                  </a:cubicBezTo>
                  <a:cubicBezTo>
                    <a:pt x="2419748" y="3717370"/>
                    <a:pt x="2430384" y="3717370"/>
                    <a:pt x="2441020" y="3717370"/>
                  </a:cubicBezTo>
                  <a:cubicBezTo>
                    <a:pt x="2462292" y="3706734"/>
                    <a:pt x="2472929" y="3706734"/>
                    <a:pt x="2472929" y="3706734"/>
                  </a:cubicBezTo>
                  <a:cubicBezTo>
                    <a:pt x="2472929" y="3706734"/>
                    <a:pt x="2483565" y="3696098"/>
                    <a:pt x="2494201" y="3696098"/>
                  </a:cubicBezTo>
                  <a:cubicBezTo>
                    <a:pt x="2504837" y="3696098"/>
                    <a:pt x="2526110" y="3674826"/>
                    <a:pt x="2547382" y="3674826"/>
                  </a:cubicBezTo>
                  <a:cubicBezTo>
                    <a:pt x="2579291" y="3653553"/>
                    <a:pt x="2600564" y="3642917"/>
                    <a:pt x="2611200" y="3621644"/>
                  </a:cubicBezTo>
                  <a:cubicBezTo>
                    <a:pt x="2621836" y="3600372"/>
                    <a:pt x="2643109" y="3579099"/>
                    <a:pt x="2653745" y="3579099"/>
                  </a:cubicBezTo>
                  <a:cubicBezTo>
                    <a:pt x="2664381" y="3579099"/>
                    <a:pt x="2675018" y="3568463"/>
                    <a:pt x="2685654" y="3568463"/>
                  </a:cubicBezTo>
                  <a:cubicBezTo>
                    <a:pt x="2706926" y="3568463"/>
                    <a:pt x="2717562" y="3557827"/>
                    <a:pt x="2760107" y="3525918"/>
                  </a:cubicBezTo>
                  <a:cubicBezTo>
                    <a:pt x="2781380" y="3504645"/>
                    <a:pt x="2834561" y="3462101"/>
                    <a:pt x="2845198" y="3440828"/>
                  </a:cubicBezTo>
                  <a:cubicBezTo>
                    <a:pt x="2855834" y="3430192"/>
                    <a:pt x="2866470" y="3419555"/>
                    <a:pt x="2866470" y="3408919"/>
                  </a:cubicBezTo>
                  <a:cubicBezTo>
                    <a:pt x="2866470" y="3398283"/>
                    <a:pt x="2866470" y="3398283"/>
                    <a:pt x="2834561" y="3366374"/>
                  </a:cubicBezTo>
                  <a:cubicBezTo>
                    <a:pt x="2813289" y="3345102"/>
                    <a:pt x="2792016" y="3323829"/>
                    <a:pt x="2781380" y="3313193"/>
                  </a:cubicBezTo>
                  <a:cubicBezTo>
                    <a:pt x="2749471" y="3270648"/>
                    <a:pt x="2749471" y="3270648"/>
                    <a:pt x="2728199" y="3260012"/>
                  </a:cubicBezTo>
                  <a:cubicBezTo>
                    <a:pt x="2717562" y="3260012"/>
                    <a:pt x="2706926" y="3249375"/>
                    <a:pt x="2696290" y="3249375"/>
                  </a:cubicBezTo>
                  <a:cubicBezTo>
                    <a:pt x="2685654" y="3238739"/>
                    <a:pt x="2675018" y="3238739"/>
                    <a:pt x="2653745" y="3217467"/>
                  </a:cubicBezTo>
                  <a:cubicBezTo>
                    <a:pt x="2643109" y="3206830"/>
                    <a:pt x="2632473" y="3196194"/>
                    <a:pt x="2632473" y="3196194"/>
                  </a:cubicBezTo>
                  <a:cubicBezTo>
                    <a:pt x="2621836" y="3196194"/>
                    <a:pt x="2589927" y="3164285"/>
                    <a:pt x="2579291" y="3143013"/>
                  </a:cubicBezTo>
                  <a:cubicBezTo>
                    <a:pt x="2568655" y="3132377"/>
                    <a:pt x="2558019" y="3121740"/>
                    <a:pt x="2547382" y="3111104"/>
                  </a:cubicBezTo>
                  <a:cubicBezTo>
                    <a:pt x="2536746" y="3089832"/>
                    <a:pt x="2526110" y="3089832"/>
                    <a:pt x="2526110" y="3079195"/>
                  </a:cubicBezTo>
                  <a:cubicBezTo>
                    <a:pt x="2526110" y="3068559"/>
                    <a:pt x="2526110" y="3057923"/>
                    <a:pt x="2515474" y="3057923"/>
                  </a:cubicBezTo>
                  <a:cubicBezTo>
                    <a:pt x="2515474" y="3057923"/>
                    <a:pt x="2504837" y="3057923"/>
                    <a:pt x="2504837" y="3068559"/>
                  </a:cubicBezTo>
                  <a:cubicBezTo>
                    <a:pt x="2504837" y="3068559"/>
                    <a:pt x="2494201" y="3079195"/>
                    <a:pt x="2494201" y="3079195"/>
                  </a:cubicBezTo>
                  <a:cubicBezTo>
                    <a:pt x="2494201" y="3079195"/>
                    <a:pt x="2494201" y="3079195"/>
                    <a:pt x="2494201" y="3079195"/>
                  </a:cubicBezTo>
                  <a:cubicBezTo>
                    <a:pt x="2494201" y="3068559"/>
                    <a:pt x="2494201" y="3047287"/>
                    <a:pt x="2494201" y="3036650"/>
                  </a:cubicBezTo>
                  <a:cubicBezTo>
                    <a:pt x="2494201" y="3015378"/>
                    <a:pt x="2441020" y="2972833"/>
                    <a:pt x="2409111" y="2962197"/>
                  </a:cubicBezTo>
                  <a:cubicBezTo>
                    <a:pt x="2387839" y="2951560"/>
                    <a:pt x="2377202" y="2951560"/>
                    <a:pt x="2366566" y="2930288"/>
                  </a:cubicBezTo>
                  <a:cubicBezTo>
                    <a:pt x="2355930" y="2909015"/>
                    <a:pt x="2334657" y="2898379"/>
                    <a:pt x="2313385" y="2877107"/>
                  </a:cubicBezTo>
                  <a:cubicBezTo>
                    <a:pt x="2302749" y="2866470"/>
                    <a:pt x="2292112" y="2855834"/>
                    <a:pt x="2281476" y="2845198"/>
                  </a:cubicBezTo>
                  <a:cubicBezTo>
                    <a:pt x="2270840" y="2834561"/>
                    <a:pt x="2249567" y="2792016"/>
                    <a:pt x="2249567" y="2781380"/>
                  </a:cubicBezTo>
                  <a:cubicBezTo>
                    <a:pt x="2249567" y="2781380"/>
                    <a:pt x="2249567" y="2770744"/>
                    <a:pt x="2238931" y="2770744"/>
                  </a:cubicBezTo>
                  <a:cubicBezTo>
                    <a:pt x="2238931" y="2770744"/>
                    <a:pt x="2228295" y="2760108"/>
                    <a:pt x="2228295" y="2760108"/>
                  </a:cubicBezTo>
                  <a:cubicBezTo>
                    <a:pt x="2228295" y="2749472"/>
                    <a:pt x="2217659" y="2749472"/>
                    <a:pt x="2217659" y="2738835"/>
                  </a:cubicBezTo>
                  <a:cubicBezTo>
                    <a:pt x="2207022" y="2738835"/>
                    <a:pt x="2207022" y="2728199"/>
                    <a:pt x="2196386" y="2728199"/>
                  </a:cubicBezTo>
                  <a:cubicBezTo>
                    <a:pt x="2196386" y="2728199"/>
                    <a:pt x="2196386" y="2728199"/>
                    <a:pt x="2196386" y="2728199"/>
                  </a:cubicBezTo>
                  <a:lnTo>
                    <a:pt x="2185750" y="2728199"/>
                  </a:lnTo>
                  <a:lnTo>
                    <a:pt x="2164477" y="2706927"/>
                  </a:lnTo>
                  <a:cubicBezTo>
                    <a:pt x="2153841" y="2696290"/>
                    <a:pt x="2143205" y="2685654"/>
                    <a:pt x="2143205" y="2685654"/>
                  </a:cubicBezTo>
                  <a:cubicBezTo>
                    <a:pt x="2143205" y="2685654"/>
                    <a:pt x="2132569" y="2685654"/>
                    <a:pt x="2132569" y="2696290"/>
                  </a:cubicBezTo>
                  <a:lnTo>
                    <a:pt x="2121932" y="2706927"/>
                  </a:lnTo>
                  <a:lnTo>
                    <a:pt x="2111296" y="2706927"/>
                  </a:lnTo>
                  <a:cubicBezTo>
                    <a:pt x="2100660" y="2696290"/>
                    <a:pt x="2068751" y="2675018"/>
                    <a:pt x="2068751" y="2664382"/>
                  </a:cubicBezTo>
                  <a:cubicBezTo>
                    <a:pt x="2068751" y="2664382"/>
                    <a:pt x="2068751" y="2653745"/>
                    <a:pt x="2068751" y="2653745"/>
                  </a:cubicBezTo>
                  <a:cubicBezTo>
                    <a:pt x="2068751" y="2643109"/>
                    <a:pt x="2079387" y="2643109"/>
                    <a:pt x="2090024" y="2632473"/>
                  </a:cubicBezTo>
                  <a:cubicBezTo>
                    <a:pt x="2111296" y="2621836"/>
                    <a:pt x="2121932" y="2621836"/>
                    <a:pt x="2121932" y="2611200"/>
                  </a:cubicBezTo>
                  <a:cubicBezTo>
                    <a:pt x="2143205" y="2579291"/>
                    <a:pt x="2153841" y="2547383"/>
                    <a:pt x="2153841" y="2547383"/>
                  </a:cubicBezTo>
                  <a:cubicBezTo>
                    <a:pt x="2153841" y="2547383"/>
                    <a:pt x="2153841" y="2536746"/>
                    <a:pt x="2164477" y="2526110"/>
                  </a:cubicBezTo>
                  <a:cubicBezTo>
                    <a:pt x="2175114" y="2515474"/>
                    <a:pt x="2185750" y="2494201"/>
                    <a:pt x="2185750" y="2483565"/>
                  </a:cubicBezTo>
                  <a:cubicBezTo>
                    <a:pt x="2196386" y="2462293"/>
                    <a:pt x="2196386" y="2451657"/>
                    <a:pt x="2207022" y="2441020"/>
                  </a:cubicBezTo>
                  <a:cubicBezTo>
                    <a:pt x="2217659" y="2409111"/>
                    <a:pt x="2217659" y="2409111"/>
                    <a:pt x="2249567" y="2366566"/>
                  </a:cubicBezTo>
                  <a:cubicBezTo>
                    <a:pt x="2270840" y="2345294"/>
                    <a:pt x="2302749" y="2324021"/>
                    <a:pt x="2313385" y="2302749"/>
                  </a:cubicBezTo>
                  <a:cubicBezTo>
                    <a:pt x="2345294" y="2270840"/>
                    <a:pt x="2398475" y="2228295"/>
                    <a:pt x="2409111" y="2217659"/>
                  </a:cubicBezTo>
                  <a:cubicBezTo>
                    <a:pt x="2419748" y="2207023"/>
                    <a:pt x="2419748" y="2207023"/>
                    <a:pt x="2419748" y="2196386"/>
                  </a:cubicBezTo>
                  <a:cubicBezTo>
                    <a:pt x="2419748" y="2196386"/>
                    <a:pt x="2419748" y="2185750"/>
                    <a:pt x="2430384" y="2175114"/>
                  </a:cubicBezTo>
                  <a:cubicBezTo>
                    <a:pt x="2451656" y="2143205"/>
                    <a:pt x="2483565" y="2090024"/>
                    <a:pt x="2504837" y="2068751"/>
                  </a:cubicBezTo>
                  <a:cubicBezTo>
                    <a:pt x="2515474" y="2047479"/>
                    <a:pt x="2536746" y="2015570"/>
                    <a:pt x="2558019" y="1983661"/>
                  </a:cubicBezTo>
                  <a:cubicBezTo>
                    <a:pt x="2568655" y="1962389"/>
                    <a:pt x="2600564" y="1909208"/>
                    <a:pt x="2600564" y="1909208"/>
                  </a:cubicBezTo>
                  <a:cubicBezTo>
                    <a:pt x="2600564" y="1909208"/>
                    <a:pt x="2600564" y="1909208"/>
                    <a:pt x="2600564" y="1909208"/>
                  </a:cubicBezTo>
                  <a:cubicBezTo>
                    <a:pt x="2600564" y="1909208"/>
                    <a:pt x="2600564" y="1909208"/>
                    <a:pt x="2600564" y="1909208"/>
                  </a:cubicBezTo>
                  <a:cubicBezTo>
                    <a:pt x="2600564" y="1909208"/>
                    <a:pt x="2600564" y="1919844"/>
                    <a:pt x="2611200" y="1919844"/>
                  </a:cubicBezTo>
                  <a:cubicBezTo>
                    <a:pt x="2611200" y="1919844"/>
                    <a:pt x="2621836" y="1919844"/>
                    <a:pt x="2621836" y="1919844"/>
                  </a:cubicBezTo>
                  <a:cubicBezTo>
                    <a:pt x="2632473" y="1919844"/>
                    <a:pt x="2632473" y="1919844"/>
                    <a:pt x="2632473" y="1919844"/>
                  </a:cubicBezTo>
                  <a:cubicBezTo>
                    <a:pt x="2632473" y="1919844"/>
                    <a:pt x="2632473" y="1887935"/>
                    <a:pt x="2632473" y="1856026"/>
                  </a:cubicBezTo>
                  <a:cubicBezTo>
                    <a:pt x="2632473" y="1824117"/>
                    <a:pt x="2632473" y="1813481"/>
                    <a:pt x="2632473" y="1813481"/>
                  </a:cubicBezTo>
                  <a:lnTo>
                    <a:pt x="2632473" y="1813481"/>
                  </a:lnTo>
                  <a:cubicBezTo>
                    <a:pt x="2632473" y="1813481"/>
                    <a:pt x="2632473" y="1813481"/>
                    <a:pt x="2643109" y="1813481"/>
                  </a:cubicBezTo>
                  <a:cubicBezTo>
                    <a:pt x="2664381" y="1824117"/>
                    <a:pt x="2696290" y="1824117"/>
                    <a:pt x="2728199" y="1824117"/>
                  </a:cubicBezTo>
                  <a:cubicBezTo>
                    <a:pt x="2738835" y="1824117"/>
                    <a:pt x="2749471" y="1824117"/>
                    <a:pt x="2749471" y="1824117"/>
                  </a:cubicBezTo>
                  <a:cubicBezTo>
                    <a:pt x="2749471" y="1824117"/>
                    <a:pt x="2760107" y="1824117"/>
                    <a:pt x="2770744" y="1824117"/>
                  </a:cubicBezTo>
                  <a:cubicBezTo>
                    <a:pt x="2781380" y="1824117"/>
                    <a:pt x="2792016" y="1813481"/>
                    <a:pt x="2792016" y="1802845"/>
                  </a:cubicBezTo>
                  <a:cubicBezTo>
                    <a:pt x="2802652" y="1781572"/>
                    <a:pt x="2802652" y="1675210"/>
                    <a:pt x="2802652" y="1611392"/>
                  </a:cubicBezTo>
                  <a:cubicBezTo>
                    <a:pt x="2802652" y="1558211"/>
                    <a:pt x="2802652" y="1526302"/>
                    <a:pt x="2781380" y="1473121"/>
                  </a:cubicBezTo>
                  <a:lnTo>
                    <a:pt x="2770744" y="1451849"/>
                  </a:lnTo>
                  <a:lnTo>
                    <a:pt x="2770744" y="1430576"/>
                  </a:lnTo>
                  <a:cubicBezTo>
                    <a:pt x="2770744" y="1419940"/>
                    <a:pt x="2781380" y="1409304"/>
                    <a:pt x="2781380" y="1398667"/>
                  </a:cubicBezTo>
                  <a:cubicBezTo>
                    <a:pt x="2781380" y="1366759"/>
                    <a:pt x="2770744" y="1334850"/>
                    <a:pt x="2749471" y="1302941"/>
                  </a:cubicBezTo>
                  <a:cubicBezTo>
                    <a:pt x="2738835" y="1281669"/>
                    <a:pt x="2728199" y="1281669"/>
                    <a:pt x="2706926" y="1271032"/>
                  </a:cubicBezTo>
                  <a:cubicBezTo>
                    <a:pt x="2717562" y="1207215"/>
                    <a:pt x="2717562" y="1207215"/>
                    <a:pt x="2717562" y="1196578"/>
                  </a:cubicBezTo>
                  <a:cubicBezTo>
                    <a:pt x="2717562" y="1196578"/>
                    <a:pt x="2717562" y="1175306"/>
                    <a:pt x="2706926" y="1154034"/>
                  </a:cubicBezTo>
                  <a:cubicBezTo>
                    <a:pt x="2706926" y="1132761"/>
                    <a:pt x="2696290" y="1111489"/>
                    <a:pt x="2696290" y="1100852"/>
                  </a:cubicBezTo>
                  <a:cubicBezTo>
                    <a:pt x="2696290" y="1090216"/>
                    <a:pt x="2685654" y="1068943"/>
                    <a:pt x="2685654" y="1058307"/>
                  </a:cubicBezTo>
                  <a:cubicBezTo>
                    <a:pt x="2685654" y="1037035"/>
                    <a:pt x="2675018" y="1026398"/>
                    <a:pt x="2675018" y="1015762"/>
                  </a:cubicBezTo>
                  <a:cubicBezTo>
                    <a:pt x="2675018" y="1005126"/>
                    <a:pt x="2675018" y="994490"/>
                    <a:pt x="2664381" y="983853"/>
                  </a:cubicBezTo>
                  <a:cubicBezTo>
                    <a:pt x="2653745" y="930672"/>
                    <a:pt x="2621836" y="813673"/>
                    <a:pt x="2600564" y="760492"/>
                  </a:cubicBezTo>
                  <a:cubicBezTo>
                    <a:pt x="2600564" y="760492"/>
                    <a:pt x="2589927" y="739220"/>
                    <a:pt x="2589927" y="728583"/>
                  </a:cubicBezTo>
                  <a:cubicBezTo>
                    <a:pt x="2589927" y="717947"/>
                    <a:pt x="2579291" y="707311"/>
                    <a:pt x="2579291" y="696675"/>
                  </a:cubicBezTo>
                  <a:cubicBezTo>
                    <a:pt x="2579291" y="686038"/>
                    <a:pt x="2568655" y="686038"/>
                    <a:pt x="2568655" y="686038"/>
                  </a:cubicBezTo>
                  <a:cubicBezTo>
                    <a:pt x="2558019" y="675402"/>
                    <a:pt x="2536746" y="643493"/>
                    <a:pt x="2526110" y="622221"/>
                  </a:cubicBezTo>
                  <a:cubicBezTo>
                    <a:pt x="2515474" y="611585"/>
                    <a:pt x="2515474" y="600948"/>
                    <a:pt x="2515474" y="600948"/>
                  </a:cubicBezTo>
                  <a:cubicBezTo>
                    <a:pt x="2515474" y="600948"/>
                    <a:pt x="2483565" y="569040"/>
                    <a:pt x="2483565" y="569040"/>
                  </a:cubicBezTo>
                  <a:cubicBezTo>
                    <a:pt x="2483565" y="569040"/>
                    <a:pt x="2472929" y="569040"/>
                    <a:pt x="2462292" y="558403"/>
                  </a:cubicBezTo>
                  <a:cubicBezTo>
                    <a:pt x="2419748" y="558403"/>
                    <a:pt x="2419748" y="547767"/>
                    <a:pt x="2387839" y="526495"/>
                  </a:cubicBezTo>
                  <a:cubicBezTo>
                    <a:pt x="2366566" y="505222"/>
                    <a:pt x="2334657" y="483950"/>
                    <a:pt x="2292112" y="462677"/>
                  </a:cubicBezTo>
                  <a:cubicBezTo>
                    <a:pt x="2270840" y="452041"/>
                    <a:pt x="2270840" y="452041"/>
                    <a:pt x="2228295" y="441405"/>
                  </a:cubicBezTo>
                  <a:cubicBezTo>
                    <a:pt x="2164477" y="430768"/>
                    <a:pt x="2153841" y="430768"/>
                    <a:pt x="2121932" y="409496"/>
                  </a:cubicBezTo>
                  <a:cubicBezTo>
                    <a:pt x="2111296" y="398860"/>
                    <a:pt x="2111296" y="398860"/>
                    <a:pt x="2111296" y="377587"/>
                  </a:cubicBezTo>
                  <a:cubicBezTo>
                    <a:pt x="2111296" y="366951"/>
                    <a:pt x="2111296" y="345678"/>
                    <a:pt x="2100660" y="345678"/>
                  </a:cubicBezTo>
                  <a:cubicBezTo>
                    <a:pt x="2090024" y="324406"/>
                    <a:pt x="2090024" y="292497"/>
                    <a:pt x="2090024" y="292497"/>
                  </a:cubicBezTo>
                  <a:cubicBezTo>
                    <a:pt x="2090024" y="292497"/>
                    <a:pt x="2090024" y="292497"/>
                    <a:pt x="2090024" y="292497"/>
                  </a:cubicBezTo>
                  <a:cubicBezTo>
                    <a:pt x="2100660" y="292497"/>
                    <a:pt x="2100660" y="281861"/>
                    <a:pt x="2100660" y="271224"/>
                  </a:cubicBezTo>
                  <a:cubicBezTo>
                    <a:pt x="2100660" y="260588"/>
                    <a:pt x="2100660" y="249952"/>
                    <a:pt x="2090024" y="249952"/>
                  </a:cubicBezTo>
                  <a:cubicBezTo>
                    <a:pt x="2079387" y="249952"/>
                    <a:pt x="2079387" y="249952"/>
                    <a:pt x="2079387" y="239316"/>
                  </a:cubicBezTo>
                  <a:cubicBezTo>
                    <a:pt x="2079387" y="218043"/>
                    <a:pt x="2068751" y="196771"/>
                    <a:pt x="2047479" y="175498"/>
                  </a:cubicBezTo>
                  <a:cubicBezTo>
                    <a:pt x="2026206" y="132953"/>
                    <a:pt x="2015570" y="122317"/>
                    <a:pt x="1973025" y="101044"/>
                  </a:cubicBezTo>
                  <a:cubicBezTo>
                    <a:pt x="1951752" y="90408"/>
                    <a:pt x="1930480" y="79772"/>
                    <a:pt x="1930480" y="79772"/>
                  </a:cubicBezTo>
                  <a:cubicBezTo>
                    <a:pt x="1930480" y="79772"/>
                    <a:pt x="1930480" y="79772"/>
                    <a:pt x="1930480" y="79772"/>
                  </a:cubicBezTo>
                  <a:cubicBezTo>
                    <a:pt x="1930480" y="79772"/>
                    <a:pt x="1930480" y="79772"/>
                    <a:pt x="1930480" y="79772"/>
                  </a:cubicBezTo>
                  <a:cubicBezTo>
                    <a:pt x="1930480" y="79772"/>
                    <a:pt x="1919844" y="79772"/>
                    <a:pt x="1919844" y="79772"/>
                  </a:cubicBezTo>
                  <a:cubicBezTo>
                    <a:pt x="1919844" y="90408"/>
                    <a:pt x="1887935" y="90408"/>
                    <a:pt x="1856026" y="9040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5" name="Graphic 3">
              <a:extLst>
                <a:ext uri="{FF2B5EF4-FFF2-40B4-BE49-F238E27FC236}">
                  <a16:creationId xmlns:a16="http://schemas.microsoft.com/office/drawing/2014/main" xmlns="" id="{4E8310B1-2E15-412A-AB4A-F9B7C602789F}"/>
                </a:ext>
              </a:extLst>
            </p:cNvPr>
            <p:cNvSpPr/>
            <p:nvPr/>
          </p:nvSpPr>
          <p:spPr>
            <a:xfrm flipH="1">
              <a:off x="7643618" y="5553569"/>
              <a:ext cx="844961" cy="647204"/>
            </a:xfrm>
            <a:custGeom>
              <a:avLst/>
              <a:gdLst>
                <a:gd name="connsiteX0" fmla="*/ 285036 w 447675"/>
                <a:gd name="connsiteY0" fmla="*/ 7144 h 342900"/>
                <a:gd name="connsiteX1" fmla="*/ 278368 w 447675"/>
                <a:gd name="connsiteY1" fmla="*/ 8096 h 342900"/>
                <a:gd name="connsiteX2" fmla="*/ 264081 w 447675"/>
                <a:gd name="connsiteY2" fmla="*/ 12859 h 342900"/>
                <a:gd name="connsiteX3" fmla="*/ 242173 w 447675"/>
                <a:gd name="connsiteY3" fmla="*/ 29051 h 342900"/>
                <a:gd name="connsiteX4" fmla="*/ 229791 w 447675"/>
                <a:gd name="connsiteY4" fmla="*/ 51911 h 342900"/>
                <a:gd name="connsiteX5" fmla="*/ 231696 w 447675"/>
                <a:gd name="connsiteY5" fmla="*/ 56674 h 342900"/>
                <a:gd name="connsiteX6" fmla="*/ 236458 w 447675"/>
                <a:gd name="connsiteY6" fmla="*/ 61436 h 342900"/>
                <a:gd name="connsiteX7" fmla="*/ 239316 w 447675"/>
                <a:gd name="connsiteY7" fmla="*/ 65246 h 342900"/>
                <a:gd name="connsiteX8" fmla="*/ 240268 w 447675"/>
                <a:gd name="connsiteY8" fmla="*/ 67151 h 342900"/>
                <a:gd name="connsiteX9" fmla="*/ 232648 w 447675"/>
                <a:gd name="connsiteY9" fmla="*/ 67151 h 342900"/>
                <a:gd name="connsiteX10" fmla="*/ 224076 w 447675"/>
                <a:gd name="connsiteY10" fmla="*/ 69056 h 342900"/>
                <a:gd name="connsiteX11" fmla="*/ 218361 w 447675"/>
                <a:gd name="connsiteY11" fmla="*/ 69056 h 342900"/>
                <a:gd name="connsiteX12" fmla="*/ 215503 w 447675"/>
                <a:gd name="connsiteY12" fmla="*/ 68104 h 342900"/>
                <a:gd name="connsiteX13" fmla="*/ 212646 w 447675"/>
                <a:gd name="connsiteY13" fmla="*/ 69056 h 342900"/>
                <a:gd name="connsiteX14" fmla="*/ 210741 w 447675"/>
                <a:gd name="connsiteY14" fmla="*/ 70009 h 342900"/>
                <a:gd name="connsiteX15" fmla="*/ 207883 w 447675"/>
                <a:gd name="connsiteY15" fmla="*/ 65246 h 342900"/>
                <a:gd name="connsiteX16" fmla="*/ 206931 w 447675"/>
                <a:gd name="connsiteY16" fmla="*/ 63341 h 342900"/>
                <a:gd name="connsiteX17" fmla="*/ 201216 w 447675"/>
                <a:gd name="connsiteY17" fmla="*/ 63341 h 342900"/>
                <a:gd name="connsiteX18" fmla="*/ 200263 w 447675"/>
                <a:gd name="connsiteY18" fmla="*/ 65246 h 342900"/>
                <a:gd name="connsiteX19" fmla="*/ 199311 w 447675"/>
                <a:gd name="connsiteY19" fmla="*/ 68104 h 342900"/>
                <a:gd name="connsiteX20" fmla="*/ 195501 w 447675"/>
                <a:gd name="connsiteY20" fmla="*/ 69056 h 342900"/>
                <a:gd name="connsiteX21" fmla="*/ 191691 w 447675"/>
                <a:gd name="connsiteY21" fmla="*/ 68104 h 342900"/>
                <a:gd name="connsiteX22" fmla="*/ 186928 w 447675"/>
                <a:gd name="connsiteY22" fmla="*/ 68104 h 342900"/>
                <a:gd name="connsiteX23" fmla="*/ 183118 w 447675"/>
                <a:gd name="connsiteY23" fmla="*/ 69056 h 342900"/>
                <a:gd name="connsiteX24" fmla="*/ 180261 w 447675"/>
                <a:gd name="connsiteY24" fmla="*/ 69056 h 342900"/>
                <a:gd name="connsiteX25" fmla="*/ 171688 w 447675"/>
                <a:gd name="connsiteY25" fmla="*/ 67151 h 342900"/>
                <a:gd name="connsiteX26" fmla="*/ 158353 w 447675"/>
                <a:gd name="connsiteY26" fmla="*/ 65246 h 342900"/>
                <a:gd name="connsiteX27" fmla="*/ 151686 w 447675"/>
                <a:gd name="connsiteY27" fmla="*/ 66199 h 342900"/>
                <a:gd name="connsiteX28" fmla="*/ 151686 w 447675"/>
                <a:gd name="connsiteY28" fmla="*/ 77629 h 342900"/>
                <a:gd name="connsiteX29" fmla="*/ 151686 w 447675"/>
                <a:gd name="connsiteY29" fmla="*/ 80486 h 342900"/>
                <a:gd name="connsiteX30" fmla="*/ 157401 w 447675"/>
                <a:gd name="connsiteY30" fmla="*/ 80486 h 342900"/>
                <a:gd name="connsiteX31" fmla="*/ 170736 w 447675"/>
                <a:gd name="connsiteY31" fmla="*/ 78581 h 342900"/>
                <a:gd name="connsiteX32" fmla="*/ 184071 w 447675"/>
                <a:gd name="connsiteY32" fmla="*/ 75724 h 342900"/>
                <a:gd name="connsiteX33" fmla="*/ 186928 w 447675"/>
                <a:gd name="connsiteY33" fmla="*/ 76676 h 342900"/>
                <a:gd name="connsiteX34" fmla="*/ 186928 w 447675"/>
                <a:gd name="connsiteY34" fmla="*/ 78581 h 342900"/>
                <a:gd name="connsiteX35" fmla="*/ 185023 w 447675"/>
                <a:gd name="connsiteY35" fmla="*/ 80486 h 342900"/>
                <a:gd name="connsiteX36" fmla="*/ 182166 w 447675"/>
                <a:gd name="connsiteY36" fmla="*/ 79534 h 342900"/>
                <a:gd name="connsiteX37" fmla="*/ 177403 w 447675"/>
                <a:gd name="connsiteY37" fmla="*/ 79534 h 342900"/>
                <a:gd name="connsiteX38" fmla="*/ 174546 w 447675"/>
                <a:gd name="connsiteY38" fmla="*/ 83344 h 342900"/>
                <a:gd name="connsiteX39" fmla="*/ 172641 w 447675"/>
                <a:gd name="connsiteY39" fmla="*/ 83344 h 342900"/>
                <a:gd name="connsiteX40" fmla="*/ 141208 w 447675"/>
                <a:gd name="connsiteY40" fmla="*/ 84296 h 342900"/>
                <a:gd name="connsiteX41" fmla="*/ 106918 w 447675"/>
                <a:gd name="connsiteY41" fmla="*/ 84296 h 342900"/>
                <a:gd name="connsiteX42" fmla="*/ 102156 w 447675"/>
                <a:gd name="connsiteY42" fmla="*/ 82391 h 342900"/>
                <a:gd name="connsiteX43" fmla="*/ 102156 w 447675"/>
                <a:gd name="connsiteY43" fmla="*/ 78581 h 342900"/>
                <a:gd name="connsiteX44" fmla="*/ 99298 w 447675"/>
                <a:gd name="connsiteY44" fmla="*/ 76676 h 342900"/>
                <a:gd name="connsiteX45" fmla="*/ 97393 w 447675"/>
                <a:gd name="connsiteY45" fmla="*/ 78581 h 342900"/>
                <a:gd name="connsiteX46" fmla="*/ 97393 w 447675"/>
                <a:gd name="connsiteY46" fmla="*/ 81439 h 342900"/>
                <a:gd name="connsiteX47" fmla="*/ 95488 w 447675"/>
                <a:gd name="connsiteY47" fmla="*/ 84296 h 342900"/>
                <a:gd name="connsiteX48" fmla="*/ 94536 w 447675"/>
                <a:gd name="connsiteY48" fmla="*/ 88106 h 342900"/>
                <a:gd name="connsiteX49" fmla="*/ 94536 w 447675"/>
                <a:gd name="connsiteY49" fmla="*/ 90964 h 342900"/>
                <a:gd name="connsiteX50" fmla="*/ 78343 w 447675"/>
                <a:gd name="connsiteY50" fmla="*/ 92869 h 342900"/>
                <a:gd name="connsiteX51" fmla="*/ 68818 w 447675"/>
                <a:gd name="connsiteY51" fmla="*/ 92869 h 342900"/>
                <a:gd name="connsiteX52" fmla="*/ 55483 w 447675"/>
                <a:gd name="connsiteY52" fmla="*/ 93821 h 342900"/>
                <a:gd name="connsiteX53" fmla="*/ 41196 w 447675"/>
                <a:gd name="connsiteY53" fmla="*/ 93821 h 342900"/>
                <a:gd name="connsiteX54" fmla="*/ 24051 w 447675"/>
                <a:gd name="connsiteY54" fmla="*/ 92869 h 342900"/>
                <a:gd name="connsiteX55" fmla="*/ 7858 w 447675"/>
                <a:gd name="connsiteY55" fmla="*/ 93821 h 342900"/>
                <a:gd name="connsiteX56" fmla="*/ 7858 w 447675"/>
                <a:gd name="connsiteY56" fmla="*/ 100489 h 342900"/>
                <a:gd name="connsiteX57" fmla="*/ 23098 w 447675"/>
                <a:gd name="connsiteY57" fmla="*/ 100489 h 342900"/>
                <a:gd name="connsiteX58" fmla="*/ 38338 w 447675"/>
                <a:gd name="connsiteY58" fmla="*/ 100489 h 342900"/>
                <a:gd name="connsiteX59" fmla="*/ 41196 w 447675"/>
                <a:gd name="connsiteY59" fmla="*/ 99536 h 342900"/>
                <a:gd name="connsiteX60" fmla="*/ 92631 w 447675"/>
                <a:gd name="connsiteY60" fmla="*/ 99536 h 342900"/>
                <a:gd name="connsiteX61" fmla="*/ 108823 w 447675"/>
                <a:gd name="connsiteY61" fmla="*/ 100489 h 342900"/>
                <a:gd name="connsiteX62" fmla="*/ 108823 w 447675"/>
                <a:gd name="connsiteY62" fmla="*/ 108109 h 342900"/>
                <a:gd name="connsiteX63" fmla="*/ 110728 w 447675"/>
                <a:gd name="connsiteY63" fmla="*/ 108109 h 342900"/>
                <a:gd name="connsiteX64" fmla="*/ 118348 w 447675"/>
                <a:gd name="connsiteY64" fmla="*/ 107156 h 342900"/>
                <a:gd name="connsiteX65" fmla="*/ 125968 w 447675"/>
                <a:gd name="connsiteY65" fmla="*/ 108109 h 342900"/>
                <a:gd name="connsiteX66" fmla="*/ 129778 w 447675"/>
                <a:gd name="connsiteY66" fmla="*/ 108109 h 342900"/>
                <a:gd name="connsiteX67" fmla="*/ 136446 w 447675"/>
                <a:gd name="connsiteY67" fmla="*/ 110014 h 342900"/>
                <a:gd name="connsiteX68" fmla="*/ 142161 w 447675"/>
                <a:gd name="connsiteY68" fmla="*/ 113824 h 342900"/>
                <a:gd name="connsiteX69" fmla="*/ 145971 w 447675"/>
                <a:gd name="connsiteY69" fmla="*/ 115729 h 342900"/>
                <a:gd name="connsiteX70" fmla="*/ 158353 w 447675"/>
                <a:gd name="connsiteY70" fmla="*/ 119539 h 342900"/>
                <a:gd name="connsiteX71" fmla="*/ 163116 w 447675"/>
                <a:gd name="connsiteY71" fmla="*/ 127159 h 342900"/>
                <a:gd name="connsiteX72" fmla="*/ 166926 w 447675"/>
                <a:gd name="connsiteY72" fmla="*/ 131921 h 342900"/>
                <a:gd name="connsiteX73" fmla="*/ 174546 w 447675"/>
                <a:gd name="connsiteY73" fmla="*/ 139541 h 342900"/>
                <a:gd name="connsiteX74" fmla="*/ 180261 w 447675"/>
                <a:gd name="connsiteY74" fmla="*/ 147161 h 342900"/>
                <a:gd name="connsiteX75" fmla="*/ 182166 w 447675"/>
                <a:gd name="connsiteY75" fmla="*/ 151924 h 342900"/>
                <a:gd name="connsiteX76" fmla="*/ 183118 w 447675"/>
                <a:gd name="connsiteY76" fmla="*/ 154781 h 342900"/>
                <a:gd name="connsiteX77" fmla="*/ 177403 w 447675"/>
                <a:gd name="connsiteY77" fmla="*/ 160496 h 342900"/>
                <a:gd name="connsiteX78" fmla="*/ 166926 w 447675"/>
                <a:gd name="connsiteY78" fmla="*/ 175736 h 342900"/>
                <a:gd name="connsiteX79" fmla="*/ 165973 w 447675"/>
                <a:gd name="connsiteY79" fmla="*/ 186214 h 342900"/>
                <a:gd name="connsiteX80" fmla="*/ 165973 w 447675"/>
                <a:gd name="connsiteY80" fmla="*/ 189071 h 342900"/>
                <a:gd name="connsiteX81" fmla="*/ 159306 w 447675"/>
                <a:gd name="connsiteY81" fmla="*/ 210026 h 342900"/>
                <a:gd name="connsiteX82" fmla="*/ 152638 w 447675"/>
                <a:gd name="connsiteY82" fmla="*/ 222409 h 342900"/>
                <a:gd name="connsiteX83" fmla="*/ 143113 w 447675"/>
                <a:gd name="connsiteY83" fmla="*/ 238601 h 342900"/>
                <a:gd name="connsiteX84" fmla="*/ 136446 w 447675"/>
                <a:gd name="connsiteY84" fmla="*/ 250984 h 342900"/>
                <a:gd name="connsiteX85" fmla="*/ 134541 w 447675"/>
                <a:gd name="connsiteY85" fmla="*/ 255746 h 342900"/>
                <a:gd name="connsiteX86" fmla="*/ 138351 w 447675"/>
                <a:gd name="connsiteY86" fmla="*/ 264319 h 342900"/>
                <a:gd name="connsiteX87" fmla="*/ 140256 w 447675"/>
                <a:gd name="connsiteY87" fmla="*/ 267176 h 342900"/>
                <a:gd name="connsiteX88" fmla="*/ 138351 w 447675"/>
                <a:gd name="connsiteY88" fmla="*/ 270986 h 342900"/>
                <a:gd name="connsiteX89" fmla="*/ 133588 w 447675"/>
                <a:gd name="connsiteY89" fmla="*/ 277654 h 342900"/>
                <a:gd name="connsiteX90" fmla="*/ 113586 w 447675"/>
                <a:gd name="connsiteY90" fmla="*/ 303371 h 342900"/>
                <a:gd name="connsiteX91" fmla="*/ 106918 w 447675"/>
                <a:gd name="connsiteY91" fmla="*/ 303371 h 342900"/>
                <a:gd name="connsiteX92" fmla="*/ 92631 w 447675"/>
                <a:gd name="connsiteY92" fmla="*/ 303371 h 342900"/>
                <a:gd name="connsiteX93" fmla="*/ 88821 w 447675"/>
                <a:gd name="connsiteY93" fmla="*/ 305276 h 342900"/>
                <a:gd name="connsiteX94" fmla="*/ 87868 w 447675"/>
                <a:gd name="connsiteY94" fmla="*/ 305276 h 342900"/>
                <a:gd name="connsiteX95" fmla="*/ 85011 w 447675"/>
                <a:gd name="connsiteY95" fmla="*/ 308134 h 342900"/>
                <a:gd name="connsiteX96" fmla="*/ 84058 w 447675"/>
                <a:gd name="connsiteY96" fmla="*/ 311944 h 342900"/>
                <a:gd name="connsiteX97" fmla="*/ 85963 w 447675"/>
                <a:gd name="connsiteY97" fmla="*/ 321469 h 342900"/>
                <a:gd name="connsiteX98" fmla="*/ 95488 w 447675"/>
                <a:gd name="connsiteY98" fmla="*/ 328136 h 342900"/>
                <a:gd name="connsiteX99" fmla="*/ 100251 w 447675"/>
                <a:gd name="connsiteY99" fmla="*/ 330994 h 342900"/>
                <a:gd name="connsiteX100" fmla="*/ 114538 w 447675"/>
                <a:gd name="connsiteY100" fmla="*/ 330041 h 342900"/>
                <a:gd name="connsiteX101" fmla="*/ 114538 w 447675"/>
                <a:gd name="connsiteY101" fmla="*/ 333851 h 342900"/>
                <a:gd name="connsiteX102" fmla="*/ 114538 w 447675"/>
                <a:gd name="connsiteY102" fmla="*/ 336709 h 342900"/>
                <a:gd name="connsiteX103" fmla="*/ 118348 w 447675"/>
                <a:gd name="connsiteY103" fmla="*/ 337661 h 342900"/>
                <a:gd name="connsiteX104" fmla="*/ 132636 w 447675"/>
                <a:gd name="connsiteY104" fmla="*/ 342424 h 342900"/>
                <a:gd name="connsiteX105" fmla="*/ 146923 w 447675"/>
                <a:gd name="connsiteY105" fmla="*/ 344329 h 342900"/>
                <a:gd name="connsiteX106" fmla="*/ 156448 w 447675"/>
                <a:gd name="connsiteY106" fmla="*/ 337661 h 342900"/>
                <a:gd name="connsiteX107" fmla="*/ 158353 w 447675"/>
                <a:gd name="connsiteY107" fmla="*/ 328136 h 342900"/>
                <a:gd name="connsiteX108" fmla="*/ 160258 w 447675"/>
                <a:gd name="connsiteY108" fmla="*/ 313849 h 342900"/>
                <a:gd name="connsiteX109" fmla="*/ 164068 w 447675"/>
                <a:gd name="connsiteY109" fmla="*/ 296704 h 342900"/>
                <a:gd name="connsiteX110" fmla="*/ 167878 w 447675"/>
                <a:gd name="connsiteY110" fmla="*/ 290036 h 342900"/>
                <a:gd name="connsiteX111" fmla="*/ 171688 w 447675"/>
                <a:gd name="connsiteY111" fmla="*/ 287179 h 342900"/>
                <a:gd name="connsiteX112" fmla="*/ 175498 w 447675"/>
                <a:gd name="connsiteY112" fmla="*/ 286226 h 342900"/>
                <a:gd name="connsiteX113" fmla="*/ 179308 w 447675"/>
                <a:gd name="connsiteY113" fmla="*/ 281464 h 342900"/>
                <a:gd name="connsiteX114" fmla="*/ 184071 w 447675"/>
                <a:gd name="connsiteY114" fmla="*/ 274796 h 342900"/>
                <a:gd name="connsiteX115" fmla="*/ 188833 w 447675"/>
                <a:gd name="connsiteY115" fmla="*/ 269081 h 342900"/>
                <a:gd name="connsiteX116" fmla="*/ 191691 w 447675"/>
                <a:gd name="connsiteY116" fmla="*/ 263366 h 342900"/>
                <a:gd name="connsiteX117" fmla="*/ 197406 w 447675"/>
                <a:gd name="connsiteY117" fmla="*/ 252889 h 342900"/>
                <a:gd name="connsiteX118" fmla="*/ 202168 w 447675"/>
                <a:gd name="connsiteY118" fmla="*/ 244316 h 342900"/>
                <a:gd name="connsiteX119" fmla="*/ 203121 w 447675"/>
                <a:gd name="connsiteY119" fmla="*/ 240506 h 342900"/>
                <a:gd name="connsiteX120" fmla="*/ 205978 w 447675"/>
                <a:gd name="connsiteY120" fmla="*/ 229076 h 342900"/>
                <a:gd name="connsiteX121" fmla="*/ 207883 w 447675"/>
                <a:gd name="connsiteY121" fmla="*/ 218599 h 342900"/>
                <a:gd name="connsiteX122" fmla="*/ 206931 w 447675"/>
                <a:gd name="connsiteY122" fmla="*/ 214789 h 342900"/>
                <a:gd name="connsiteX123" fmla="*/ 201216 w 447675"/>
                <a:gd name="connsiteY123" fmla="*/ 202406 h 342900"/>
                <a:gd name="connsiteX124" fmla="*/ 202168 w 447675"/>
                <a:gd name="connsiteY124" fmla="*/ 203359 h 342900"/>
                <a:gd name="connsiteX125" fmla="*/ 204073 w 447675"/>
                <a:gd name="connsiteY125" fmla="*/ 205264 h 342900"/>
                <a:gd name="connsiteX126" fmla="*/ 206931 w 447675"/>
                <a:gd name="connsiteY126" fmla="*/ 210026 h 342900"/>
                <a:gd name="connsiteX127" fmla="*/ 210741 w 447675"/>
                <a:gd name="connsiteY127" fmla="*/ 215741 h 342900"/>
                <a:gd name="connsiteX128" fmla="*/ 212646 w 447675"/>
                <a:gd name="connsiteY128" fmla="*/ 216694 h 342900"/>
                <a:gd name="connsiteX129" fmla="*/ 218361 w 447675"/>
                <a:gd name="connsiteY129" fmla="*/ 220504 h 342900"/>
                <a:gd name="connsiteX130" fmla="*/ 225981 w 447675"/>
                <a:gd name="connsiteY130" fmla="*/ 224314 h 342900"/>
                <a:gd name="connsiteX131" fmla="*/ 229791 w 447675"/>
                <a:gd name="connsiteY131" fmla="*/ 225266 h 342900"/>
                <a:gd name="connsiteX132" fmla="*/ 245031 w 447675"/>
                <a:gd name="connsiteY132" fmla="*/ 227171 h 342900"/>
                <a:gd name="connsiteX133" fmla="*/ 249793 w 447675"/>
                <a:gd name="connsiteY133" fmla="*/ 228124 h 342900"/>
                <a:gd name="connsiteX134" fmla="*/ 256461 w 447675"/>
                <a:gd name="connsiteY134" fmla="*/ 231934 h 342900"/>
                <a:gd name="connsiteX135" fmla="*/ 265033 w 447675"/>
                <a:gd name="connsiteY135" fmla="*/ 244316 h 342900"/>
                <a:gd name="connsiteX136" fmla="*/ 270748 w 447675"/>
                <a:gd name="connsiteY136" fmla="*/ 247174 h 342900"/>
                <a:gd name="connsiteX137" fmla="*/ 296466 w 447675"/>
                <a:gd name="connsiteY137" fmla="*/ 258604 h 342900"/>
                <a:gd name="connsiteX138" fmla="*/ 295513 w 447675"/>
                <a:gd name="connsiteY138" fmla="*/ 265271 h 342900"/>
                <a:gd name="connsiteX139" fmla="*/ 294561 w 447675"/>
                <a:gd name="connsiteY139" fmla="*/ 274796 h 342900"/>
                <a:gd name="connsiteX140" fmla="*/ 294561 w 447675"/>
                <a:gd name="connsiteY140" fmla="*/ 279559 h 342900"/>
                <a:gd name="connsiteX141" fmla="*/ 297418 w 447675"/>
                <a:gd name="connsiteY141" fmla="*/ 293846 h 342900"/>
                <a:gd name="connsiteX142" fmla="*/ 301228 w 447675"/>
                <a:gd name="connsiteY142" fmla="*/ 303371 h 342900"/>
                <a:gd name="connsiteX143" fmla="*/ 305038 w 447675"/>
                <a:gd name="connsiteY143" fmla="*/ 307181 h 342900"/>
                <a:gd name="connsiteX144" fmla="*/ 314563 w 447675"/>
                <a:gd name="connsiteY144" fmla="*/ 312896 h 342900"/>
                <a:gd name="connsiteX145" fmla="*/ 318373 w 447675"/>
                <a:gd name="connsiteY145" fmla="*/ 313849 h 342900"/>
                <a:gd name="connsiteX146" fmla="*/ 325041 w 447675"/>
                <a:gd name="connsiteY146" fmla="*/ 313849 h 342900"/>
                <a:gd name="connsiteX147" fmla="*/ 345996 w 447675"/>
                <a:gd name="connsiteY147" fmla="*/ 310991 h 342900"/>
                <a:gd name="connsiteX148" fmla="*/ 363141 w 447675"/>
                <a:gd name="connsiteY148" fmla="*/ 307181 h 342900"/>
                <a:gd name="connsiteX149" fmla="*/ 372666 w 447675"/>
                <a:gd name="connsiteY149" fmla="*/ 305276 h 342900"/>
                <a:gd name="connsiteX150" fmla="*/ 381238 w 447675"/>
                <a:gd name="connsiteY150" fmla="*/ 303371 h 342900"/>
                <a:gd name="connsiteX151" fmla="*/ 385048 w 447675"/>
                <a:gd name="connsiteY151" fmla="*/ 299561 h 342900"/>
                <a:gd name="connsiteX152" fmla="*/ 387906 w 447675"/>
                <a:gd name="connsiteY152" fmla="*/ 301466 h 342900"/>
                <a:gd name="connsiteX153" fmla="*/ 389811 w 447675"/>
                <a:gd name="connsiteY153" fmla="*/ 310991 h 342900"/>
                <a:gd name="connsiteX154" fmla="*/ 390763 w 447675"/>
                <a:gd name="connsiteY154" fmla="*/ 316706 h 342900"/>
                <a:gd name="connsiteX155" fmla="*/ 388858 w 447675"/>
                <a:gd name="connsiteY155" fmla="*/ 318611 h 342900"/>
                <a:gd name="connsiteX156" fmla="*/ 386953 w 447675"/>
                <a:gd name="connsiteY156" fmla="*/ 324326 h 342900"/>
                <a:gd name="connsiteX157" fmla="*/ 391716 w 447675"/>
                <a:gd name="connsiteY157" fmla="*/ 334804 h 342900"/>
                <a:gd name="connsiteX158" fmla="*/ 406003 w 447675"/>
                <a:gd name="connsiteY158" fmla="*/ 330041 h 342900"/>
                <a:gd name="connsiteX159" fmla="*/ 418386 w 447675"/>
                <a:gd name="connsiteY159" fmla="*/ 323374 h 342900"/>
                <a:gd name="connsiteX160" fmla="*/ 426958 w 447675"/>
                <a:gd name="connsiteY160" fmla="*/ 314801 h 342900"/>
                <a:gd name="connsiteX161" fmla="*/ 425053 w 447675"/>
                <a:gd name="connsiteY161" fmla="*/ 304324 h 342900"/>
                <a:gd name="connsiteX162" fmla="*/ 426958 w 447675"/>
                <a:gd name="connsiteY162" fmla="*/ 300514 h 342900"/>
                <a:gd name="connsiteX163" fmla="*/ 429816 w 447675"/>
                <a:gd name="connsiteY163" fmla="*/ 295751 h 342900"/>
                <a:gd name="connsiteX164" fmla="*/ 430768 w 447675"/>
                <a:gd name="connsiteY164" fmla="*/ 290036 h 342900"/>
                <a:gd name="connsiteX165" fmla="*/ 431721 w 447675"/>
                <a:gd name="connsiteY165" fmla="*/ 282416 h 342900"/>
                <a:gd name="connsiteX166" fmla="*/ 430768 w 447675"/>
                <a:gd name="connsiteY166" fmla="*/ 276701 h 342900"/>
                <a:gd name="connsiteX167" fmla="*/ 429816 w 447675"/>
                <a:gd name="connsiteY167" fmla="*/ 274796 h 342900"/>
                <a:gd name="connsiteX168" fmla="*/ 429816 w 447675"/>
                <a:gd name="connsiteY168" fmla="*/ 273844 h 342900"/>
                <a:gd name="connsiteX169" fmla="*/ 414576 w 447675"/>
                <a:gd name="connsiteY169" fmla="*/ 265271 h 342900"/>
                <a:gd name="connsiteX170" fmla="*/ 404098 w 447675"/>
                <a:gd name="connsiteY170" fmla="*/ 261461 h 342900"/>
                <a:gd name="connsiteX171" fmla="*/ 400288 w 447675"/>
                <a:gd name="connsiteY171" fmla="*/ 260509 h 342900"/>
                <a:gd name="connsiteX172" fmla="*/ 391716 w 447675"/>
                <a:gd name="connsiteY172" fmla="*/ 259556 h 342900"/>
                <a:gd name="connsiteX173" fmla="*/ 385048 w 447675"/>
                <a:gd name="connsiteY173" fmla="*/ 258604 h 342900"/>
                <a:gd name="connsiteX174" fmla="*/ 386001 w 447675"/>
                <a:gd name="connsiteY174" fmla="*/ 257651 h 342900"/>
                <a:gd name="connsiteX175" fmla="*/ 390763 w 447675"/>
                <a:gd name="connsiteY175" fmla="*/ 256699 h 342900"/>
                <a:gd name="connsiteX176" fmla="*/ 397431 w 447675"/>
                <a:gd name="connsiteY176" fmla="*/ 257651 h 342900"/>
                <a:gd name="connsiteX177" fmla="*/ 402193 w 447675"/>
                <a:gd name="connsiteY177" fmla="*/ 256699 h 342900"/>
                <a:gd name="connsiteX178" fmla="*/ 405051 w 447675"/>
                <a:gd name="connsiteY178" fmla="*/ 255746 h 342900"/>
                <a:gd name="connsiteX179" fmla="*/ 410766 w 447675"/>
                <a:gd name="connsiteY179" fmla="*/ 258604 h 342900"/>
                <a:gd name="connsiteX180" fmla="*/ 415528 w 447675"/>
                <a:gd name="connsiteY180" fmla="*/ 261461 h 342900"/>
                <a:gd name="connsiteX181" fmla="*/ 426006 w 447675"/>
                <a:gd name="connsiteY181" fmla="*/ 261461 h 342900"/>
                <a:gd name="connsiteX182" fmla="*/ 430768 w 447675"/>
                <a:gd name="connsiteY182" fmla="*/ 259556 h 342900"/>
                <a:gd name="connsiteX183" fmla="*/ 440293 w 447675"/>
                <a:gd name="connsiteY183" fmla="*/ 252889 h 342900"/>
                <a:gd name="connsiteX184" fmla="*/ 445056 w 447675"/>
                <a:gd name="connsiteY184" fmla="*/ 235744 h 342900"/>
                <a:gd name="connsiteX185" fmla="*/ 446008 w 447675"/>
                <a:gd name="connsiteY185" fmla="*/ 230981 h 342900"/>
                <a:gd name="connsiteX186" fmla="*/ 446008 w 447675"/>
                <a:gd name="connsiteY186" fmla="*/ 213836 h 342900"/>
                <a:gd name="connsiteX187" fmla="*/ 444103 w 447675"/>
                <a:gd name="connsiteY187" fmla="*/ 206216 h 342900"/>
                <a:gd name="connsiteX188" fmla="*/ 437436 w 447675"/>
                <a:gd name="connsiteY188" fmla="*/ 191929 h 342900"/>
                <a:gd name="connsiteX189" fmla="*/ 420291 w 447675"/>
                <a:gd name="connsiteY189" fmla="*/ 181451 h 342900"/>
                <a:gd name="connsiteX190" fmla="*/ 410766 w 447675"/>
                <a:gd name="connsiteY190" fmla="*/ 176689 h 342900"/>
                <a:gd name="connsiteX191" fmla="*/ 409813 w 447675"/>
                <a:gd name="connsiteY191" fmla="*/ 171926 h 342900"/>
                <a:gd name="connsiteX192" fmla="*/ 408861 w 447675"/>
                <a:gd name="connsiteY192" fmla="*/ 169069 h 342900"/>
                <a:gd name="connsiteX193" fmla="*/ 409813 w 447675"/>
                <a:gd name="connsiteY193" fmla="*/ 167164 h 342900"/>
                <a:gd name="connsiteX194" fmla="*/ 411718 w 447675"/>
                <a:gd name="connsiteY194" fmla="*/ 162401 h 342900"/>
                <a:gd name="connsiteX195" fmla="*/ 412671 w 447675"/>
                <a:gd name="connsiteY195" fmla="*/ 150971 h 342900"/>
                <a:gd name="connsiteX196" fmla="*/ 410766 w 447675"/>
                <a:gd name="connsiteY196" fmla="*/ 143351 h 342900"/>
                <a:gd name="connsiteX197" fmla="*/ 406956 w 447675"/>
                <a:gd name="connsiteY197" fmla="*/ 129064 h 342900"/>
                <a:gd name="connsiteX198" fmla="*/ 406003 w 447675"/>
                <a:gd name="connsiteY198" fmla="*/ 124301 h 342900"/>
                <a:gd name="connsiteX199" fmla="*/ 406003 w 447675"/>
                <a:gd name="connsiteY199" fmla="*/ 121444 h 342900"/>
                <a:gd name="connsiteX200" fmla="*/ 403146 w 447675"/>
                <a:gd name="connsiteY200" fmla="*/ 115729 h 342900"/>
                <a:gd name="connsiteX201" fmla="*/ 398383 w 447675"/>
                <a:gd name="connsiteY201" fmla="*/ 104299 h 342900"/>
                <a:gd name="connsiteX202" fmla="*/ 396478 w 447675"/>
                <a:gd name="connsiteY202" fmla="*/ 97631 h 342900"/>
                <a:gd name="connsiteX203" fmla="*/ 385048 w 447675"/>
                <a:gd name="connsiteY203" fmla="*/ 82391 h 342900"/>
                <a:gd name="connsiteX204" fmla="*/ 379333 w 447675"/>
                <a:gd name="connsiteY204" fmla="*/ 74771 h 342900"/>
                <a:gd name="connsiteX205" fmla="*/ 373618 w 447675"/>
                <a:gd name="connsiteY205" fmla="*/ 67151 h 342900"/>
                <a:gd name="connsiteX206" fmla="*/ 369808 w 447675"/>
                <a:gd name="connsiteY206" fmla="*/ 62389 h 342900"/>
                <a:gd name="connsiteX207" fmla="*/ 361236 w 447675"/>
                <a:gd name="connsiteY207" fmla="*/ 55721 h 342900"/>
                <a:gd name="connsiteX208" fmla="*/ 351711 w 447675"/>
                <a:gd name="connsiteY208" fmla="*/ 50959 h 342900"/>
                <a:gd name="connsiteX209" fmla="*/ 345996 w 447675"/>
                <a:gd name="connsiteY209" fmla="*/ 48101 h 342900"/>
                <a:gd name="connsiteX210" fmla="*/ 338376 w 447675"/>
                <a:gd name="connsiteY210" fmla="*/ 48101 h 342900"/>
                <a:gd name="connsiteX211" fmla="*/ 329803 w 447675"/>
                <a:gd name="connsiteY211" fmla="*/ 47149 h 342900"/>
                <a:gd name="connsiteX212" fmla="*/ 317421 w 447675"/>
                <a:gd name="connsiteY212" fmla="*/ 44291 h 342900"/>
                <a:gd name="connsiteX213" fmla="*/ 312658 w 447675"/>
                <a:gd name="connsiteY213" fmla="*/ 43339 h 342900"/>
                <a:gd name="connsiteX214" fmla="*/ 310753 w 447675"/>
                <a:gd name="connsiteY214" fmla="*/ 37624 h 342900"/>
                <a:gd name="connsiteX215" fmla="*/ 303133 w 447675"/>
                <a:gd name="connsiteY215" fmla="*/ 26194 h 342900"/>
                <a:gd name="connsiteX216" fmla="*/ 295513 w 447675"/>
                <a:gd name="connsiteY216" fmla="*/ 18574 h 342900"/>
                <a:gd name="connsiteX217" fmla="*/ 289798 w 447675"/>
                <a:gd name="connsiteY217" fmla="*/ 13811 h 342900"/>
                <a:gd name="connsiteX218" fmla="*/ 285036 w 447675"/>
                <a:gd name="connsiteY218" fmla="*/ 7144 h 342900"/>
                <a:gd name="connsiteX219" fmla="*/ 326946 w 447675"/>
                <a:gd name="connsiteY219" fmla="*/ 40481 h 342900"/>
                <a:gd name="connsiteX220" fmla="*/ 328851 w 447675"/>
                <a:gd name="connsiteY220" fmla="*/ 45244 h 342900"/>
                <a:gd name="connsiteX221" fmla="*/ 324088 w 447675"/>
                <a:gd name="connsiteY221" fmla="*/ 47149 h 342900"/>
                <a:gd name="connsiteX222" fmla="*/ 320278 w 447675"/>
                <a:gd name="connsiteY222" fmla="*/ 48101 h 342900"/>
                <a:gd name="connsiteX223" fmla="*/ 317421 w 447675"/>
                <a:gd name="connsiteY223" fmla="*/ 47149 h 342900"/>
                <a:gd name="connsiteX224" fmla="*/ 315516 w 447675"/>
                <a:gd name="connsiteY224" fmla="*/ 43339 h 342900"/>
                <a:gd name="connsiteX225" fmla="*/ 320278 w 447675"/>
                <a:gd name="connsiteY225" fmla="*/ 39529 h 342900"/>
                <a:gd name="connsiteX226" fmla="*/ 326946 w 447675"/>
                <a:gd name="connsiteY226" fmla="*/ 40481 h 342900"/>
                <a:gd name="connsiteX227" fmla="*/ 256461 w 447675"/>
                <a:gd name="connsiteY227" fmla="*/ 70961 h 342900"/>
                <a:gd name="connsiteX228" fmla="*/ 253603 w 447675"/>
                <a:gd name="connsiteY228" fmla="*/ 74771 h 342900"/>
                <a:gd name="connsiteX229" fmla="*/ 246936 w 447675"/>
                <a:gd name="connsiteY229" fmla="*/ 85249 h 342900"/>
                <a:gd name="connsiteX230" fmla="*/ 245983 w 447675"/>
                <a:gd name="connsiteY230" fmla="*/ 87154 h 342900"/>
                <a:gd name="connsiteX231" fmla="*/ 245031 w 447675"/>
                <a:gd name="connsiteY231" fmla="*/ 87154 h 342900"/>
                <a:gd name="connsiteX232" fmla="*/ 243126 w 447675"/>
                <a:gd name="connsiteY232" fmla="*/ 85249 h 342900"/>
                <a:gd name="connsiteX233" fmla="*/ 238363 w 447675"/>
                <a:gd name="connsiteY233" fmla="*/ 80486 h 342900"/>
                <a:gd name="connsiteX234" fmla="*/ 244078 w 447675"/>
                <a:gd name="connsiteY234" fmla="*/ 79534 h 342900"/>
                <a:gd name="connsiteX235" fmla="*/ 248841 w 447675"/>
                <a:gd name="connsiteY235" fmla="*/ 79534 h 342900"/>
                <a:gd name="connsiteX236" fmla="*/ 248841 w 447675"/>
                <a:gd name="connsiteY236" fmla="*/ 75724 h 342900"/>
                <a:gd name="connsiteX237" fmla="*/ 249793 w 447675"/>
                <a:gd name="connsiteY237" fmla="*/ 70961 h 342900"/>
                <a:gd name="connsiteX238" fmla="*/ 256461 w 447675"/>
                <a:gd name="connsiteY238" fmla="*/ 70961 h 342900"/>
                <a:gd name="connsiteX239" fmla="*/ 223123 w 447675"/>
                <a:gd name="connsiteY239" fmla="*/ 79534 h 342900"/>
                <a:gd name="connsiteX240" fmla="*/ 227886 w 447675"/>
                <a:gd name="connsiteY240" fmla="*/ 81439 h 342900"/>
                <a:gd name="connsiteX241" fmla="*/ 229791 w 447675"/>
                <a:gd name="connsiteY241" fmla="*/ 82391 h 342900"/>
                <a:gd name="connsiteX242" fmla="*/ 221218 w 447675"/>
                <a:gd name="connsiteY242" fmla="*/ 83344 h 342900"/>
                <a:gd name="connsiteX243" fmla="*/ 217408 w 447675"/>
                <a:gd name="connsiteY243" fmla="*/ 83344 h 342900"/>
                <a:gd name="connsiteX244" fmla="*/ 217408 w 447675"/>
                <a:gd name="connsiteY244" fmla="*/ 81439 h 342900"/>
                <a:gd name="connsiteX245" fmla="*/ 218361 w 447675"/>
                <a:gd name="connsiteY245" fmla="*/ 79534 h 342900"/>
                <a:gd name="connsiteX246" fmla="*/ 223123 w 447675"/>
                <a:gd name="connsiteY246" fmla="*/ 79534 h 342900"/>
                <a:gd name="connsiteX247" fmla="*/ 211693 w 447675"/>
                <a:gd name="connsiteY247" fmla="*/ 81439 h 342900"/>
                <a:gd name="connsiteX248" fmla="*/ 196453 w 447675"/>
                <a:gd name="connsiteY248" fmla="*/ 82391 h 342900"/>
                <a:gd name="connsiteX249" fmla="*/ 195501 w 447675"/>
                <a:gd name="connsiteY249" fmla="*/ 81439 h 342900"/>
                <a:gd name="connsiteX250" fmla="*/ 204073 w 447675"/>
                <a:gd name="connsiteY250" fmla="*/ 80486 h 342900"/>
                <a:gd name="connsiteX251" fmla="*/ 211693 w 447675"/>
                <a:gd name="connsiteY251" fmla="*/ 81439 h 342900"/>
                <a:gd name="connsiteX252" fmla="*/ 185023 w 447675"/>
                <a:gd name="connsiteY252" fmla="*/ 101441 h 342900"/>
                <a:gd name="connsiteX253" fmla="*/ 185976 w 447675"/>
                <a:gd name="connsiteY253" fmla="*/ 103346 h 342900"/>
                <a:gd name="connsiteX254" fmla="*/ 178356 w 447675"/>
                <a:gd name="connsiteY254" fmla="*/ 102394 h 342900"/>
                <a:gd name="connsiteX255" fmla="*/ 177403 w 447675"/>
                <a:gd name="connsiteY255" fmla="*/ 100489 h 342900"/>
                <a:gd name="connsiteX256" fmla="*/ 185023 w 447675"/>
                <a:gd name="connsiteY256" fmla="*/ 101441 h 342900"/>
                <a:gd name="connsiteX257" fmla="*/ 208836 w 447675"/>
                <a:gd name="connsiteY257" fmla="*/ 106204 h 342900"/>
                <a:gd name="connsiteX258" fmla="*/ 209788 w 447675"/>
                <a:gd name="connsiteY258" fmla="*/ 109061 h 342900"/>
                <a:gd name="connsiteX259" fmla="*/ 209788 w 447675"/>
                <a:gd name="connsiteY259" fmla="*/ 110966 h 342900"/>
                <a:gd name="connsiteX260" fmla="*/ 207883 w 447675"/>
                <a:gd name="connsiteY260" fmla="*/ 108109 h 342900"/>
                <a:gd name="connsiteX261" fmla="*/ 208836 w 447675"/>
                <a:gd name="connsiteY261" fmla="*/ 106204 h 342900"/>
                <a:gd name="connsiteX262" fmla="*/ 267891 w 447675"/>
                <a:gd name="connsiteY262" fmla="*/ 138589 h 342900"/>
                <a:gd name="connsiteX263" fmla="*/ 269796 w 447675"/>
                <a:gd name="connsiteY263" fmla="*/ 142399 h 342900"/>
                <a:gd name="connsiteX264" fmla="*/ 274558 w 447675"/>
                <a:gd name="connsiteY264" fmla="*/ 150019 h 342900"/>
                <a:gd name="connsiteX265" fmla="*/ 276463 w 447675"/>
                <a:gd name="connsiteY265" fmla="*/ 153829 h 342900"/>
                <a:gd name="connsiteX266" fmla="*/ 278368 w 447675"/>
                <a:gd name="connsiteY266" fmla="*/ 162401 h 342900"/>
                <a:gd name="connsiteX267" fmla="*/ 277416 w 447675"/>
                <a:gd name="connsiteY267" fmla="*/ 172879 h 342900"/>
                <a:gd name="connsiteX268" fmla="*/ 262176 w 447675"/>
                <a:gd name="connsiteY268" fmla="*/ 166211 h 342900"/>
                <a:gd name="connsiteX269" fmla="*/ 249793 w 447675"/>
                <a:gd name="connsiteY269" fmla="*/ 160496 h 342900"/>
                <a:gd name="connsiteX270" fmla="*/ 245983 w 447675"/>
                <a:gd name="connsiteY270" fmla="*/ 159544 h 342900"/>
                <a:gd name="connsiteX271" fmla="*/ 238363 w 447675"/>
                <a:gd name="connsiteY271" fmla="*/ 158591 h 342900"/>
                <a:gd name="connsiteX272" fmla="*/ 231696 w 447675"/>
                <a:gd name="connsiteY272" fmla="*/ 157639 h 342900"/>
                <a:gd name="connsiteX273" fmla="*/ 229791 w 447675"/>
                <a:gd name="connsiteY273" fmla="*/ 153829 h 342900"/>
                <a:gd name="connsiteX274" fmla="*/ 230743 w 447675"/>
                <a:gd name="connsiteY274" fmla="*/ 150971 h 342900"/>
                <a:gd name="connsiteX275" fmla="*/ 238363 w 447675"/>
                <a:gd name="connsiteY275" fmla="*/ 145256 h 342900"/>
                <a:gd name="connsiteX276" fmla="*/ 256461 w 447675"/>
                <a:gd name="connsiteY276" fmla="*/ 139541 h 342900"/>
                <a:gd name="connsiteX277" fmla="*/ 265033 w 447675"/>
                <a:gd name="connsiteY277" fmla="*/ 135731 h 342900"/>
                <a:gd name="connsiteX278" fmla="*/ 267891 w 447675"/>
                <a:gd name="connsiteY278" fmla="*/ 138589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</a:cxnLst>
              <a:rect l="l" t="t" r="r" b="b"/>
              <a:pathLst>
                <a:path w="447675" h="342900">
                  <a:moveTo>
                    <a:pt x="285036" y="7144"/>
                  </a:moveTo>
                  <a:cubicBezTo>
                    <a:pt x="285036" y="7144"/>
                    <a:pt x="282178" y="8096"/>
                    <a:pt x="278368" y="8096"/>
                  </a:cubicBezTo>
                  <a:cubicBezTo>
                    <a:pt x="271701" y="9049"/>
                    <a:pt x="270748" y="9049"/>
                    <a:pt x="264081" y="12859"/>
                  </a:cubicBezTo>
                  <a:cubicBezTo>
                    <a:pt x="257413" y="15716"/>
                    <a:pt x="246936" y="23336"/>
                    <a:pt x="242173" y="29051"/>
                  </a:cubicBezTo>
                  <a:cubicBezTo>
                    <a:pt x="240268" y="30956"/>
                    <a:pt x="236458" y="38576"/>
                    <a:pt x="229791" y="51911"/>
                  </a:cubicBezTo>
                  <a:cubicBezTo>
                    <a:pt x="228838" y="53816"/>
                    <a:pt x="228838" y="55721"/>
                    <a:pt x="231696" y="56674"/>
                  </a:cubicBezTo>
                  <a:cubicBezTo>
                    <a:pt x="234553" y="57626"/>
                    <a:pt x="234553" y="58579"/>
                    <a:pt x="236458" y="61436"/>
                  </a:cubicBezTo>
                  <a:cubicBezTo>
                    <a:pt x="237411" y="63341"/>
                    <a:pt x="238363" y="64294"/>
                    <a:pt x="239316" y="65246"/>
                  </a:cubicBezTo>
                  <a:cubicBezTo>
                    <a:pt x="240268" y="66199"/>
                    <a:pt x="240268" y="66199"/>
                    <a:pt x="240268" y="67151"/>
                  </a:cubicBezTo>
                  <a:cubicBezTo>
                    <a:pt x="239316" y="67151"/>
                    <a:pt x="236458" y="67151"/>
                    <a:pt x="232648" y="67151"/>
                  </a:cubicBezTo>
                  <a:cubicBezTo>
                    <a:pt x="225981" y="67151"/>
                    <a:pt x="225981" y="67151"/>
                    <a:pt x="224076" y="69056"/>
                  </a:cubicBezTo>
                  <a:cubicBezTo>
                    <a:pt x="221218" y="70961"/>
                    <a:pt x="220266" y="70961"/>
                    <a:pt x="218361" y="69056"/>
                  </a:cubicBezTo>
                  <a:cubicBezTo>
                    <a:pt x="217408" y="68104"/>
                    <a:pt x="216456" y="68104"/>
                    <a:pt x="215503" y="68104"/>
                  </a:cubicBezTo>
                  <a:cubicBezTo>
                    <a:pt x="214551" y="68104"/>
                    <a:pt x="213598" y="68104"/>
                    <a:pt x="212646" y="69056"/>
                  </a:cubicBezTo>
                  <a:cubicBezTo>
                    <a:pt x="212646" y="70009"/>
                    <a:pt x="211693" y="70009"/>
                    <a:pt x="210741" y="70009"/>
                  </a:cubicBezTo>
                  <a:cubicBezTo>
                    <a:pt x="209788" y="70009"/>
                    <a:pt x="207883" y="67151"/>
                    <a:pt x="207883" y="65246"/>
                  </a:cubicBezTo>
                  <a:cubicBezTo>
                    <a:pt x="207883" y="64294"/>
                    <a:pt x="207883" y="64294"/>
                    <a:pt x="206931" y="63341"/>
                  </a:cubicBezTo>
                  <a:cubicBezTo>
                    <a:pt x="205978" y="63341"/>
                    <a:pt x="202168" y="63341"/>
                    <a:pt x="201216" y="63341"/>
                  </a:cubicBezTo>
                  <a:cubicBezTo>
                    <a:pt x="200263" y="63341"/>
                    <a:pt x="200263" y="64294"/>
                    <a:pt x="200263" y="65246"/>
                  </a:cubicBezTo>
                  <a:cubicBezTo>
                    <a:pt x="200263" y="66199"/>
                    <a:pt x="200263" y="67151"/>
                    <a:pt x="199311" y="68104"/>
                  </a:cubicBezTo>
                  <a:cubicBezTo>
                    <a:pt x="198358" y="69056"/>
                    <a:pt x="198358" y="69056"/>
                    <a:pt x="195501" y="69056"/>
                  </a:cubicBezTo>
                  <a:cubicBezTo>
                    <a:pt x="192643" y="69056"/>
                    <a:pt x="192643" y="69056"/>
                    <a:pt x="191691" y="68104"/>
                  </a:cubicBezTo>
                  <a:cubicBezTo>
                    <a:pt x="190738" y="66199"/>
                    <a:pt x="187881" y="67151"/>
                    <a:pt x="186928" y="68104"/>
                  </a:cubicBezTo>
                  <a:cubicBezTo>
                    <a:pt x="185976" y="69056"/>
                    <a:pt x="185023" y="69056"/>
                    <a:pt x="183118" y="69056"/>
                  </a:cubicBezTo>
                  <a:cubicBezTo>
                    <a:pt x="182166" y="69056"/>
                    <a:pt x="180261" y="69056"/>
                    <a:pt x="180261" y="69056"/>
                  </a:cubicBezTo>
                  <a:cubicBezTo>
                    <a:pt x="180261" y="69056"/>
                    <a:pt x="176451" y="68104"/>
                    <a:pt x="171688" y="67151"/>
                  </a:cubicBezTo>
                  <a:cubicBezTo>
                    <a:pt x="165021" y="65246"/>
                    <a:pt x="163116" y="65246"/>
                    <a:pt x="158353" y="65246"/>
                  </a:cubicBezTo>
                  <a:cubicBezTo>
                    <a:pt x="153591" y="65246"/>
                    <a:pt x="151686" y="65246"/>
                    <a:pt x="151686" y="66199"/>
                  </a:cubicBezTo>
                  <a:cubicBezTo>
                    <a:pt x="150733" y="67151"/>
                    <a:pt x="150733" y="73819"/>
                    <a:pt x="151686" y="77629"/>
                  </a:cubicBezTo>
                  <a:lnTo>
                    <a:pt x="151686" y="80486"/>
                  </a:lnTo>
                  <a:lnTo>
                    <a:pt x="157401" y="80486"/>
                  </a:lnTo>
                  <a:cubicBezTo>
                    <a:pt x="163116" y="80486"/>
                    <a:pt x="164068" y="80486"/>
                    <a:pt x="170736" y="78581"/>
                  </a:cubicBezTo>
                  <a:cubicBezTo>
                    <a:pt x="177403" y="76676"/>
                    <a:pt x="179308" y="76676"/>
                    <a:pt x="184071" y="75724"/>
                  </a:cubicBezTo>
                  <a:cubicBezTo>
                    <a:pt x="185976" y="75724"/>
                    <a:pt x="185976" y="75724"/>
                    <a:pt x="186928" y="76676"/>
                  </a:cubicBezTo>
                  <a:cubicBezTo>
                    <a:pt x="186928" y="77629"/>
                    <a:pt x="187881" y="78581"/>
                    <a:pt x="186928" y="78581"/>
                  </a:cubicBezTo>
                  <a:cubicBezTo>
                    <a:pt x="186928" y="79534"/>
                    <a:pt x="186928" y="79534"/>
                    <a:pt x="185023" y="80486"/>
                  </a:cubicBezTo>
                  <a:cubicBezTo>
                    <a:pt x="184071" y="80486"/>
                    <a:pt x="183118" y="80486"/>
                    <a:pt x="182166" y="79534"/>
                  </a:cubicBezTo>
                  <a:cubicBezTo>
                    <a:pt x="181213" y="78581"/>
                    <a:pt x="179308" y="78581"/>
                    <a:pt x="177403" y="79534"/>
                  </a:cubicBezTo>
                  <a:cubicBezTo>
                    <a:pt x="176451" y="82391"/>
                    <a:pt x="175498" y="83344"/>
                    <a:pt x="174546" y="83344"/>
                  </a:cubicBezTo>
                  <a:cubicBezTo>
                    <a:pt x="173593" y="83344"/>
                    <a:pt x="173593" y="83344"/>
                    <a:pt x="172641" y="83344"/>
                  </a:cubicBezTo>
                  <a:cubicBezTo>
                    <a:pt x="171688" y="84296"/>
                    <a:pt x="165973" y="84296"/>
                    <a:pt x="141208" y="84296"/>
                  </a:cubicBezTo>
                  <a:cubicBezTo>
                    <a:pt x="124063" y="84296"/>
                    <a:pt x="108823" y="84296"/>
                    <a:pt x="106918" y="84296"/>
                  </a:cubicBezTo>
                  <a:cubicBezTo>
                    <a:pt x="102156" y="85249"/>
                    <a:pt x="101203" y="84296"/>
                    <a:pt x="102156" y="82391"/>
                  </a:cubicBezTo>
                  <a:cubicBezTo>
                    <a:pt x="103108" y="81439"/>
                    <a:pt x="103108" y="80486"/>
                    <a:pt x="102156" y="78581"/>
                  </a:cubicBezTo>
                  <a:cubicBezTo>
                    <a:pt x="101203" y="76676"/>
                    <a:pt x="101203" y="75724"/>
                    <a:pt x="99298" y="76676"/>
                  </a:cubicBezTo>
                  <a:cubicBezTo>
                    <a:pt x="98346" y="76676"/>
                    <a:pt x="97393" y="76676"/>
                    <a:pt x="97393" y="78581"/>
                  </a:cubicBezTo>
                  <a:cubicBezTo>
                    <a:pt x="97393" y="79534"/>
                    <a:pt x="97393" y="81439"/>
                    <a:pt x="97393" y="81439"/>
                  </a:cubicBezTo>
                  <a:cubicBezTo>
                    <a:pt x="98346" y="83344"/>
                    <a:pt x="97393" y="84296"/>
                    <a:pt x="95488" y="84296"/>
                  </a:cubicBezTo>
                  <a:cubicBezTo>
                    <a:pt x="93583" y="84296"/>
                    <a:pt x="93583" y="85249"/>
                    <a:pt x="94536" y="88106"/>
                  </a:cubicBezTo>
                  <a:cubicBezTo>
                    <a:pt x="94536" y="90011"/>
                    <a:pt x="94536" y="90011"/>
                    <a:pt x="94536" y="90964"/>
                  </a:cubicBezTo>
                  <a:cubicBezTo>
                    <a:pt x="94536" y="91916"/>
                    <a:pt x="88821" y="92869"/>
                    <a:pt x="78343" y="92869"/>
                  </a:cubicBezTo>
                  <a:cubicBezTo>
                    <a:pt x="73581" y="92869"/>
                    <a:pt x="68818" y="92869"/>
                    <a:pt x="68818" y="92869"/>
                  </a:cubicBezTo>
                  <a:cubicBezTo>
                    <a:pt x="67866" y="92869"/>
                    <a:pt x="62151" y="93821"/>
                    <a:pt x="55483" y="93821"/>
                  </a:cubicBezTo>
                  <a:cubicBezTo>
                    <a:pt x="45006" y="93821"/>
                    <a:pt x="43101" y="93821"/>
                    <a:pt x="41196" y="93821"/>
                  </a:cubicBezTo>
                  <a:cubicBezTo>
                    <a:pt x="39291" y="92869"/>
                    <a:pt x="36433" y="92869"/>
                    <a:pt x="24051" y="92869"/>
                  </a:cubicBezTo>
                  <a:cubicBezTo>
                    <a:pt x="15478" y="92869"/>
                    <a:pt x="7858" y="92869"/>
                    <a:pt x="7858" y="93821"/>
                  </a:cubicBezTo>
                  <a:cubicBezTo>
                    <a:pt x="6906" y="93821"/>
                    <a:pt x="6906" y="99536"/>
                    <a:pt x="7858" y="100489"/>
                  </a:cubicBezTo>
                  <a:cubicBezTo>
                    <a:pt x="8811" y="101441"/>
                    <a:pt x="9763" y="101441"/>
                    <a:pt x="23098" y="100489"/>
                  </a:cubicBezTo>
                  <a:cubicBezTo>
                    <a:pt x="30718" y="100489"/>
                    <a:pt x="37386" y="100489"/>
                    <a:pt x="38338" y="100489"/>
                  </a:cubicBezTo>
                  <a:cubicBezTo>
                    <a:pt x="39291" y="100489"/>
                    <a:pt x="40243" y="100489"/>
                    <a:pt x="41196" y="99536"/>
                  </a:cubicBezTo>
                  <a:cubicBezTo>
                    <a:pt x="42148" y="98584"/>
                    <a:pt x="64056" y="98584"/>
                    <a:pt x="92631" y="99536"/>
                  </a:cubicBezTo>
                  <a:cubicBezTo>
                    <a:pt x="107871" y="99536"/>
                    <a:pt x="108823" y="99536"/>
                    <a:pt x="108823" y="100489"/>
                  </a:cubicBezTo>
                  <a:cubicBezTo>
                    <a:pt x="108823" y="102394"/>
                    <a:pt x="108823" y="108109"/>
                    <a:pt x="108823" y="108109"/>
                  </a:cubicBezTo>
                  <a:cubicBezTo>
                    <a:pt x="108823" y="108109"/>
                    <a:pt x="109776" y="108109"/>
                    <a:pt x="110728" y="108109"/>
                  </a:cubicBezTo>
                  <a:cubicBezTo>
                    <a:pt x="111681" y="107156"/>
                    <a:pt x="112633" y="107156"/>
                    <a:pt x="118348" y="107156"/>
                  </a:cubicBezTo>
                  <a:cubicBezTo>
                    <a:pt x="122158" y="107156"/>
                    <a:pt x="125016" y="108109"/>
                    <a:pt x="125968" y="108109"/>
                  </a:cubicBezTo>
                  <a:cubicBezTo>
                    <a:pt x="125968" y="108109"/>
                    <a:pt x="127873" y="108109"/>
                    <a:pt x="129778" y="108109"/>
                  </a:cubicBezTo>
                  <a:cubicBezTo>
                    <a:pt x="132636" y="108109"/>
                    <a:pt x="132636" y="108109"/>
                    <a:pt x="136446" y="110014"/>
                  </a:cubicBezTo>
                  <a:cubicBezTo>
                    <a:pt x="138351" y="110966"/>
                    <a:pt x="141208" y="112871"/>
                    <a:pt x="142161" y="113824"/>
                  </a:cubicBezTo>
                  <a:cubicBezTo>
                    <a:pt x="143113" y="114776"/>
                    <a:pt x="145018" y="114776"/>
                    <a:pt x="145971" y="115729"/>
                  </a:cubicBezTo>
                  <a:cubicBezTo>
                    <a:pt x="157401" y="117634"/>
                    <a:pt x="158353" y="117634"/>
                    <a:pt x="158353" y="119539"/>
                  </a:cubicBezTo>
                  <a:cubicBezTo>
                    <a:pt x="158353" y="121444"/>
                    <a:pt x="159306" y="123349"/>
                    <a:pt x="163116" y="127159"/>
                  </a:cubicBezTo>
                  <a:cubicBezTo>
                    <a:pt x="165973" y="129064"/>
                    <a:pt x="166926" y="130969"/>
                    <a:pt x="166926" y="131921"/>
                  </a:cubicBezTo>
                  <a:cubicBezTo>
                    <a:pt x="166926" y="133826"/>
                    <a:pt x="170736" y="136684"/>
                    <a:pt x="174546" y="139541"/>
                  </a:cubicBezTo>
                  <a:cubicBezTo>
                    <a:pt x="178356" y="142399"/>
                    <a:pt x="179308" y="143351"/>
                    <a:pt x="180261" y="147161"/>
                  </a:cubicBezTo>
                  <a:cubicBezTo>
                    <a:pt x="181213" y="149066"/>
                    <a:pt x="181213" y="150971"/>
                    <a:pt x="182166" y="151924"/>
                  </a:cubicBezTo>
                  <a:cubicBezTo>
                    <a:pt x="183118" y="152876"/>
                    <a:pt x="183118" y="154781"/>
                    <a:pt x="183118" y="154781"/>
                  </a:cubicBezTo>
                  <a:cubicBezTo>
                    <a:pt x="183118" y="154781"/>
                    <a:pt x="180261" y="157639"/>
                    <a:pt x="177403" y="160496"/>
                  </a:cubicBezTo>
                  <a:cubicBezTo>
                    <a:pt x="168831" y="168116"/>
                    <a:pt x="167878" y="169069"/>
                    <a:pt x="166926" y="175736"/>
                  </a:cubicBezTo>
                  <a:cubicBezTo>
                    <a:pt x="165973" y="181451"/>
                    <a:pt x="165973" y="185261"/>
                    <a:pt x="165973" y="186214"/>
                  </a:cubicBezTo>
                  <a:cubicBezTo>
                    <a:pt x="165973" y="187166"/>
                    <a:pt x="165973" y="188119"/>
                    <a:pt x="165973" y="189071"/>
                  </a:cubicBezTo>
                  <a:cubicBezTo>
                    <a:pt x="165021" y="190976"/>
                    <a:pt x="162163" y="201454"/>
                    <a:pt x="159306" y="210026"/>
                  </a:cubicBezTo>
                  <a:cubicBezTo>
                    <a:pt x="158353" y="212884"/>
                    <a:pt x="156448" y="216694"/>
                    <a:pt x="152638" y="222409"/>
                  </a:cubicBezTo>
                  <a:cubicBezTo>
                    <a:pt x="148828" y="228124"/>
                    <a:pt x="147876" y="229076"/>
                    <a:pt x="143113" y="238601"/>
                  </a:cubicBezTo>
                  <a:cubicBezTo>
                    <a:pt x="140256" y="243364"/>
                    <a:pt x="137398" y="249079"/>
                    <a:pt x="136446" y="250984"/>
                  </a:cubicBezTo>
                  <a:cubicBezTo>
                    <a:pt x="135493" y="252889"/>
                    <a:pt x="134541" y="255746"/>
                    <a:pt x="134541" y="255746"/>
                  </a:cubicBezTo>
                  <a:cubicBezTo>
                    <a:pt x="134541" y="258604"/>
                    <a:pt x="136446" y="262414"/>
                    <a:pt x="138351" y="264319"/>
                  </a:cubicBezTo>
                  <a:cubicBezTo>
                    <a:pt x="139303" y="265271"/>
                    <a:pt x="140256" y="267176"/>
                    <a:pt x="140256" y="267176"/>
                  </a:cubicBezTo>
                  <a:cubicBezTo>
                    <a:pt x="140256" y="267176"/>
                    <a:pt x="139303" y="269081"/>
                    <a:pt x="138351" y="270986"/>
                  </a:cubicBezTo>
                  <a:cubicBezTo>
                    <a:pt x="137398" y="272891"/>
                    <a:pt x="135493" y="275749"/>
                    <a:pt x="133588" y="277654"/>
                  </a:cubicBezTo>
                  <a:cubicBezTo>
                    <a:pt x="127873" y="288131"/>
                    <a:pt x="116443" y="301466"/>
                    <a:pt x="113586" y="303371"/>
                  </a:cubicBezTo>
                  <a:cubicBezTo>
                    <a:pt x="111681" y="304324"/>
                    <a:pt x="111681" y="304324"/>
                    <a:pt x="106918" y="303371"/>
                  </a:cubicBezTo>
                  <a:cubicBezTo>
                    <a:pt x="101203" y="301466"/>
                    <a:pt x="96441" y="301466"/>
                    <a:pt x="92631" y="303371"/>
                  </a:cubicBezTo>
                  <a:cubicBezTo>
                    <a:pt x="90726" y="304324"/>
                    <a:pt x="89773" y="304324"/>
                    <a:pt x="88821" y="305276"/>
                  </a:cubicBezTo>
                  <a:cubicBezTo>
                    <a:pt x="88821" y="305276"/>
                    <a:pt x="87868" y="305276"/>
                    <a:pt x="87868" y="305276"/>
                  </a:cubicBezTo>
                  <a:cubicBezTo>
                    <a:pt x="86916" y="305276"/>
                    <a:pt x="85011" y="307181"/>
                    <a:pt x="85011" y="308134"/>
                  </a:cubicBezTo>
                  <a:cubicBezTo>
                    <a:pt x="85011" y="308134"/>
                    <a:pt x="84058" y="310039"/>
                    <a:pt x="84058" y="311944"/>
                  </a:cubicBezTo>
                  <a:cubicBezTo>
                    <a:pt x="82153" y="315754"/>
                    <a:pt x="82153" y="317659"/>
                    <a:pt x="85963" y="321469"/>
                  </a:cubicBezTo>
                  <a:cubicBezTo>
                    <a:pt x="87868" y="324326"/>
                    <a:pt x="90726" y="326231"/>
                    <a:pt x="95488" y="328136"/>
                  </a:cubicBezTo>
                  <a:cubicBezTo>
                    <a:pt x="96441" y="330994"/>
                    <a:pt x="97393" y="330994"/>
                    <a:pt x="100251" y="330994"/>
                  </a:cubicBezTo>
                  <a:cubicBezTo>
                    <a:pt x="108823" y="329089"/>
                    <a:pt x="114538" y="329089"/>
                    <a:pt x="114538" y="330041"/>
                  </a:cubicBezTo>
                  <a:cubicBezTo>
                    <a:pt x="114538" y="330041"/>
                    <a:pt x="114538" y="331946"/>
                    <a:pt x="114538" y="333851"/>
                  </a:cubicBezTo>
                  <a:lnTo>
                    <a:pt x="114538" y="336709"/>
                  </a:lnTo>
                  <a:lnTo>
                    <a:pt x="118348" y="337661"/>
                  </a:lnTo>
                  <a:cubicBezTo>
                    <a:pt x="124063" y="339566"/>
                    <a:pt x="131683" y="341471"/>
                    <a:pt x="132636" y="342424"/>
                  </a:cubicBezTo>
                  <a:cubicBezTo>
                    <a:pt x="135493" y="343376"/>
                    <a:pt x="141208" y="344329"/>
                    <a:pt x="146923" y="344329"/>
                  </a:cubicBezTo>
                  <a:cubicBezTo>
                    <a:pt x="155496" y="344329"/>
                    <a:pt x="155496" y="344329"/>
                    <a:pt x="156448" y="337661"/>
                  </a:cubicBezTo>
                  <a:cubicBezTo>
                    <a:pt x="156448" y="335756"/>
                    <a:pt x="158353" y="330994"/>
                    <a:pt x="158353" y="328136"/>
                  </a:cubicBezTo>
                  <a:cubicBezTo>
                    <a:pt x="159306" y="323374"/>
                    <a:pt x="160258" y="321469"/>
                    <a:pt x="160258" y="313849"/>
                  </a:cubicBezTo>
                  <a:cubicBezTo>
                    <a:pt x="160258" y="302419"/>
                    <a:pt x="161211" y="300514"/>
                    <a:pt x="164068" y="296704"/>
                  </a:cubicBezTo>
                  <a:cubicBezTo>
                    <a:pt x="165021" y="294799"/>
                    <a:pt x="166926" y="291941"/>
                    <a:pt x="167878" y="290036"/>
                  </a:cubicBezTo>
                  <a:cubicBezTo>
                    <a:pt x="169783" y="287179"/>
                    <a:pt x="169783" y="287179"/>
                    <a:pt x="171688" y="287179"/>
                  </a:cubicBezTo>
                  <a:cubicBezTo>
                    <a:pt x="172641" y="287179"/>
                    <a:pt x="174546" y="287179"/>
                    <a:pt x="175498" y="286226"/>
                  </a:cubicBezTo>
                  <a:cubicBezTo>
                    <a:pt x="177403" y="285274"/>
                    <a:pt x="178356" y="285274"/>
                    <a:pt x="179308" y="281464"/>
                  </a:cubicBezTo>
                  <a:cubicBezTo>
                    <a:pt x="180261" y="278606"/>
                    <a:pt x="182166" y="276701"/>
                    <a:pt x="184071" y="274796"/>
                  </a:cubicBezTo>
                  <a:cubicBezTo>
                    <a:pt x="185976" y="272891"/>
                    <a:pt x="187881" y="270986"/>
                    <a:pt x="188833" y="269081"/>
                  </a:cubicBezTo>
                  <a:cubicBezTo>
                    <a:pt x="189786" y="267176"/>
                    <a:pt x="191691" y="264319"/>
                    <a:pt x="191691" y="263366"/>
                  </a:cubicBezTo>
                  <a:cubicBezTo>
                    <a:pt x="192643" y="262414"/>
                    <a:pt x="194548" y="256699"/>
                    <a:pt x="197406" y="252889"/>
                  </a:cubicBezTo>
                  <a:cubicBezTo>
                    <a:pt x="199311" y="248126"/>
                    <a:pt x="202168" y="244316"/>
                    <a:pt x="202168" y="244316"/>
                  </a:cubicBezTo>
                  <a:cubicBezTo>
                    <a:pt x="202168" y="244316"/>
                    <a:pt x="203121" y="242411"/>
                    <a:pt x="203121" y="240506"/>
                  </a:cubicBezTo>
                  <a:cubicBezTo>
                    <a:pt x="203121" y="238601"/>
                    <a:pt x="205026" y="232886"/>
                    <a:pt x="205978" y="229076"/>
                  </a:cubicBezTo>
                  <a:cubicBezTo>
                    <a:pt x="208836" y="221456"/>
                    <a:pt x="208836" y="220504"/>
                    <a:pt x="207883" y="218599"/>
                  </a:cubicBezTo>
                  <a:cubicBezTo>
                    <a:pt x="207883" y="217646"/>
                    <a:pt x="206931" y="215741"/>
                    <a:pt x="206931" y="214789"/>
                  </a:cubicBezTo>
                  <a:cubicBezTo>
                    <a:pt x="205978" y="212884"/>
                    <a:pt x="201216" y="203359"/>
                    <a:pt x="201216" y="202406"/>
                  </a:cubicBezTo>
                  <a:cubicBezTo>
                    <a:pt x="201216" y="201454"/>
                    <a:pt x="202168" y="202406"/>
                    <a:pt x="202168" y="203359"/>
                  </a:cubicBezTo>
                  <a:cubicBezTo>
                    <a:pt x="202168" y="204311"/>
                    <a:pt x="203121" y="205264"/>
                    <a:pt x="204073" y="205264"/>
                  </a:cubicBezTo>
                  <a:cubicBezTo>
                    <a:pt x="205026" y="206216"/>
                    <a:pt x="205978" y="207169"/>
                    <a:pt x="206931" y="210026"/>
                  </a:cubicBezTo>
                  <a:cubicBezTo>
                    <a:pt x="207883" y="212884"/>
                    <a:pt x="208836" y="214789"/>
                    <a:pt x="210741" y="215741"/>
                  </a:cubicBezTo>
                  <a:cubicBezTo>
                    <a:pt x="211693" y="216694"/>
                    <a:pt x="212646" y="216694"/>
                    <a:pt x="212646" y="216694"/>
                  </a:cubicBezTo>
                  <a:cubicBezTo>
                    <a:pt x="212646" y="216694"/>
                    <a:pt x="215503" y="218599"/>
                    <a:pt x="218361" y="220504"/>
                  </a:cubicBezTo>
                  <a:cubicBezTo>
                    <a:pt x="222171" y="223361"/>
                    <a:pt x="225028" y="224314"/>
                    <a:pt x="225981" y="224314"/>
                  </a:cubicBezTo>
                  <a:cubicBezTo>
                    <a:pt x="226933" y="224314"/>
                    <a:pt x="228838" y="224314"/>
                    <a:pt x="229791" y="225266"/>
                  </a:cubicBezTo>
                  <a:cubicBezTo>
                    <a:pt x="231696" y="225266"/>
                    <a:pt x="239316" y="226219"/>
                    <a:pt x="245031" y="227171"/>
                  </a:cubicBezTo>
                  <a:cubicBezTo>
                    <a:pt x="246936" y="227171"/>
                    <a:pt x="249793" y="227171"/>
                    <a:pt x="249793" y="228124"/>
                  </a:cubicBezTo>
                  <a:cubicBezTo>
                    <a:pt x="252651" y="229076"/>
                    <a:pt x="255508" y="230029"/>
                    <a:pt x="256461" y="231934"/>
                  </a:cubicBezTo>
                  <a:cubicBezTo>
                    <a:pt x="261223" y="238601"/>
                    <a:pt x="264081" y="244316"/>
                    <a:pt x="265033" y="244316"/>
                  </a:cubicBezTo>
                  <a:cubicBezTo>
                    <a:pt x="265986" y="244316"/>
                    <a:pt x="267891" y="246221"/>
                    <a:pt x="270748" y="247174"/>
                  </a:cubicBezTo>
                  <a:cubicBezTo>
                    <a:pt x="283131" y="251936"/>
                    <a:pt x="295513" y="257651"/>
                    <a:pt x="296466" y="258604"/>
                  </a:cubicBezTo>
                  <a:cubicBezTo>
                    <a:pt x="297418" y="259556"/>
                    <a:pt x="296466" y="260509"/>
                    <a:pt x="295513" y="265271"/>
                  </a:cubicBezTo>
                  <a:cubicBezTo>
                    <a:pt x="294561" y="270986"/>
                    <a:pt x="293608" y="271939"/>
                    <a:pt x="294561" y="274796"/>
                  </a:cubicBezTo>
                  <a:cubicBezTo>
                    <a:pt x="294561" y="277654"/>
                    <a:pt x="294561" y="278606"/>
                    <a:pt x="294561" y="279559"/>
                  </a:cubicBezTo>
                  <a:cubicBezTo>
                    <a:pt x="292656" y="283369"/>
                    <a:pt x="292656" y="284321"/>
                    <a:pt x="297418" y="293846"/>
                  </a:cubicBezTo>
                  <a:lnTo>
                    <a:pt x="301228" y="303371"/>
                  </a:lnTo>
                  <a:lnTo>
                    <a:pt x="305038" y="307181"/>
                  </a:lnTo>
                  <a:cubicBezTo>
                    <a:pt x="309801" y="311944"/>
                    <a:pt x="310753" y="312896"/>
                    <a:pt x="314563" y="312896"/>
                  </a:cubicBezTo>
                  <a:cubicBezTo>
                    <a:pt x="316468" y="312896"/>
                    <a:pt x="317421" y="313849"/>
                    <a:pt x="318373" y="313849"/>
                  </a:cubicBezTo>
                  <a:cubicBezTo>
                    <a:pt x="320278" y="314801"/>
                    <a:pt x="322183" y="314801"/>
                    <a:pt x="325041" y="313849"/>
                  </a:cubicBezTo>
                  <a:cubicBezTo>
                    <a:pt x="329803" y="310991"/>
                    <a:pt x="332661" y="310991"/>
                    <a:pt x="345996" y="310991"/>
                  </a:cubicBezTo>
                  <a:cubicBezTo>
                    <a:pt x="350758" y="310991"/>
                    <a:pt x="358378" y="309086"/>
                    <a:pt x="363141" y="307181"/>
                  </a:cubicBezTo>
                  <a:cubicBezTo>
                    <a:pt x="365046" y="306229"/>
                    <a:pt x="368856" y="305276"/>
                    <a:pt x="372666" y="305276"/>
                  </a:cubicBezTo>
                  <a:cubicBezTo>
                    <a:pt x="377428" y="304324"/>
                    <a:pt x="379333" y="304324"/>
                    <a:pt x="381238" y="303371"/>
                  </a:cubicBezTo>
                  <a:cubicBezTo>
                    <a:pt x="384096" y="302419"/>
                    <a:pt x="384096" y="301466"/>
                    <a:pt x="385048" y="299561"/>
                  </a:cubicBezTo>
                  <a:cubicBezTo>
                    <a:pt x="386001" y="297656"/>
                    <a:pt x="386001" y="297656"/>
                    <a:pt x="387906" y="301466"/>
                  </a:cubicBezTo>
                  <a:cubicBezTo>
                    <a:pt x="388858" y="304324"/>
                    <a:pt x="389811" y="305276"/>
                    <a:pt x="389811" y="310991"/>
                  </a:cubicBezTo>
                  <a:lnTo>
                    <a:pt x="390763" y="316706"/>
                  </a:lnTo>
                  <a:lnTo>
                    <a:pt x="388858" y="318611"/>
                  </a:lnTo>
                  <a:cubicBezTo>
                    <a:pt x="386953" y="320516"/>
                    <a:pt x="386953" y="322421"/>
                    <a:pt x="386953" y="324326"/>
                  </a:cubicBezTo>
                  <a:cubicBezTo>
                    <a:pt x="386953" y="325279"/>
                    <a:pt x="390763" y="333851"/>
                    <a:pt x="391716" y="334804"/>
                  </a:cubicBezTo>
                  <a:cubicBezTo>
                    <a:pt x="393621" y="335756"/>
                    <a:pt x="395526" y="335756"/>
                    <a:pt x="406003" y="330041"/>
                  </a:cubicBezTo>
                  <a:cubicBezTo>
                    <a:pt x="411718" y="327184"/>
                    <a:pt x="417433" y="324326"/>
                    <a:pt x="418386" y="323374"/>
                  </a:cubicBezTo>
                  <a:cubicBezTo>
                    <a:pt x="421243" y="322421"/>
                    <a:pt x="426958" y="315754"/>
                    <a:pt x="426958" y="314801"/>
                  </a:cubicBezTo>
                  <a:cubicBezTo>
                    <a:pt x="426958" y="312896"/>
                    <a:pt x="426006" y="306229"/>
                    <a:pt x="425053" y="304324"/>
                  </a:cubicBezTo>
                  <a:cubicBezTo>
                    <a:pt x="424101" y="302419"/>
                    <a:pt x="425053" y="301466"/>
                    <a:pt x="426958" y="300514"/>
                  </a:cubicBezTo>
                  <a:cubicBezTo>
                    <a:pt x="428863" y="299561"/>
                    <a:pt x="429816" y="298609"/>
                    <a:pt x="429816" y="295751"/>
                  </a:cubicBezTo>
                  <a:cubicBezTo>
                    <a:pt x="429816" y="294799"/>
                    <a:pt x="429816" y="291941"/>
                    <a:pt x="430768" y="290036"/>
                  </a:cubicBezTo>
                  <a:cubicBezTo>
                    <a:pt x="430768" y="288131"/>
                    <a:pt x="431721" y="285274"/>
                    <a:pt x="431721" y="282416"/>
                  </a:cubicBezTo>
                  <a:cubicBezTo>
                    <a:pt x="431721" y="278606"/>
                    <a:pt x="431721" y="277654"/>
                    <a:pt x="430768" y="276701"/>
                  </a:cubicBezTo>
                  <a:cubicBezTo>
                    <a:pt x="429816" y="275749"/>
                    <a:pt x="429816" y="274796"/>
                    <a:pt x="429816" y="274796"/>
                  </a:cubicBezTo>
                  <a:cubicBezTo>
                    <a:pt x="429816" y="274796"/>
                    <a:pt x="429816" y="273844"/>
                    <a:pt x="429816" y="273844"/>
                  </a:cubicBezTo>
                  <a:cubicBezTo>
                    <a:pt x="429816" y="273844"/>
                    <a:pt x="417433" y="266224"/>
                    <a:pt x="414576" y="265271"/>
                  </a:cubicBezTo>
                  <a:cubicBezTo>
                    <a:pt x="413623" y="264319"/>
                    <a:pt x="406956" y="262414"/>
                    <a:pt x="404098" y="261461"/>
                  </a:cubicBezTo>
                  <a:cubicBezTo>
                    <a:pt x="403146" y="261461"/>
                    <a:pt x="401241" y="260509"/>
                    <a:pt x="400288" y="260509"/>
                  </a:cubicBezTo>
                  <a:cubicBezTo>
                    <a:pt x="399336" y="260509"/>
                    <a:pt x="395526" y="259556"/>
                    <a:pt x="391716" y="259556"/>
                  </a:cubicBezTo>
                  <a:cubicBezTo>
                    <a:pt x="387906" y="259556"/>
                    <a:pt x="385048" y="259556"/>
                    <a:pt x="385048" y="258604"/>
                  </a:cubicBezTo>
                  <a:cubicBezTo>
                    <a:pt x="385048" y="257651"/>
                    <a:pt x="385048" y="257651"/>
                    <a:pt x="386001" y="257651"/>
                  </a:cubicBezTo>
                  <a:cubicBezTo>
                    <a:pt x="386953" y="255746"/>
                    <a:pt x="387906" y="255746"/>
                    <a:pt x="390763" y="256699"/>
                  </a:cubicBezTo>
                  <a:cubicBezTo>
                    <a:pt x="391716" y="256699"/>
                    <a:pt x="394573" y="257651"/>
                    <a:pt x="397431" y="257651"/>
                  </a:cubicBezTo>
                  <a:cubicBezTo>
                    <a:pt x="401241" y="257651"/>
                    <a:pt x="401241" y="257651"/>
                    <a:pt x="402193" y="256699"/>
                  </a:cubicBezTo>
                  <a:cubicBezTo>
                    <a:pt x="403146" y="255746"/>
                    <a:pt x="403146" y="255746"/>
                    <a:pt x="405051" y="255746"/>
                  </a:cubicBezTo>
                  <a:cubicBezTo>
                    <a:pt x="406956" y="255746"/>
                    <a:pt x="407908" y="255746"/>
                    <a:pt x="410766" y="258604"/>
                  </a:cubicBezTo>
                  <a:cubicBezTo>
                    <a:pt x="412671" y="259556"/>
                    <a:pt x="414576" y="261461"/>
                    <a:pt x="415528" y="261461"/>
                  </a:cubicBezTo>
                  <a:cubicBezTo>
                    <a:pt x="418386" y="262414"/>
                    <a:pt x="425053" y="262414"/>
                    <a:pt x="426006" y="261461"/>
                  </a:cubicBezTo>
                  <a:cubicBezTo>
                    <a:pt x="426958" y="261461"/>
                    <a:pt x="428863" y="260509"/>
                    <a:pt x="430768" y="259556"/>
                  </a:cubicBezTo>
                  <a:cubicBezTo>
                    <a:pt x="434578" y="257651"/>
                    <a:pt x="439341" y="254794"/>
                    <a:pt x="440293" y="252889"/>
                  </a:cubicBezTo>
                  <a:cubicBezTo>
                    <a:pt x="441246" y="250984"/>
                    <a:pt x="443151" y="246221"/>
                    <a:pt x="445056" y="235744"/>
                  </a:cubicBezTo>
                  <a:cubicBezTo>
                    <a:pt x="445056" y="234791"/>
                    <a:pt x="446008" y="231934"/>
                    <a:pt x="446008" y="230981"/>
                  </a:cubicBezTo>
                  <a:cubicBezTo>
                    <a:pt x="446961" y="227171"/>
                    <a:pt x="446961" y="217646"/>
                    <a:pt x="446008" y="213836"/>
                  </a:cubicBezTo>
                  <a:cubicBezTo>
                    <a:pt x="446008" y="211931"/>
                    <a:pt x="445056" y="209074"/>
                    <a:pt x="444103" y="206216"/>
                  </a:cubicBezTo>
                  <a:cubicBezTo>
                    <a:pt x="443151" y="200501"/>
                    <a:pt x="441246" y="196691"/>
                    <a:pt x="437436" y="191929"/>
                  </a:cubicBezTo>
                  <a:cubicBezTo>
                    <a:pt x="429816" y="182404"/>
                    <a:pt x="428863" y="181451"/>
                    <a:pt x="420291" y="181451"/>
                  </a:cubicBezTo>
                  <a:cubicBezTo>
                    <a:pt x="413623" y="180499"/>
                    <a:pt x="411718" y="180499"/>
                    <a:pt x="410766" y="176689"/>
                  </a:cubicBezTo>
                  <a:cubicBezTo>
                    <a:pt x="410766" y="175736"/>
                    <a:pt x="409813" y="172879"/>
                    <a:pt x="409813" y="171926"/>
                  </a:cubicBezTo>
                  <a:cubicBezTo>
                    <a:pt x="409813" y="170974"/>
                    <a:pt x="408861" y="169069"/>
                    <a:pt x="408861" y="169069"/>
                  </a:cubicBezTo>
                  <a:cubicBezTo>
                    <a:pt x="408861" y="168116"/>
                    <a:pt x="408861" y="168116"/>
                    <a:pt x="409813" y="167164"/>
                  </a:cubicBezTo>
                  <a:cubicBezTo>
                    <a:pt x="410766" y="166211"/>
                    <a:pt x="411718" y="164306"/>
                    <a:pt x="411718" y="162401"/>
                  </a:cubicBezTo>
                  <a:cubicBezTo>
                    <a:pt x="413623" y="155734"/>
                    <a:pt x="413623" y="155734"/>
                    <a:pt x="412671" y="150971"/>
                  </a:cubicBezTo>
                  <a:cubicBezTo>
                    <a:pt x="411718" y="148114"/>
                    <a:pt x="411718" y="145256"/>
                    <a:pt x="410766" y="143351"/>
                  </a:cubicBezTo>
                  <a:cubicBezTo>
                    <a:pt x="409813" y="138589"/>
                    <a:pt x="407908" y="131921"/>
                    <a:pt x="406956" y="129064"/>
                  </a:cubicBezTo>
                  <a:cubicBezTo>
                    <a:pt x="406003" y="127159"/>
                    <a:pt x="406003" y="125254"/>
                    <a:pt x="406003" y="124301"/>
                  </a:cubicBezTo>
                  <a:cubicBezTo>
                    <a:pt x="406003" y="123349"/>
                    <a:pt x="406003" y="122396"/>
                    <a:pt x="406003" y="121444"/>
                  </a:cubicBezTo>
                  <a:cubicBezTo>
                    <a:pt x="406003" y="121444"/>
                    <a:pt x="404098" y="118586"/>
                    <a:pt x="403146" y="115729"/>
                  </a:cubicBezTo>
                  <a:cubicBezTo>
                    <a:pt x="402193" y="112871"/>
                    <a:pt x="400288" y="108109"/>
                    <a:pt x="398383" y="104299"/>
                  </a:cubicBezTo>
                  <a:cubicBezTo>
                    <a:pt x="397431" y="101441"/>
                    <a:pt x="396478" y="98584"/>
                    <a:pt x="396478" y="97631"/>
                  </a:cubicBezTo>
                  <a:cubicBezTo>
                    <a:pt x="396478" y="96679"/>
                    <a:pt x="394573" y="93821"/>
                    <a:pt x="385048" y="82391"/>
                  </a:cubicBezTo>
                  <a:cubicBezTo>
                    <a:pt x="384096" y="80486"/>
                    <a:pt x="381238" y="76676"/>
                    <a:pt x="379333" y="74771"/>
                  </a:cubicBezTo>
                  <a:cubicBezTo>
                    <a:pt x="377428" y="71914"/>
                    <a:pt x="374571" y="68104"/>
                    <a:pt x="373618" y="67151"/>
                  </a:cubicBezTo>
                  <a:cubicBezTo>
                    <a:pt x="372666" y="65246"/>
                    <a:pt x="370761" y="63341"/>
                    <a:pt x="369808" y="62389"/>
                  </a:cubicBezTo>
                  <a:cubicBezTo>
                    <a:pt x="367903" y="59531"/>
                    <a:pt x="366951" y="58579"/>
                    <a:pt x="361236" y="55721"/>
                  </a:cubicBezTo>
                  <a:cubicBezTo>
                    <a:pt x="358378" y="54769"/>
                    <a:pt x="354568" y="51911"/>
                    <a:pt x="351711" y="50959"/>
                  </a:cubicBezTo>
                  <a:lnTo>
                    <a:pt x="345996" y="48101"/>
                  </a:lnTo>
                  <a:lnTo>
                    <a:pt x="338376" y="48101"/>
                  </a:lnTo>
                  <a:cubicBezTo>
                    <a:pt x="334566" y="48101"/>
                    <a:pt x="330756" y="48101"/>
                    <a:pt x="329803" y="47149"/>
                  </a:cubicBezTo>
                  <a:cubicBezTo>
                    <a:pt x="324088" y="45244"/>
                    <a:pt x="321231" y="44291"/>
                    <a:pt x="317421" y="44291"/>
                  </a:cubicBezTo>
                  <a:cubicBezTo>
                    <a:pt x="314563" y="44291"/>
                    <a:pt x="313611" y="44291"/>
                    <a:pt x="312658" y="43339"/>
                  </a:cubicBezTo>
                  <a:cubicBezTo>
                    <a:pt x="312658" y="43339"/>
                    <a:pt x="311706" y="40481"/>
                    <a:pt x="310753" y="37624"/>
                  </a:cubicBezTo>
                  <a:cubicBezTo>
                    <a:pt x="308848" y="30956"/>
                    <a:pt x="307896" y="30004"/>
                    <a:pt x="303133" y="26194"/>
                  </a:cubicBezTo>
                  <a:cubicBezTo>
                    <a:pt x="301228" y="24289"/>
                    <a:pt x="297418" y="20479"/>
                    <a:pt x="295513" y="18574"/>
                  </a:cubicBezTo>
                  <a:cubicBezTo>
                    <a:pt x="293608" y="16669"/>
                    <a:pt x="290751" y="14764"/>
                    <a:pt x="289798" y="13811"/>
                  </a:cubicBezTo>
                  <a:cubicBezTo>
                    <a:pt x="289798" y="7144"/>
                    <a:pt x="285036" y="7144"/>
                    <a:pt x="285036" y="7144"/>
                  </a:cubicBezTo>
                  <a:close/>
                  <a:moveTo>
                    <a:pt x="326946" y="40481"/>
                  </a:moveTo>
                  <a:cubicBezTo>
                    <a:pt x="330756" y="42386"/>
                    <a:pt x="331708" y="43339"/>
                    <a:pt x="328851" y="45244"/>
                  </a:cubicBezTo>
                  <a:cubicBezTo>
                    <a:pt x="327898" y="46196"/>
                    <a:pt x="325993" y="47149"/>
                    <a:pt x="324088" y="47149"/>
                  </a:cubicBezTo>
                  <a:cubicBezTo>
                    <a:pt x="323136" y="47149"/>
                    <a:pt x="321231" y="47149"/>
                    <a:pt x="320278" y="48101"/>
                  </a:cubicBezTo>
                  <a:cubicBezTo>
                    <a:pt x="319326" y="48101"/>
                    <a:pt x="318373" y="48101"/>
                    <a:pt x="317421" y="47149"/>
                  </a:cubicBezTo>
                  <a:cubicBezTo>
                    <a:pt x="316468" y="45244"/>
                    <a:pt x="315516" y="45244"/>
                    <a:pt x="315516" y="43339"/>
                  </a:cubicBezTo>
                  <a:cubicBezTo>
                    <a:pt x="315516" y="40481"/>
                    <a:pt x="316468" y="39529"/>
                    <a:pt x="320278" y="39529"/>
                  </a:cubicBezTo>
                  <a:cubicBezTo>
                    <a:pt x="323136" y="39529"/>
                    <a:pt x="325041" y="40481"/>
                    <a:pt x="326946" y="40481"/>
                  </a:cubicBezTo>
                  <a:close/>
                  <a:moveTo>
                    <a:pt x="256461" y="70961"/>
                  </a:moveTo>
                  <a:cubicBezTo>
                    <a:pt x="256461" y="70961"/>
                    <a:pt x="255508" y="72866"/>
                    <a:pt x="253603" y="74771"/>
                  </a:cubicBezTo>
                  <a:cubicBezTo>
                    <a:pt x="249793" y="79534"/>
                    <a:pt x="246936" y="83344"/>
                    <a:pt x="246936" y="85249"/>
                  </a:cubicBezTo>
                  <a:cubicBezTo>
                    <a:pt x="246936" y="86201"/>
                    <a:pt x="246936" y="86201"/>
                    <a:pt x="245983" y="87154"/>
                  </a:cubicBezTo>
                  <a:cubicBezTo>
                    <a:pt x="245031" y="88106"/>
                    <a:pt x="245031" y="88106"/>
                    <a:pt x="245031" y="87154"/>
                  </a:cubicBezTo>
                  <a:cubicBezTo>
                    <a:pt x="245031" y="87154"/>
                    <a:pt x="244078" y="86201"/>
                    <a:pt x="243126" y="85249"/>
                  </a:cubicBezTo>
                  <a:cubicBezTo>
                    <a:pt x="240268" y="84296"/>
                    <a:pt x="238363" y="81439"/>
                    <a:pt x="238363" y="80486"/>
                  </a:cubicBezTo>
                  <a:cubicBezTo>
                    <a:pt x="238363" y="79534"/>
                    <a:pt x="239316" y="79534"/>
                    <a:pt x="244078" y="79534"/>
                  </a:cubicBezTo>
                  <a:lnTo>
                    <a:pt x="248841" y="79534"/>
                  </a:lnTo>
                  <a:lnTo>
                    <a:pt x="248841" y="75724"/>
                  </a:lnTo>
                  <a:cubicBezTo>
                    <a:pt x="248841" y="73819"/>
                    <a:pt x="248841" y="70961"/>
                    <a:pt x="249793" y="70961"/>
                  </a:cubicBezTo>
                  <a:cubicBezTo>
                    <a:pt x="251698" y="70009"/>
                    <a:pt x="255508" y="70009"/>
                    <a:pt x="256461" y="70961"/>
                  </a:cubicBezTo>
                  <a:close/>
                  <a:moveTo>
                    <a:pt x="223123" y="79534"/>
                  </a:moveTo>
                  <a:cubicBezTo>
                    <a:pt x="225028" y="80486"/>
                    <a:pt x="225981" y="81439"/>
                    <a:pt x="227886" y="81439"/>
                  </a:cubicBezTo>
                  <a:cubicBezTo>
                    <a:pt x="228838" y="81439"/>
                    <a:pt x="229791" y="81439"/>
                    <a:pt x="229791" y="82391"/>
                  </a:cubicBezTo>
                  <a:cubicBezTo>
                    <a:pt x="229791" y="83344"/>
                    <a:pt x="227886" y="83344"/>
                    <a:pt x="221218" y="83344"/>
                  </a:cubicBezTo>
                  <a:lnTo>
                    <a:pt x="217408" y="83344"/>
                  </a:lnTo>
                  <a:lnTo>
                    <a:pt x="217408" y="81439"/>
                  </a:lnTo>
                  <a:cubicBezTo>
                    <a:pt x="217408" y="80486"/>
                    <a:pt x="217408" y="79534"/>
                    <a:pt x="218361" y="79534"/>
                  </a:cubicBezTo>
                  <a:cubicBezTo>
                    <a:pt x="220266" y="77629"/>
                    <a:pt x="220266" y="77629"/>
                    <a:pt x="223123" y="79534"/>
                  </a:cubicBezTo>
                  <a:close/>
                  <a:moveTo>
                    <a:pt x="211693" y="81439"/>
                  </a:moveTo>
                  <a:cubicBezTo>
                    <a:pt x="211693" y="82391"/>
                    <a:pt x="199311" y="83344"/>
                    <a:pt x="196453" y="82391"/>
                  </a:cubicBezTo>
                  <a:cubicBezTo>
                    <a:pt x="194548" y="82391"/>
                    <a:pt x="194548" y="82391"/>
                    <a:pt x="195501" y="81439"/>
                  </a:cubicBezTo>
                  <a:cubicBezTo>
                    <a:pt x="196453" y="80486"/>
                    <a:pt x="198358" y="80486"/>
                    <a:pt x="204073" y="80486"/>
                  </a:cubicBezTo>
                  <a:cubicBezTo>
                    <a:pt x="207883" y="81439"/>
                    <a:pt x="211693" y="81439"/>
                    <a:pt x="211693" y="81439"/>
                  </a:cubicBezTo>
                  <a:close/>
                  <a:moveTo>
                    <a:pt x="185023" y="101441"/>
                  </a:moveTo>
                  <a:cubicBezTo>
                    <a:pt x="185976" y="102394"/>
                    <a:pt x="185976" y="102394"/>
                    <a:pt x="185976" y="103346"/>
                  </a:cubicBezTo>
                  <a:cubicBezTo>
                    <a:pt x="185023" y="104299"/>
                    <a:pt x="181213" y="104299"/>
                    <a:pt x="178356" y="102394"/>
                  </a:cubicBezTo>
                  <a:cubicBezTo>
                    <a:pt x="176451" y="101441"/>
                    <a:pt x="176451" y="101441"/>
                    <a:pt x="177403" y="100489"/>
                  </a:cubicBezTo>
                  <a:cubicBezTo>
                    <a:pt x="181213" y="100489"/>
                    <a:pt x="183118" y="100489"/>
                    <a:pt x="185023" y="101441"/>
                  </a:cubicBezTo>
                  <a:close/>
                  <a:moveTo>
                    <a:pt x="208836" y="106204"/>
                  </a:moveTo>
                  <a:cubicBezTo>
                    <a:pt x="208836" y="107156"/>
                    <a:pt x="208836" y="108109"/>
                    <a:pt x="209788" y="109061"/>
                  </a:cubicBezTo>
                  <a:cubicBezTo>
                    <a:pt x="209788" y="110014"/>
                    <a:pt x="209788" y="110966"/>
                    <a:pt x="209788" y="110966"/>
                  </a:cubicBezTo>
                  <a:cubicBezTo>
                    <a:pt x="208836" y="111919"/>
                    <a:pt x="207883" y="111919"/>
                    <a:pt x="207883" y="108109"/>
                  </a:cubicBezTo>
                  <a:cubicBezTo>
                    <a:pt x="207883" y="104299"/>
                    <a:pt x="208836" y="103346"/>
                    <a:pt x="208836" y="106204"/>
                  </a:cubicBezTo>
                  <a:close/>
                  <a:moveTo>
                    <a:pt x="267891" y="138589"/>
                  </a:moveTo>
                  <a:cubicBezTo>
                    <a:pt x="269796" y="139541"/>
                    <a:pt x="269796" y="140494"/>
                    <a:pt x="269796" y="142399"/>
                  </a:cubicBezTo>
                  <a:cubicBezTo>
                    <a:pt x="269796" y="145256"/>
                    <a:pt x="272653" y="150019"/>
                    <a:pt x="274558" y="150019"/>
                  </a:cubicBezTo>
                  <a:cubicBezTo>
                    <a:pt x="275511" y="150019"/>
                    <a:pt x="275511" y="150971"/>
                    <a:pt x="276463" y="153829"/>
                  </a:cubicBezTo>
                  <a:cubicBezTo>
                    <a:pt x="276463" y="154781"/>
                    <a:pt x="277416" y="158591"/>
                    <a:pt x="278368" y="162401"/>
                  </a:cubicBezTo>
                  <a:cubicBezTo>
                    <a:pt x="280273" y="170021"/>
                    <a:pt x="280273" y="171926"/>
                    <a:pt x="277416" y="172879"/>
                  </a:cubicBezTo>
                  <a:cubicBezTo>
                    <a:pt x="275511" y="172879"/>
                    <a:pt x="275511" y="172879"/>
                    <a:pt x="262176" y="166211"/>
                  </a:cubicBezTo>
                  <a:cubicBezTo>
                    <a:pt x="256461" y="163354"/>
                    <a:pt x="250746" y="160496"/>
                    <a:pt x="249793" y="160496"/>
                  </a:cubicBezTo>
                  <a:cubicBezTo>
                    <a:pt x="248841" y="160496"/>
                    <a:pt x="246936" y="160496"/>
                    <a:pt x="245983" y="159544"/>
                  </a:cubicBezTo>
                  <a:cubicBezTo>
                    <a:pt x="244078" y="159544"/>
                    <a:pt x="241221" y="158591"/>
                    <a:pt x="238363" y="158591"/>
                  </a:cubicBezTo>
                  <a:cubicBezTo>
                    <a:pt x="235506" y="158591"/>
                    <a:pt x="232648" y="157639"/>
                    <a:pt x="231696" y="157639"/>
                  </a:cubicBezTo>
                  <a:cubicBezTo>
                    <a:pt x="228838" y="157639"/>
                    <a:pt x="228838" y="156686"/>
                    <a:pt x="229791" y="153829"/>
                  </a:cubicBezTo>
                  <a:cubicBezTo>
                    <a:pt x="230743" y="151924"/>
                    <a:pt x="230743" y="151924"/>
                    <a:pt x="230743" y="150971"/>
                  </a:cubicBezTo>
                  <a:cubicBezTo>
                    <a:pt x="228838" y="147161"/>
                    <a:pt x="229791" y="146209"/>
                    <a:pt x="238363" y="145256"/>
                  </a:cubicBezTo>
                  <a:cubicBezTo>
                    <a:pt x="245031" y="144304"/>
                    <a:pt x="246936" y="144304"/>
                    <a:pt x="256461" y="139541"/>
                  </a:cubicBezTo>
                  <a:cubicBezTo>
                    <a:pt x="260271" y="137636"/>
                    <a:pt x="265033" y="135731"/>
                    <a:pt x="265033" y="135731"/>
                  </a:cubicBezTo>
                  <a:cubicBezTo>
                    <a:pt x="265986" y="136684"/>
                    <a:pt x="266938" y="136684"/>
                    <a:pt x="267891" y="1385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276600" y="808037"/>
            <a:ext cx="14935200" cy="1534155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  <a:latin typeface="Ubuntu"/>
              </a:rPr>
              <a:t>Air Force Special Tactics 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9738360" y="2865437"/>
            <a:ext cx="28346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Graphic 3">
            <a:extLst>
              <a:ext uri="{FF2B5EF4-FFF2-40B4-BE49-F238E27FC236}">
                <a16:creationId xmlns:a16="http://schemas.microsoft.com/office/drawing/2014/main" xmlns="" id="{11792CE0-9ABB-46E1-B76B-360D77B831F3}"/>
              </a:ext>
            </a:extLst>
          </p:cNvPr>
          <p:cNvSpPr/>
          <p:nvPr/>
        </p:nvSpPr>
        <p:spPr>
          <a:xfrm>
            <a:off x="10058400" y="5684837"/>
            <a:ext cx="2376198" cy="3080257"/>
          </a:xfrm>
          <a:custGeom>
            <a:avLst/>
            <a:gdLst>
              <a:gd name="connsiteX0" fmla="*/ 1505030 w 2871788"/>
              <a:gd name="connsiteY0" fmla="*/ 483950 h 3722688"/>
              <a:gd name="connsiteX1" fmla="*/ 1526302 w 2871788"/>
              <a:gd name="connsiteY1" fmla="*/ 483950 h 3722688"/>
              <a:gd name="connsiteX2" fmla="*/ 1505030 w 2871788"/>
              <a:gd name="connsiteY2" fmla="*/ 483950 h 3722688"/>
              <a:gd name="connsiteX3" fmla="*/ 1473121 w 2871788"/>
              <a:gd name="connsiteY3" fmla="*/ 483950 h 3722688"/>
              <a:gd name="connsiteX4" fmla="*/ 1473121 w 2871788"/>
              <a:gd name="connsiteY4" fmla="*/ 483950 h 3722688"/>
              <a:gd name="connsiteX5" fmla="*/ 1505030 w 2871788"/>
              <a:gd name="connsiteY5" fmla="*/ 483950 h 3722688"/>
              <a:gd name="connsiteX6" fmla="*/ 441404 w 2871788"/>
              <a:gd name="connsiteY6" fmla="*/ 494586 h 3722688"/>
              <a:gd name="connsiteX7" fmla="*/ 452041 w 2871788"/>
              <a:gd name="connsiteY7" fmla="*/ 505222 h 3722688"/>
              <a:gd name="connsiteX8" fmla="*/ 452041 w 2871788"/>
              <a:gd name="connsiteY8" fmla="*/ 515858 h 3722688"/>
              <a:gd name="connsiteX9" fmla="*/ 441404 w 2871788"/>
              <a:gd name="connsiteY9" fmla="*/ 526495 h 3722688"/>
              <a:gd name="connsiteX10" fmla="*/ 430768 w 2871788"/>
              <a:gd name="connsiteY10" fmla="*/ 537131 h 3722688"/>
              <a:gd name="connsiteX11" fmla="*/ 420132 w 2871788"/>
              <a:gd name="connsiteY11" fmla="*/ 537131 h 3722688"/>
              <a:gd name="connsiteX12" fmla="*/ 420132 w 2871788"/>
              <a:gd name="connsiteY12" fmla="*/ 526495 h 3722688"/>
              <a:gd name="connsiteX13" fmla="*/ 441404 w 2871788"/>
              <a:gd name="connsiteY13" fmla="*/ 494586 h 3722688"/>
              <a:gd name="connsiteX14" fmla="*/ 441404 w 2871788"/>
              <a:gd name="connsiteY14" fmla="*/ 494586 h 3722688"/>
              <a:gd name="connsiteX15" fmla="*/ 1409303 w 2871788"/>
              <a:gd name="connsiteY15" fmla="*/ 515858 h 3722688"/>
              <a:gd name="connsiteX16" fmla="*/ 1462485 w 2871788"/>
              <a:gd name="connsiteY16" fmla="*/ 515858 h 3722688"/>
              <a:gd name="connsiteX17" fmla="*/ 1483757 w 2871788"/>
              <a:gd name="connsiteY17" fmla="*/ 547767 h 3722688"/>
              <a:gd name="connsiteX18" fmla="*/ 1473121 w 2871788"/>
              <a:gd name="connsiteY18" fmla="*/ 558403 h 3722688"/>
              <a:gd name="connsiteX19" fmla="*/ 1366758 w 2871788"/>
              <a:gd name="connsiteY19" fmla="*/ 558403 h 3722688"/>
              <a:gd name="connsiteX20" fmla="*/ 1313577 w 2871788"/>
              <a:gd name="connsiteY20" fmla="*/ 558403 h 3722688"/>
              <a:gd name="connsiteX21" fmla="*/ 1260396 w 2871788"/>
              <a:gd name="connsiteY21" fmla="*/ 558403 h 3722688"/>
              <a:gd name="connsiteX22" fmla="*/ 1249760 w 2871788"/>
              <a:gd name="connsiteY22" fmla="*/ 537131 h 3722688"/>
              <a:gd name="connsiteX23" fmla="*/ 1324213 w 2871788"/>
              <a:gd name="connsiteY23" fmla="*/ 515858 h 3722688"/>
              <a:gd name="connsiteX24" fmla="*/ 1409303 w 2871788"/>
              <a:gd name="connsiteY24" fmla="*/ 515858 h 3722688"/>
              <a:gd name="connsiteX25" fmla="*/ 994490 w 2871788"/>
              <a:gd name="connsiteY25" fmla="*/ 569040 h 3722688"/>
              <a:gd name="connsiteX26" fmla="*/ 994490 w 2871788"/>
              <a:gd name="connsiteY26" fmla="*/ 569040 h 3722688"/>
              <a:gd name="connsiteX27" fmla="*/ 994490 w 2871788"/>
              <a:gd name="connsiteY27" fmla="*/ 569040 h 3722688"/>
              <a:gd name="connsiteX28" fmla="*/ 994490 w 2871788"/>
              <a:gd name="connsiteY28" fmla="*/ 569040 h 3722688"/>
              <a:gd name="connsiteX29" fmla="*/ 1037035 w 2871788"/>
              <a:gd name="connsiteY29" fmla="*/ 569040 h 3722688"/>
              <a:gd name="connsiteX30" fmla="*/ 1037035 w 2871788"/>
              <a:gd name="connsiteY30" fmla="*/ 569040 h 3722688"/>
              <a:gd name="connsiteX31" fmla="*/ 1037035 w 2871788"/>
              <a:gd name="connsiteY31" fmla="*/ 569040 h 3722688"/>
              <a:gd name="connsiteX32" fmla="*/ 1037035 w 2871788"/>
              <a:gd name="connsiteY32" fmla="*/ 569040 h 3722688"/>
              <a:gd name="connsiteX33" fmla="*/ 1037035 w 2871788"/>
              <a:gd name="connsiteY33" fmla="*/ 569040 h 3722688"/>
              <a:gd name="connsiteX34" fmla="*/ 1345486 w 2871788"/>
              <a:gd name="connsiteY34" fmla="*/ 579676 h 3722688"/>
              <a:gd name="connsiteX35" fmla="*/ 1334850 w 2871788"/>
              <a:gd name="connsiteY35" fmla="*/ 579676 h 3722688"/>
              <a:gd name="connsiteX36" fmla="*/ 1324213 w 2871788"/>
              <a:gd name="connsiteY36" fmla="*/ 579676 h 3722688"/>
              <a:gd name="connsiteX37" fmla="*/ 1324213 w 2871788"/>
              <a:gd name="connsiteY37" fmla="*/ 579676 h 3722688"/>
              <a:gd name="connsiteX38" fmla="*/ 1334850 w 2871788"/>
              <a:gd name="connsiteY38" fmla="*/ 579676 h 3722688"/>
              <a:gd name="connsiteX39" fmla="*/ 1345486 w 2871788"/>
              <a:gd name="connsiteY39" fmla="*/ 579676 h 3722688"/>
              <a:gd name="connsiteX40" fmla="*/ 1345486 w 2871788"/>
              <a:gd name="connsiteY40" fmla="*/ 579676 h 3722688"/>
              <a:gd name="connsiteX41" fmla="*/ 962581 w 2871788"/>
              <a:gd name="connsiteY41" fmla="*/ 579676 h 3722688"/>
              <a:gd name="connsiteX42" fmla="*/ 962581 w 2871788"/>
              <a:gd name="connsiteY42" fmla="*/ 579676 h 3722688"/>
              <a:gd name="connsiteX43" fmla="*/ 962581 w 2871788"/>
              <a:gd name="connsiteY43" fmla="*/ 579676 h 3722688"/>
              <a:gd name="connsiteX44" fmla="*/ 962581 w 2871788"/>
              <a:gd name="connsiteY44" fmla="*/ 579676 h 3722688"/>
              <a:gd name="connsiteX45" fmla="*/ 462677 w 2871788"/>
              <a:gd name="connsiteY45" fmla="*/ 526495 h 3722688"/>
              <a:gd name="connsiteX46" fmla="*/ 483949 w 2871788"/>
              <a:gd name="connsiteY46" fmla="*/ 547767 h 3722688"/>
              <a:gd name="connsiteX47" fmla="*/ 505222 w 2871788"/>
              <a:gd name="connsiteY47" fmla="*/ 579676 h 3722688"/>
              <a:gd name="connsiteX48" fmla="*/ 505222 w 2871788"/>
              <a:gd name="connsiteY48" fmla="*/ 590312 h 3722688"/>
              <a:gd name="connsiteX49" fmla="*/ 483949 w 2871788"/>
              <a:gd name="connsiteY49" fmla="*/ 590312 h 3722688"/>
              <a:gd name="connsiteX50" fmla="*/ 452041 w 2871788"/>
              <a:gd name="connsiteY50" fmla="*/ 590312 h 3722688"/>
              <a:gd name="connsiteX51" fmla="*/ 452041 w 2871788"/>
              <a:gd name="connsiteY51" fmla="*/ 569040 h 3722688"/>
              <a:gd name="connsiteX52" fmla="*/ 452041 w 2871788"/>
              <a:gd name="connsiteY52" fmla="*/ 558403 h 3722688"/>
              <a:gd name="connsiteX53" fmla="*/ 462677 w 2871788"/>
              <a:gd name="connsiteY53" fmla="*/ 547767 h 3722688"/>
              <a:gd name="connsiteX54" fmla="*/ 462677 w 2871788"/>
              <a:gd name="connsiteY54" fmla="*/ 526495 h 3722688"/>
              <a:gd name="connsiteX55" fmla="*/ 505222 w 2871788"/>
              <a:gd name="connsiteY55" fmla="*/ 611585 h 3722688"/>
              <a:gd name="connsiteX56" fmla="*/ 483949 w 2871788"/>
              <a:gd name="connsiteY56" fmla="*/ 611585 h 3722688"/>
              <a:gd name="connsiteX57" fmla="*/ 462677 w 2871788"/>
              <a:gd name="connsiteY57" fmla="*/ 611585 h 3722688"/>
              <a:gd name="connsiteX58" fmla="*/ 462677 w 2871788"/>
              <a:gd name="connsiteY58" fmla="*/ 611585 h 3722688"/>
              <a:gd name="connsiteX59" fmla="*/ 483949 w 2871788"/>
              <a:gd name="connsiteY59" fmla="*/ 611585 h 3722688"/>
              <a:gd name="connsiteX60" fmla="*/ 505222 w 2871788"/>
              <a:gd name="connsiteY60" fmla="*/ 611585 h 3722688"/>
              <a:gd name="connsiteX61" fmla="*/ 143589 w 2871788"/>
              <a:gd name="connsiteY61" fmla="*/ 622221 h 3722688"/>
              <a:gd name="connsiteX62" fmla="*/ 154226 w 2871788"/>
              <a:gd name="connsiteY62" fmla="*/ 622221 h 3722688"/>
              <a:gd name="connsiteX63" fmla="*/ 154226 w 2871788"/>
              <a:gd name="connsiteY63" fmla="*/ 622221 h 3722688"/>
              <a:gd name="connsiteX64" fmla="*/ 143589 w 2871788"/>
              <a:gd name="connsiteY64" fmla="*/ 622221 h 3722688"/>
              <a:gd name="connsiteX65" fmla="*/ 122317 w 2871788"/>
              <a:gd name="connsiteY65" fmla="*/ 622221 h 3722688"/>
              <a:gd name="connsiteX66" fmla="*/ 143589 w 2871788"/>
              <a:gd name="connsiteY66" fmla="*/ 622221 h 3722688"/>
              <a:gd name="connsiteX67" fmla="*/ 462677 w 2871788"/>
              <a:gd name="connsiteY67" fmla="*/ 643493 h 3722688"/>
              <a:gd name="connsiteX68" fmla="*/ 462677 w 2871788"/>
              <a:gd name="connsiteY68" fmla="*/ 643493 h 3722688"/>
              <a:gd name="connsiteX69" fmla="*/ 462677 w 2871788"/>
              <a:gd name="connsiteY69" fmla="*/ 643493 h 3722688"/>
              <a:gd name="connsiteX70" fmla="*/ 462677 w 2871788"/>
              <a:gd name="connsiteY70" fmla="*/ 643493 h 3722688"/>
              <a:gd name="connsiteX71" fmla="*/ 398859 w 2871788"/>
              <a:gd name="connsiteY71" fmla="*/ 643493 h 3722688"/>
              <a:gd name="connsiteX72" fmla="*/ 409496 w 2871788"/>
              <a:gd name="connsiteY72" fmla="*/ 643493 h 3722688"/>
              <a:gd name="connsiteX73" fmla="*/ 409496 w 2871788"/>
              <a:gd name="connsiteY73" fmla="*/ 643493 h 3722688"/>
              <a:gd name="connsiteX74" fmla="*/ 398859 w 2871788"/>
              <a:gd name="connsiteY74" fmla="*/ 643493 h 3722688"/>
              <a:gd name="connsiteX75" fmla="*/ 377587 w 2871788"/>
              <a:gd name="connsiteY75" fmla="*/ 643493 h 3722688"/>
              <a:gd name="connsiteX76" fmla="*/ 377587 w 2871788"/>
              <a:gd name="connsiteY76" fmla="*/ 643493 h 3722688"/>
              <a:gd name="connsiteX77" fmla="*/ 398859 w 2871788"/>
              <a:gd name="connsiteY77" fmla="*/ 643493 h 3722688"/>
              <a:gd name="connsiteX78" fmla="*/ 218043 w 2871788"/>
              <a:gd name="connsiteY78" fmla="*/ 643493 h 3722688"/>
              <a:gd name="connsiteX79" fmla="*/ 218043 w 2871788"/>
              <a:gd name="connsiteY79" fmla="*/ 643493 h 3722688"/>
              <a:gd name="connsiteX80" fmla="*/ 218043 w 2871788"/>
              <a:gd name="connsiteY80" fmla="*/ 643493 h 3722688"/>
              <a:gd name="connsiteX81" fmla="*/ 218043 w 2871788"/>
              <a:gd name="connsiteY81" fmla="*/ 643493 h 3722688"/>
              <a:gd name="connsiteX82" fmla="*/ 218043 w 2871788"/>
              <a:gd name="connsiteY82" fmla="*/ 643493 h 3722688"/>
              <a:gd name="connsiteX83" fmla="*/ 218043 w 2871788"/>
              <a:gd name="connsiteY83" fmla="*/ 643493 h 3722688"/>
              <a:gd name="connsiteX84" fmla="*/ 218043 w 2871788"/>
              <a:gd name="connsiteY84" fmla="*/ 643493 h 3722688"/>
              <a:gd name="connsiteX85" fmla="*/ 526495 w 2871788"/>
              <a:gd name="connsiteY85" fmla="*/ 654130 h 3722688"/>
              <a:gd name="connsiteX86" fmla="*/ 526495 w 2871788"/>
              <a:gd name="connsiteY86" fmla="*/ 654130 h 3722688"/>
              <a:gd name="connsiteX87" fmla="*/ 526495 w 2871788"/>
              <a:gd name="connsiteY87" fmla="*/ 654130 h 3722688"/>
              <a:gd name="connsiteX88" fmla="*/ 526495 w 2871788"/>
              <a:gd name="connsiteY88" fmla="*/ 654130 h 3722688"/>
              <a:gd name="connsiteX89" fmla="*/ 686038 w 2871788"/>
              <a:gd name="connsiteY89" fmla="*/ 675402 h 3722688"/>
              <a:gd name="connsiteX90" fmla="*/ 686038 w 2871788"/>
              <a:gd name="connsiteY90" fmla="*/ 675402 h 3722688"/>
              <a:gd name="connsiteX91" fmla="*/ 686038 w 2871788"/>
              <a:gd name="connsiteY91" fmla="*/ 675402 h 3722688"/>
              <a:gd name="connsiteX92" fmla="*/ 686038 w 2871788"/>
              <a:gd name="connsiteY92" fmla="*/ 675402 h 3722688"/>
              <a:gd name="connsiteX93" fmla="*/ 686038 w 2871788"/>
              <a:gd name="connsiteY93" fmla="*/ 675402 h 3722688"/>
              <a:gd name="connsiteX94" fmla="*/ 686038 w 2871788"/>
              <a:gd name="connsiteY94" fmla="*/ 675402 h 3722688"/>
              <a:gd name="connsiteX95" fmla="*/ 686038 w 2871788"/>
              <a:gd name="connsiteY95" fmla="*/ 675402 h 3722688"/>
              <a:gd name="connsiteX96" fmla="*/ 1419940 w 2871788"/>
              <a:gd name="connsiteY96" fmla="*/ 717947 h 3722688"/>
              <a:gd name="connsiteX97" fmla="*/ 1419940 w 2871788"/>
              <a:gd name="connsiteY97" fmla="*/ 717947 h 3722688"/>
              <a:gd name="connsiteX98" fmla="*/ 1419940 w 2871788"/>
              <a:gd name="connsiteY98" fmla="*/ 717947 h 3722688"/>
              <a:gd name="connsiteX99" fmla="*/ 1419940 w 2871788"/>
              <a:gd name="connsiteY99" fmla="*/ 717947 h 3722688"/>
              <a:gd name="connsiteX100" fmla="*/ 1611392 w 2871788"/>
              <a:gd name="connsiteY100" fmla="*/ 696675 h 3722688"/>
              <a:gd name="connsiteX101" fmla="*/ 1611392 w 2871788"/>
              <a:gd name="connsiteY101" fmla="*/ 696675 h 3722688"/>
              <a:gd name="connsiteX102" fmla="*/ 1590120 w 2871788"/>
              <a:gd name="connsiteY102" fmla="*/ 717947 h 3722688"/>
              <a:gd name="connsiteX103" fmla="*/ 1590120 w 2871788"/>
              <a:gd name="connsiteY103" fmla="*/ 717947 h 3722688"/>
              <a:gd name="connsiteX104" fmla="*/ 1590120 w 2871788"/>
              <a:gd name="connsiteY104" fmla="*/ 717947 h 3722688"/>
              <a:gd name="connsiteX105" fmla="*/ 1600756 w 2871788"/>
              <a:gd name="connsiteY105" fmla="*/ 707311 h 3722688"/>
              <a:gd name="connsiteX106" fmla="*/ 1611392 w 2871788"/>
              <a:gd name="connsiteY106" fmla="*/ 696675 h 3722688"/>
              <a:gd name="connsiteX107" fmla="*/ 1611392 w 2871788"/>
              <a:gd name="connsiteY107" fmla="*/ 696675 h 3722688"/>
              <a:gd name="connsiteX108" fmla="*/ 1228487 w 2871788"/>
              <a:gd name="connsiteY108" fmla="*/ 696675 h 3722688"/>
              <a:gd name="connsiteX109" fmla="*/ 1228487 w 2871788"/>
              <a:gd name="connsiteY109" fmla="*/ 696675 h 3722688"/>
              <a:gd name="connsiteX110" fmla="*/ 1239123 w 2871788"/>
              <a:gd name="connsiteY110" fmla="*/ 717947 h 3722688"/>
              <a:gd name="connsiteX111" fmla="*/ 1239123 w 2871788"/>
              <a:gd name="connsiteY111" fmla="*/ 717947 h 3722688"/>
              <a:gd name="connsiteX112" fmla="*/ 1239123 w 2871788"/>
              <a:gd name="connsiteY112" fmla="*/ 717947 h 3722688"/>
              <a:gd name="connsiteX113" fmla="*/ 1228487 w 2871788"/>
              <a:gd name="connsiteY113" fmla="*/ 696675 h 3722688"/>
              <a:gd name="connsiteX114" fmla="*/ 1228487 w 2871788"/>
              <a:gd name="connsiteY114" fmla="*/ 696675 h 3722688"/>
              <a:gd name="connsiteX115" fmla="*/ 1196578 w 2871788"/>
              <a:gd name="connsiteY115" fmla="*/ 728583 h 3722688"/>
              <a:gd name="connsiteX116" fmla="*/ 1196578 w 2871788"/>
              <a:gd name="connsiteY116" fmla="*/ 728583 h 3722688"/>
              <a:gd name="connsiteX117" fmla="*/ 1196578 w 2871788"/>
              <a:gd name="connsiteY117" fmla="*/ 728583 h 3722688"/>
              <a:gd name="connsiteX118" fmla="*/ 1196578 w 2871788"/>
              <a:gd name="connsiteY118" fmla="*/ 728583 h 3722688"/>
              <a:gd name="connsiteX119" fmla="*/ 1196578 w 2871788"/>
              <a:gd name="connsiteY119" fmla="*/ 739220 h 3722688"/>
              <a:gd name="connsiteX120" fmla="*/ 1196578 w 2871788"/>
              <a:gd name="connsiteY120" fmla="*/ 739220 h 3722688"/>
              <a:gd name="connsiteX121" fmla="*/ 1196578 w 2871788"/>
              <a:gd name="connsiteY121" fmla="*/ 739220 h 3722688"/>
              <a:gd name="connsiteX122" fmla="*/ 1196578 w 2871788"/>
              <a:gd name="connsiteY122" fmla="*/ 739220 h 3722688"/>
              <a:gd name="connsiteX123" fmla="*/ 1196578 w 2871788"/>
              <a:gd name="connsiteY123" fmla="*/ 739220 h 3722688"/>
              <a:gd name="connsiteX124" fmla="*/ 1196578 w 2871788"/>
              <a:gd name="connsiteY124" fmla="*/ 739220 h 3722688"/>
              <a:gd name="connsiteX125" fmla="*/ 1196578 w 2871788"/>
              <a:gd name="connsiteY125" fmla="*/ 739220 h 3722688"/>
              <a:gd name="connsiteX126" fmla="*/ 1419940 w 2871788"/>
              <a:gd name="connsiteY126" fmla="*/ 717947 h 3722688"/>
              <a:gd name="connsiteX127" fmla="*/ 1441212 w 2871788"/>
              <a:gd name="connsiteY127" fmla="*/ 717947 h 3722688"/>
              <a:gd name="connsiteX128" fmla="*/ 1441212 w 2871788"/>
              <a:gd name="connsiteY128" fmla="*/ 771128 h 3722688"/>
              <a:gd name="connsiteX129" fmla="*/ 1419940 w 2871788"/>
              <a:gd name="connsiteY129" fmla="*/ 781765 h 3722688"/>
              <a:gd name="connsiteX130" fmla="*/ 1409303 w 2871788"/>
              <a:gd name="connsiteY130" fmla="*/ 781765 h 3722688"/>
              <a:gd name="connsiteX131" fmla="*/ 1398667 w 2871788"/>
              <a:gd name="connsiteY131" fmla="*/ 771128 h 3722688"/>
              <a:gd name="connsiteX132" fmla="*/ 1398667 w 2871788"/>
              <a:gd name="connsiteY132" fmla="*/ 739220 h 3722688"/>
              <a:gd name="connsiteX133" fmla="*/ 1419940 w 2871788"/>
              <a:gd name="connsiteY133" fmla="*/ 717947 h 3722688"/>
              <a:gd name="connsiteX134" fmla="*/ 1281668 w 2871788"/>
              <a:gd name="connsiteY134" fmla="*/ 866855 h 3722688"/>
              <a:gd name="connsiteX135" fmla="*/ 1281668 w 2871788"/>
              <a:gd name="connsiteY135" fmla="*/ 866855 h 3722688"/>
              <a:gd name="connsiteX136" fmla="*/ 1281668 w 2871788"/>
              <a:gd name="connsiteY136" fmla="*/ 866855 h 3722688"/>
              <a:gd name="connsiteX137" fmla="*/ 1281668 w 2871788"/>
              <a:gd name="connsiteY137" fmla="*/ 866855 h 3722688"/>
              <a:gd name="connsiteX138" fmla="*/ 1473121 w 2871788"/>
              <a:gd name="connsiteY138" fmla="*/ 792401 h 3722688"/>
              <a:gd name="connsiteX139" fmla="*/ 1473121 w 2871788"/>
              <a:gd name="connsiteY139" fmla="*/ 792401 h 3722688"/>
              <a:gd name="connsiteX140" fmla="*/ 1462485 w 2871788"/>
              <a:gd name="connsiteY140" fmla="*/ 813673 h 3722688"/>
              <a:gd name="connsiteX141" fmla="*/ 1451848 w 2871788"/>
              <a:gd name="connsiteY141" fmla="*/ 834946 h 3722688"/>
              <a:gd name="connsiteX142" fmla="*/ 1419940 w 2871788"/>
              <a:gd name="connsiteY142" fmla="*/ 888127 h 3722688"/>
              <a:gd name="connsiteX143" fmla="*/ 1409303 w 2871788"/>
              <a:gd name="connsiteY143" fmla="*/ 898763 h 3722688"/>
              <a:gd name="connsiteX144" fmla="*/ 1388031 w 2871788"/>
              <a:gd name="connsiteY144" fmla="*/ 909400 h 3722688"/>
              <a:gd name="connsiteX145" fmla="*/ 1345486 w 2871788"/>
              <a:gd name="connsiteY145" fmla="*/ 941308 h 3722688"/>
              <a:gd name="connsiteX146" fmla="*/ 1313577 w 2871788"/>
              <a:gd name="connsiteY146" fmla="*/ 951945 h 3722688"/>
              <a:gd name="connsiteX147" fmla="*/ 1313577 w 2871788"/>
              <a:gd name="connsiteY147" fmla="*/ 951945 h 3722688"/>
              <a:gd name="connsiteX148" fmla="*/ 1292305 w 2871788"/>
              <a:gd name="connsiteY148" fmla="*/ 930672 h 3722688"/>
              <a:gd name="connsiteX149" fmla="*/ 1271032 w 2871788"/>
              <a:gd name="connsiteY149" fmla="*/ 888127 h 3722688"/>
              <a:gd name="connsiteX150" fmla="*/ 1271032 w 2871788"/>
              <a:gd name="connsiteY150" fmla="*/ 866855 h 3722688"/>
              <a:gd name="connsiteX151" fmla="*/ 1271032 w 2871788"/>
              <a:gd name="connsiteY151" fmla="*/ 866855 h 3722688"/>
              <a:gd name="connsiteX152" fmla="*/ 1292305 w 2871788"/>
              <a:gd name="connsiteY152" fmla="*/ 866855 h 3722688"/>
              <a:gd name="connsiteX153" fmla="*/ 1356122 w 2871788"/>
              <a:gd name="connsiteY153" fmla="*/ 877491 h 3722688"/>
              <a:gd name="connsiteX154" fmla="*/ 1366758 w 2871788"/>
              <a:gd name="connsiteY154" fmla="*/ 877491 h 3722688"/>
              <a:gd name="connsiteX155" fmla="*/ 1377395 w 2871788"/>
              <a:gd name="connsiteY155" fmla="*/ 877491 h 3722688"/>
              <a:gd name="connsiteX156" fmla="*/ 1377395 w 2871788"/>
              <a:gd name="connsiteY156" fmla="*/ 866855 h 3722688"/>
              <a:gd name="connsiteX157" fmla="*/ 1377395 w 2871788"/>
              <a:gd name="connsiteY157" fmla="*/ 824310 h 3722688"/>
              <a:gd name="connsiteX158" fmla="*/ 1377395 w 2871788"/>
              <a:gd name="connsiteY158" fmla="*/ 781765 h 3722688"/>
              <a:gd name="connsiteX159" fmla="*/ 1398667 w 2871788"/>
              <a:gd name="connsiteY159" fmla="*/ 781765 h 3722688"/>
              <a:gd name="connsiteX160" fmla="*/ 1451848 w 2871788"/>
              <a:gd name="connsiteY160" fmla="*/ 781765 h 3722688"/>
              <a:gd name="connsiteX161" fmla="*/ 1473121 w 2871788"/>
              <a:gd name="connsiteY161" fmla="*/ 792401 h 3722688"/>
              <a:gd name="connsiteX162" fmla="*/ 1717755 w 2871788"/>
              <a:gd name="connsiteY162" fmla="*/ 973217 h 3722688"/>
              <a:gd name="connsiteX163" fmla="*/ 1717755 w 2871788"/>
              <a:gd name="connsiteY163" fmla="*/ 973217 h 3722688"/>
              <a:gd name="connsiteX164" fmla="*/ 1717755 w 2871788"/>
              <a:gd name="connsiteY164" fmla="*/ 973217 h 3722688"/>
              <a:gd name="connsiteX165" fmla="*/ 1717755 w 2871788"/>
              <a:gd name="connsiteY165" fmla="*/ 973217 h 3722688"/>
              <a:gd name="connsiteX166" fmla="*/ 1696482 w 2871788"/>
              <a:gd name="connsiteY166" fmla="*/ 994490 h 3722688"/>
              <a:gd name="connsiteX167" fmla="*/ 1696482 w 2871788"/>
              <a:gd name="connsiteY167" fmla="*/ 994490 h 3722688"/>
              <a:gd name="connsiteX168" fmla="*/ 1696482 w 2871788"/>
              <a:gd name="connsiteY168" fmla="*/ 994490 h 3722688"/>
              <a:gd name="connsiteX169" fmla="*/ 1696482 w 2871788"/>
              <a:gd name="connsiteY169" fmla="*/ 994490 h 3722688"/>
              <a:gd name="connsiteX170" fmla="*/ 1696482 w 2871788"/>
              <a:gd name="connsiteY170" fmla="*/ 994490 h 3722688"/>
              <a:gd name="connsiteX171" fmla="*/ 1356122 w 2871788"/>
              <a:gd name="connsiteY171" fmla="*/ 1249760 h 3722688"/>
              <a:gd name="connsiteX172" fmla="*/ 1356122 w 2871788"/>
              <a:gd name="connsiteY172" fmla="*/ 1249760 h 3722688"/>
              <a:gd name="connsiteX173" fmla="*/ 1356122 w 2871788"/>
              <a:gd name="connsiteY173" fmla="*/ 1249760 h 3722688"/>
              <a:gd name="connsiteX174" fmla="*/ 1356122 w 2871788"/>
              <a:gd name="connsiteY174" fmla="*/ 1249760 h 3722688"/>
              <a:gd name="connsiteX175" fmla="*/ 1366758 w 2871788"/>
              <a:gd name="connsiteY175" fmla="*/ 1249760 h 3722688"/>
              <a:gd name="connsiteX176" fmla="*/ 1366758 w 2871788"/>
              <a:gd name="connsiteY176" fmla="*/ 1249760 h 3722688"/>
              <a:gd name="connsiteX177" fmla="*/ 1366758 w 2871788"/>
              <a:gd name="connsiteY177" fmla="*/ 1249760 h 3722688"/>
              <a:gd name="connsiteX178" fmla="*/ 1366758 w 2871788"/>
              <a:gd name="connsiteY178" fmla="*/ 1249760 h 3722688"/>
              <a:gd name="connsiteX179" fmla="*/ 1324213 w 2871788"/>
              <a:gd name="connsiteY179" fmla="*/ 1281669 h 3722688"/>
              <a:gd name="connsiteX180" fmla="*/ 1324213 w 2871788"/>
              <a:gd name="connsiteY180" fmla="*/ 1281669 h 3722688"/>
              <a:gd name="connsiteX181" fmla="*/ 1324213 w 2871788"/>
              <a:gd name="connsiteY181" fmla="*/ 1281669 h 3722688"/>
              <a:gd name="connsiteX182" fmla="*/ 1324213 w 2871788"/>
              <a:gd name="connsiteY182" fmla="*/ 1281669 h 3722688"/>
              <a:gd name="connsiteX183" fmla="*/ 2781380 w 2871788"/>
              <a:gd name="connsiteY183" fmla="*/ 1292305 h 3722688"/>
              <a:gd name="connsiteX184" fmla="*/ 2792016 w 2871788"/>
              <a:gd name="connsiteY184" fmla="*/ 1324214 h 3722688"/>
              <a:gd name="connsiteX185" fmla="*/ 2792016 w 2871788"/>
              <a:gd name="connsiteY185" fmla="*/ 1334850 h 3722688"/>
              <a:gd name="connsiteX186" fmla="*/ 2792016 w 2871788"/>
              <a:gd name="connsiteY186" fmla="*/ 1313577 h 3722688"/>
              <a:gd name="connsiteX187" fmla="*/ 2781380 w 2871788"/>
              <a:gd name="connsiteY187" fmla="*/ 1292305 h 3722688"/>
              <a:gd name="connsiteX188" fmla="*/ 2781380 w 2871788"/>
              <a:gd name="connsiteY188" fmla="*/ 1292305 h 3722688"/>
              <a:gd name="connsiteX189" fmla="*/ 2792016 w 2871788"/>
              <a:gd name="connsiteY189" fmla="*/ 1366759 h 3722688"/>
              <a:gd name="connsiteX190" fmla="*/ 2792016 w 2871788"/>
              <a:gd name="connsiteY190" fmla="*/ 1366759 h 3722688"/>
              <a:gd name="connsiteX191" fmla="*/ 2792016 w 2871788"/>
              <a:gd name="connsiteY191" fmla="*/ 1366759 h 3722688"/>
              <a:gd name="connsiteX192" fmla="*/ 2792016 w 2871788"/>
              <a:gd name="connsiteY192" fmla="*/ 1366759 h 3722688"/>
              <a:gd name="connsiteX193" fmla="*/ 1717755 w 2871788"/>
              <a:gd name="connsiteY193" fmla="*/ 994490 h 3722688"/>
              <a:gd name="connsiteX194" fmla="*/ 1717755 w 2871788"/>
              <a:gd name="connsiteY194" fmla="*/ 994490 h 3722688"/>
              <a:gd name="connsiteX195" fmla="*/ 1717755 w 2871788"/>
              <a:gd name="connsiteY195" fmla="*/ 1026398 h 3722688"/>
              <a:gd name="connsiteX196" fmla="*/ 1749663 w 2871788"/>
              <a:gd name="connsiteY196" fmla="*/ 1154034 h 3722688"/>
              <a:gd name="connsiteX197" fmla="*/ 1813481 w 2871788"/>
              <a:gd name="connsiteY197" fmla="*/ 1324214 h 3722688"/>
              <a:gd name="connsiteX198" fmla="*/ 1813481 w 2871788"/>
              <a:gd name="connsiteY198" fmla="*/ 1345486 h 3722688"/>
              <a:gd name="connsiteX199" fmla="*/ 1802845 w 2871788"/>
              <a:gd name="connsiteY199" fmla="*/ 1356122 h 3722688"/>
              <a:gd name="connsiteX200" fmla="*/ 1824117 w 2871788"/>
              <a:gd name="connsiteY200" fmla="*/ 1388031 h 3722688"/>
              <a:gd name="connsiteX201" fmla="*/ 1834754 w 2871788"/>
              <a:gd name="connsiteY201" fmla="*/ 1398667 h 3722688"/>
              <a:gd name="connsiteX202" fmla="*/ 1760300 w 2871788"/>
              <a:gd name="connsiteY202" fmla="*/ 1419940 h 3722688"/>
              <a:gd name="connsiteX203" fmla="*/ 1707118 w 2871788"/>
              <a:gd name="connsiteY203" fmla="*/ 1419940 h 3722688"/>
              <a:gd name="connsiteX204" fmla="*/ 1653937 w 2871788"/>
              <a:gd name="connsiteY204" fmla="*/ 1419940 h 3722688"/>
              <a:gd name="connsiteX205" fmla="*/ 1590120 w 2871788"/>
              <a:gd name="connsiteY205" fmla="*/ 1398667 h 3722688"/>
              <a:gd name="connsiteX206" fmla="*/ 1441212 w 2871788"/>
              <a:gd name="connsiteY206" fmla="*/ 1313577 h 3722688"/>
              <a:gd name="connsiteX207" fmla="*/ 1377395 w 2871788"/>
              <a:gd name="connsiteY207" fmla="*/ 1249760 h 3722688"/>
              <a:gd name="connsiteX208" fmla="*/ 1398667 w 2871788"/>
              <a:gd name="connsiteY208" fmla="*/ 1249760 h 3722688"/>
              <a:gd name="connsiteX209" fmla="*/ 1462485 w 2871788"/>
              <a:gd name="connsiteY209" fmla="*/ 1207215 h 3722688"/>
              <a:gd name="connsiteX210" fmla="*/ 1483757 w 2871788"/>
              <a:gd name="connsiteY210" fmla="*/ 1196578 h 3722688"/>
              <a:gd name="connsiteX211" fmla="*/ 1568847 w 2871788"/>
              <a:gd name="connsiteY211" fmla="*/ 1122125 h 3722688"/>
              <a:gd name="connsiteX212" fmla="*/ 1632665 w 2871788"/>
              <a:gd name="connsiteY212" fmla="*/ 1068943 h 3722688"/>
              <a:gd name="connsiteX213" fmla="*/ 1664574 w 2871788"/>
              <a:gd name="connsiteY213" fmla="*/ 1026398 h 3722688"/>
              <a:gd name="connsiteX214" fmla="*/ 1685846 w 2871788"/>
              <a:gd name="connsiteY214" fmla="*/ 1005126 h 3722688"/>
              <a:gd name="connsiteX215" fmla="*/ 1685846 w 2871788"/>
              <a:gd name="connsiteY215" fmla="*/ 1005126 h 3722688"/>
              <a:gd name="connsiteX216" fmla="*/ 1685846 w 2871788"/>
              <a:gd name="connsiteY216" fmla="*/ 1058307 h 3722688"/>
              <a:gd name="connsiteX217" fmla="*/ 1696482 w 2871788"/>
              <a:gd name="connsiteY217" fmla="*/ 1143397 h 3722688"/>
              <a:gd name="connsiteX218" fmla="*/ 1696482 w 2871788"/>
              <a:gd name="connsiteY218" fmla="*/ 1302941 h 3722688"/>
              <a:gd name="connsiteX219" fmla="*/ 1685846 w 2871788"/>
              <a:gd name="connsiteY219" fmla="*/ 1356122 h 3722688"/>
              <a:gd name="connsiteX220" fmla="*/ 1675210 w 2871788"/>
              <a:gd name="connsiteY220" fmla="*/ 1377395 h 3722688"/>
              <a:gd name="connsiteX221" fmla="*/ 1707118 w 2871788"/>
              <a:gd name="connsiteY221" fmla="*/ 1398667 h 3722688"/>
              <a:gd name="connsiteX222" fmla="*/ 1707118 w 2871788"/>
              <a:gd name="connsiteY222" fmla="*/ 1398667 h 3722688"/>
              <a:gd name="connsiteX223" fmla="*/ 1728391 w 2871788"/>
              <a:gd name="connsiteY223" fmla="*/ 1302941 h 3722688"/>
              <a:gd name="connsiteX224" fmla="*/ 1728391 w 2871788"/>
              <a:gd name="connsiteY224" fmla="*/ 1132761 h 3722688"/>
              <a:gd name="connsiteX225" fmla="*/ 1717755 w 2871788"/>
              <a:gd name="connsiteY225" fmla="*/ 994490 h 3722688"/>
              <a:gd name="connsiteX226" fmla="*/ 1717755 w 2871788"/>
              <a:gd name="connsiteY226" fmla="*/ 994490 h 3722688"/>
              <a:gd name="connsiteX227" fmla="*/ 1962388 w 2871788"/>
              <a:gd name="connsiteY227" fmla="*/ 1568847 h 3722688"/>
              <a:gd name="connsiteX228" fmla="*/ 1962388 w 2871788"/>
              <a:gd name="connsiteY228" fmla="*/ 1568847 h 3722688"/>
              <a:gd name="connsiteX229" fmla="*/ 1962388 w 2871788"/>
              <a:gd name="connsiteY229" fmla="*/ 1568847 h 3722688"/>
              <a:gd name="connsiteX230" fmla="*/ 1962388 w 2871788"/>
              <a:gd name="connsiteY230" fmla="*/ 1568847 h 3722688"/>
              <a:gd name="connsiteX231" fmla="*/ 1962388 w 2871788"/>
              <a:gd name="connsiteY231" fmla="*/ 1568847 h 3722688"/>
              <a:gd name="connsiteX232" fmla="*/ 2664381 w 2871788"/>
              <a:gd name="connsiteY232" fmla="*/ 1739027 h 3722688"/>
              <a:gd name="connsiteX233" fmla="*/ 2664381 w 2871788"/>
              <a:gd name="connsiteY233" fmla="*/ 1739027 h 3722688"/>
              <a:gd name="connsiteX234" fmla="*/ 2664381 w 2871788"/>
              <a:gd name="connsiteY234" fmla="*/ 1739027 h 3722688"/>
              <a:gd name="connsiteX235" fmla="*/ 2664381 w 2871788"/>
              <a:gd name="connsiteY235" fmla="*/ 1739027 h 3722688"/>
              <a:gd name="connsiteX236" fmla="*/ 2760107 w 2871788"/>
              <a:gd name="connsiteY236" fmla="*/ 1760300 h 3722688"/>
              <a:gd name="connsiteX237" fmla="*/ 2760107 w 2871788"/>
              <a:gd name="connsiteY237" fmla="*/ 1760300 h 3722688"/>
              <a:gd name="connsiteX238" fmla="*/ 2760107 w 2871788"/>
              <a:gd name="connsiteY238" fmla="*/ 1760300 h 3722688"/>
              <a:gd name="connsiteX239" fmla="*/ 2760107 w 2871788"/>
              <a:gd name="connsiteY239" fmla="*/ 1760300 h 3722688"/>
              <a:gd name="connsiteX240" fmla="*/ 2632473 w 2871788"/>
              <a:gd name="connsiteY240" fmla="*/ 1834754 h 3722688"/>
              <a:gd name="connsiteX241" fmla="*/ 2632473 w 2871788"/>
              <a:gd name="connsiteY241" fmla="*/ 1834754 h 3722688"/>
              <a:gd name="connsiteX242" fmla="*/ 2632473 w 2871788"/>
              <a:gd name="connsiteY242" fmla="*/ 1834754 h 3722688"/>
              <a:gd name="connsiteX243" fmla="*/ 2632473 w 2871788"/>
              <a:gd name="connsiteY243" fmla="*/ 1834754 h 3722688"/>
              <a:gd name="connsiteX244" fmla="*/ 2632473 w 2871788"/>
              <a:gd name="connsiteY244" fmla="*/ 1834754 h 3722688"/>
              <a:gd name="connsiteX245" fmla="*/ 1696482 w 2871788"/>
              <a:gd name="connsiteY245" fmla="*/ 2579291 h 3722688"/>
              <a:gd name="connsiteX246" fmla="*/ 1696482 w 2871788"/>
              <a:gd name="connsiteY246" fmla="*/ 2579291 h 3722688"/>
              <a:gd name="connsiteX247" fmla="*/ 1696482 w 2871788"/>
              <a:gd name="connsiteY247" fmla="*/ 2579291 h 3722688"/>
              <a:gd name="connsiteX248" fmla="*/ 1696482 w 2871788"/>
              <a:gd name="connsiteY248" fmla="*/ 2579291 h 3722688"/>
              <a:gd name="connsiteX249" fmla="*/ 2153841 w 2871788"/>
              <a:gd name="connsiteY249" fmla="*/ 2685654 h 3722688"/>
              <a:gd name="connsiteX250" fmla="*/ 2153841 w 2871788"/>
              <a:gd name="connsiteY250" fmla="*/ 2685654 h 3722688"/>
              <a:gd name="connsiteX251" fmla="*/ 2153841 w 2871788"/>
              <a:gd name="connsiteY251" fmla="*/ 2685654 h 3722688"/>
              <a:gd name="connsiteX252" fmla="*/ 2153841 w 2871788"/>
              <a:gd name="connsiteY252" fmla="*/ 2685654 h 3722688"/>
              <a:gd name="connsiteX253" fmla="*/ 2153841 w 2871788"/>
              <a:gd name="connsiteY253" fmla="*/ 2685654 h 3722688"/>
              <a:gd name="connsiteX254" fmla="*/ 1983661 w 2871788"/>
              <a:gd name="connsiteY254" fmla="*/ 2930288 h 3722688"/>
              <a:gd name="connsiteX255" fmla="*/ 1983661 w 2871788"/>
              <a:gd name="connsiteY255" fmla="*/ 2930288 h 3722688"/>
              <a:gd name="connsiteX256" fmla="*/ 1983661 w 2871788"/>
              <a:gd name="connsiteY256" fmla="*/ 2930288 h 3722688"/>
              <a:gd name="connsiteX257" fmla="*/ 1983661 w 2871788"/>
              <a:gd name="connsiteY257" fmla="*/ 2930288 h 3722688"/>
              <a:gd name="connsiteX258" fmla="*/ 2026206 w 2871788"/>
              <a:gd name="connsiteY258" fmla="*/ 2940924 h 3722688"/>
              <a:gd name="connsiteX259" fmla="*/ 2026206 w 2871788"/>
              <a:gd name="connsiteY259" fmla="*/ 2940924 h 3722688"/>
              <a:gd name="connsiteX260" fmla="*/ 2026206 w 2871788"/>
              <a:gd name="connsiteY260" fmla="*/ 2940924 h 3722688"/>
              <a:gd name="connsiteX261" fmla="*/ 2026206 w 2871788"/>
              <a:gd name="connsiteY261" fmla="*/ 2940924 h 3722688"/>
              <a:gd name="connsiteX262" fmla="*/ 2026206 w 2871788"/>
              <a:gd name="connsiteY262" fmla="*/ 2940924 h 3722688"/>
              <a:gd name="connsiteX263" fmla="*/ 2036842 w 2871788"/>
              <a:gd name="connsiteY263" fmla="*/ 2962197 h 3722688"/>
              <a:gd name="connsiteX264" fmla="*/ 2036842 w 2871788"/>
              <a:gd name="connsiteY264" fmla="*/ 2962197 h 3722688"/>
              <a:gd name="connsiteX265" fmla="*/ 2036842 w 2871788"/>
              <a:gd name="connsiteY265" fmla="*/ 2962197 h 3722688"/>
              <a:gd name="connsiteX266" fmla="*/ 2036842 w 2871788"/>
              <a:gd name="connsiteY266" fmla="*/ 2962197 h 3722688"/>
              <a:gd name="connsiteX267" fmla="*/ 2536746 w 2871788"/>
              <a:gd name="connsiteY267" fmla="*/ 3036650 h 3722688"/>
              <a:gd name="connsiteX268" fmla="*/ 2536746 w 2871788"/>
              <a:gd name="connsiteY268" fmla="*/ 3036650 h 3722688"/>
              <a:gd name="connsiteX269" fmla="*/ 2536746 w 2871788"/>
              <a:gd name="connsiteY269" fmla="*/ 3036650 h 3722688"/>
              <a:gd name="connsiteX270" fmla="*/ 2536746 w 2871788"/>
              <a:gd name="connsiteY270" fmla="*/ 3036650 h 3722688"/>
              <a:gd name="connsiteX271" fmla="*/ 2366566 w 2871788"/>
              <a:gd name="connsiteY271" fmla="*/ 3196194 h 3722688"/>
              <a:gd name="connsiteX272" fmla="*/ 2366566 w 2871788"/>
              <a:gd name="connsiteY272" fmla="*/ 3196194 h 3722688"/>
              <a:gd name="connsiteX273" fmla="*/ 2366566 w 2871788"/>
              <a:gd name="connsiteY273" fmla="*/ 3196194 h 3722688"/>
              <a:gd name="connsiteX274" fmla="*/ 2366566 w 2871788"/>
              <a:gd name="connsiteY274" fmla="*/ 3196194 h 3722688"/>
              <a:gd name="connsiteX275" fmla="*/ 2355930 w 2871788"/>
              <a:gd name="connsiteY275" fmla="*/ 3206830 h 3722688"/>
              <a:gd name="connsiteX276" fmla="*/ 2355930 w 2871788"/>
              <a:gd name="connsiteY276" fmla="*/ 3206830 h 3722688"/>
              <a:gd name="connsiteX277" fmla="*/ 2355930 w 2871788"/>
              <a:gd name="connsiteY277" fmla="*/ 3206830 h 3722688"/>
              <a:gd name="connsiteX278" fmla="*/ 2355930 w 2871788"/>
              <a:gd name="connsiteY278" fmla="*/ 3206830 h 3722688"/>
              <a:gd name="connsiteX279" fmla="*/ 1579483 w 2871788"/>
              <a:gd name="connsiteY279" fmla="*/ 3228103 h 3722688"/>
              <a:gd name="connsiteX280" fmla="*/ 1579483 w 2871788"/>
              <a:gd name="connsiteY280" fmla="*/ 3228103 h 3722688"/>
              <a:gd name="connsiteX281" fmla="*/ 1579483 w 2871788"/>
              <a:gd name="connsiteY281" fmla="*/ 3228103 h 3722688"/>
              <a:gd name="connsiteX282" fmla="*/ 1579483 w 2871788"/>
              <a:gd name="connsiteY282" fmla="*/ 3228103 h 3722688"/>
              <a:gd name="connsiteX283" fmla="*/ 1334850 w 2871788"/>
              <a:gd name="connsiteY283" fmla="*/ 3260012 h 3722688"/>
              <a:gd name="connsiteX284" fmla="*/ 1398667 w 2871788"/>
              <a:gd name="connsiteY284" fmla="*/ 3260012 h 3722688"/>
              <a:gd name="connsiteX285" fmla="*/ 1334850 w 2871788"/>
              <a:gd name="connsiteY285" fmla="*/ 3260012 h 3722688"/>
              <a:gd name="connsiteX286" fmla="*/ 1292305 w 2871788"/>
              <a:gd name="connsiteY286" fmla="*/ 3260012 h 3722688"/>
              <a:gd name="connsiteX287" fmla="*/ 1292305 w 2871788"/>
              <a:gd name="connsiteY287" fmla="*/ 3260012 h 3722688"/>
              <a:gd name="connsiteX288" fmla="*/ 1334850 w 2871788"/>
              <a:gd name="connsiteY288" fmla="*/ 3260012 h 3722688"/>
              <a:gd name="connsiteX289" fmla="*/ 1462485 w 2871788"/>
              <a:gd name="connsiteY289" fmla="*/ 3483373 h 3722688"/>
              <a:gd name="connsiteX290" fmla="*/ 1462485 w 2871788"/>
              <a:gd name="connsiteY290" fmla="*/ 3483373 h 3722688"/>
              <a:gd name="connsiteX291" fmla="*/ 1462485 w 2871788"/>
              <a:gd name="connsiteY291" fmla="*/ 3483373 h 3722688"/>
              <a:gd name="connsiteX292" fmla="*/ 1462485 w 2871788"/>
              <a:gd name="connsiteY292" fmla="*/ 3483373 h 3722688"/>
              <a:gd name="connsiteX293" fmla="*/ 1462485 w 2871788"/>
              <a:gd name="connsiteY293" fmla="*/ 3483373 h 3722688"/>
              <a:gd name="connsiteX294" fmla="*/ 1856026 w 2871788"/>
              <a:gd name="connsiteY294" fmla="*/ 90408 h 3722688"/>
              <a:gd name="connsiteX295" fmla="*/ 1802845 w 2871788"/>
              <a:gd name="connsiteY295" fmla="*/ 90408 h 3722688"/>
              <a:gd name="connsiteX296" fmla="*/ 1685846 w 2871788"/>
              <a:gd name="connsiteY296" fmla="*/ 132953 h 3722688"/>
              <a:gd name="connsiteX297" fmla="*/ 1632665 w 2871788"/>
              <a:gd name="connsiteY297" fmla="*/ 207407 h 3722688"/>
              <a:gd name="connsiteX298" fmla="*/ 1600756 w 2871788"/>
              <a:gd name="connsiteY298" fmla="*/ 303133 h 3722688"/>
              <a:gd name="connsiteX299" fmla="*/ 1590120 w 2871788"/>
              <a:gd name="connsiteY299" fmla="*/ 313769 h 3722688"/>
              <a:gd name="connsiteX300" fmla="*/ 1547575 w 2871788"/>
              <a:gd name="connsiteY300" fmla="*/ 377587 h 3722688"/>
              <a:gd name="connsiteX301" fmla="*/ 1632665 w 2871788"/>
              <a:gd name="connsiteY301" fmla="*/ 409496 h 3722688"/>
              <a:gd name="connsiteX302" fmla="*/ 1653937 w 2871788"/>
              <a:gd name="connsiteY302" fmla="*/ 409496 h 3722688"/>
              <a:gd name="connsiteX303" fmla="*/ 1664574 w 2871788"/>
              <a:gd name="connsiteY303" fmla="*/ 430768 h 3722688"/>
              <a:gd name="connsiteX304" fmla="*/ 1675210 w 2871788"/>
              <a:gd name="connsiteY304" fmla="*/ 452041 h 3722688"/>
              <a:gd name="connsiteX305" fmla="*/ 1664574 w 2871788"/>
              <a:gd name="connsiteY305" fmla="*/ 483950 h 3722688"/>
              <a:gd name="connsiteX306" fmla="*/ 1664574 w 2871788"/>
              <a:gd name="connsiteY306" fmla="*/ 537131 h 3722688"/>
              <a:gd name="connsiteX307" fmla="*/ 1675210 w 2871788"/>
              <a:gd name="connsiteY307" fmla="*/ 547767 h 3722688"/>
              <a:gd name="connsiteX308" fmla="*/ 1664574 w 2871788"/>
              <a:gd name="connsiteY308" fmla="*/ 558403 h 3722688"/>
              <a:gd name="connsiteX309" fmla="*/ 1653937 w 2871788"/>
              <a:gd name="connsiteY309" fmla="*/ 579676 h 3722688"/>
              <a:gd name="connsiteX310" fmla="*/ 1632665 w 2871788"/>
              <a:gd name="connsiteY310" fmla="*/ 590312 h 3722688"/>
              <a:gd name="connsiteX311" fmla="*/ 1600756 w 2871788"/>
              <a:gd name="connsiteY311" fmla="*/ 579676 h 3722688"/>
              <a:gd name="connsiteX312" fmla="*/ 1590120 w 2871788"/>
              <a:gd name="connsiteY312" fmla="*/ 569040 h 3722688"/>
              <a:gd name="connsiteX313" fmla="*/ 1568847 w 2871788"/>
              <a:gd name="connsiteY313" fmla="*/ 558403 h 3722688"/>
              <a:gd name="connsiteX314" fmla="*/ 1547575 w 2871788"/>
              <a:gd name="connsiteY314" fmla="*/ 515858 h 3722688"/>
              <a:gd name="connsiteX315" fmla="*/ 1526302 w 2871788"/>
              <a:gd name="connsiteY315" fmla="*/ 483950 h 3722688"/>
              <a:gd name="connsiteX316" fmla="*/ 1494393 w 2871788"/>
              <a:gd name="connsiteY316" fmla="*/ 483950 h 3722688"/>
              <a:gd name="connsiteX317" fmla="*/ 1483757 w 2871788"/>
              <a:gd name="connsiteY317" fmla="*/ 483950 h 3722688"/>
              <a:gd name="connsiteX318" fmla="*/ 1430576 w 2871788"/>
              <a:gd name="connsiteY318" fmla="*/ 483950 h 3722688"/>
              <a:gd name="connsiteX319" fmla="*/ 1356122 w 2871788"/>
              <a:gd name="connsiteY319" fmla="*/ 494586 h 3722688"/>
              <a:gd name="connsiteX320" fmla="*/ 1207215 w 2871788"/>
              <a:gd name="connsiteY320" fmla="*/ 526495 h 3722688"/>
              <a:gd name="connsiteX321" fmla="*/ 1196578 w 2871788"/>
              <a:gd name="connsiteY321" fmla="*/ 547767 h 3722688"/>
              <a:gd name="connsiteX322" fmla="*/ 1196578 w 2871788"/>
              <a:gd name="connsiteY322" fmla="*/ 558403 h 3722688"/>
              <a:gd name="connsiteX323" fmla="*/ 1175306 w 2871788"/>
              <a:gd name="connsiteY323" fmla="*/ 558403 h 3722688"/>
              <a:gd name="connsiteX324" fmla="*/ 1132761 w 2871788"/>
              <a:gd name="connsiteY324" fmla="*/ 569040 h 3722688"/>
              <a:gd name="connsiteX325" fmla="*/ 1100852 w 2871788"/>
              <a:gd name="connsiteY325" fmla="*/ 569040 h 3722688"/>
              <a:gd name="connsiteX326" fmla="*/ 1047671 w 2871788"/>
              <a:gd name="connsiteY326" fmla="*/ 569040 h 3722688"/>
              <a:gd name="connsiteX327" fmla="*/ 1026398 w 2871788"/>
              <a:gd name="connsiteY327" fmla="*/ 569040 h 3722688"/>
              <a:gd name="connsiteX328" fmla="*/ 1005126 w 2871788"/>
              <a:gd name="connsiteY328" fmla="*/ 569040 h 3722688"/>
              <a:gd name="connsiteX329" fmla="*/ 983853 w 2871788"/>
              <a:gd name="connsiteY329" fmla="*/ 569040 h 3722688"/>
              <a:gd name="connsiteX330" fmla="*/ 962581 w 2871788"/>
              <a:gd name="connsiteY330" fmla="*/ 569040 h 3722688"/>
              <a:gd name="connsiteX331" fmla="*/ 920036 w 2871788"/>
              <a:gd name="connsiteY331" fmla="*/ 569040 h 3722688"/>
              <a:gd name="connsiteX332" fmla="*/ 834946 w 2871788"/>
              <a:gd name="connsiteY332" fmla="*/ 569040 h 3722688"/>
              <a:gd name="connsiteX333" fmla="*/ 696675 w 2871788"/>
              <a:gd name="connsiteY333" fmla="*/ 569040 h 3722688"/>
              <a:gd name="connsiteX334" fmla="*/ 558403 w 2871788"/>
              <a:gd name="connsiteY334" fmla="*/ 569040 h 3722688"/>
              <a:gd name="connsiteX335" fmla="*/ 505222 w 2871788"/>
              <a:gd name="connsiteY335" fmla="*/ 569040 h 3722688"/>
              <a:gd name="connsiteX336" fmla="*/ 505222 w 2871788"/>
              <a:gd name="connsiteY336" fmla="*/ 569040 h 3722688"/>
              <a:gd name="connsiteX337" fmla="*/ 462677 w 2871788"/>
              <a:gd name="connsiteY337" fmla="*/ 505222 h 3722688"/>
              <a:gd name="connsiteX338" fmla="*/ 452041 w 2871788"/>
              <a:gd name="connsiteY338" fmla="*/ 483950 h 3722688"/>
              <a:gd name="connsiteX339" fmla="*/ 441404 w 2871788"/>
              <a:gd name="connsiteY339" fmla="*/ 483950 h 3722688"/>
              <a:gd name="connsiteX340" fmla="*/ 430768 w 2871788"/>
              <a:gd name="connsiteY340" fmla="*/ 483950 h 3722688"/>
              <a:gd name="connsiteX341" fmla="*/ 430768 w 2871788"/>
              <a:gd name="connsiteY341" fmla="*/ 547767 h 3722688"/>
              <a:gd name="connsiteX342" fmla="*/ 430768 w 2871788"/>
              <a:gd name="connsiteY342" fmla="*/ 611585 h 3722688"/>
              <a:gd name="connsiteX343" fmla="*/ 292497 w 2871788"/>
              <a:gd name="connsiteY343" fmla="*/ 622221 h 3722688"/>
              <a:gd name="connsiteX344" fmla="*/ 186134 w 2871788"/>
              <a:gd name="connsiteY344" fmla="*/ 622221 h 3722688"/>
              <a:gd name="connsiteX345" fmla="*/ 154226 w 2871788"/>
              <a:gd name="connsiteY345" fmla="*/ 622221 h 3722688"/>
              <a:gd name="connsiteX346" fmla="*/ 132953 w 2871788"/>
              <a:gd name="connsiteY346" fmla="*/ 622221 h 3722688"/>
              <a:gd name="connsiteX347" fmla="*/ 79772 w 2871788"/>
              <a:gd name="connsiteY347" fmla="*/ 622221 h 3722688"/>
              <a:gd name="connsiteX348" fmla="*/ 79772 w 2871788"/>
              <a:gd name="connsiteY348" fmla="*/ 643493 h 3722688"/>
              <a:gd name="connsiteX349" fmla="*/ 79772 w 2871788"/>
              <a:gd name="connsiteY349" fmla="*/ 664766 h 3722688"/>
              <a:gd name="connsiteX350" fmla="*/ 90408 w 2871788"/>
              <a:gd name="connsiteY350" fmla="*/ 664766 h 3722688"/>
              <a:gd name="connsiteX351" fmla="*/ 143589 w 2871788"/>
              <a:gd name="connsiteY351" fmla="*/ 664766 h 3722688"/>
              <a:gd name="connsiteX352" fmla="*/ 186134 w 2871788"/>
              <a:gd name="connsiteY352" fmla="*/ 664766 h 3722688"/>
              <a:gd name="connsiteX353" fmla="*/ 186134 w 2871788"/>
              <a:gd name="connsiteY353" fmla="*/ 654130 h 3722688"/>
              <a:gd name="connsiteX354" fmla="*/ 186134 w 2871788"/>
              <a:gd name="connsiteY354" fmla="*/ 643493 h 3722688"/>
              <a:gd name="connsiteX355" fmla="*/ 228679 w 2871788"/>
              <a:gd name="connsiteY355" fmla="*/ 643493 h 3722688"/>
              <a:gd name="connsiteX356" fmla="*/ 249952 w 2871788"/>
              <a:gd name="connsiteY356" fmla="*/ 643493 h 3722688"/>
              <a:gd name="connsiteX357" fmla="*/ 356314 w 2871788"/>
              <a:gd name="connsiteY357" fmla="*/ 643493 h 3722688"/>
              <a:gd name="connsiteX358" fmla="*/ 420132 w 2871788"/>
              <a:gd name="connsiteY358" fmla="*/ 643493 h 3722688"/>
              <a:gd name="connsiteX359" fmla="*/ 441404 w 2871788"/>
              <a:gd name="connsiteY359" fmla="*/ 643493 h 3722688"/>
              <a:gd name="connsiteX360" fmla="*/ 441404 w 2871788"/>
              <a:gd name="connsiteY360" fmla="*/ 654130 h 3722688"/>
              <a:gd name="connsiteX361" fmla="*/ 452041 w 2871788"/>
              <a:gd name="connsiteY361" fmla="*/ 664766 h 3722688"/>
              <a:gd name="connsiteX362" fmla="*/ 462677 w 2871788"/>
              <a:gd name="connsiteY362" fmla="*/ 664766 h 3722688"/>
              <a:gd name="connsiteX363" fmla="*/ 462677 w 2871788"/>
              <a:gd name="connsiteY363" fmla="*/ 664766 h 3722688"/>
              <a:gd name="connsiteX364" fmla="*/ 483949 w 2871788"/>
              <a:gd name="connsiteY364" fmla="*/ 664766 h 3722688"/>
              <a:gd name="connsiteX365" fmla="*/ 483949 w 2871788"/>
              <a:gd name="connsiteY365" fmla="*/ 664766 h 3722688"/>
              <a:gd name="connsiteX366" fmla="*/ 483949 w 2871788"/>
              <a:gd name="connsiteY366" fmla="*/ 643493 h 3722688"/>
              <a:gd name="connsiteX367" fmla="*/ 483949 w 2871788"/>
              <a:gd name="connsiteY367" fmla="*/ 622221 h 3722688"/>
              <a:gd name="connsiteX368" fmla="*/ 505222 w 2871788"/>
              <a:gd name="connsiteY368" fmla="*/ 622221 h 3722688"/>
              <a:gd name="connsiteX369" fmla="*/ 526495 w 2871788"/>
              <a:gd name="connsiteY369" fmla="*/ 622221 h 3722688"/>
              <a:gd name="connsiteX370" fmla="*/ 537131 w 2871788"/>
              <a:gd name="connsiteY370" fmla="*/ 675402 h 3722688"/>
              <a:gd name="connsiteX371" fmla="*/ 515858 w 2871788"/>
              <a:gd name="connsiteY371" fmla="*/ 728583 h 3722688"/>
              <a:gd name="connsiteX372" fmla="*/ 526495 w 2871788"/>
              <a:gd name="connsiteY372" fmla="*/ 717947 h 3722688"/>
              <a:gd name="connsiteX373" fmla="*/ 526495 w 2871788"/>
              <a:gd name="connsiteY373" fmla="*/ 686038 h 3722688"/>
              <a:gd name="connsiteX374" fmla="*/ 526495 w 2871788"/>
              <a:gd name="connsiteY374" fmla="*/ 664766 h 3722688"/>
              <a:gd name="connsiteX375" fmla="*/ 526495 w 2871788"/>
              <a:gd name="connsiteY375" fmla="*/ 664766 h 3722688"/>
              <a:gd name="connsiteX376" fmla="*/ 537131 w 2871788"/>
              <a:gd name="connsiteY376" fmla="*/ 675402 h 3722688"/>
              <a:gd name="connsiteX377" fmla="*/ 675402 w 2871788"/>
              <a:gd name="connsiteY377" fmla="*/ 686038 h 3722688"/>
              <a:gd name="connsiteX378" fmla="*/ 856218 w 2871788"/>
              <a:gd name="connsiteY378" fmla="*/ 686038 h 3722688"/>
              <a:gd name="connsiteX379" fmla="*/ 898763 w 2871788"/>
              <a:gd name="connsiteY379" fmla="*/ 686038 h 3722688"/>
              <a:gd name="connsiteX380" fmla="*/ 909400 w 2871788"/>
              <a:gd name="connsiteY380" fmla="*/ 696675 h 3722688"/>
              <a:gd name="connsiteX381" fmla="*/ 973217 w 2871788"/>
              <a:gd name="connsiteY381" fmla="*/ 739220 h 3722688"/>
              <a:gd name="connsiteX382" fmla="*/ 983853 w 2871788"/>
              <a:gd name="connsiteY382" fmla="*/ 749856 h 3722688"/>
              <a:gd name="connsiteX383" fmla="*/ 1026398 w 2871788"/>
              <a:gd name="connsiteY383" fmla="*/ 771128 h 3722688"/>
              <a:gd name="connsiteX384" fmla="*/ 1079580 w 2871788"/>
              <a:gd name="connsiteY384" fmla="*/ 781765 h 3722688"/>
              <a:gd name="connsiteX385" fmla="*/ 1090216 w 2871788"/>
              <a:gd name="connsiteY385" fmla="*/ 803037 h 3722688"/>
              <a:gd name="connsiteX386" fmla="*/ 1090216 w 2871788"/>
              <a:gd name="connsiteY386" fmla="*/ 866855 h 3722688"/>
              <a:gd name="connsiteX387" fmla="*/ 1090216 w 2871788"/>
              <a:gd name="connsiteY387" fmla="*/ 930672 h 3722688"/>
              <a:gd name="connsiteX388" fmla="*/ 1100852 w 2871788"/>
              <a:gd name="connsiteY388" fmla="*/ 1037035 h 3722688"/>
              <a:gd name="connsiteX389" fmla="*/ 1100852 w 2871788"/>
              <a:gd name="connsiteY389" fmla="*/ 1079580 h 3722688"/>
              <a:gd name="connsiteX390" fmla="*/ 1100852 w 2871788"/>
              <a:gd name="connsiteY390" fmla="*/ 1111489 h 3722688"/>
              <a:gd name="connsiteX391" fmla="*/ 1111488 w 2871788"/>
              <a:gd name="connsiteY391" fmla="*/ 1143397 h 3722688"/>
              <a:gd name="connsiteX392" fmla="*/ 1132761 w 2871788"/>
              <a:gd name="connsiteY392" fmla="*/ 1217851 h 3722688"/>
              <a:gd name="connsiteX393" fmla="*/ 1217851 w 2871788"/>
              <a:gd name="connsiteY393" fmla="*/ 1292305 h 3722688"/>
              <a:gd name="connsiteX394" fmla="*/ 1249760 w 2871788"/>
              <a:gd name="connsiteY394" fmla="*/ 1302941 h 3722688"/>
              <a:gd name="connsiteX395" fmla="*/ 1281668 w 2871788"/>
              <a:gd name="connsiteY395" fmla="*/ 1292305 h 3722688"/>
              <a:gd name="connsiteX396" fmla="*/ 1292305 w 2871788"/>
              <a:gd name="connsiteY396" fmla="*/ 1281669 h 3722688"/>
              <a:gd name="connsiteX397" fmla="*/ 1292305 w 2871788"/>
              <a:gd name="connsiteY397" fmla="*/ 1292305 h 3722688"/>
              <a:gd name="connsiteX398" fmla="*/ 1292305 w 2871788"/>
              <a:gd name="connsiteY398" fmla="*/ 1302941 h 3722688"/>
              <a:gd name="connsiteX399" fmla="*/ 1302941 w 2871788"/>
              <a:gd name="connsiteY399" fmla="*/ 1302941 h 3722688"/>
              <a:gd name="connsiteX400" fmla="*/ 1345486 w 2871788"/>
              <a:gd name="connsiteY400" fmla="*/ 1302941 h 3722688"/>
              <a:gd name="connsiteX401" fmla="*/ 1345486 w 2871788"/>
              <a:gd name="connsiteY401" fmla="*/ 1292305 h 3722688"/>
              <a:gd name="connsiteX402" fmla="*/ 1345486 w 2871788"/>
              <a:gd name="connsiteY402" fmla="*/ 1281669 h 3722688"/>
              <a:gd name="connsiteX403" fmla="*/ 1356122 w 2871788"/>
              <a:gd name="connsiteY403" fmla="*/ 1292305 h 3722688"/>
              <a:gd name="connsiteX404" fmla="*/ 1388031 w 2871788"/>
              <a:gd name="connsiteY404" fmla="*/ 1324214 h 3722688"/>
              <a:gd name="connsiteX405" fmla="*/ 1419940 w 2871788"/>
              <a:gd name="connsiteY405" fmla="*/ 1356122 h 3722688"/>
              <a:gd name="connsiteX406" fmla="*/ 1515666 w 2871788"/>
              <a:gd name="connsiteY406" fmla="*/ 1419940 h 3722688"/>
              <a:gd name="connsiteX407" fmla="*/ 1622028 w 2871788"/>
              <a:gd name="connsiteY407" fmla="*/ 1462485 h 3722688"/>
              <a:gd name="connsiteX408" fmla="*/ 1685846 w 2871788"/>
              <a:gd name="connsiteY408" fmla="*/ 1473121 h 3722688"/>
              <a:gd name="connsiteX409" fmla="*/ 1792208 w 2871788"/>
              <a:gd name="connsiteY409" fmla="*/ 1451849 h 3722688"/>
              <a:gd name="connsiteX410" fmla="*/ 1813481 w 2871788"/>
              <a:gd name="connsiteY410" fmla="*/ 1441212 h 3722688"/>
              <a:gd name="connsiteX411" fmla="*/ 1813481 w 2871788"/>
              <a:gd name="connsiteY411" fmla="*/ 1441212 h 3722688"/>
              <a:gd name="connsiteX412" fmla="*/ 1824117 w 2871788"/>
              <a:gd name="connsiteY412" fmla="*/ 1462485 h 3722688"/>
              <a:gd name="connsiteX413" fmla="*/ 1877299 w 2871788"/>
              <a:gd name="connsiteY413" fmla="*/ 1568847 h 3722688"/>
              <a:gd name="connsiteX414" fmla="*/ 1930480 w 2871788"/>
              <a:gd name="connsiteY414" fmla="*/ 1600756 h 3722688"/>
              <a:gd name="connsiteX415" fmla="*/ 1951752 w 2871788"/>
              <a:gd name="connsiteY415" fmla="*/ 1611392 h 3722688"/>
              <a:gd name="connsiteX416" fmla="*/ 1962388 w 2871788"/>
              <a:gd name="connsiteY416" fmla="*/ 1611392 h 3722688"/>
              <a:gd name="connsiteX417" fmla="*/ 1962388 w 2871788"/>
              <a:gd name="connsiteY417" fmla="*/ 1611392 h 3722688"/>
              <a:gd name="connsiteX418" fmla="*/ 1973025 w 2871788"/>
              <a:gd name="connsiteY418" fmla="*/ 1611392 h 3722688"/>
              <a:gd name="connsiteX419" fmla="*/ 1983661 w 2871788"/>
              <a:gd name="connsiteY419" fmla="*/ 1622029 h 3722688"/>
              <a:gd name="connsiteX420" fmla="*/ 1962388 w 2871788"/>
              <a:gd name="connsiteY420" fmla="*/ 1664574 h 3722688"/>
              <a:gd name="connsiteX421" fmla="*/ 1941116 w 2871788"/>
              <a:gd name="connsiteY421" fmla="*/ 1696482 h 3722688"/>
              <a:gd name="connsiteX422" fmla="*/ 1941116 w 2871788"/>
              <a:gd name="connsiteY422" fmla="*/ 1717755 h 3722688"/>
              <a:gd name="connsiteX423" fmla="*/ 1941116 w 2871788"/>
              <a:gd name="connsiteY423" fmla="*/ 1749664 h 3722688"/>
              <a:gd name="connsiteX424" fmla="*/ 1941116 w 2871788"/>
              <a:gd name="connsiteY424" fmla="*/ 1792209 h 3722688"/>
              <a:gd name="connsiteX425" fmla="*/ 1792208 w 2871788"/>
              <a:gd name="connsiteY425" fmla="*/ 1887935 h 3722688"/>
              <a:gd name="connsiteX426" fmla="*/ 1749663 w 2871788"/>
              <a:gd name="connsiteY426" fmla="*/ 1930480 h 3722688"/>
              <a:gd name="connsiteX427" fmla="*/ 1749663 w 2871788"/>
              <a:gd name="connsiteY427" fmla="*/ 1973025 h 3722688"/>
              <a:gd name="connsiteX428" fmla="*/ 1760300 w 2871788"/>
              <a:gd name="connsiteY428" fmla="*/ 1994297 h 3722688"/>
              <a:gd name="connsiteX429" fmla="*/ 1749663 w 2871788"/>
              <a:gd name="connsiteY429" fmla="*/ 2015570 h 3722688"/>
              <a:gd name="connsiteX430" fmla="*/ 1760300 w 2871788"/>
              <a:gd name="connsiteY430" fmla="*/ 2026206 h 3722688"/>
              <a:gd name="connsiteX431" fmla="*/ 1770936 w 2871788"/>
              <a:gd name="connsiteY431" fmla="*/ 2068751 h 3722688"/>
              <a:gd name="connsiteX432" fmla="*/ 1781572 w 2871788"/>
              <a:gd name="connsiteY432" fmla="*/ 2100660 h 3722688"/>
              <a:gd name="connsiteX433" fmla="*/ 1770936 w 2871788"/>
              <a:gd name="connsiteY433" fmla="*/ 2143205 h 3722688"/>
              <a:gd name="connsiteX434" fmla="*/ 1749663 w 2871788"/>
              <a:gd name="connsiteY434" fmla="*/ 2249568 h 3722688"/>
              <a:gd name="connsiteX435" fmla="*/ 1749663 w 2871788"/>
              <a:gd name="connsiteY435" fmla="*/ 2260204 h 3722688"/>
              <a:gd name="connsiteX436" fmla="*/ 1717755 w 2871788"/>
              <a:gd name="connsiteY436" fmla="*/ 2281476 h 3722688"/>
              <a:gd name="connsiteX437" fmla="*/ 1675210 w 2871788"/>
              <a:gd name="connsiteY437" fmla="*/ 2366566 h 3722688"/>
              <a:gd name="connsiteX438" fmla="*/ 1664574 w 2871788"/>
              <a:gd name="connsiteY438" fmla="*/ 2430384 h 3722688"/>
              <a:gd name="connsiteX439" fmla="*/ 1653937 w 2871788"/>
              <a:gd name="connsiteY439" fmla="*/ 2536746 h 3722688"/>
              <a:gd name="connsiteX440" fmla="*/ 1664574 w 2871788"/>
              <a:gd name="connsiteY440" fmla="*/ 2621836 h 3722688"/>
              <a:gd name="connsiteX441" fmla="*/ 1675210 w 2871788"/>
              <a:gd name="connsiteY441" fmla="*/ 2621836 h 3722688"/>
              <a:gd name="connsiteX442" fmla="*/ 1685846 w 2871788"/>
              <a:gd name="connsiteY442" fmla="*/ 2611200 h 3722688"/>
              <a:gd name="connsiteX443" fmla="*/ 1696482 w 2871788"/>
              <a:gd name="connsiteY443" fmla="*/ 2600564 h 3722688"/>
              <a:gd name="connsiteX444" fmla="*/ 1696482 w 2871788"/>
              <a:gd name="connsiteY444" fmla="*/ 2611200 h 3722688"/>
              <a:gd name="connsiteX445" fmla="*/ 1696482 w 2871788"/>
              <a:gd name="connsiteY445" fmla="*/ 2664382 h 3722688"/>
              <a:gd name="connsiteX446" fmla="*/ 1696482 w 2871788"/>
              <a:gd name="connsiteY446" fmla="*/ 2696290 h 3722688"/>
              <a:gd name="connsiteX447" fmla="*/ 1685846 w 2871788"/>
              <a:gd name="connsiteY447" fmla="*/ 2728199 h 3722688"/>
              <a:gd name="connsiteX448" fmla="*/ 1664574 w 2871788"/>
              <a:gd name="connsiteY448" fmla="*/ 2834561 h 3722688"/>
              <a:gd name="connsiteX449" fmla="*/ 1643301 w 2871788"/>
              <a:gd name="connsiteY449" fmla="*/ 2919652 h 3722688"/>
              <a:gd name="connsiteX450" fmla="*/ 1632665 w 2871788"/>
              <a:gd name="connsiteY450" fmla="*/ 2972833 h 3722688"/>
              <a:gd name="connsiteX451" fmla="*/ 1632665 w 2871788"/>
              <a:gd name="connsiteY451" fmla="*/ 3015378 h 3722688"/>
              <a:gd name="connsiteX452" fmla="*/ 1632665 w 2871788"/>
              <a:gd name="connsiteY452" fmla="*/ 3047287 h 3722688"/>
              <a:gd name="connsiteX453" fmla="*/ 1632665 w 2871788"/>
              <a:gd name="connsiteY453" fmla="*/ 3068559 h 3722688"/>
              <a:gd name="connsiteX454" fmla="*/ 1622028 w 2871788"/>
              <a:gd name="connsiteY454" fmla="*/ 3121740 h 3722688"/>
              <a:gd name="connsiteX455" fmla="*/ 1600756 w 2871788"/>
              <a:gd name="connsiteY455" fmla="*/ 3164285 h 3722688"/>
              <a:gd name="connsiteX456" fmla="*/ 1579483 w 2871788"/>
              <a:gd name="connsiteY456" fmla="*/ 3206830 h 3722688"/>
              <a:gd name="connsiteX457" fmla="*/ 1568847 w 2871788"/>
              <a:gd name="connsiteY457" fmla="*/ 3228103 h 3722688"/>
              <a:gd name="connsiteX458" fmla="*/ 1483757 w 2871788"/>
              <a:gd name="connsiteY458" fmla="*/ 3260012 h 3722688"/>
              <a:gd name="connsiteX459" fmla="*/ 1462485 w 2871788"/>
              <a:gd name="connsiteY459" fmla="*/ 3260012 h 3722688"/>
              <a:gd name="connsiteX460" fmla="*/ 1409303 w 2871788"/>
              <a:gd name="connsiteY460" fmla="*/ 3260012 h 3722688"/>
              <a:gd name="connsiteX461" fmla="*/ 1356122 w 2871788"/>
              <a:gd name="connsiteY461" fmla="*/ 3260012 h 3722688"/>
              <a:gd name="connsiteX462" fmla="*/ 1302941 w 2871788"/>
              <a:gd name="connsiteY462" fmla="*/ 3260012 h 3722688"/>
              <a:gd name="connsiteX463" fmla="*/ 1239123 w 2871788"/>
              <a:gd name="connsiteY463" fmla="*/ 3313193 h 3722688"/>
              <a:gd name="connsiteX464" fmla="*/ 1239123 w 2871788"/>
              <a:gd name="connsiteY464" fmla="*/ 3323829 h 3722688"/>
              <a:gd name="connsiteX465" fmla="*/ 1249760 w 2871788"/>
              <a:gd name="connsiteY465" fmla="*/ 3355738 h 3722688"/>
              <a:gd name="connsiteX466" fmla="*/ 1281668 w 2871788"/>
              <a:gd name="connsiteY466" fmla="*/ 3398283 h 3722688"/>
              <a:gd name="connsiteX467" fmla="*/ 1302941 w 2871788"/>
              <a:gd name="connsiteY467" fmla="*/ 3408919 h 3722688"/>
              <a:gd name="connsiteX468" fmla="*/ 1419940 w 2871788"/>
              <a:gd name="connsiteY468" fmla="*/ 3472737 h 3722688"/>
              <a:gd name="connsiteX469" fmla="*/ 1473121 w 2871788"/>
              <a:gd name="connsiteY469" fmla="*/ 3483373 h 3722688"/>
              <a:gd name="connsiteX470" fmla="*/ 1483757 w 2871788"/>
              <a:gd name="connsiteY470" fmla="*/ 3494009 h 3722688"/>
              <a:gd name="connsiteX471" fmla="*/ 1547575 w 2871788"/>
              <a:gd name="connsiteY471" fmla="*/ 3536554 h 3722688"/>
              <a:gd name="connsiteX472" fmla="*/ 1696482 w 2871788"/>
              <a:gd name="connsiteY472" fmla="*/ 3579099 h 3722688"/>
              <a:gd name="connsiteX473" fmla="*/ 1707118 w 2871788"/>
              <a:gd name="connsiteY473" fmla="*/ 3579099 h 3722688"/>
              <a:gd name="connsiteX474" fmla="*/ 1760300 w 2871788"/>
              <a:gd name="connsiteY474" fmla="*/ 3547190 h 3722688"/>
              <a:gd name="connsiteX475" fmla="*/ 1802845 w 2871788"/>
              <a:gd name="connsiteY475" fmla="*/ 3462101 h 3722688"/>
              <a:gd name="connsiteX476" fmla="*/ 1802845 w 2871788"/>
              <a:gd name="connsiteY476" fmla="*/ 3355738 h 3722688"/>
              <a:gd name="connsiteX477" fmla="*/ 1824117 w 2871788"/>
              <a:gd name="connsiteY477" fmla="*/ 3206830 h 3722688"/>
              <a:gd name="connsiteX478" fmla="*/ 1845390 w 2871788"/>
              <a:gd name="connsiteY478" fmla="*/ 3143013 h 3722688"/>
              <a:gd name="connsiteX479" fmla="*/ 1834754 w 2871788"/>
              <a:gd name="connsiteY479" fmla="*/ 3132377 h 3722688"/>
              <a:gd name="connsiteX480" fmla="*/ 1834754 w 2871788"/>
              <a:gd name="connsiteY480" fmla="*/ 3121740 h 3722688"/>
              <a:gd name="connsiteX481" fmla="*/ 1856026 w 2871788"/>
              <a:gd name="connsiteY481" fmla="*/ 3100468 h 3722688"/>
              <a:gd name="connsiteX482" fmla="*/ 1898571 w 2871788"/>
              <a:gd name="connsiteY482" fmla="*/ 3026014 h 3722688"/>
              <a:gd name="connsiteX483" fmla="*/ 1919844 w 2871788"/>
              <a:gd name="connsiteY483" fmla="*/ 2940924 h 3722688"/>
              <a:gd name="connsiteX484" fmla="*/ 1919844 w 2871788"/>
              <a:gd name="connsiteY484" fmla="*/ 2930288 h 3722688"/>
              <a:gd name="connsiteX485" fmla="*/ 1919844 w 2871788"/>
              <a:gd name="connsiteY485" fmla="*/ 2919652 h 3722688"/>
              <a:gd name="connsiteX486" fmla="*/ 1930480 w 2871788"/>
              <a:gd name="connsiteY486" fmla="*/ 2930288 h 3722688"/>
              <a:gd name="connsiteX487" fmla="*/ 1951752 w 2871788"/>
              <a:gd name="connsiteY487" fmla="*/ 2940924 h 3722688"/>
              <a:gd name="connsiteX488" fmla="*/ 1962388 w 2871788"/>
              <a:gd name="connsiteY488" fmla="*/ 2940924 h 3722688"/>
              <a:gd name="connsiteX489" fmla="*/ 1973025 w 2871788"/>
              <a:gd name="connsiteY489" fmla="*/ 2940924 h 3722688"/>
              <a:gd name="connsiteX490" fmla="*/ 1983661 w 2871788"/>
              <a:gd name="connsiteY490" fmla="*/ 2940924 h 3722688"/>
              <a:gd name="connsiteX491" fmla="*/ 1994297 w 2871788"/>
              <a:gd name="connsiteY491" fmla="*/ 2951560 h 3722688"/>
              <a:gd name="connsiteX492" fmla="*/ 2036842 w 2871788"/>
              <a:gd name="connsiteY492" fmla="*/ 2972833 h 3722688"/>
              <a:gd name="connsiteX493" fmla="*/ 2047479 w 2871788"/>
              <a:gd name="connsiteY493" fmla="*/ 2972833 h 3722688"/>
              <a:gd name="connsiteX494" fmla="*/ 2058115 w 2871788"/>
              <a:gd name="connsiteY494" fmla="*/ 2994105 h 3722688"/>
              <a:gd name="connsiteX495" fmla="*/ 2121932 w 2871788"/>
              <a:gd name="connsiteY495" fmla="*/ 3079195 h 3722688"/>
              <a:gd name="connsiteX496" fmla="*/ 2238931 w 2871788"/>
              <a:gd name="connsiteY496" fmla="*/ 3185558 h 3722688"/>
              <a:gd name="connsiteX497" fmla="*/ 2355930 w 2871788"/>
              <a:gd name="connsiteY497" fmla="*/ 3228103 h 3722688"/>
              <a:gd name="connsiteX498" fmla="*/ 2366566 w 2871788"/>
              <a:gd name="connsiteY498" fmla="*/ 3238739 h 3722688"/>
              <a:gd name="connsiteX499" fmla="*/ 2409111 w 2871788"/>
              <a:gd name="connsiteY499" fmla="*/ 3281284 h 3722688"/>
              <a:gd name="connsiteX500" fmla="*/ 2430384 w 2871788"/>
              <a:gd name="connsiteY500" fmla="*/ 3302557 h 3722688"/>
              <a:gd name="connsiteX501" fmla="*/ 2451656 w 2871788"/>
              <a:gd name="connsiteY501" fmla="*/ 3323829 h 3722688"/>
              <a:gd name="connsiteX502" fmla="*/ 2472929 w 2871788"/>
              <a:gd name="connsiteY502" fmla="*/ 3355738 h 3722688"/>
              <a:gd name="connsiteX503" fmla="*/ 2472929 w 2871788"/>
              <a:gd name="connsiteY503" fmla="*/ 3377010 h 3722688"/>
              <a:gd name="connsiteX504" fmla="*/ 2377202 w 2871788"/>
              <a:gd name="connsiteY504" fmla="*/ 3515282 h 3722688"/>
              <a:gd name="connsiteX505" fmla="*/ 2345294 w 2871788"/>
              <a:gd name="connsiteY505" fmla="*/ 3525918 h 3722688"/>
              <a:gd name="connsiteX506" fmla="*/ 2238931 w 2871788"/>
              <a:gd name="connsiteY506" fmla="*/ 3621644 h 3722688"/>
              <a:gd name="connsiteX507" fmla="*/ 2260204 w 2871788"/>
              <a:gd name="connsiteY507" fmla="*/ 3674826 h 3722688"/>
              <a:gd name="connsiteX508" fmla="*/ 2270840 w 2871788"/>
              <a:gd name="connsiteY508" fmla="*/ 3685462 h 3722688"/>
              <a:gd name="connsiteX509" fmla="*/ 2281476 w 2871788"/>
              <a:gd name="connsiteY509" fmla="*/ 3696098 h 3722688"/>
              <a:gd name="connsiteX510" fmla="*/ 2313385 w 2871788"/>
              <a:gd name="connsiteY510" fmla="*/ 3706734 h 3722688"/>
              <a:gd name="connsiteX511" fmla="*/ 2377202 w 2871788"/>
              <a:gd name="connsiteY511" fmla="*/ 3717370 h 3722688"/>
              <a:gd name="connsiteX512" fmla="*/ 2387839 w 2871788"/>
              <a:gd name="connsiteY512" fmla="*/ 3717370 h 3722688"/>
              <a:gd name="connsiteX513" fmla="*/ 2441020 w 2871788"/>
              <a:gd name="connsiteY513" fmla="*/ 3717370 h 3722688"/>
              <a:gd name="connsiteX514" fmla="*/ 2472929 w 2871788"/>
              <a:gd name="connsiteY514" fmla="*/ 3706734 h 3722688"/>
              <a:gd name="connsiteX515" fmla="*/ 2494201 w 2871788"/>
              <a:gd name="connsiteY515" fmla="*/ 3696098 h 3722688"/>
              <a:gd name="connsiteX516" fmla="*/ 2547382 w 2871788"/>
              <a:gd name="connsiteY516" fmla="*/ 3674826 h 3722688"/>
              <a:gd name="connsiteX517" fmla="*/ 2611200 w 2871788"/>
              <a:gd name="connsiteY517" fmla="*/ 3621644 h 3722688"/>
              <a:gd name="connsiteX518" fmla="*/ 2653745 w 2871788"/>
              <a:gd name="connsiteY518" fmla="*/ 3579099 h 3722688"/>
              <a:gd name="connsiteX519" fmla="*/ 2685654 w 2871788"/>
              <a:gd name="connsiteY519" fmla="*/ 3568463 h 3722688"/>
              <a:gd name="connsiteX520" fmla="*/ 2760107 w 2871788"/>
              <a:gd name="connsiteY520" fmla="*/ 3525918 h 3722688"/>
              <a:gd name="connsiteX521" fmla="*/ 2845198 w 2871788"/>
              <a:gd name="connsiteY521" fmla="*/ 3440828 h 3722688"/>
              <a:gd name="connsiteX522" fmla="*/ 2866470 w 2871788"/>
              <a:gd name="connsiteY522" fmla="*/ 3408919 h 3722688"/>
              <a:gd name="connsiteX523" fmla="*/ 2834561 w 2871788"/>
              <a:gd name="connsiteY523" fmla="*/ 3366374 h 3722688"/>
              <a:gd name="connsiteX524" fmla="*/ 2781380 w 2871788"/>
              <a:gd name="connsiteY524" fmla="*/ 3313193 h 3722688"/>
              <a:gd name="connsiteX525" fmla="*/ 2728199 w 2871788"/>
              <a:gd name="connsiteY525" fmla="*/ 3260012 h 3722688"/>
              <a:gd name="connsiteX526" fmla="*/ 2696290 w 2871788"/>
              <a:gd name="connsiteY526" fmla="*/ 3249375 h 3722688"/>
              <a:gd name="connsiteX527" fmla="*/ 2653745 w 2871788"/>
              <a:gd name="connsiteY527" fmla="*/ 3217467 h 3722688"/>
              <a:gd name="connsiteX528" fmla="*/ 2632473 w 2871788"/>
              <a:gd name="connsiteY528" fmla="*/ 3196194 h 3722688"/>
              <a:gd name="connsiteX529" fmla="*/ 2579291 w 2871788"/>
              <a:gd name="connsiteY529" fmla="*/ 3143013 h 3722688"/>
              <a:gd name="connsiteX530" fmla="*/ 2547382 w 2871788"/>
              <a:gd name="connsiteY530" fmla="*/ 3111104 h 3722688"/>
              <a:gd name="connsiteX531" fmla="*/ 2526110 w 2871788"/>
              <a:gd name="connsiteY531" fmla="*/ 3079195 h 3722688"/>
              <a:gd name="connsiteX532" fmla="*/ 2515474 w 2871788"/>
              <a:gd name="connsiteY532" fmla="*/ 3057923 h 3722688"/>
              <a:gd name="connsiteX533" fmla="*/ 2504837 w 2871788"/>
              <a:gd name="connsiteY533" fmla="*/ 3068559 h 3722688"/>
              <a:gd name="connsiteX534" fmla="*/ 2494201 w 2871788"/>
              <a:gd name="connsiteY534" fmla="*/ 3079195 h 3722688"/>
              <a:gd name="connsiteX535" fmla="*/ 2494201 w 2871788"/>
              <a:gd name="connsiteY535" fmla="*/ 3079195 h 3722688"/>
              <a:gd name="connsiteX536" fmla="*/ 2494201 w 2871788"/>
              <a:gd name="connsiteY536" fmla="*/ 3036650 h 3722688"/>
              <a:gd name="connsiteX537" fmla="*/ 2409111 w 2871788"/>
              <a:gd name="connsiteY537" fmla="*/ 2962197 h 3722688"/>
              <a:gd name="connsiteX538" fmla="*/ 2366566 w 2871788"/>
              <a:gd name="connsiteY538" fmla="*/ 2930288 h 3722688"/>
              <a:gd name="connsiteX539" fmla="*/ 2313385 w 2871788"/>
              <a:gd name="connsiteY539" fmla="*/ 2877107 h 3722688"/>
              <a:gd name="connsiteX540" fmla="*/ 2281476 w 2871788"/>
              <a:gd name="connsiteY540" fmla="*/ 2845198 h 3722688"/>
              <a:gd name="connsiteX541" fmla="*/ 2249567 w 2871788"/>
              <a:gd name="connsiteY541" fmla="*/ 2781380 h 3722688"/>
              <a:gd name="connsiteX542" fmla="*/ 2238931 w 2871788"/>
              <a:gd name="connsiteY542" fmla="*/ 2770744 h 3722688"/>
              <a:gd name="connsiteX543" fmla="*/ 2228295 w 2871788"/>
              <a:gd name="connsiteY543" fmla="*/ 2760108 h 3722688"/>
              <a:gd name="connsiteX544" fmla="*/ 2217659 w 2871788"/>
              <a:gd name="connsiteY544" fmla="*/ 2738835 h 3722688"/>
              <a:gd name="connsiteX545" fmla="*/ 2196386 w 2871788"/>
              <a:gd name="connsiteY545" fmla="*/ 2728199 h 3722688"/>
              <a:gd name="connsiteX546" fmla="*/ 2196386 w 2871788"/>
              <a:gd name="connsiteY546" fmla="*/ 2728199 h 3722688"/>
              <a:gd name="connsiteX547" fmla="*/ 2185750 w 2871788"/>
              <a:gd name="connsiteY547" fmla="*/ 2728199 h 3722688"/>
              <a:gd name="connsiteX548" fmla="*/ 2164477 w 2871788"/>
              <a:gd name="connsiteY548" fmla="*/ 2706927 h 3722688"/>
              <a:gd name="connsiteX549" fmla="*/ 2143205 w 2871788"/>
              <a:gd name="connsiteY549" fmla="*/ 2685654 h 3722688"/>
              <a:gd name="connsiteX550" fmla="*/ 2132569 w 2871788"/>
              <a:gd name="connsiteY550" fmla="*/ 2696290 h 3722688"/>
              <a:gd name="connsiteX551" fmla="*/ 2121932 w 2871788"/>
              <a:gd name="connsiteY551" fmla="*/ 2706927 h 3722688"/>
              <a:gd name="connsiteX552" fmla="*/ 2111296 w 2871788"/>
              <a:gd name="connsiteY552" fmla="*/ 2706927 h 3722688"/>
              <a:gd name="connsiteX553" fmla="*/ 2068751 w 2871788"/>
              <a:gd name="connsiteY553" fmla="*/ 2664382 h 3722688"/>
              <a:gd name="connsiteX554" fmla="*/ 2068751 w 2871788"/>
              <a:gd name="connsiteY554" fmla="*/ 2653745 h 3722688"/>
              <a:gd name="connsiteX555" fmla="*/ 2090024 w 2871788"/>
              <a:gd name="connsiteY555" fmla="*/ 2632473 h 3722688"/>
              <a:gd name="connsiteX556" fmla="*/ 2121932 w 2871788"/>
              <a:gd name="connsiteY556" fmla="*/ 2611200 h 3722688"/>
              <a:gd name="connsiteX557" fmla="*/ 2153841 w 2871788"/>
              <a:gd name="connsiteY557" fmla="*/ 2547383 h 3722688"/>
              <a:gd name="connsiteX558" fmla="*/ 2164477 w 2871788"/>
              <a:gd name="connsiteY558" fmla="*/ 2526110 h 3722688"/>
              <a:gd name="connsiteX559" fmla="*/ 2185750 w 2871788"/>
              <a:gd name="connsiteY559" fmla="*/ 2483565 h 3722688"/>
              <a:gd name="connsiteX560" fmla="*/ 2207022 w 2871788"/>
              <a:gd name="connsiteY560" fmla="*/ 2441020 h 3722688"/>
              <a:gd name="connsiteX561" fmla="*/ 2249567 w 2871788"/>
              <a:gd name="connsiteY561" fmla="*/ 2366566 h 3722688"/>
              <a:gd name="connsiteX562" fmla="*/ 2313385 w 2871788"/>
              <a:gd name="connsiteY562" fmla="*/ 2302749 h 3722688"/>
              <a:gd name="connsiteX563" fmla="*/ 2409111 w 2871788"/>
              <a:gd name="connsiteY563" fmla="*/ 2217659 h 3722688"/>
              <a:gd name="connsiteX564" fmla="*/ 2419748 w 2871788"/>
              <a:gd name="connsiteY564" fmla="*/ 2196386 h 3722688"/>
              <a:gd name="connsiteX565" fmla="*/ 2430384 w 2871788"/>
              <a:gd name="connsiteY565" fmla="*/ 2175114 h 3722688"/>
              <a:gd name="connsiteX566" fmla="*/ 2504837 w 2871788"/>
              <a:gd name="connsiteY566" fmla="*/ 2068751 h 3722688"/>
              <a:gd name="connsiteX567" fmla="*/ 2558019 w 2871788"/>
              <a:gd name="connsiteY567" fmla="*/ 1983661 h 3722688"/>
              <a:gd name="connsiteX568" fmla="*/ 2600564 w 2871788"/>
              <a:gd name="connsiteY568" fmla="*/ 1909208 h 3722688"/>
              <a:gd name="connsiteX569" fmla="*/ 2600564 w 2871788"/>
              <a:gd name="connsiteY569" fmla="*/ 1909208 h 3722688"/>
              <a:gd name="connsiteX570" fmla="*/ 2600564 w 2871788"/>
              <a:gd name="connsiteY570" fmla="*/ 1909208 h 3722688"/>
              <a:gd name="connsiteX571" fmla="*/ 2611200 w 2871788"/>
              <a:gd name="connsiteY571" fmla="*/ 1919844 h 3722688"/>
              <a:gd name="connsiteX572" fmla="*/ 2621836 w 2871788"/>
              <a:gd name="connsiteY572" fmla="*/ 1919844 h 3722688"/>
              <a:gd name="connsiteX573" fmla="*/ 2632473 w 2871788"/>
              <a:gd name="connsiteY573" fmla="*/ 1919844 h 3722688"/>
              <a:gd name="connsiteX574" fmla="*/ 2632473 w 2871788"/>
              <a:gd name="connsiteY574" fmla="*/ 1856026 h 3722688"/>
              <a:gd name="connsiteX575" fmla="*/ 2632473 w 2871788"/>
              <a:gd name="connsiteY575" fmla="*/ 1813481 h 3722688"/>
              <a:gd name="connsiteX576" fmla="*/ 2632473 w 2871788"/>
              <a:gd name="connsiteY576" fmla="*/ 1813481 h 3722688"/>
              <a:gd name="connsiteX577" fmla="*/ 2643109 w 2871788"/>
              <a:gd name="connsiteY577" fmla="*/ 1813481 h 3722688"/>
              <a:gd name="connsiteX578" fmla="*/ 2728199 w 2871788"/>
              <a:gd name="connsiteY578" fmla="*/ 1824117 h 3722688"/>
              <a:gd name="connsiteX579" fmla="*/ 2749471 w 2871788"/>
              <a:gd name="connsiteY579" fmla="*/ 1824117 h 3722688"/>
              <a:gd name="connsiteX580" fmla="*/ 2770744 w 2871788"/>
              <a:gd name="connsiteY580" fmla="*/ 1824117 h 3722688"/>
              <a:gd name="connsiteX581" fmla="*/ 2792016 w 2871788"/>
              <a:gd name="connsiteY581" fmla="*/ 1802845 h 3722688"/>
              <a:gd name="connsiteX582" fmla="*/ 2802652 w 2871788"/>
              <a:gd name="connsiteY582" fmla="*/ 1611392 h 3722688"/>
              <a:gd name="connsiteX583" fmla="*/ 2781380 w 2871788"/>
              <a:gd name="connsiteY583" fmla="*/ 1473121 h 3722688"/>
              <a:gd name="connsiteX584" fmla="*/ 2770744 w 2871788"/>
              <a:gd name="connsiteY584" fmla="*/ 1451849 h 3722688"/>
              <a:gd name="connsiteX585" fmla="*/ 2770744 w 2871788"/>
              <a:gd name="connsiteY585" fmla="*/ 1430576 h 3722688"/>
              <a:gd name="connsiteX586" fmla="*/ 2781380 w 2871788"/>
              <a:gd name="connsiteY586" fmla="*/ 1398667 h 3722688"/>
              <a:gd name="connsiteX587" fmla="*/ 2749471 w 2871788"/>
              <a:gd name="connsiteY587" fmla="*/ 1302941 h 3722688"/>
              <a:gd name="connsiteX588" fmla="*/ 2706926 w 2871788"/>
              <a:gd name="connsiteY588" fmla="*/ 1271032 h 3722688"/>
              <a:gd name="connsiteX589" fmla="*/ 2717562 w 2871788"/>
              <a:gd name="connsiteY589" fmla="*/ 1196578 h 3722688"/>
              <a:gd name="connsiteX590" fmla="*/ 2706926 w 2871788"/>
              <a:gd name="connsiteY590" fmla="*/ 1154034 h 3722688"/>
              <a:gd name="connsiteX591" fmla="*/ 2696290 w 2871788"/>
              <a:gd name="connsiteY591" fmla="*/ 1100852 h 3722688"/>
              <a:gd name="connsiteX592" fmla="*/ 2685654 w 2871788"/>
              <a:gd name="connsiteY592" fmla="*/ 1058307 h 3722688"/>
              <a:gd name="connsiteX593" fmla="*/ 2675018 w 2871788"/>
              <a:gd name="connsiteY593" fmla="*/ 1015762 h 3722688"/>
              <a:gd name="connsiteX594" fmla="*/ 2664381 w 2871788"/>
              <a:gd name="connsiteY594" fmla="*/ 983853 h 3722688"/>
              <a:gd name="connsiteX595" fmla="*/ 2600564 w 2871788"/>
              <a:gd name="connsiteY595" fmla="*/ 760492 h 3722688"/>
              <a:gd name="connsiteX596" fmla="*/ 2589927 w 2871788"/>
              <a:gd name="connsiteY596" fmla="*/ 728583 h 3722688"/>
              <a:gd name="connsiteX597" fmla="*/ 2579291 w 2871788"/>
              <a:gd name="connsiteY597" fmla="*/ 696675 h 3722688"/>
              <a:gd name="connsiteX598" fmla="*/ 2568655 w 2871788"/>
              <a:gd name="connsiteY598" fmla="*/ 686038 h 3722688"/>
              <a:gd name="connsiteX599" fmla="*/ 2526110 w 2871788"/>
              <a:gd name="connsiteY599" fmla="*/ 622221 h 3722688"/>
              <a:gd name="connsiteX600" fmla="*/ 2515474 w 2871788"/>
              <a:gd name="connsiteY600" fmla="*/ 600948 h 3722688"/>
              <a:gd name="connsiteX601" fmla="*/ 2483565 w 2871788"/>
              <a:gd name="connsiteY601" fmla="*/ 569040 h 3722688"/>
              <a:gd name="connsiteX602" fmla="*/ 2462292 w 2871788"/>
              <a:gd name="connsiteY602" fmla="*/ 558403 h 3722688"/>
              <a:gd name="connsiteX603" fmla="*/ 2387839 w 2871788"/>
              <a:gd name="connsiteY603" fmla="*/ 526495 h 3722688"/>
              <a:gd name="connsiteX604" fmla="*/ 2292112 w 2871788"/>
              <a:gd name="connsiteY604" fmla="*/ 462677 h 3722688"/>
              <a:gd name="connsiteX605" fmla="*/ 2228295 w 2871788"/>
              <a:gd name="connsiteY605" fmla="*/ 441405 h 3722688"/>
              <a:gd name="connsiteX606" fmla="*/ 2121932 w 2871788"/>
              <a:gd name="connsiteY606" fmla="*/ 409496 h 3722688"/>
              <a:gd name="connsiteX607" fmla="*/ 2111296 w 2871788"/>
              <a:gd name="connsiteY607" fmla="*/ 377587 h 3722688"/>
              <a:gd name="connsiteX608" fmla="*/ 2100660 w 2871788"/>
              <a:gd name="connsiteY608" fmla="*/ 345678 h 3722688"/>
              <a:gd name="connsiteX609" fmla="*/ 2090024 w 2871788"/>
              <a:gd name="connsiteY609" fmla="*/ 292497 h 3722688"/>
              <a:gd name="connsiteX610" fmla="*/ 2090024 w 2871788"/>
              <a:gd name="connsiteY610" fmla="*/ 292497 h 3722688"/>
              <a:gd name="connsiteX611" fmla="*/ 2100660 w 2871788"/>
              <a:gd name="connsiteY611" fmla="*/ 271224 h 3722688"/>
              <a:gd name="connsiteX612" fmla="*/ 2090024 w 2871788"/>
              <a:gd name="connsiteY612" fmla="*/ 249952 h 3722688"/>
              <a:gd name="connsiteX613" fmla="*/ 2079387 w 2871788"/>
              <a:gd name="connsiteY613" fmla="*/ 239316 h 3722688"/>
              <a:gd name="connsiteX614" fmla="*/ 2047479 w 2871788"/>
              <a:gd name="connsiteY614" fmla="*/ 175498 h 3722688"/>
              <a:gd name="connsiteX615" fmla="*/ 1973025 w 2871788"/>
              <a:gd name="connsiteY615" fmla="*/ 101044 h 3722688"/>
              <a:gd name="connsiteX616" fmla="*/ 1930480 w 2871788"/>
              <a:gd name="connsiteY616" fmla="*/ 79772 h 3722688"/>
              <a:gd name="connsiteX617" fmla="*/ 1930480 w 2871788"/>
              <a:gd name="connsiteY617" fmla="*/ 79772 h 3722688"/>
              <a:gd name="connsiteX618" fmla="*/ 1930480 w 2871788"/>
              <a:gd name="connsiteY618" fmla="*/ 79772 h 3722688"/>
              <a:gd name="connsiteX619" fmla="*/ 1919844 w 2871788"/>
              <a:gd name="connsiteY619" fmla="*/ 79772 h 3722688"/>
              <a:gd name="connsiteX620" fmla="*/ 1856026 w 2871788"/>
              <a:gd name="connsiteY620" fmla="*/ 90408 h 372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</a:cxnLst>
            <a:rect l="l" t="t" r="r" b="b"/>
            <a:pathLst>
              <a:path w="2871788" h="3722688">
                <a:moveTo>
                  <a:pt x="1505030" y="483950"/>
                </a:moveTo>
                <a:cubicBezTo>
                  <a:pt x="1515666" y="483950"/>
                  <a:pt x="1526302" y="483950"/>
                  <a:pt x="1526302" y="483950"/>
                </a:cubicBezTo>
                <a:cubicBezTo>
                  <a:pt x="1526302" y="483950"/>
                  <a:pt x="1515666" y="483950"/>
                  <a:pt x="1505030" y="483950"/>
                </a:cubicBezTo>
                <a:cubicBezTo>
                  <a:pt x="1494393" y="483950"/>
                  <a:pt x="1483757" y="483950"/>
                  <a:pt x="1473121" y="483950"/>
                </a:cubicBezTo>
                <a:lnTo>
                  <a:pt x="1473121" y="483950"/>
                </a:lnTo>
                <a:cubicBezTo>
                  <a:pt x="1483757" y="483950"/>
                  <a:pt x="1494393" y="483950"/>
                  <a:pt x="1505030" y="483950"/>
                </a:cubicBezTo>
                <a:close/>
                <a:moveTo>
                  <a:pt x="441404" y="494586"/>
                </a:moveTo>
                <a:cubicBezTo>
                  <a:pt x="441404" y="494586"/>
                  <a:pt x="452041" y="494586"/>
                  <a:pt x="452041" y="505222"/>
                </a:cubicBezTo>
                <a:cubicBezTo>
                  <a:pt x="462677" y="515858"/>
                  <a:pt x="462677" y="515858"/>
                  <a:pt x="452041" y="515858"/>
                </a:cubicBezTo>
                <a:cubicBezTo>
                  <a:pt x="441404" y="515858"/>
                  <a:pt x="441404" y="515858"/>
                  <a:pt x="441404" y="526495"/>
                </a:cubicBezTo>
                <a:cubicBezTo>
                  <a:pt x="441404" y="537131"/>
                  <a:pt x="441404" y="537131"/>
                  <a:pt x="430768" y="537131"/>
                </a:cubicBezTo>
                <a:lnTo>
                  <a:pt x="420132" y="537131"/>
                </a:lnTo>
                <a:lnTo>
                  <a:pt x="420132" y="526495"/>
                </a:lnTo>
                <a:lnTo>
                  <a:pt x="441404" y="494586"/>
                </a:lnTo>
                <a:lnTo>
                  <a:pt x="441404" y="494586"/>
                </a:lnTo>
                <a:close/>
                <a:moveTo>
                  <a:pt x="1409303" y="515858"/>
                </a:moveTo>
                <a:cubicBezTo>
                  <a:pt x="1441212" y="515858"/>
                  <a:pt x="1451848" y="515858"/>
                  <a:pt x="1462485" y="515858"/>
                </a:cubicBezTo>
                <a:cubicBezTo>
                  <a:pt x="1473121" y="526495"/>
                  <a:pt x="1483757" y="537131"/>
                  <a:pt x="1483757" y="547767"/>
                </a:cubicBezTo>
                <a:cubicBezTo>
                  <a:pt x="1483757" y="558403"/>
                  <a:pt x="1483757" y="558403"/>
                  <a:pt x="1473121" y="558403"/>
                </a:cubicBezTo>
                <a:cubicBezTo>
                  <a:pt x="1473121" y="558403"/>
                  <a:pt x="1419940" y="558403"/>
                  <a:pt x="1366758" y="558403"/>
                </a:cubicBezTo>
                <a:cubicBezTo>
                  <a:pt x="1345486" y="558403"/>
                  <a:pt x="1324213" y="558403"/>
                  <a:pt x="1313577" y="558403"/>
                </a:cubicBezTo>
                <a:cubicBezTo>
                  <a:pt x="1271032" y="558403"/>
                  <a:pt x="1271032" y="558403"/>
                  <a:pt x="1260396" y="558403"/>
                </a:cubicBezTo>
                <a:cubicBezTo>
                  <a:pt x="1249760" y="547767"/>
                  <a:pt x="1249760" y="547767"/>
                  <a:pt x="1249760" y="537131"/>
                </a:cubicBezTo>
                <a:cubicBezTo>
                  <a:pt x="1260396" y="515858"/>
                  <a:pt x="1260396" y="515858"/>
                  <a:pt x="1324213" y="515858"/>
                </a:cubicBezTo>
                <a:cubicBezTo>
                  <a:pt x="1345486" y="515858"/>
                  <a:pt x="1388031" y="515858"/>
                  <a:pt x="1409303" y="515858"/>
                </a:cubicBezTo>
                <a:close/>
                <a:moveTo>
                  <a:pt x="994490" y="569040"/>
                </a:moveTo>
                <a:cubicBezTo>
                  <a:pt x="994490" y="569040"/>
                  <a:pt x="994490" y="569040"/>
                  <a:pt x="994490" y="569040"/>
                </a:cubicBezTo>
                <a:lnTo>
                  <a:pt x="994490" y="569040"/>
                </a:lnTo>
                <a:cubicBezTo>
                  <a:pt x="994490" y="569040"/>
                  <a:pt x="994490" y="569040"/>
                  <a:pt x="994490" y="569040"/>
                </a:cubicBezTo>
                <a:close/>
                <a:moveTo>
                  <a:pt x="1037035" y="569040"/>
                </a:moveTo>
                <a:lnTo>
                  <a:pt x="1037035" y="569040"/>
                </a:lnTo>
                <a:cubicBezTo>
                  <a:pt x="1037035" y="569040"/>
                  <a:pt x="1037035" y="569040"/>
                  <a:pt x="1037035" y="569040"/>
                </a:cubicBezTo>
                <a:cubicBezTo>
                  <a:pt x="1037035" y="569040"/>
                  <a:pt x="1037035" y="569040"/>
                  <a:pt x="1037035" y="569040"/>
                </a:cubicBezTo>
                <a:lnTo>
                  <a:pt x="1037035" y="569040"/>
                </a:lnTo>
                <a:close/>
                <a:moveTo>
                  <a:pt x="1345486" y="579676"/>
                </a:moveTo>
                <a:cubicBezTo>
                  <a:pt x="1345486" y="579676"/>
                  <a:pt x="1334850" y="579676"/>
                  <a:pt x="1334850" y="579676"/>
                </a:cubicBezTo>
                <a:cubicBezTo>
                  <a:pt x="1334850" y="579676"/>
                  <a:pt x="1324213" y="579676"/>
                  <a:pt x="1324213" y="579676"/>
                </a:cubicBezTo>
                <a:lnTo>
                  <a:pt x="1324213" y="579676"/>
                </a:lnTo>
                <a:cubicBezTo>
                  <a:pt x="1324213" y="579676"/>
                  <a:pt x="1334850" y="579676"/>
                  <a:pt x="1334850" y="579676"/>
                </a:cubicBezTo>
                <a:cubicBezTo>
                  <a:pt x="1334850" y="579676"/>
                  <a:pt x="1334850" y="579676"/>
                  <a:pt x="1345486" y="579676"/>
                </a:cubicBezTo>
                <a:lnTo>
                  <a:pt x="1345486" y="579676"/>
                </a:lnTo>
                <a:close/>
                <a:moveTo>
                  <a:pt x="962581" y="579676"/>
                </a:moveTo>
                <a:cubicBezTo>
                  <a:pt x="962581" y="579676"/>
                  <a:pt x="962581" y="579676"/>
                  <a:pt x="962581" y="579676"/>
                </a:cubicBezTo>
                <a:cubicBezTo>
                  <a:pt x="962581" y="579676"/>
                  <a:pt x="962581" y="579676"/>
                  <a:pt x="962581" y="579676"/>
                </a:cubicBezTo>
                <a:lnTo>
                  <a:pt x="962581" y="579676"/>
                </a:lnTo>
                <a:close/>
                <a:moveTo>
                  <a:pt x="462677" y="526495"/>
                </a:moveTo>
                <a:cubicBezTo>
                  <a:pt x="462677" y="526495"/>
                  <a:pt x="473313" y="537131"/>
                  <a:pt x="483949" y="547767"/>
                </a:cubicBezTo>
                <a:cubicBezTo>
                  <a:pt x="494586" y="558403"/>
                  <a:pt x="505222" y="579676"/>
                  <a:pt x="505222" y="579676"/>
                </a:cubicBezTo>
                <a:lnTo>
                  <a:pt x="505222" y="590312"/>
                </a:lnTo>
                <a:lnTo>
                  <a:pt x="483949" y="590312"/>
                </a:lnTo>
                <a:cubicBezTo>
                  <a:pt x="462677" y="590312"/>
                  <a:pt x="452041" y="590312"/>
                  <a:pt x="452041" y="590312"/>
                </a:cubicBezTo>
                <a:cubicBezTo>
                  <a:pt x="452041" y="590312"/>
                  <a:pt x="452041" y="579676"/>
                  <a:pt x="452041" y="569040"/>
                </a:cubicBezTo>
                <a:cubicBezTo>
                  <a:pt x="452041" y="558403"/>
                  <a:pt x="452041" y="558403"/>
                  <a:pt x="452041" y="558403"/>
                </a:cubicBezTo>
                <a:cubicBezTo>
                  <a:pt x="462677" y="558403"/>
                  <a:pt x="462677" y="558403"/>
                  <a:pt x="462677" y="547767"/>
                </a:cubicBezTo>
                <a:cubicBezTo>
                  <a:pt x="452041" y="526495"/>
                  <a:pt x="462677" y="526495"/>
                  <a:pt x="462677" y="526495"/>
                </a:cubicBezTo>
                <a:close/>
                <a:moveTo>
                  <a:pt x="505222" y="611585"/>
                </a:moveTo>
                <a:lnTo>
                  <a:pt x="483949" y="611585"/>
                </a:lnTo>
                <a:cubicBezTo>
                  <a:pt x="473313" y="611585"/>
                  <a:pt x="462677" y="611585"/>
                  <a:pt x="462677" y="611585"/>
                </a:cubicBezTo>
                <a:cubicBezTo>
                  <a:pt x="462677" y="611585"/>
                  <a:pt x="462677" y="611585"/>
                  <a:pt x="462677" y="611585"/>
                </a:cubicBezTo>
                <a:cubicBezTo>
                  <a:pt x="462677" y="611585"/>
                  <a:pt x="462677" y="611585"/>
                  <a:pt x="483949" y="611585"/>
                </a:cubicBezTo>
                <a:lnTo>
                  <a:pt x="505222" y="611585"/>
                </a:lnTo>
                <a:close/>
                <a:moveTo>
                  <a:pt x="143589" y="622221"/>
                </a:moveTo>
                <a:cubicBezTo>
                  <a:pt x="154226" y="622221"/>
                  <a:pt x="154226" y="622221"/>
                  <a:pt x="154226" y="622221"/>
                </a:cubicBezTo>
                <a:lnTo>
                  <a:pt x="154226" y="622221"/>
                </a:lnTo>
                <a:cubicBezTo>
                  <a:pt x="154226" y="622221"/>
                  <a:pt x="143589" y="622221"/>
                  <a:pt x="143589" y="622221"/>
                </a:cubicBezTo>
                <a:cubicBezTo>
                  <a:pt x="132953" y="622221"/>
                  <a:pt x="122317" y="622221"/>
                  <a:pt x="122317" y="622221"/>
                </a:cubicBezTo>
                <a:cubicBezTo>
                  <a:pt x="122317" y="622221"/>
                  <a:pt x="132953" y="622221"/>
                  <a:pt x="143589" y="622221"/>
                </a:cubicBezTo>
                <a:close/>
                <a:moveTo>
                  <a:pt x="462677" y="643493"/>
                </a:moveTo>
                <a:cubicBezTo>
                  <a:pt x="462677" y="643493"/>
                  <a:pt x="462677" y="643493"/>
                  <a:pt x="462677" y="643493"/>
                </a:cubicBezTo>
                <a:lnTo>
                  <a:pt x="462677" y="643493"/>
                </a:lnTo>
                <a:cubicBezTo>
                  <a:pt x="462677" y="643493"/>
                  <a:pt x="462677" y="643493"/>
                  <a:pt x="462677" y="643493"/>
                </a:cubicBezTo>
                <a:close/>
                <a:moveTo>
                  <a:pt x="398859" y="643493"/>
                </a:moveTo>
                <a:cubicBezTo>
                  <a:pt x="409496" y="643493"/>
                  <a:pt x="409496" y="643493"/>
                  <a:pt x="409496" y="643493"/>
                </a:cubicBezTo>
                <a:lnTo>
                  <a:pt x="409496" y="643493"/>
                </a:lnTo>
                <a:cubicBezTo>
                  <a:pt x="409496" y="643493"/>
                  <a:pt x="409496" y="643493"/>
                  <a:pt x="398859" y="643493"/>
                </a:cubicBezTo>
                <a:cubicBezTo>
                  <a:pt x="388223" y="643493"/>
                  <a:pt x="388223" y="643493"/>
                  <a:pt x="377587" y="643493"/>
                </a:cubicBezTo>
                <a:lnTo>
                  <a:pt x="377587" y="643493"/>
                </a:lnTo>
                <a:cubicBezTo>
                  <a:pt x="388223" y="643493"/>
                  <a:pt x="398859" y="643493"/>
                  <a:pt x="398859" y="643493"/>
                </a:cubicBezTo>
                <a:close/>
                <a:moveTo>
                  <a:pt x="218043" y="643493"/>
                </a:moveTo>
                <a:cubicBezTo>
                  <a:pt x="218043" y="643493"/>
                  <a:pt x="207407" y="643493"/>
                  <a:pt x="218043" y="643493"/>
                </a:cubicBezTo>
                <a:cubicBezTo>
                  <a:pt x="207407" y="643493"/>
                  <a:pt x="207407" y="643493"/>
                  <a:pt x="218043" y="643493"/>
                </a:cubicBezTo>
                <a:lnTo>
                  <a:pt x="218043" y="643493"/>
                </a:lnTo>
                <a:cubicBezTo>
                  <a:pt x="207407" y="643493"/>
                  <a:pt x="207407" y="643493"/>
                  <a:pt x="218043" y="643493"/>
                </a:cubicBezTo>
                <a:cubicBezTo>
                  <a:pt x="207407" y="643493"/>
                  <a:pt x="218043" y="643493"/>
                  <a:pt x="218043" y="643493"/>
                </a:cubicBezTo>
                <a:lnTo>
                  <a:pt x="218043" y="643493"/>
                </a:lnTo>
                <a:close/>
                <a:moveTo>
                  <a:pt x="526495" y="654130"/>
                </a:moveTo>
                <a:cubicBezTo>
                  <a:pt x="526495" y="654130"/>
                  <a:pt x="526495" y="654130"/>
                  <a:pt x="526495" y="654130"/>
                </a:cubicBezTo>
                <a:lnTo>
                  <a:pt x="526495" y="654130"/>
                </a:lnTo>
                <a:cubicBezTo>
                  <a:pt x="526495" y="654130"/>
                  <a:pt x="526495" y="654130"/>
                  <a:pt x="526495" y="654130"/>
                </a:cubicBezTo>
                <a:close/>
                <a:moveTo>
                  <a:pt x="686038" y="675402"/>
                </a:moveTo>
                <a:cubicBezTo>
                  <a:pt x="686038" y="675402"/>
                  <a:pt x="686038" y="675402"/>
                  <a:pt x="686038" y="675402"/>
                </a:cubicBezTo>
                <a:lnTo>
                  <a:pt x="686038" y="675402"/>
                </a:lnTo>
                <a:cubicBezTo>
                  <a:pt x="686038" y="675402"/>
                  <a:pt x="686038" y="675402"/>
                  <a:pt x="686038" y="675402"/>
                </a:cubicBezTo>
                <a:cubicBezTo>
                  <a:pt x="675402" y="675402"/>
                  <a:pt x="675402" y="675402"/>
                  <a:pt x="686038" y="675402"/>
                </a:cubicBezTo>
                <a:lnTo>
                  <a:pt x="686038" y="675402"/>
                </a:lnTo>
                <a:cubicBezTo>
                  <a:pt x="675402" y="675402"/>
                  <a:pt x="675402" y="675402"/>
                  <a:pt x="686038" y="675402"/>
                </a:cubicBezTo>
                <a:close/>
                <a:moveTo>
                  <a:pt x="1419940" y="717947"/>
                </a:moveTo>
                <a:cubicBezTo>
                  <a:pt x="1419940" y="717947"/>
                  <a:pt x="1419940" y="717947"/>
                  <a:pt x="1419940" y="717947"/>
                </a:cubicBezTo>
                <a:lnTo>
                  <a:pt x="1419940" y="717947"/>
                </a:lnTo>
                <a:cubicBezTo>
                  <a:pt x="1419940" y="717947"/>
                  <a:pt x="1419940" y="717947"/>
                  <a:pt x="1419940" y="717947"/>
                </a:cubicBezTo>
                <a:close/>
                <a:moveTo>
                  <a:pt x="1611392" y="696675"/>
                </a:moveTo>
                <a:cubicBezTo>
                  <a:pt x="1611392" y="696675"/>
                  <a:pt x="1611392" y="696675"/>
                  <a:pt x="1611392" y="696675"/>
                </a:cubicBezTo>
                <a:cubicBezTo>
                  <a:pt x="1611392" y="696675"/>
                  <a:pt x="1590120" y="717947"/>
                  <a:pt x="1590120" y="717947"/>
                </a:cubicBezTo>
                <a:cubicBezTo>
                  <a:pt x="1590120" y="717947"/>
                  <a:pt x="1590120" y="717947"/>
                  <a:pt x="1590120" y="717947"/>
                </a:cubicBezTo>
                <a:lnTo>
                  <a:pt x="1590120" y="717947"/>
                </a:lnTo>
                <a:cubicBezTo>
                  <a:pt x="1590120" y="717947"/>
                  <a:pt x="1590120" y="707311"/>
                  <a:pt x="1600756" y="707311"/>
                </a:cubicBezTo>
                <a:cubicBezTo>
                  <a:pt x="1590120" y="696675"/>
                  <a:pt x="1600756" y="696675"/>
                  <a:pt x="1611392" y="696675"/>
                </a:cubicBezTo>
                <a:lnTo>
                  <a:pt x="1611392" y="696675"/>
                </a:lnTo>
                <a:close/>
                <a:moveTo>
                  <a:pt x="1228487" y="696675"/>
                </a:moveTo>
                <a:cubicBezTo>
                  <a:pt x="1239123" y="696675"/>
                  <a:pt x="1239123" y="696675"/>
                  <a:pt x="1228487" y="696675"/>
                </a:cubicBezTo>
                <a:cubicBezTo>
                  <a:pt x="1239123" y="707311"/>
                  <a:pt x="1239123" y="717947"/>
                  <a:pt x="1239123" y="717947"/>
                </a:cubicBezTo>
                <a:cubicBezTo>
                  <a:pt x="1239123" y="717947"/>
                  <a:pt x="1239123" y="717947"/>
                  <a:pt x="1239123" y="717947"/>
                </a:cubicBezTo>
                <a:cubicBezTo>
                  <a:pt x="1239123" y="717947"/>
                  <a:pt x="1239123" y="717947"/>
                  <a:pt x="1239123" y="717947"/>
                </a:cubicBezTo>
                <a:cubicBezTo>
                  <a:pt x="1239123" y="707311"/>
                  <a:pt x="1228487" y="696675"/>
                  <a:pt x="1228487" y="696675"/>
                </a:cubicBezTo>
                <a:lnTo>
                  <a:pt x="1228487" y="696675"/>
                </a:lnTo>
                <a:close/>
                <a:moveTo>
                  <a:pt x="1196578" y="728583"/>
                </a:moveTo>
                <a:cubicBezTo>
                  <a:pt x="1196578" y="728583"/>
                  <a:pt x="1196578" y="728583"/>
                  <a:pt x="1196578" y="728583"/>
                </a:cubicBezTo>
                <a:lnTo>
                  <a:pt x="1196578" y="728583"/>
                </a:lnTo>
                <a:cubicBezTo>
                  <a:pt x="1196578" y="728583"/>
                  <a:pt x="1196578" y="728583"/>
                  <a:pt x="1196578" y="728583"/>
                </a:cubicBezTo>
                <a:close/>
                <a:moveTo>
                  <a:pt x="1196578" y="739220"/>
                </a:moveTo>
                <a:lnTo>
                  <a:pt x="1196578" y="739220"/>
                </a:lnTo>
                <a:cubicBezTo>
                  <a:pt x="1196578" y="739220"/>
                  <a:pt x="1207215" y="739220"/>
                  <a:pt x="1196578" y="739220"/>
                </a:cubicBezTo>
                <a:cubicBezTo>
                  <a:pt x="1207215" y="749856"/>
                  <a:pt x="1207215" y="749856"/>
                  <a:pt x="1196578" y="739220"/>
                </a:cubicBezTo>
                <a:cubicBezTo>
                  <a:pt x="1207215" y="749856"/>
                  <a:pt x="1196578" y="749856"/>
                  <a:pt x="1196578" y="739220"/>
                </a:cubicBezTo>
                <a:cubicBezTo>
                  <a:pt x="1196578" y="739220"/>
                  <a:pt x="1196578" y="739220"/>
                  <a:pt x="1196578" y="739220"/>
                </a:cubicBezTo>
                <a:lnTo>
                  <a:pt x="1196578" y="739220"/>
                </a:lnTo>
                <a:close/>
                <a:moveTo>
                  <a:pt x="1419940" y="717947"/>
                </a:moveTo>
                <a:cubicBezTo>
                  <a:pt x="1419940" y="717947"/>
                  <a:pt x="1430576" y="717947"/>
                  <a:pt x="1441212" y="717947"/>
                </a:cubicBezTo>
                <a:cubicBezTo>
                  <a:pt x="1462485" y="728583"/>
                  <a:pt x="1473121" y="749856"/>
                  <a:pt x="1441212" y="771128"/>
                </a:cubicBezTo>
                <a:cubicBezTo>
                  <a:pt x="1441212" y="781765"/>
                  <a:pt x="1441212" y="781765"/>
                  <a:pt x="1419940" y="781765"/>
                </a:cubicBezTo>
                <a:lnTo>
                  <a:pt x="1409303" y="781765"/>
                </a:lnTo>
                <a:lnTo>
                  <a:pt x="1398667" y="771128"/>
                </a:lnTo>
                <a:cubicBezTo>
                  <a:pt x="1388031" y="760492"/>
                  <a:pt x="1388031" y="749856"/>
                  <a:pt x="1398667" y="739220"/>
                </a:cubicBezTo>
                <a:cubicBezTo>
                  <a:pt x="1398667" y="728583"/>
                  <a:pt x="1409303" y="717947"/>
                  <a:pt x="1419940" y="717947"/>
                </a:cubicBezTo>
                <a:close/>
                <a:moveTo>
                  <a:pt x="1281668" y="866855"/>
                </a:moveTo>
                <a:cubicBezTo>
                  <a:pt x="1281668" y="866855"/>
                  <a:pt x="1281668" y="866855"/>
                  <a:pt x="1281668" y="866855"/>
                </a:cubicBezTo>
                <a:lnTo>
                  <a:pt x="1281668" y="866855"/>
                </a:lnTo>
                <a:cubicBezTo>
                  <a:pt x="1281668" y="866855"/>
                  <a:pt x="1281668" y="866855"/>
                  <a:pt x="1281668" y="866855"/>
                </a:cubicBezTo>
                <a:close/>
                <a:moveTo>
                  <a:pt x="1473121" y="792401"/>
                </a:moveTo>
                <a:lnTo>
                  <a:pt x="1473121" y="792401"/>
                </a:lnTo>
                <a:cubicBezTo>
                  <a:pt x="1462485" y="803037"/>
                  <a:pt x="1462485" y="813673"/>
                  <a:pt x="1462485" y="813673"/>
                </a:cubicBezTo>
                <a:cubicBezTo>
                  <a:pt x="1462485" y="824310"/>
                  <a:pt x="1462485" y="824310"/>
                  <a:pt x="1451848" y="834946"/>
                </a:cubicBezTo>
                <a:cubicBezTo>
                  <a:pt x="1441212" y="845582"/>
                  <a:pt x="1419940" y="888127"/>
                  <a:pt x="1419940" y="888127"/>
                </a:cubicBezTo>
                <a:cubicBezTo>
                  <a:pt x="1419940" y="888127"/>
                  <a:pt x="1419940" y="888127"/>
                  <a:pt x="1409303" y="898763"/>
                </a:cubicBezTo>
                <a:cubicBezTo>
                  <a:pt x="1409303" y="898763"/>
                  <a:pt x="1398667" y="909400"/>
                  <a:pt x="1388031" y="909400"/>
                </a:cubicBezTo>
                <a:cubicBezTo>
                  <a:pt x="1377395" y="920036"/>
                  <a:pt x="1377395" y="930672"/>
                  <a:pt x="1345486" y="941308"/>
                </a:cubicBezTo>
                <a:cubicBezTo>
                  <a:pt x="1334850" y="951945"/>
                  <a:pt x="1324213" y="951945"/>
                  <a:pt x="1313577" y="951945"/>
                </a:cubicBezTo>
                <a:cubicBezTo>
                  <a:pt x="1313577" y="951945"/>
                  <a:pt x="1313577" y="951945"/>
                  <a:pt x="1313577" y="951945"/>
                </a:cubicBezTo>
                <a:cubicBezTo>
                  <a:pt x="1313577" y="951945"/>
                  <a:pt x="1302941" y="941308"/>
                  <a:pt x="1292305" y="930672"/>
                </a:cubicBezTo>
                <a:cubicBezTo>
                  <a:pt x="1271032" y="909400"/>
                  <a:pt x="1271032" y="909400"/>
                  <a:pt x="1271032" y="888127"/>
                </a:cubicBezTo>
                <a:cubicBezTo>
                  <a:pt x="1271032" y="877491"/>
                  <a:pt x="1271032" y="866855"/>
                  <a:pt x="1271032" y="866855"/>
                </a:cubicBezTo>
                <a:cubicBezTo>
                  <a:pt x="1271032" y="866855"/>
                  <a:pt x="1271032" y="866855"/>
                  <a:pt x="1271032" y="866855"/>
                </a:cubicBezTo>
                <a:cubicBezTo>
                  <a:pt x="1271032" y="866855"/>
                  <a:pt x="1281668" y="866855"/>
                  <a:pt x="1292305" y="866855"/>
                </a:cubicBezTo>
                <a:cubicBezTo>
                  <a:pt x="1324213" y="877491"/>
                  <a:pt x="1345486" y="877491"/>
                  <a:pt x="1356122" y="877491"/>
                </a:cubicBezTo>
                <a:cubicBezTo>
                  <a:pt x="1356122" y="877491"/>
                  <a:pt x="1366758" y="877491"/>
                  <a:pt x="1366758" y="877491"/>
                </a:cubicBezTo>
                <a:lnTo>
                  <a:pt x="1377395" y="877491"/>
                </a:lnTo>
                <a:lnTo>
                  <a:pt x="1377395" y="866855"/>
                </a:lnTo>
                <a:cubicBezTo>
                  <a:pt x="1377395" y="866855"/>
                  <a:pt x="1377395" y="845582"/>
                  <a:pt x="1377395" y="824310"/>
                </a:cubicBezTo>
                <a:lnTo>
                  <a:pt x="1377395" y="781765"/>
                </a:lnTo>
                <a:lnTo>
                  <a:pt x="1398667" y="781765"/>
                </a:lnTo>
                <a:cubicBezTo>
                  <a:pt x="1409303" y="781765"/>
                  <a:pt x="1430576" y="781765"/>
                  <a:pt x="1451848" y="781765"/>
                </a:cubicBezTo>
                <a:lnTo>
                  <a:pt x="1473121" y="792401"/>
                </a:lnTo>
                <a:close/>
                <a:moveTo>
                  <a:pt x="1717755" y="973217"/>
                </a:moveTo>
                <a:cubicBezTo>
                  <a:pt x="1717755" y="973217"/>
                  <a:pt x="1717755" y="973217"/>
                  <a:pt x="1717755" y="973217"/>
                </a:cubicBezTo>
                <a:lnTo>
                  <a:pt x="1717755" y="973217"/>
                </a:lnTo>
                <a:cubicBezTo>
                  <a:pt x="1717755" y="973217"/>
                  <a:pt x="1717755" y="973217"/>
                  <a:pt x="1717755" y="973217"/>
                </a:cubicBezTo>
                <a:close/>
                <a:moveTo>
                  <a:pt x="1696482" y="994490"/>
                </a:moveTo>
                <a:cubicBezTo>
                  <a:pt x="1696482" y="994490"/>
                  <a:pt x="1696482" y="994490"/>
                  <a:pt x="1696482" y="994490"/>
                </a:cubicBezTo>
                <a:lnTo>
                  <a:pt x="1696482" y="994490"/>
                </a:lnTo>
                <a:cubicBezTo>
                  <a:pt x="1696482" y="994490"/>
                  <a:pt x="1696482" y="994490"/>
                  <a:pt x="1696482" y="994490"/>
                </a:cubicBezTo>
                <a:lnTo>
                  <a:pt x="1696482" y="994490"/>
                </a:lnTo>
                <a:close/>
                <a:moveTo>
                  <a:pt x="1356122" y="1249760"/>
                </a:moveTo>
                <a:cubicBezTo>
                  <a:pt x="1356122" y="1249760"/>
                  <a:pt x="1356122" y="1249760"/>
                  <a:pt x="1356122" y="1249760"/>
                </a:cubicBezTo>
                <a:lnTo>
                  <a:pt x="1356122" y="1249760"/>
                </a:lnTo>
                <a:cubicBezTo>
                  <a:pt x="1356122" y="1249760"/>
                  <a:pt x="1356122" y="1249760"/>
                  <a:pt x="1356122" y="1249760"/>
                </a:cubicBezTo>
                <a:close/>
                <a:moveTo>
                  <a:pt x="1366758" y="1249760"/>
                </a:moveTo>
                <a:cubicBezTo>
                  <a:pt x="1366758" y="1249760"/>
                  <a:pt x="1366758" y="1249760"/>
                  <a:pt x="1366758" y="1249760"/>
                </a:cubicBezTo>
                <a:cubicBezTo>
                  <a:pt x="1366758" y="1249760"/>
                  <a:pt x="1366758" y="1249760"/>
                  <a:pt x="1366758" y="1249760"/>
                </a:cubicBezTo>
                <a:lnTo>
                  <a:pt x="1366758" y="1249760"/>
                </a:lnTo>
                <a:close/>
                <a:moveTo>
                  <a:pt x="1324213" y="1281669"/>
                </a:moveTo>
                <a:cubicBezTo>
                  <a:pt x="1324213" y="1281669"/>
                  <a:pt x="1324213" y="1281669"/>
                  <a:pt x="1324213" y="1281669"/>
                </a:cubicBezTo>
                <a:cubicBezTo>
                  <a:pt x="1324213" y="1281669"/>
                  <a:pt x="1324213" y="1281669"/>
                  <a:pt x="1324213" y="1281669"/>
                </a:cubicBezTo>
                <a:lnTo>
                  <a:pt x="1324213" y="1281669"/>
                </a:lnTo>
                <a:close/>
                <a:moveTo>
                  <a:pt x="2781380" y="1292305"/>
                </a:moveTo>
                <a:cubicBezTo>
                  <a:pt x="2781380" y="1292305"/>
                  <a:pt x="2792016" y="1313577"/>
                  <a:pt x="2792016" y="1324214"/>
                </a:cubicBezTo>
                <a:cubicBezTo>
                  <a:pt x="2792016" y="1334850"/>
                  <a:pt x="2792016" y="1334850"/>
                  <a:pt x="2792016" y="1334850"/>
                </a:cubicBezTo>
                <a:cubicBezTo>
                  <a:pt x="2792016" y="1334850"/>
                  <a:pt x="2792016" y="1324214"/>
                  <a:pt x="2792016" y="1313577"/>
                </a:cubicBezTo>
                <a:cubicBezTo>
                  <a:pt x="2781380" y="1313577"/>
                  <a:pt x="2781380" y="1302941"/>
                  <a:pt x="2781380" y="1292305"/>
                </a:cubicBezTo>
                <a:cubicBezTo>
                  <a:pt x="2781380" y="1292305"/>
                  <a:pt x="2781380" y="1292305"/>
                  <a:pt x="2781380" y="1292305"/>
                </a:cubicBezTo>
                <a:close/>
                <a:moveTo>
                  <a:pt x="2792016" y="1366759"/>
                </a:moveTo>
                <a:cubicBezTo>
                  <a:pt x="2792016" y="1366759"/>
                  <a:pt x="2792016" y="1366759"/>
                  <a:pt x="2792016" y="1366759"/>
                </a:cubicBezTo>
                <a:cubicBezTo>
                  <a:pt x="2792016" y="1366759"/>
                  <a:pt x="2792016" y="1366759"/>
                  <a:pt x="2792016" y="1366759"/>
                </a:cubicBezTo>
                <a:lnTo>
                  <a:pt x="2792016" y="1366759"/>
                </a:lnTo>
                <a:close/>
                <a:moveTo>
                  <a:pt x="1717755" y="994490"/>
                </a:moveTo>
                <a:lnTo>
                  <a:pt x="1717755" y="994490"/>
                </a:lnTo>
                <a:cubicBezTo>
                  <a:pt x="1717755" y="994490"/>
                  <a:pt x="1717755" y="1005126"/>
                  <a:pt x="1717755" y="1026398"/>
                </a:cubicBezTo>
                <a:cubicBezTo>
                  <a:pt x="1717755" y="1068943"/>
                  <a:pt x="1728391" y="1111489"/>
                  <a:pt x="1749663" y="1154034"/>
                </a:cubicBezTo>
                <a:cubicBezTo>
                  <a:pt x="1792208" y="1271032"/>
                  <a:pt x="1802845" y="1313577"/>
                  <a:pt x="1813481" y="1324214"/>
                </a:cubicBezTo>
                <a:cubicBezTo>
                  <a:pt x="1824117" y="1334850"/>
                  <a:pt x="1824117" y="1334850"/>
                  <a:pt x="1813481" y="1345486"/>
                </a:cubicBezTo>
                <a:cubicBezTo>
                  <a:pt x="1813481" y="1356122"/>
                  <a:pt x="1802845" y="1356122"/>
                  <a:pt x="1802845" y="1356122"/>
                </a:cubicBezTo>
                <a:cubicBezTo>
                  <a:pt x="1802845" y="1366759"/>
                  <a:pt x="1802845" y="1366759"/>
                  <a:pt x="1824117" y="1388031"/>
                </a:cubicBezTo>
                <a:cubicBezTo>
                  <a:pt x="1834754" y="1398667"/>
                  <a:pt x="1834754" y="1398667"/>
                  <a:pt x="1834754" y="1398667"/>
                </a:cubicBezTo>
                <a:cubicBezTo>
                  <a:pt x="1834754" y="1398667"/>
                  <a:pt x="1802845" y="1419940"/>
                  <a:pt x="1760300" y="1419940"/>
                </a:cubicBezTo>
                <a:cubicBezTo>
                  <a:pt x="1749663" y="1419940"/>
                  <a:pt x="1728391" y="1419940"/>
                  <a:pt x="1707118" y="1419940"/>
                </a:cubicBezTo>
                <a:cubicBezTo>
                  <a:pt x="1685846" y="1419940"/>
                  <a:pt x="1664574" y="1419940"/>
                  <a:pt x="1653937" y="1419940"/>
                </a:cubicBezTo>
                <a:cubicBezTo>
                  <a:pt x="1622028" y="1409304"/>
                  <a:pt x="1611392" y="1409304"/>
                  <a:pt x="1590120" y="1398667"/>
                </a:cubicBezTo>
                <a:cubicBezTo>
                  <a:pt x="1536938" y="1377395"/>
                  <a:pt x="1483757" y="1345486"/>
                  <a:pt x="1441212" y="1313577"/>
                </a:cubicBezTo>
                <a:cubicBezTo>
                  <a:pt x="1419940" y="1292305"/>
                  <a:pt x="1388031" y="1260396"/>
                  <a:pt x="1377395" y="1249760"/>
                </a:cubicBezTo>
                <a:cubicBezTo>
                  <a:pt x="1377395" y="1249760"/>
                  <a:pt x="1377395" y="1249760"/>
                  <a:pt x="1398667" y="1249760"/>
                </a:cubicBezTo>
                <a:cubicBezTo>
                  <a:pt x="1441212" y="1249760"/>
                  <a:pt x="1462485" y="1228487"/>
                  <a:pt x="1462485" y="1207215"/>
                </a:cubicBezTo>
                <a:cubicBezTo>
                  <a:pt x="1462485" y="1196578"/>
                  <a:pt x="1462485" y="1196578"/>
                  <a:pt x="1483757" y="1196578"/>
                </a:cubicBezTo>
                <a:cubicBezTo>
                  <a:pt x="1515666" y="1175306"/>
                  <a:pt x="1526302" y="1164670"/>
                  <a:pt x="1568847" y="1122125"/>
                </a:cubicBezTo>
                <a:cubicBezTo>
                  <a:pt x="1590120" y="1100852"/>
                  <a:pt x="1622028" y="1068943"/>
                  <a:pt x="1632665" y="1068943"/>
                </a:cubicBezTo>
                <a:cubicBezTo>
                  <a:pt x="1632665" y="1047671"/>
                  <a:pt x="1653937" y="1037035"/>
                  <a:pt x="1664574" y="1026398"/>
                </a:cubicBezTo>
                <a:cubicBezTo>
                  <a:pt x="1675210" y="1015762"/>
                  <a:pt x="1685846" y="1005126"/>
                  <a:pt x="1685846" y="1005126"/>
                </a:cubicBezTo>
                <a:cubicBezTo>
                  <a:pt x="1685846" y="1005126"/>
                  <a:pt x="1685846" y="1005126"/>
                  <a:pt x="1685846" y="1005126"/>
                </a:cubicBezTo>
                <a:cubicBezTo>
                  <a:pt x="1685846" y="1005126"/>
                  <a:pt x="1685846" y="1026398"/>
                  <a:pt x="1685846" y="1058307"/>
                </a:cubicBezTo>
                <a:cubicBezTo>
                  <a:pt x="1685846" y="1079580"/>
                  <a:pt x="1685846" y="1122125"/>
                  <a:pt x="1696482" y="1143397"/>
                </a:cubicBezTo>
                <a:cubicBezTo>
                  <a:pt x="1707118" y="1196578"/>
                  <a:pt x="1707118" y="1260396"/>
                  <a:pt x="1696482" y="1302941"/>
                </a:cubicBezTo>
                <a:cubicBezTo>
                  <a:pt x="1696482" y="1334850"/>
                  <a:pt x="1696482" y="1334850"/>
                  <a:pt x="1685846" y="1356122"/>
                </a:cubicBezTo>
                <a:cubicBezTo>
                  <a:pt x="1675210" y="1366759"/>
                  <a:pt x="1675210" y="1377395"/>
                  <a:pt x="1675210" y="1377395"/>
                </a:cubicBezTo>
                <a:cubicBezTo>
                  <a:pt x="1675210" y="1377395"/>
                  <a:pt x="1696482" y="1388031"/>
                  <a:pt x="1707118" y="1398667"/>
                </a:cubicBezTo>
                <a:cubicBezTo>
                  <a:pt x="1707118" y="1398667"/>
                  <a:pt x="1707118" y="1398667"/>
                  <a:pt x="1707118" y="1398667"/>
                </a:cubicBezTo>
                <a:cubicBezTo>
                  <a:pt x="1717755" y="1398667"/>
                  <a:pt x="1728391" y="1377395"/>
                  <a:pt x="1728391" y="1302941"/>
                </a:cubicBezTo>
                <a:cubicBezTo>
                  <a:pt x="1728391" y="1249760"/>
                  <a:pt x="1728391" y="1132761"/>
                  <a:pt x="1728391" y="1132761"/>
                </a:cubicBezTo>
                <a:cubicBezTo>
                  <a:pt x="1717755" y="1143397"/>
                  <a:pt x="1707118" y="1005126"/>
                  <a:pt x="1717755" y="994490"/>
                </a:cubicBezTo>
                <a:lnTo>
                  <a:pt x="1717755" y="994490"/>
                </a:lnTo>
                <a:close/>
                <a:moveTo>
                  <a:pt x="1962388" y="1568847"/>
                </a:moveTo>
                <a:cubicBezTo>
                  <a:pt x="1962388" y="1568847"/>
                  <a:pt x="1962388" y="1568847"/>
                  <a:pt x="1962388" y="1568847"/>
                </a:cubicBezTo>
                <a:lnTo>
                  <a:pt x="1962388" y="1568847"/>
                </a:lnTo>
                <a:cubicBezTo>
                  <a:pt x="1962388" y="1568847"/>
                  <a:pt x="1962388" y="1568847"/>
                  <a:pt x="1962388" y="1568847"/>
                </a:cubicBezTo>
                <a:lnTo>
                  <a:pt x="1962388" y="1568847"/>
                </a:lnTo>
                <a:close/>
                <a:moveTo>
                  <a:pt x="2664381" y="1739027"/>
                </a:moveTo>
                <a:cubicBezTo>
                  <a:pt x="2664381" y="1739027"/>
                  <a:pt x="2664381" y="1739027"/>
                  <a:pt x="2664381" y="1739027"/>
                </a:cubicBezTo>
                <a:lnTo>
                  <a:pt x="2664381" y="1739027"/>
                </a:lnTo>
                <a:cubicBezTo>
                  <a:pt x="2664381" y="1739027"/>
                  <a:pt x="2664381" y="1739027"/>
                  <a:pt x="2664381" y="1739027"/>
                </a:cubicBezTo>
                <a:close/>
                <a:moveTo>
                  <a:pt x="2760107" y="1760300"/>
                </a:moveTo>
                <a:cubicBezTo>
                  <a:pt x="2760107" y="1760300"/>
                  <a:pt x="2760107" y="1760300"/>
                  <a:pt x="2760107" y="1760300"/>
                </a:cubicBezTo>
                <a:cubicBezTo>
                  <a:pt x="2760107" y="1760300"/>
                  <a:pt x="2760107" y="1760300"/>
                  <a:pt x="2760107" y="1760300"/>
                </a:cubicBezTo>
                <a:lnTo>
                  <a:pt x="2760107" y="1760300"/>
                </a:lnTo>
                <a:close/>
                <a:moveTo>
                  <a:pt x="2632473" y="1834754"/>
                </a:moveTo>
                <a:cubicBezTo>
                  <a:pt x="2643109" y="1834754"/>
                  <a:pt x="2643109" y="1834754"/>
                  <a:pt x="2632473" y="1834754"/>
                </a:cubicBezTo>
                <a:lnTo>
                  <a:pt x="2632473" y="1834754"/>
                </a:lnTo>
                <a:cubicBezTo>
                  <a:pt x="2643109" y="1834754"/>
                  <a:pt x="2643109" y="1834754"/>
                  <a:pt x="2632473" y="1834754"/>
                </a:cubicBezTo>
                <a:lnTo>
                  <a:pt x="2632473" y="1834754"/>
                </a:lnTo>
                <a:close/>
                <a:moveTo>
                  <a:pt x="1696482" y="2579291"/>
                </a:moveTo>
                <a:cubicBezTo>
                  <a:pt x="1696482" y="2579291"/>
                  <a:pt x="1696482" y="2579291"/>
                  <a:pt x="1696482" y="2579291"/>
                </a:cubicBezTo>
                <a:lnTo>
                  <a:pt x="1696482" y="2579291"/>
                </a:lnTo>
                <a:cubicBezTo>
                  <a:pt x="1696482" y="2579291"/>
                  <a:pt x="1696482" y="2579291"/>
                  <a:pt x="1696482" y="2579291"/>
                </a:cubicBezTo>
                <a:close/>
                <a:moveTo>
                  <a:pt x="2153841" y="2685654"/>
                </a:moveTo>
                <a:lnTo>
                  <a:pt x="2153841" y="2685654"/>
                </a:lnTo>
                <a:cubicBezTo>
                  <a:pt x="2153841" y="2685654"/>
                  <a:pt x="2153841" y="2685654"/>
                  <a:pt x="2153841" y="2685654"/>
                </a:cubicBezTo>
                <a:cubicBezTo>
                  <a:pt x="2153841" y="2685654"/>
                  <a:pt x="2153841" y="2685654"/>
                  <a:pt x="2153841" y="2685654"/>
                </a:cubicBezTo>
                <a:lnTo>
                  <a:pt x="2153841" y="2685654"/>
                </a:lnTo>
                <a:close/>
                <a:moveTo>
                  <a:pt x="1983661" y="2930288"/>
                </a:moveTo>
                <a:cubicBezTo>
                  <a:pt x="1983661" y="2930288"/>
                  <a:pt x="1983661" y="2930288"/>
                  <a:pt x="1983661" y="2930288"/>
                </a:cubicBezTo>
                <a:lnTo>
                  <a:pt x="1983661" y="2930288"/>
                </a:lnTo>
                <a:cubicBezTo>
                  <a:pt x="1983661" y="2930288"/>
                  <a:pt x="1983661" y="2930288"/>
                  <a:pt x="1983661" y="2930288"/>
                </a:cubicBezTo>
                <a:close/>
                <a:moveTo>
                  <a:pt x="2026206" y="2940924"/>
                </a:moveTo>
                <a:cubicBezTo>
                  <a:pt x="2026206" y="2940924"/>
                  <a:pt x="2026206" y="2940924"/>
                  <a:pt x="2026206" y="2940924"/>
                </a:cubicBezTo>
                <a:lnTo>
                  <a:pt x="2026206" y="2940924"/>
                </a:lnTo>
                <a:cubicBezTo>
                  <a:pt x="2026206" y="2940924"/>
                  <a:pt x="2026206" y="2940924"/>
                  <a:pt x="2026206" y="2940924"/>
                </a:cubicBezTo>
                <a:lnTo>
                  <a:pt x="2026206" y="2940924"/>
                </a:lnTo>
                <a:close/>
                <a:moveTo>
                  <a:pt x="2036842" y="2962197"/>
                </a:moveTo>
                <a:cubicBezTo>
                  <a:pt x="2036842" y="2962197"/>
                  <a:pt x="2036842" y="2962197"/>
                  <a:pt x="2036842" y="2962197"/>
                </a:cubicBezTo>
                <a:cubicBezTo>
                  <a:pt x="2036842" y="2962197"/>
                  <a:pt x="2036842" y="2962197"/>
                  <a:pt x="2036842" y="2962197"/>
                </a:cubicBezTo>
                <a:lnTo>
                  <a:pt x="2036842" y="2962197"/>
                </a:lnTo>
                <a:close/>
                <a:moveTo>
                  <a:pt x="2536746" y="3036650"/>
                </a:moveTo>
                <a:cubicBezTo>
                  <a:pt x="2536746" y="3036650"/>
                  <a:pt x="2536746" y="3036650"/>
                  <a:pt x="2536746" y="3036650"/>
                </a:cubicBezTo>
                <a:lnTo>
                  <a:pt x="2536746" y="3036650"/>
                </a:lnTo>
                <a:cubicBezTo>
                  <a:pt x="2536746" y="3036650"/>
                  <a:pt x="2536746" y="3036650"/>
                  <a:pt x="2536746" y="3036650"/>
                </a:cubicBezTo>
                <a:close/>
                <a:moveTo>
                  <a:pt x="2366566" y="3196194"/>
                </a:moveTo>
                <a:cubicBezTo>
                  <a:pt x="2366566" y="3196194"/>
                  <a:pt x="2366566" y="3196194"/>
                  <a:pt x="2366566" y="3196194"/>
                </a:cubicBezTo>
                <a:lnTo>
                  <a:pt x="2366566" y="3196194"/>
                </a:lnTo>
                <a:cubicBezTo>
                  <a:pt x="2366566" y="3196194"/>
                  <a:pt x="2366566" y="3196194"/>
                  <a:pt x="2366566" y="3196194"/>
                </a:cubicBezTo>
                <a:close/>
                <a:moveTo>
                  <a:pt x="2355930" y="3206830"/>
                </a:moveTo>
                <a:cubicBezTo>
                  <a:pt x="2355930" y="3206830"/>
                  <a:pt x="2355930" y="3206830"/>
                  <a:pt x="2355930" y="3206830"/>
                </a:cubicBezTo>
                <a:cubicBezTo>
                  <a:pt x="2355930" y="3206830"/>
                  <a:pt x="2355930" y="3206830"/>
                  <a:pt x="2355930" y="3206830"/>
                </a:cubicBezTo>
                <a:lnTo>
                  <a:pt x="2355930" y="3206830"/>
                </a:lnTo>
                <a:close/>
                <a:moveTo>
                  <a:pt x="1579483" y="3228103"/>
                </a:moveTo>
                <a:cubicBezTo>
                  <a:pt x="1579483" y="3228103"/>
                  <a:pt x="1579483" y="3228103"/>
                  <a:pt x="1579483" y="3228103"/>
                </a:cubicBezTo>
                <a:cubicBezTo>
                  <a:pt x="1579483" y="3228103"/>
                  <a:pt x="1579483" y="3228103"/>
                  <a:pt x="1579483" y="3228103"/>
                </a:cubicBezTo>
                <a:lnTo>
                  <a:pt x="1579483" y="3228103"/>
                </a:lnTo>
                <a:close/>
                <a:moveTo>
                  <a:pt x="1334850" y="3260012"/>
                </a:moveTo>
                <a:cubicBezTo>
                  <a:pt x="1356122" y="3260012"/>
                  <a:pt x="1377395" y="3260012"/>
                  <a:pt x="1398667" y="3260012"/>
                </a:cubicBezTo>
                <a:cubicBezTo>
                  <a:pt x="1377395" y="3260012"/>
                  <a:pt x="1356122" y="3260012"/>
                  <a:pt x="1334850" y="3260012"/>
                </a:cubicBezTo>
                <a:cubicBezTo>
                  <a:pt x="1313577" y="3260012"/>
                  <a:pt x="1302941" y="3260012"/>
                  <a:pt x="1292305" y="3260012"/>
                </a:cubicBezTo>
                <a:lnTo>
                  <a:pt x="1292305" y="3260012"/>
                </a:lnTo>
                <a:cubicBezTo>
                  <a:pt x="1302941" y="3260012"/>
                  <a:pt x="1324213" y="3260012"/>
                  <a:pt x="1334850" y="3260012"/>
                </a:cubicBezTo>
                <a:close/>
                <a:moveTo>
                  <a:pt x="1462485" y="3483373"/>
                </a:moveTo>
                <a:lnTo>
                  <a:pt x="1462485" y="3483373"/>
                </a:lnTo>
                <a:cubicBezTo>
                  <a:pt x="1462485" y="3483373"/>
                  <a:pt x="1462485" y="3483373"/>
                  <a:pt x="1462485" y="3483373"/>
                </a:cubicBezTo>
                <a:cubicBezTo>
                  <a:pt x="1462485" y="3483373"/>
                  <a:pt x="1462485" y="3483373"/>
                  <a:pt x="1462485" y="3483373"/>
                </a:cubicBezTo>
                <a:lnTo>
                  <a:pt x="1462485" y="3483373"/>
                </a:lnTo>
                <a:close/>
                <a:moveTo>
                  <a:pt x="1856026" y="90408"/>
                </a:moveTo>
                <a:cubicBezTo>
                  <a:pt x="1834754" y="90408"/>
                  <a:pt x="1813481" y="90408"/>
                  <a:pt x="1802845" y="90408"/>
                </a:cubicBezTo>
                <a:cubicBezTo>
                  <a:pt x="1749663" y="101044"/>
                  <a:pt x="1717755" y="111681"/>
                  <a:pt x="1685846" y="132953"/>
                </a:cubicBezTo>
                <a:cubicBezTo>
                  <a:pt x="1653937" y="154226"/>
                  <a:pt x="1653937" y="164862"/>
                  <a:pt x="1632665" y="207407"/>
                </a:cubicBezTo>
                <a:cubicBezTo>
                  <a:pt x="1622028" y="239316"/>
                  <a:pt x="1600756" y="303133"/>
                  <a:pt x="1600756" y="303133"/>
                </a:cubicBezTo>
                <a:cubicBezTo>
                  <a:pt x="1600756" y="303133"/>
                  <a:pt x="1600756" y="313769"/>
                  <a:pt x="1590120" y="313769"/>
                </a:cubicBezTo>
                <a:cubicBezTo>
                  <a:pt x="1558211" y="335042"/>
                  <a:pt x="1547575" y="356314"/>
                  <a:pt x="1547575" y="377587"/>
                </a:cubicBezTo>
                <a:cubicBezTo>
                  <a:pt x="1558211" y="398860"/>
                  <a:pt x="1590120" y="409496"/>
                  <a:pt x="1632665" y="409496"/>
                </a:cubicBezTo>
                <a:lnTo>
                  <a:pt x="1653937" y="409496"/>
                </a:lnTo>
                <a:lnTo>
                  <a:pt x="1664574" y="430768"/>
                </a:lnTo>
                <a:cubicBezTo>
                  <a:pt x="1675210" y="441405"/>
                  <a:pt x="1675210" y="452041"/>
                  <a:pt x="1675210" y="452041"/>
                </a:cubicBezTo>
                <a:cubicBezTo>
                  <a:pt x="1675210" y="462677"/>
                  <a:pt x="1664574" y="473313"/>
                  <a:pt x="1664574" y="483950"/>
                </a:cubicBezTo>
                <a:cubicBezTo>
                  <a:pt x="1653937" y="515858"/>
                  <a:pt x="1653937" y="526495"/>
                  <a:pt x="1664574" y="537131"/>
                </a:cubicBezTo>
                <a:lnTo>
                  <a:pt x="1675210" y="547767"/>
                </a:lnTo>
                <a:lnTo>
                  <a:pt x="1664574" y="558403"/>
                </a:lnTo>
                <a:cubicBezTo>
                  <a:pt x="1664574" y="569040"/>
                  <a:pt x="1653937" y="579676"/>
                  <a:pt x="1653937" y="579676"/>
                </a:cubicBezTo>
                <a:cubicBezTo>
                  <a:pt x="1653937" y="590312"/>
                  <a:pt x="1653937" y="590312"/>
                  <a:pt x="1632665" y="590312"/>
                </a:cubicBezTo>
                <a:cubicBezTo>
                  <a:pt x="1611392" y="590312"/>
                  <a:pt x="1600756" y="590312"/>
                  <a:pt x="1600756" y="579676"/>
                </a:cubicBezTo>
                <a:cubicBezTo>
                  <a:pt x="1600756" y="569040"/>
                  <a:pt x="1590120" y="569040"/>
                  <a:pt x="1590120" y="569040"/>
                </a:cubicBezTo>
                <a:cubicBezTo>
                  <a:pt x="1579483" y="569040"/>
                  <a:pt x="1579483" y="558403"/>
                  <a:pt x="1568847" y="558403"/>
                </a:cubicBezTo>
                <a:cubicBezTo>
                  <a:pt x="1558211" y="547767"/>
                  <a:pt x="1547575" y="526495"/>
                  <a:pt x="1547575" y="515858"/>
                </a:cubicBezTo>
                <a:cubicBezTo>
                  <a:pt x="1547575" y="505222"/>
                  <a:pt x="1536938" y="494586"/>
                  <a:pt x="1526302" y="483950"/>
                </a:cubicBezTo>
                <a:cubicBezTo>
                  <a:pt x="1515666" y="483950"/>
                  <a:pt x="1515666" y="483950"/>
                  <a:pt x="1494393" y="483950"/>
                </a:cubicBezTo>
                <a:cubicBezTo>
                  <a:pt x="1494393" y="483950"/>
                  <a:pt x="1483757" y="483950"/>
                  <a:pt x="1483757" y="483950"/>
                </a:cubicBezTo>
                <a:cubicBezTo>
                  <a:pt x="1462485" y="483950"/>
                  <a:pt x="1441212" y="483950"/>
                  <a:pt x="1430576" y="483950"/>
                </a:cubicBezTo>
                <a:cubicBezTo>
                  <a:pt x="1419940" y="483950"/>
                  <a:pt x="1388031" y="483950"/>
                  <a:pt x="1356122" y="494586"/>
                </a:cubicBezTo>
                <a:cubicBezTo>
                  <a:pt x="1249760" y="505222"/>
                  <a:pt x="1217851" y="505222"/>
                  <a:pt x="1207215" y="526495"/>
                </a:cubicBezTo>
                <a:cubicBezTo>
                  <a:pt x="1196578" y="537131"/>
                  <a:pt x="1196578" y="547767"/>
                  <a:pt x="1196578" y="547767"/>
                </a:cubicBezTo>
                <a:lnTo>
                  <a:pt x="1196578" y="558403"/>
                </a:lnTo>
                <a:lnTo>
                  <a:pt x="1175306" y="558403"/>
                </a:lnTo>
                <a:cubicBezTo>
                  <a:pt x="1154033" y="558403"/>
                  <a:pt x="1132761" y="558403"/>
                  <a:pt x="1132761" y="569040"/>
                </a:cubicBezTo>
                <a:cubicBezTo>
                  <a:pt x="1132761" y="569040"/>
                  <a:pt x="1122125" y="569040"/>
                  <a:pt x="1100852" y="569040"/>
                </a:cubicBezTo>
                <a:cubicBezTo>
                  <a:pt x="1079580" y="569040"/>
                  <a:pt x="1058307" y="569040"/>
                  <a:pt x="1047671" y="569040"/>
                </a:cubicBezTo>
                <a:cubicBezTo>
                  <a:pt x="1037035" y="569040"/>
                  <a:pt x="1037035" y="569040"/>
                  <a:pt x="1026398" y="569040"/>
                </a:cubicBezTo>
                <a:cubicBezTo>
                  <a:pt x="1015762" y="569040"/>
                  <a:pt x="1005126" y="569040"/>
                  <a:pt x="1005126" y="569040"/>
                </a:cubicBezTo>
                <a:cubicBezTo>
                  <a:pt x="994490" y="569040"/>
                  <a:pt x="994490" y="569040"/>
                  <a:pt x="983853" y="569040"/>
                </a:cubicBezTo>
                <a:cubicBezTo>
                  <a:pt x="973217" y="569040"/>
                  <a:pt x="973217" y="569040"/>
                  <a:pt x="962581" y="569040"/>
                </a:cubicBezTo>
                <a:cubicBezTo>
                  <a:pt x="951945" y="569040"/>
                  <a:pt x="941308" y="569040"/>
                  <a:pt x="920036" y="569040"/>
                </a:cubicBezTo>
                <a:cubicBezTo>
                  <a:pt x="909400" y="569040"/>
                  <a:pt x="866855" y="569040"/>
                  <a:pt x="834946" y="569040"/>
                </a:cubicBezTo>
                <a:cubicBezTo>
                  <a:pt x="803037" y="569040"/>
                  <a:pt x="739220" y="569040"/>
                  <a:pt x="696675" y="569040"/>
                </a:cubicBezTo>
                <a:cubicBezTo>
                  <a:pt x="654130" y="569040"/>
                  <a:pt x="590312" y="569040"/>
                  <a:pt x="558403" y="569040"/>
                </a:cubicBezTo>
                <a:cubicBezTo>
                  <a:pt x="537131" y="569040"/>
                  <a:pt x="515858" y="569040"/>
                  <a:pt x="505222" y="569040"/>
                </a:cubicBezTo>
                <a:cubicBezTo>
                  <a:pt x="505222" y="569040"/>
                  <a:pt x="505222" y="569040"/>
                  <a:pt x="505222" y="569040"/>
                </a:cubicBezTo>
                <a:cubicBezTo>
                  <a:pt x="515858" y="569040"/>
                  <a:pt x="473313" y="515858"/>
                  <a:pt x="462677" y="505222"/>
                </a:cubicBezTo>
                <a:lnTo>
                  <a:pt x="452041" y="483950"/>
                </a:lnTo>
                <a:lnTo>
                  <a:pt x="441404" y="483950"/>
                </a:lnTo>
                <a:cubicBezTo>
                  <a:pt x="430768" y="483950"/>
                  <a:pt x="430768" y="483950"/>
                  <a:pt x="430768" y="483950"/>
                </a:cubicBezTo>
                <a:cubicBezTo>
                  <a:pt x="430768" y="483950"/>
                  <a:pt x="430768" y="515858"/>
                  <a:pt x="430768" y="547767"/>
                </a:cubicBezTo>
                <a:cubicBezTo>
                  <a:pt x="430768" y="579676"/>
                  <a:pt x="430768" y="611585"/>
                  <a:pt x="430768" y="611585"/>
                </a:cubicBezTo>
                <a:cubicBezTo>
                  <a:pt x="430768" y="611585"/>
                  <a:pt x="356314" y="622221"/>
                  <a:pt x="292497" y="622221"/>
                </a:cubicBezTo>
                <a:cubicBezTo>
                  <a:pt x="239316" y="622221"/>
                  <a:pt x="186134" y="622221"/>
                  <a:pt x="186134" y="622221"/>
                </a:cubicBezTo>
                <a:cubicBezTo>
                  <a:pt x="186134" y="622221"/>
                  <a:pt x="175498" y="622221"/>
                  <a:pt x="154226" y="622221"/>
                </a:cubicBezTo>
                <a:cubicBezTo>
                  <a:pt x="143589" y="622221"/>
                  <a:pt x="143589" y="622221"/>
                  <a:pt x="132953" y="622221"/>
                </a:cubicBezTo>
                <a:cubicBezTo>
                  <a:pt x="101044" y="622221"/>
                  <a:pt x="79772" y="622221"/>
                  <a:pt x="79772" y="622221"/>
                </a:cubicBezTo>
                <a:cubicBezTo>
                  <a:pt x="79772" y="622221"/>
                  <a:pt x="79772" y="632857"/>
                  <a:pt x="79772" y="643493"/>
                </a:cubicBezTo>
                <a:lnTo>
                  <a:pt x="79772" y="664766"/>
                </a:lnTo>
                <a:lnTo>
                  <a:pt x="90408" y="664766"/>
                </a:lnTo>
                <a:cubicBezTo>
                  <a:pt x="101044" y="664766"/>
                  <a:pt x="122317" y="664766"/>
                  <a:pt x="143589" y="664766"/>
                </a:cubicBezTo>
                <a:lnTo>
                  <a:pt x="186134" y="664766"/>
                </a:lnTo>
                <a:lnTo>
                  <a:pt x="186134" y="654130"/>
                </a:lnTo>
                <a:lnTo>
                  <a:pt x="186134" y="643493"/>
                </a:lnTo>
                <a:lnTo>
                  <a:pt x="228679" y="643493"/>
                </a:lnTo>
                <a:cubicBezTo>
                  <a:pt x="228679" y="643493"/>
                  <a:pt x="239316" y="643493"/>
                  <a:pt x="249952" y="643493"/>
                </a:cubicBezTo>
                <a:cubicBezTo>
                  <a:pt x="271224" y="643493"/>
                  <a:pt x="313769" y="643493"/>
                  <a:pt x="356314" y="643493"/>
                </a:cubicBezTo>
                <a:cubicBezTo>
                  <a:pt x="388223" y="643493"/>
                  <a:pt x="398859" y="643493"/>
                  <a:pt x="420132" y="643493"/>
                </a:cubicBezTo>
                <a:cubicBezTo>
                  <a:pt x="441404" y="643493"/>
                  <a:pt x="441404" y="643493"/>
                  <a:pt x="441404" y="643493"/>
                </a:cubicBezTo>
                <a:cubicBezTo>
                  <a:pt x="441404" y="643493"/>
                  <a:pt x="441404" y="654130"/>
                  <a:pt x="441404" y="654130"/>
                </a:cubicBezTo>
                <a:cubicBezTo>
                  <a:pt x="441404" y="664766"/>
                  <a:pt x="441404" y="664766"/>
                  <a:pt x="452041" y="664766"/>
                </a:cubicBezTo>
                <a:cubicBezTo>
                  <a:pt x="452041" y="664766"/>
                  <a:pt x="462677" y="664766"/>
                  <a:pt x="462677" y="664766"/>
                </a:cubicBezTo>
                <a:cubicBezTo>
                  <a:pt x="462677" y="664766"/>
                  <a:pt x="462677" y="664766"/>
                  <a:pt x="462677" y="664766"/>
                </a:cubicBezTo>
                <a:cubicBezTo>
                  <a:pt x="462677" y="664766"/>
                  <a:pt x="473313" y="664766"/>
                  <a:pt x="483949" y="664766"/>
                </a:cubicBezTo>
                <a:cubicBezTo>
                  <a:pt x="483949" y="664766"/>
                  <a:pt x="483949" y="664766"/>
                  <a:pt x="483949" y="664766"/>
                </a:cubicBezTo>
                <a:cubicBezTo>
                  <a:pt x="483949" y="664766"/>
                  <a:pt x="483949" y="654130"/>
                  <a:pt x="483949" y="643493"/>
                </a:cubicBezTo>
                <a:lnTo>
                  <a:pt x="483949" y="622221"/>
                </a:lnTo>
                <a:lnTo>
                  <a:pt x="505222" y="622221"/>
                </a:lnTo>
                <a:cubicBezTo>
                  <a:pt x="515858" y="622221"/>
                  <a:pt x="526495" y="622221"/>
                  <a:pt x="526495" y="622221"/>
                </a:cubicBezTo>
                <a:cubicBezTo>
                  <a:pt x="526495" y="622221"/>
                  <a:pt x="537131" y="654130"/>
                  <a:pt x="537131" y="675402"/>
                </a:cubicBezTo>
                <a:cubicBezTo>
                  <a:pt x="505222" y="728583"/>
                  <a:pt x="505222" y="728583"/>
                  <a:pt x="515858" y="728583"/>
                </a:cubicBezTo>
                <a:cubicBezTo>
                  <a:pt x="526495" y="728583"/>
                  <a:pt x="526495" y="728583"/>
                  <a:pt x="526495" y="717947"/>
                </a:cubicBezTo>
                <a:cubicBezTo>
                  <a:pt x="526495" y="717947"/>
                  <a:pt x="526495" y="696675"/>
                  <a:pt x="526495" y="686038"/>
                </a:cubicBezTo>
                <a:cubicBezTo>
                  <a:pt x="526495" y="675402"/>
                  <a:pt x="526495" y="664766"/>
                  <a:pt x="526495" y="664766"/>
                </a:cubicBezTo>
                <a:cubicBezTo>
                  <a:pt x="526495" y="664766"/>
                  <a:pt x="526495" y="664766"/>
                  <a:pt x="526495" y="664766"/>
                </a:cubicBezTo>
                <a:cubicBezTo>
                  <a:pt x="526495" y="664766"/>
                  <a:pt x="526495" y="664766"/>
                  <a:pt x="537131" y="675402"/>
                </a:cubicBezTo>
                <a:cubicBezTo>
                  <a:pt x="547767" y="675402"/>
                  <a:pt x="558403" y="675402"/>
                  <a:pt x="675402" y="686038"/>
                </a:cubicBezTo>
                <a:cubicBezTo>
                  <a:pt x="749856" y="686038"/>
                  <a:pt x="824310" y="686038"/>
                  <a:pt x="856218" y="686038"/>
                </a:cubicBezTo>
                <a:lnTo>
                  <a:pt x="898763" y="686038"/>
                </a:lnTo>
                <a:lnTo>
                  <a:pt x="909400" y="696675"/>
                </a:lnTo>
                <a:cubicBezTo>
                  <a:pt x="930672" y="717947"/>
                  <a:pt x="962581" y="739220"/>
                  <a:pt x="973217" y="739220"/>
                </a:cubicBezTo>
                <a:cubicBezTo>
                  <a:pt x="973217" y="739220"/>
                  <a:pt x="983853" y="739220"/>
                  <a:pt x="983853" y="749856"/>
                </a:cubicBezTo>
                <a:cubicBezTo>
                  <a:pt x="994490" y="760492"/>
                  <a:pt x="1005126" y="760492"/>
                  <a:pt x="1026398" y="771128"/>
                </a:cubicBezTo>
                <a:cubicBezTo>
                  <a:pt x="1058307" y="771128"/>
                  <a:pt x="1068943" y="781765"/>
                  <a:pt x="1079580" y="781765"/>
                </a:cubicBezTo>
                <a:cubicBezTo>
                  <a:pt x="1090216" y="792401"/>
                  <a:pt x="1090216" y="792401"/>
                  <a:pt x="1090216" y="803037"/>
                </a:cubicBezTo>
                <a:cubicBezTo>
                  <a:pt x="1090216" y="813673"/>
                  <a:pt x="1090216" y="834946"/>
                  <a:pt x="1090216" y="866855"/>
                </a:cubicBezTo>
                <a:cubicBezTo>
                  <a:pt x="1090216" y="898763"/>
                  <a:pt x="1090216" y="930672"/>
                  <a:pt x="1090216" y="930672"/>
                </a:cubicBezTo>
                <a:cubicBezTo>
                  <a:pt x="1090216" y="951945"/>
                  <a:pt x="1100852" y="1005126"/>
                  <a:pt x="1100852" y="1037035"/>
                </a:cubicBezTo>
                <a:cubicBezTo>
                  <a:pt x="1100852" y="1047671"/>
                  <a:pt x="1100852" y="1058307"/>
                  <a:pt x="1100852" y="1079580"/>
                </a:cubicBezTo>
                <a:cubicBezTo>
                  <a:pt x="1100852" y="1100852"/>
                  <a:pt x="1100852" y="1100852"/>
                  <a:pt x="1100852" y="1111489"/>
                </a:cubicBezTo>
                <a:cubicBezTo>
                  <a:pt x="1100852" y="1122125"/>
                  <a:pt x="1111488" y="1132761"/>
                  <a:pt x="1111488" y="1143397"/>
                </a:cubicBezTo>
                <a:cubicBezTo>
                  <a:pt x="1122125" y="1175306"/>
                  <a:pt x="1122125" y="1196578"/>
                  <a:pt x="1132761" y="1217851"/>
                </a:cubicBezTo>
                <a:cubicBezTo>
                  <a:pt x="1143397" y="1239124"/>
                  <a:pt x="1185942" y="1271032"/>
                  <a:pt x="1217851" y="1292305"/>
                </a:cubicBezTo>
                <a:cubicBezTo>
                  <a:pt x="1228487" y="1292305"/>
                  <a:pt x="1239123" y="1302941"/>
                  <a:pt x="1249760" y="1302941"/>
                </a:cubicBezTo>
                <a:cubicBezTo>
                  <a:pt x="1260396" y="1302941"/>
                  <a:pt x="1271032" y="1302941"/>
                  <a:pt x="1281668" y="1292305"/>
                </a:cubicBezTo>
                <a:cubicBezTo>
                  <a:pt x="1292305" y="1292305"/>
                  <a:pt x="1292305" y="1281669"/>
                  <a:pt x="1292305" y="1281669"/>
                </a:cubicBezTo>
                <a:cubicBezTo>
                  <a:pt x="1292305" y="1281669"/>
                  <a:pt x="1292305" y="1281669"/>
                  <a:pt x="1292305" y="1292305"/>
                </a:cubicBezTo>
                <a:cubicBezTo>
                  <a:pt x="1292305" y="1292305"/>
                  <a:pt x="1292305" y="1302941"/>
                  <a:pt x="1292305" y="1302941"/>
                </a:cubicBezTo>
                <a:cubicBezTo>
                  <a:pt x="1292305" y="1302941"/>
                  <a:pt x="1292305" y="1302941"/>
                  <a:pt x="1302941" y="1302941"/>
                </a:cubicBezTo>
                <a:cubicBezTo>
                  <a:pt x="1313577" y="1302941"/>
                  <a:pt x="1334850" y="1302941"/>
                  <a:pt x="1345486" y="1302941"/>
                </a:cubicBezTo>
                <a:cubicBezTo>
                  <a:pt x="1345486" y="1302941"/>
                  <a:pt x="1345486" y="1292305"/>
                  <a:pt x="1345486" y="1292305"/>
                </a:cubicBezTo>
                <a:cubicBezTo>
                  <a:pt x="1345486" y="1281669"/>
                  <a:pt x="1345486" y="1281669"/>
                  <a:pt x="1345486" y="1281669"/>
                </a:cubicBezTo>
                <a:cubicBezTo>
                  <a:pt x="1345486" y="1281669"/>
                  <a:pt x="1345486" y="1281669"/>
                  <a:pt x="1356122" y="1292305"/>
                </a:cubicBezTo>
                <a:cubicBezTo>
                  <a:pt x="1356122" y="1292305"/>
                  <a:pt x="1366758" y="1313577"/>
                  <a:pt x="1388031" y="1324214"/>
                </a:cubicBezTo>
                <a:cubicBezTo>
                  <a:pt x="1398667" y="1334850"/>
                  <a:pt x="1409303" y="1345486"/>
                  <a:pt x="1419940" y="1356122"/>
                </a:cubicBezTo>
                <a:cubicBezTo>
                  <a:pt x="1430576" y="1366759"/>
                  <a:pt x="1483757" y="1409304"/>
                  <a:pt x="1515666" y="1419940"/>
                </a:cubicBezTo>
                <a:cubicBezTo>
                  <a:pt x="1536938" y="1430576"/>
                  <a:pt x="1590120" y="1451849"/>
                  <a:pt x="1622028" y="1462485"/>
                </a:cubicBezTo>
                <a:cubicBezTo>
                  <a:pt x="1643301" y="1473121"/>
                  <a:pt x="1643301" y="1473121"/>
                  <a:pt x="1685846" y="1473121"/>
                </a:cubicBezTo>
                <a:cubicBezTo>
                  <a:pt x="1739027" y="1473121"/>
                  <a:pt x="1749663" y="1473121"/>
                  <a:pt x="1792208" y="1451849"/>
                </a:cubicBezTo>
                <a:cubicBezTo>
                  <a:pt x="1802845" y="1451849"/>
                  <a:pt x="1813481" y="1441212"/>
                  <a:pt x="1813481" y="1441212"/>
                </a:cubicBezTo>
                <a:cubicBezTo>
                  <a:pt x="1813481" y="1441212"/>
                  <a:pt x="1813481" y="1441212"/>
                  <a:pt x="1813481" y="1441212"/>
                </a:cubicBezTo>
                <a:cubicBezTo>
                  <a:pt x="1813481" y="1441212"/>
                  <a:pt x="1813481" y="1451849"/>
                  <a:pt x="1824117" y="1462485"/>
                </a:cubicBezTo>
                <a:cubicBezTo>
                  <a:pt x="1834754" y="1505030"/>
                  <a:pt x="1845390" y="1536939"/>
                  <a:pt x="1877299" y="1568847"/>
                </a:cubicBezTo>
                <a:cubicBezTo>
                  <a:pt x="1898571" y="1590120"/>
                  <a:pt x="1898571" y="1590120"/>
                  <a:pt x="1930480" y="1600756"/>
                </a:cubicBezTo>
                <a:cubicBezTo>
                  <a:pt x="1941116" y="1611392"/>
                  <a:pt x="1951752" y="1611392"/>
                  <a:pt x="1951752" y="1611392"/>
                </a:cubicBezTo>
                <a:cubicBezTo>
                  <a:pt x="1951752" y="1611392"/>
                  <a:pt x="1951752" y="1611392"/>
                  <a:pt x="1962388" y="1611392"/>
                </a:cubicBezTo>
                <a:cubicBezTo>
                  <a:pt x="1962388" y="1611392"/>
                  <a:pt x="1962388" y="1611392"/>
                  <a:pt x="1962388" y="1611392"/>
                </a:cubicBezTo>
                <a:cubicBezTo>
                  <a:pt x="1962388" y="1611392"/>
                  <a:pt x="1962388" y="1611392"/>
                  <a:pt x="1973025" y="1611392"/>
                </a:cubicBezTo>
                <a:cubicBezTo>
                  <a:pt x="1973025" y="1611392"/>
                  <a:pt x="1983661" y="1622029"/>
                  <a:pt x="1983661" y="1622029"/>
                </a:cubicBezTo>
                <a:cubicBezTo>
                  <a:pt x="1983661" y="1622029"/>
                  <a:pt x="1973025" y="1643301"/>
                  <a:pt x="1962388" y="1664574"/>
                </a:cubicBezTo>
                <a:lnTo>
                  <a:pt x="1941116" y="1696482"/>
                </a:lnTo>
                <a:lnTo>
                  <a:pt x="1941116" y="1717755"/>
                </a:lnTo>
                <a:cubicBezTo>
                  <a:pt x="1941116" y="1739027"/>
                  <a:pt x="1941116" y="1739027"/>
                  <a:pt x="1941116" y="1749664"/>
                </a:cubicBezTo>
                <a:cubicBezTo>
                  <a:pt x="1951752" y="1760300"/>
                  <a:pt x="1951752" y="1781572"/>
                  <a:pt x="1941116" y="1792209"/>
                </a:cubicBezTo>
                <a:cubicBezTo>
                  <a:pt x="1930480" y="1802845"/>
                  <a:pt x="1834754" y="1866663"/>
                  <a:pt x="1792208" y="1887935"/>
                </a:cubicBezTo>
                <a:cubicBezTo>
                  <a:pt x="1770936" y="1898571"/>
                  <a:pt x="1760300" y="1909208"/>
                  <a:pt x="1749663" y="1930480"/>
                </a:cubicBezTo>
                <a:cubicBezTo>
                  <a:pt x="1739027" y="1941116"/>
                  <a:pt x="1739027" y="1951752"/>
                  <a:pt x="1749663" y="1973025"/>
                </a:cubicBezTo>
                <a:cubicBezTo>
                  <a:pt x="1749663" y="1983661"/>
                  <a:pt x="1760300" y="1983661"/>
                  <a:pt x="1760300" y="1994297"/>
                </a:cubicBezTo>
                <a:cubicBezTo>
                  <a:pt x="1760300" y="1994297"/>
                  <a:pt x="1760300" y="2004934"/>
                  <a:pt x="1749663" y="2015570"/>
                </a:cubicBezTo>
                <a:cubicBezTo>
                  <a:pt x="1760300" y="2004934"/>
                  <a:pt x="1760300" y="2004934"/>
                  <a:pt x="1760300" y="2026206"/>
                </a:cubicBezTo>
                <a:cubicBezTo>
                  <a:pt x="1760300" y="2036842"/>
                  <a:pt x="1760300" y="2047479"/>
                  <a:pt x="1770936" y="2068751"/>
                </a:cubicBezTo>
                <a:cubicBezTo>
                  <a:pt x="1781572" y="2090024"/>
                  <a:pt x="1781572" y="2090024"/>
                  <a:pt x="1781572" y="2100660"/>
                </a:cubicBezTo>
                <a:cubicBezTo>
                  <a:pt x="1781572" y="2100660"/>
                  <a:pt x="1770936" y="2121933"/>
                  <a:pt x="1770936" y="2143205"/>
                </a:cubicBezTo>
                <a:cubicBezTo>
                  <a:pt x="1749663" y="2196386"/>
                  <a:pt x="1739027" y="2238931"/>
                  <a:pt x="1749663" y="2249568"/>
                </a:cubicBezTo>
                <a:cubicBezTo>
                  <a:pt x="1749663" y="2249568"/>
                  <a:pt x="1749663" y="2260204"/>
                  <a:pt x="1749663" y="2260204"/>
                </a:cubicBezTo>
                <a:cubicBezTo>
                  <a:pt x="1749663" y="2260204"/>
                  <a:pt x="1728391" y="2281476"/>
                  <a:pt x="1717755" y="2281476"/>
                </a:cubicBezTo>
                <a:cubicBezTo>
                  <a:pt x="1696482" y="2302749"/>
                  <a:pt x="1685846" y="2324021"/>
                  <a:pt x="1675210" y="2366566"/>
                </a:cubicBezTo>
                <a:cubicBezTo>
                  <a:pt x="1675210" y="2377203"/>
                  <a:pt x="1664574" y="2398475"/>
                  <a:pt x="1664574" y="2430384"/>
                </a:cubicBezTo>
                <a:cubicBezTo>
                  <a:pt x="1653937" y="2494201"/>
                  <a:pt x="1653937" y="2494201"/>
                  <a:pt x="1653937" y="2536746"/>
                </a:cubicBezTo>
                <a:cubicBezTo>
                  <a:pt x="1653937" y="2600564"/>
                  <a:pt x="1653937" y="2621836"/>
                  <a:pt x="1664574" y="2621836"/>
                </a:cubicBezTo>
                <a:cubicBezTo>
                  <a:pt x="1664574" y="2621836"/>
                  <a:pt x="1675210" y="2621836"/>
                  <a:pt x="1675210" y="2621836"/>
                </a:cubicBezTo>
                <a:cubicBezTo>
                  <a:pt x="1675210" y="2621836"/>
                  <a:pt x="1685846" y="2611200"/>
                  <a:pt x="1685846" y="2611200"/>
                </a:cubicBezTo>
                <a:cubicBezTo>
                  <a:pt x="1685846" y="2611200"/>
                  <a:pt x="1696482" y="2600564"/>
                  <a:pt x="1696482" y="2600564"/>
                </a:cubicBezTo>
                <a:cubicBezTo>
                  <a:pt x="1696482" y="2600564"/>
                  <a:pt x="1696482" y="2600564"/>
                  <a:pt x="1696482" y="2611200"/>
                </a:cubicBezTo>
                <a:cubicBezTo>
                  <a:pt x="1696482" y="2632473"/>
                  <a:pt x="1696482" y="2653745"/>
                  <a:pt x="1696482" y="2664382"/>
                </a:cubicBezTo>
                <a:cubicBezTo>
                  <a:pt x="1696482" y="2675018"/>
                  <a:pt x="1696482" y="2675018"/>
                  <a:pt x="1696482" y="2696290"/>
                </a:cubicBezTo>
                <a:cubicBezTo>
                  <a:pt x="1696482" y="2706927"/>
                  <a:pt x="1696482" y="2728199"/>
                  <a:pt x="1685846" y="2728199"/>
                </a:cubicBezTo>
                <a:cubicBezTo>
                  <a:pt x="1685846" y="2749472"/>
                  <a:pt x="1675210" y="2770744"/>
                  <a:pt x="1664574" y="2834561"/>
                </a:cubicBezTo>
                <a:cubicBezTo>
                  <a:pt x="1653937" y="2866470"/>
                  <a:pt x="1643301" y="2898379"/>
                  <a:pt x="1643301" y="2919652"/>
                </a:cubicBezTo>
                <a:cubicBezTo>
                  <a:pt x="1643301" y="2940924"/>
                  <a:pt x="1632665" y="2962197"/>
                  <a:pt x="1632665" y="2972833"/>
                </a:cubicBezTo>
                <a:cubicBezTo>
                  <a:pt x="1632665" y="2983469"/>
                  <a:pt x="1632665" y="3004742"/>
                  <a:pt x="1632665" y="3015378"/>
                </a:cubicBezTo>
                <a:cubicBezTo>
                  <a:pt x="1632665" y="3036650"/>
                  <a:pt x="1632665" y="3036650"/>
                  <a:pt x="1632665" y="3047287"/>
                </a:cubicBezTo>
                <a:cubicBezTo>
                  <a:pt x="1643301" y="3057923"/>
                  <a:pt x="1643301" y="3057923"/>
                  <a:pt x="1632665" y="3068559"/>
                </a:cubicBezTo>
                <a:cubicBezTo>
                  <a:pt x="1622028" y="3079195"/>
                  <a:pt x="1622028" y="3100468"/>
                  <a:pt x="1622028" y="3121740"/>
                </a:cubicBezTo>
                <a:cubicBezTo>
                  <a:pt x="1622028" y="3143013"/>
                  <a:pt x="1611392" y="3153649"/>
                  <a:pt x="1600756" y="3164285"/>
                </a:cubicBezTo>
                <a:cubicBezTo>
                  <a:pt x="1590120" y="3174922"/>
                  <a:pt x="1579483" y="3185558"/>
                  <a:pt x="1579483" y="3206830"/>
                </a:cubicBezTo>
                <a:cubicBezTo>
                  <a:pt x="1579483" y="3217467"/>
                  <a:pt x="1579483" y="3217467"/>
                  <a:pt x="1568847" y="3228103"/>
                </a:cubicBezTo>
                <a:cubicBezTo>
                  <a:pt x="1536938" y="3249375"/>
                  <a:pt x="1515666" y="3260012"/>
                  <a:pt x="1483757" y="3260012"/>
                </a:cubicBezTo>
                <a:cubicBezTo>
                  <a:pt x="1473121" y="3260012"/>
                  <a:pt x="1462485" y="3260012"/>
                  <a:pt x="1462485" y="3260012"/>
                </a:cubicBezTo>
                <a:cubicBezTo>
                  <a:pt x="1441212" y="3260012"/>
                  <a:pt x="1430576" y="3260012"/>
                  <a:pt x="1409303" y="3260012"/>
                </a:cubicBezTo>
                <a:cubicBezTo>
                  <a:pt x="1398667" y="3260012"/>
                  <a:pt x="1377395" y="3260012"/>
                  <a:pt x="1356122" y="3260012"/>
                </a:cubicBezTo>
                <a:cubicBezTo>
                  <a:pt x="1334850" y="3260012"/>
                  <a:pt x="1313577" y="3260012"/>
                  <a:pt x="1302941" y="3260012"/>
                </a:cubicBezTo>
                <a:cubicBezTo>
                  <a:pt x="1271032" y="3270648"/>
                  <a:pt x="1249760" y="3291920"/>
                  <a:pt x="1239123" y="3313193"/>
                </a:cubicBezTo>
                <a:cubicBezTo>
                  <a:pt x="1239123" y="3313193"/>
                  <a:pt x="1239123" y="3323829"/>
                  <a:pt x="1239123" y="3323829"/>
                </a:cubicBezTo>
                <a:cubicBezTo>
                  <a:pt x="1239123" y="3323829"/>
                  <a:pt x="1239123" y="3345102"/>
                  <a:pt x="1249760" y="3355738"/>
                </a:cubicBezTo>
                <a:cubicBezTo>
                  <a:pt x="1260396" y="3366374"/>
                  <a:pt x="1271032" y="3387647"/>
                  <a:pt x="1281668" y="3398283"/>
                </a:cubicBezTo>
                <a:cubicBezTo>
                  <a:pt x="1281668" y="3398283"/>
                  <a:pt x="1292305" y="3408919"/>
                  <a:pt x="1302941" y="3408919"/>
                </a:cubicBezTo>
                <a:cubicBezTo>
                  <a:pt x="1334850" y="3440828"/>
                  <a:pt x="1377395" y="3462101"/>
                  <a:pt x="1419940" y="3472737"/>
                </a:cubicBezTo>
                <a:cubicBezTo>
                  <a:pt x="1441212" y="3483373"/>
                  <a:pt x="1462485" y="3483373"/>
                  <a:pt x="1473121" y="3483373"/>
                </a:cubicBezTo>
                <a:cubicBezTo>
                  <a:pt x="1473121" y="3483373"/>
                  <a:pt x="1483757" y="3483373"/>
                  <a:pt x="1483757" y="3494009"/>
                </a:cubicBezTo>
                <a:cubicBezTo>
                  <a:pt x="1494393" y="3504645"/>
                  <a:pt x="1515666" y="3515282"/>
                  <a:pt x="1547575" y="3536554"/>
                </a:cubicBezTo>
                <a:cubicBezTo>
                  <a:pt x="1600756" y="3557827"/>
                  <a:pt x="1664574" y="3579099"/>
                  <a:pt x="1696482" y="3579099"/>
                </a:cubicBezTo>
                <a:cubicBezTo>
                  <a:pt x="1696482" y="3579099"/>
                  <a:pt x="1707118" y="3579099"/>
                  <a:pt x="1707118" y="3579099"/>
                </a:cubicBezTo>
                <a:cubicBezTo>
                  <a:pt x="1717755" y="3579099"/>
                  <a:pt x="1749663" y="3557827"/>
                  <a:pt x="1760300" y="3547190"/>
                </a:cubicBezTo>
                <a:cubicBezTo>
                  <a:pt x="1770936" y="3536554"/>
                  <a:pt x="1792208" y="3504645"/>
                  <a:pt x="1802845" y="3462101"/>
                </a:cubicBezTo>
                <a:cubicBezTo>
                  <a:pt x="1813481" y="3440828"/>
                  <a:pt x="1813481" y="3377010"/>
                  <a:pt x="1802845" y="3355738"/>
                </a:cubicBezTo>
                <a:cubicBezTo>
                  <a:pt x="1792208" y="3302557"/>
                  <a:pt x="1802845" y="3260012"/>
                  <a:pt x="1824117" y="3206830"/>
                </a:cubicBezTo>
                <a:cubicBezTo>
                  <a:pt x="1845390" y="3153649"/>
                  <a:pt x="1845390" y="3153649"/>
                  <a:pt x="1845390" y="3143013"/>
                </a:cubicBezTo>
                <a:cubicBezTo>
                  <a:pt x="1845390" y="3132377"/>
                  <a:pt x="1845390" y="3132377"/>
                  <a:pt x="1834754" y="3132377"/>
                </a:cubicBezTo>
                <a:cubicBezTo>
                  <a:pt x="1834754" y="3132377"/>
                  <a:pt x="1834754" y="3132377"/>
                  <a:pt x="1834754" y="3121740"/>
                </a:cubicBezTo>
                <a:cubicBezTo>
                  <a:pt x="1834754" y="3121740"/>
                  <a:pt x="1845390" y="3111104"/>
                  <a:pt x="1856026" y="3100468"/>
                </a:cubicBezTo>
                <a:cubicBezTo>
                  <a:pt x="1877299" y="3079195"/>
                  <a:pt x="1877299" y="3068559"/>
                  <a:pt x="1898571" y="3026014"/>
                </a:cubicBezTo>
                <a:cubicBezTo>
                  <a:pt x="1909207" y="2994105"/>
                  <a:pt x="1919844" y="2951560"/>
                  <a:pt x="1919844" y="2940924"/>
                </a:cubicBezTo>
                <a:cubicBezTo>
                  <a:pt x="1919844" y="2940924"/>
                  <a:pt x="1919844" y="2930288"/>
                  <a:pt x="1919844" y="2930288"/>
                </a:cubicBezTo>
                <a:lnTo>
                  <a:pt x="1919844" y="2919652"/>
                </a:lnTo>
                <a:lnTo>
                  <a:pt x="1930480" y="2930288"/>
                </a:lnTo>
                <a:cubicBezTo>
                  <a:pt x="1930480" y="2930288"/>
                  <a:pt x="1941116" y="2940924"/>
                  <a:pt x="1951752" y="2940924"/>
                </a:cubicBezTo>
                <a:cubicBezTo>
                  <a:pt x="1951752" y="2940924"/>
                  <a:pt x="1962388" y="2940924"/>
                  <a:pt x="1962388" y="2940924"/>
                </a:cubicBezTo>
                <a:cubicBezTo>
                  <a:pt x="1962388" y="2940924"/>
                  <a:pt x="1973025" y="2940924"/>
                  <a:pt x="1973025" y="2940924"/>
                </a:cubicBezTo>
                <a:lnTo>
                  <a:pt x="1983661" y="2940924"/>
                </a:lnTo>
                <a:lnTo>
                  <a:pt x="1994297" y="2951560"/>
                </a:lnTo>
                <a:cubicBezTo>
                  <a:pt x="2015570" y="2962197"/>
                  <a:pt x="2026206" y="2972833"/>
                  <a:pt x="2036842" y="2972833"/>
                </a:cubicBezTo>
                <a:lnTo>
                  <a:pt x="2047479" y="2972833"/>
                </a:lnTo>
                <a:lnTo>
                  <a:pt x="2058115" y="2994105"/>
                </a:lnTo>
                <a:cubicBezTo>
                  <a:pt x="2079387" y="3015378"/>
                  <a:pt x="2100660" y="3057923"/>
                  <a:pt x="2121932" y="3079195"/>
                </a:cubicBezTo>
                <a:cubicBezTo>
                  <a:pt x="2153841" y="3111104"/>
                  <a:pt x="2217659" y="3164285"/>
                  <a:pt x="2238931" y="3185558"/>
                </a:cubicBezTo>
                <a:cubicBezTo>
                  <a:pt x="2281476" y="3217467"/>
                  <a:pt x="2324021" y="3228103"/>
                  <a:pt x="2355930" y="3228103"/>
                </a:cubicBezTo>
                <a:cubicBezTo>
                  <a:pt x="2366566" y="3228103"/>
                  <a:pt x="2366566" y="3228103"/>
                  <a:pt x="2366566" y="3238739"/>
                </a:cubicBezTo>
                <a:cubicBezTo>
                  <a:pt x="2377202" y="3249375"/>
                  <a:pt x="2387839" y="3260012"/>
                  <a:pt x="2409111" y="3281284"/>
                </a:cubicBezTo>
                <a:cubicBezTo>
                  <a:pt x="2419748" y="3291920"/>
                  <a:pt x="2419748" y="3291920"/>
                  <a:pt x="2430384" y="3302557"/>
                </a:cubicBezTo>
                <a:cubicBezTo>
                  <a:pt x="2430384" y="3313193"/>
                  <a:pt x="2441020" y="3323829"/>
                  <a:pt x="2451656" y="3323829"/>
                </a:cubicBezTo>
                <a:cubicBezTo>
                  <a:pt x="2462292" y="3334465"/>
                  <a:pt x="2472929" y="3345102"/>
                  <a:pt x="2472929" y="3355738"/>
                </a:cubicBezTo>
                <a:cubicBezTo>
                  <a:pt x="2472929" y="3355738"/>
                  <a:pt x="2472929" y="3366374"/>
                  <a:pt x="2472929" y="3377010"/>
                </a:cubicBezTo>
                <a:cubicBezTo>
                  <a:pt x="2451656" y="3440828"/>
                  <a:pt x="2419748" y="3494009"/>
                  <a:pt x="2377202" y="3515282"/>
                </a:cubicBezTo>
                <a:cubicBezTo>
                  <a:pt x="2377202" y="3515282"/>
                  <a:pt x="2355930" y="3525918"/>
                  <a:pt x="2345294" y="3525918"/>
                </a:cubicBezTo>
                <a:cubicBezTo>
                  <a:pt x="2270840" y="3557827"/>
                  <a:pt x="2238931" y="3579099"/>
                  <a:pt x="2238931" y="3621644"/>
                </a:cubicBezTo>
                <a:cubicBezTo>
                  <a:pt x="2238931" y="3642917"/>
                  <a:pt x="2249567" y="3653553"/>
                  <a:pt x="2260204" y="3674826"/>
                </a:cubicBezTo>
                <a:cubicBezTo>
                  <a:pt x="2270840" y="3685462"/>
                  <a:pt x="2270840" y="3685462"/>
                  <a:pt x="2270840" y="3685462"/>
                </a:cubicBezTo>
                <a:cubicBezTo>
                  <a:pt x="2270840" y="3685462"/>
                  <a:pt x="2281476" y="3685462"/>
                  <a:pt x="2281476" y="3696098"/>
                </a:cubicBezTo>
                <a:cubicBezTo>
                  <a:pt x="2292112" y="3696098"/>
                  <a:pt x="2302749" y="3706734"/>
                  <a:pt x="2313385" y="3706734"/>
                </a:cubicBezTo>
                <a:cubicBezTo>
                  <a:pt x="2334657" y="3706734"/>
                  <a:pt x="2334657" y="3717370"/>
                  <a:pt x="2377202" y="3717370"/>
                </a:cubicBezTo>
                <a:cubicBezTo>
                  <a:pt x="2377202" y="3717370"/>
                  <a:pt x="2387839" y="3717370"/>
                  <a:pt x="2387839" y="3717370"/>
                </a:cubicBezTo>
                <a:cubicBezTo>
                  <a:pt x="2419748" y="3717370"/>
                  <a:pt x="2430384" y="3717370"/>
                  <a:pt x="2441020" y="3717370"/>
                </a:cubicBezTo>
                <a:cubicBezTo>
                  <a:pt x="2462292" y="3706734"/>
                  <a:pt x="2472929" y="3706734"/>
                  <a:pt x="2472929" y="3706734"/>
                </a:cubicBezTo>
                <a:cubicBezTo>
                  <a:pt x="2472929" y="3706734"/>
                  <a:pt x="2483565" y="3696098"/>
                  <a:pt x="2494201" y="3696098"/>
                </a:cubicBezTo>
                <a:cubicBezTo>
                  <a:pt x="2504837" y="3696098"/>
                  <a:pt x="2526110" y="3674826"/>
                  <a:pt x="2547382" y="3674826"/>
                </a:cubicBezTo>
                <a:cubicBezTo>
                  <a:pt x="2579291" y="3653553"/>
                  <a:pt x="2600564" y="3642917"/>
                  <a:pt x="2611200" y="3621644"/>
                </a:cubicBezTo>
                <a:cubicBezTo>
                  <a:pt x="2621836" y="3600372"/>
                  <a:pt x="2643109" y="3579099"/>
                  <a:pt x="2653745" y="3579099"/>
                </a:cubicBezTo>
                <a:cubicBezTo>
                  <a:pt x="2664381" y="3579099"/>
                  <a:pt x="2675018" y="3568463"/>
                  <a:pt x="2685654" y="3568463"/>
                </a:cubicBezTo>
                <a:cubicBezTo>
                  <a:pt x="2706926" y="3568463"/>
                  <a:pt x="2717562" y="3557827"/>
                  <a:pt x="2760107" y="3525918"/>
                </a:cubicBezTo>
                <a:cubicBezTo>
                  <a:pt x="2781380" y="3504645"/>
                  <a:pt x="2834561" y="3462101"/>
                  <a:pt x="2845198" y="3440828"/>
                </a:cubicBezTo>
                <a:cubicBezTo>
                  <a:pt x="2855834" y="3430192"/>
                  <a:pt x="2866470" y="3419555"/>
                  <a:pt x="2866470" y="3408919"/>
                </a:cubicBezTo>
                <a:cubicBezTo>
                  <a:pt x="2866470" y="3398283"/>
                  <a:pt x="2866470" y="3398283"/>
                  <a:pt x="2834561" y="3366374"/>
                </a:cubicBezTo>
                <a:cubicBezTo>
                  <a:pt x="2813289" y="3345102"/>
                  <a:pt x="2792016" y="3323829"/>
                  <a:pt x="2781380" y="3313193"/>
                </a:cubicBezTo>
                <a:cubicBezTo>
                  <a:pt x="2749471" y="3270648"/>
                  <a:pt x="2749471" y="3270648"/>
                  <a:pt x="2728199" y="3260012"/>
                </a:cubicBezTo>
                <a:cubicBezTo>
                  <a:pt x="2717562" y="3260012"/>
                  <a:pt x="2706926" y="3249375"/>
                  <a:pt x="2696290" y="3249375"/>
                </a:cubicBezTo>
                <a:cubicBezTo>
                  <a:pt x="2685654" y="3238739"/>
                  <a:pt x="2675018" y="3238739"/>
                  <a:pt x="2653745" y="3217467"/>
                </a:cubicBezTo>
                <a:cubicBezTo>
                  <a:pt x="2643109" y="3206830"/>
                  <a:pt x="2632473" y="3196194"/>
                  <a:pt x="2632473" y="3196194"/>
                </a:cubicBezTo>
                <a:cubicBezTo>
                  <a:pt x="2621836" y="3196194"/>
                  <a:pt x="2589927" y="3164285"/>
                  <a:pt x="2579291" y="3143013"/>
                </a:cubicBezTo>
                <a:cubicBezTo>
                  <a:pt x="2568655" y="3132377"/>
                  <a:pt x="2558019" y="3121740"/>
                  <a:pt x="2547382" y="3111104"/>
                </a:cubicBezTo>
                <a:cubicBezTo>
                  <a:pt x="2536746" y="3089832"/>
                  <a:pt x="2526110" y="3089832"/>
                  <a:pt x="2526110" y="3079195"/>
                </a:cubicBezTo>
                <a:cubicBezTo>
                  <a:pt x="2526110" y="3068559"/>
                  <a:pt x="2526110" y="3057923"/>
                  <a:pt x="2515474" y="3057923"/>
                </a:cubicBezTo>
                <a:cubicBezTo>
                  <a:pt x="2515474" y="3057923"/>
                  <a:pt x="2504837" y="3057923"/>
                  <a:pt x="2504837" y="3068559"/>
                </a:cubicBezTo>
                <a:cubicBezTo>
                  <a:pt x="2504837" y="3068559"/>
                  <a:pt x="2494201" y="3079195"/>
                  <a:pt x="2494201" y="3079195"/>
                </a:cubicBezTo>
                <a:cubicBezTo>
                  <a:pt x="2494201" y="3079195"/>
                  <a:pt x="2494201" y="3079195"/>
                  <a:pt x="2494201" y="3079195"/>
                </a:cubicBezTo>
                <a:cubicBezTo>
                  <a:pt x="2494201" y="3068559"/>
                  <a:pt x="2494201" y="3047287"/>
                  <a:pt x="2494201" y="3036650"/>
                </a:cubicBezTo>
                <a:cubicBezTo>
                  <a:pt x="2494201" y="3015378"/>
                  <a:pt x="2441020" y="2972833"/>
                  <a:pt x="2409111" y="2962197"/>
                </a:cubicBezTo>
                <a:cubicBezTo>
                  <a:pt x="2387839" y="2951560"/>
                  <a:pt x="2377202" y="2951560"/>
                  <a:pt x="2366566" y="2930288"/>
                </a:cubicBezTo>
                <a:cubicBezTo>
                  <a:pt x="2355930" y="2909015"/>
                  <a:pt x="2334657" y="2898379"/>
                  <a:pt x="2313385" y="2877107"/>
                </a:cubicBezTo>
                <a:cubicBezTo>
                  <a:pt x="2302749" y="2866470"/>
                  <a:pt x="2292112" y="2855834"/>
                  <a:pt x="2281476" y="2845198"/>
                </a:cubicBezTo>
                <a:cubicBezTo>
                  <a:pt x="2270840" y="2834561"/>
                  <a:pt x="2249567" y="2792016"/>
                  <a:pt x="2249567" y="2781380"/>
                </a:cubicBezTo>
                <a:cubicBezTo>
                  <a:pt x="2249567" y="2781380"/>
                  <a:pt x="2249567" y="2770744"/>
                  <a:pt x="2238931" y="2770744"/>
                </a:cubicBezTo>
                <a:cubicBezTo>
                  <a:pt x="2238931" y="2770744"/>
                  <a:pt x="2228295" y="2760108"/>
                  <a:pt x="2228295" y="2760108"/>
                </a:cubicBezTo>
                <a:cubicBezTo>
                  <a:pt x="2228295" y="2749472"/>
                  <a:pt x="2217659" y="2749472"/>
                  <a:pt x="2217659" y="2738835"/>
                </a:cubicBezTo>
                <a:cubicBezTo>
                  <a:pt x="2207022" y="2738835"/>
                  <a:pt x="2207022" y="2728199"/>
                  <a:pt x="2196386" y="2728199"/>
                </a:cubicBezTo>
                <a:cubicBezTo>
                  <a:pt x="2196386" y="2728199"/>
                  <a:pt x="2196386" y="2728199"/>
                  <a:pt x="2196386" y="2728199"/>
                </a:cubicBezTo>
                <a:lnTo>
                  <a:pt x="2185750" y="2728199"/>
                </a:lnTo>
                <a:lnTo>
                  <a:pt x="2164477" y="2706927"/>
                </a:lnTo>
                <a:cubicBezTo>
                  <a:pt x="2153841" y="2696290"/>
                  <a:pt x="2143205" y="2685654"/>
                  <a:pt x="2143205" y="2685654"/>
                </a:cubicBezTo>
                <a:cubicBezTo>
                  <a:pt x="2143205" y="2685654"/>
                  <a:pt x="2132569" y="2685654"/>
                  <a:pt x="2132569" y="2696290"/>
                </a:cubicBezTo>
                <a:lnTo>
                  <a:pt x="2121932" y="2706927"/>
                </a:lnTo>
                <a:lnTo>
                  <a:pt x="2111296" y="2706927"/>
                </a:lnTo>
                <a:cubicBezTo>
                  <a:pt x="2100660" y="2696290"/>
                  <a:pt x="2068751" y="2675018"/>
                  <a:pt x="2068751" y="2664382"/>
                </a:cubicBezTo>
                <a:cubicBezTo>
                  <a:pt x="2068751" y="2664382"/>
                  <a:pt x="2068751" y="2653745"/>
                  <a:pt x="2068751" y="2653745"/>
                </a:cubicBezTo>
                <a:cubicBezTo>
                  <a:pt x="2068751" y="2643109"/>
                  <a:pt x="2079387" y="2643109"/>
                  <a:pt x="2090024" y="2632473"/>
                </a:cubicBezTo>
                <a:cubicBezTo>
                  <a:pt x="2111296" y="2621836"/>
                  <a:pt x="2121932" y="2621836"/>
                  <a:pt x="2121932" y="2611200"/>
                </a:cubicBezTo>
                <a:cubicBezTo>
                  <a:pt x="2143205" y="2579291"/>
                  <a:pt x="2153841" y="2547383"/>
                  <a:pt x="2153841" y="2547383"/>
                </a:cubicBezTo>
                <a:cubicBezTo>
                  <a:pt x="2153841" y="2547383"/>
                  <a:pt x="2153841" y="2536746"/>
                  <a:pt x="2164477" y="2526110"/>
                </a:cubicBezTo>
                <a:cubicBezTo>
                  <a:pt x="2175114" y="2515474"/>
                  <a:pt x="2185750" y="2494201"/>
                  <a:pt x="2185750" y="2483565"/>
                </a:cubicBezTo>
                <a:cubicBezTo>
                  <a:pt x="2196386" y="2462293"/>
                  <a:pt x="2196386" y="2451657"/>
                  <a:pt x="2207022" y="2441020"/>
                </a:cubicBezTo>
                <a:cubicBezTo>
                  <a:pt x="2217659" y="2409111"/>
                  <a:pt x="2217659" y="2409111"/>
                  <a:pt x="2249567" y="2366566"/>
                </a:cubicBezTo>
                <a:cubicBezTo>
                  <a:pt x="2270840" y="2345294"/>
                  <a:pt x="2302749" y="2324021"/>
                  <a:pt x="2313385" y="2302749"/>
                </a:cubicBezTo>
                <a:cubicBezTo>
                  <a:pt x="2345294" y="2270840"/>
                  <a:pt x="2398475" y="2228295"/>
                  <a:pt x="2409111" y="2217659"/>
                </a:cubicBezTo>
                <a:cubicBezTo>
                  <a:pt x="2419748" y="2207023"/>
                  <a:pt x="2419748" y="2207023"/>
                  <a:pt x="2419748" y="2196386"/>
                </a:cubicBezTo>
                <a:cubicBezTo>
                  <a:pt x="2419748" y="2196386"/>
                  <a:pt x="2419748" y="2185750"/>
                  <a:pt x="2430384" y="2175114"/>
                </a:cubicBezTo>
                <a:cubicBezTo>
                  <a:pt x="2451656" y="2143205"/>
                  <a:pt x="2483565" y="2090024"/>
                  <a:pt x="2504837" y="2068751"/>
                </a:cubicBezTo>
                <a:cubicBezTo>
                  <a:pt x="2515474" y="2047479"/>
                  <a:pt x="2536746" y="2015570"/>
                  <a:pt x="2558019" y="1983661"/>
                </a:cubicBezTo>
                <a:cubicBezTo>
                  <a:pt x="2568655" y="1962389"/>
                  <a:pt x="2600564" y="1909208"/>
                  <a:pt x="2600564" y="1909208"/>
                </a:cubicBezTo>
                <a:cubicBezTo>
                  <a:pt x="2600564" y="1909208"/>
                  <a:pt x="2600564" y="1909208"/>
                  <a:pt x="2600564" y="1909208"/>
                </a:cubicBezTo>
                <a:cubicBezTo>
                  <a:pt x="2600564" y="1909208"/>
                  <a:pt x="2600564" y="1909208"/>
                  <a:pt x="2600564" y="1909208"/>
                </a:cubicBezTo>
                <a:cubicBezTo>
                  <a:pt x="2600564" y="1909208"/>
                  <a:pt x="2600564" y="1919844"/>
                  <a:pt x="2611200" y="1919844"/>
                </a:cubicBezTo>
                <a:cubicBezTo>
                  <a:pt x="2611200" y="1919844"/>
                  <a:pt x="2621836" y="1919844"/>
                  <a:pt x="2621836" y="1919844"/>
                </a:cubicBezTo>
                <a:cubicBezTo>
                  <a:pt x="2632473" y="1919844"/>
                  <a:pt x="2632473" y="1919844"/>
                  <a:pt x="2632473" y="1919844"/>
                </a:cubicBezTo>
                <a:cubicBezTo>
                  <a:pt x="2632473" y="1919844"/>
                  <a:pt x="2632473" y="1887935"/>
                  <a:pt x="2632473" y="1856026"/>
                </a:cubicBezTo>
                <a:cubicBezTo>
                  <a:pt x="2632473" y="1824117"/>
                  <a:pt x="2632473" y="1813481"/>
                  <a:pt x="2632473" y="1813481"/>
                </a:cubicBezTo>
                <a:lnTo>
                  <a:pt x="2632473" y="1813481"/>
                </a:lnTo>
                <a:cubicBezTo>
                  <a:pt x="2632473" y="1813481"/>
                  <a:pt x="2632473" y="1813481"/>
                  <a:pt x="2643109" y="1813481"/>
                </a:cubicBezTo>
                <a:cubicBezTo>
                  <a:pt x="2664381" y="1824117"/>
                  <a:pt x="2696290" y="1824117"/>
                  <a:pt x="2728199" y="1824117"/>
                </a:cubicBezTo>
                <a:cubicBezTo>
                  <a:pt x="2738835" y="1824117"/>
                  <a:pt x="2749471" y="1824117"/>
                  <a:pt x="2749471" y="1824117"/>
                </a:cubicBezTo>
                <a:cubicBezTo>
                  <a:pt x="2749471" y="1824117"/>
                  <a:pt x="2760107" y="1824117"/>
                  <a:pt x="2770744" y="1824117"/>
                </a:cubicBezTo>
                <a:cubicBezTo>
                  <a:pt x="2781380" y="1824117"/>
                  <a:pt x="2792016" y="1813481"/>
                  <a:pt x="2792016" y="1802845"/>
                </a:cubicBezTo>
                <a:cubicBezTo>
                  <a:pt x="2802652" y="1781572"/>
                  <a:pt x="2802652" y="1675210"/>
                  <a:pt x="2802652" y="1611392"/>
                </a:cubicBezTo>
                <a:cubicBezTo>
                  <a:pt x="2802652" y="1558211"/>
                  <a:pt x="2802652" y="1526302"/>
                  <a:pt x="2781380" y="1473121"/>
                </a:cubicBezTo>
                <a:lnTo>
                  <a:pt x="2770744" y="1451849"/>
                </a:lnTo>
                <a:lnTo>
                  <a:pt x="2770744" y="1430576"/>
                </a:lnTo>
                <a:cubicBezTo>
                  <a:pt x="2770744" y="1419940"/>
                  <a:pt x="2781380" y="1409304"/>
                  <a:pt x="2781380" y="1398667"/>
                </a:cubicBezTo>
                <a:cubicBezTo>
                  <a:pt x="2781380" y="1366759"/>
                  <a:pt x="2770744" y="1334850"/>
                  <a:pt x="2749471" y="1302941"/>
                </a:cubicBezTo>
                <a:cubicBezTo>
                  <a:pt x="2738835" y="1281669"/>
                  <a:pt x="2728199" y="1281669"/>
                  <a:pt x="2706926" y="1271032"/>
                </a:cubicBezTo>
                <a:cubicBezTo>
                  <a:pt x="2717562" y="1207215"/>
                  <a:pt x="2717562" y="1207215"/>
                  <a:pt x="2717562" y="1196578"/>
                </a:cubicBezTo>
                <a:cubicBezTo>
                  <a:pt x="2717562" y="1196578"/>
                  <a:pt x="2717562" y="1175306"/>
                  <a:pt x="2706926" y="1154034"/>
                </a:cubicBezTo>
                <a:cubicBezTo>
                  <a:pt x="2706926" y="1132761"/>
                  <a:pt x="2696290" y="1111489"/>
                  <a:pt x="2696290" y="1100852"/>
                </a:cubicBezTo>
                <a:cubicBezTo>
                  <a:pt x="2696290" y="1090216"/>
                  <a:pt x="2685654" y="1068943"/>
                  <a:pt x="2685654" y="1058307"/>
                </a:cubicBezTo>
                <a:cubicBezTo>
                  <a:pt x="2685654" y="1037035"/>
                  <a:pt x="2675018" y="1026398"/>
                  <a:pt x="2675018" y="1015762"/>
                </a:cubicBezTo>
                <a:cubicBezTo>
                  <a:pt x="2675018" y="1005126"/>
                  <a:pt x="2675018" y="994490"/>
                  <a:pt x="2664381" y="983853"/>
                </a:cubicBezTo>
                <a:cubicBezTo>
                  <a:pt x="2653745" y="930672"/>
                  <a:pt x="2621836" y="813673"/>
                  <a:pt x="2600564" y="760492"/>
                </a:cubicBezTo>
                <a:cubicBezTo>
                  <a:pt x="2600564" y="760492"/>
                  <a:pt x="2589927" y="739220"/>
                  <a:pt x="2589927" y="728583"/>
                </a:cubicBezTo>
                <a:cubicBezTo>
                  <a:pt x="2589927" y="717947"/>
                  <a:pt x="2579291" y="707311"/>
                  <a:pt x="2579291" y="696675"/>
                </a:cubicBezTo>
                <a:cubicBezTo>
                  <a:pt x="2579291" y="686038"/>
                  <a:pt x="2568655" y="686038"/>
                  <a:pt x="2568655" y="686038"/>
                </a:cubicBezTo>
                <a:cubicBezTo>
                  <a:pt x="2558019" y="675402"/>
                  <a:pt x="2536746" y="643493"/>
                  <a:pt x="2526110" y="622221"/>
                </a:cubicBezTo>
                <a:cubicBezTo>
                  <a:pt x="2515474" y="611585"/>
                  <a:pt x="2515474" y="600948"/>
                  <a:pt x="2515474" y="600948"/>
                </a:cubicBezTo>
                <a:cubicBezTo>
                  <a:pt x="2515474" y="600948"/>
                  <a:pt x="2483565" y="569040"/>
                  <a:pt x="2483565" y="569040"/>
                </a:cubicBezTo>
                <a:cubicBezTo>
                  <a:pt x="2483565" y="569040"/>
                  <a:pt x="2472929" y="569040"/>
                  <a:pt x="2462292" y="558403"/>
                </a:cubicBezTo>
                <a:cubicBezTo>
                  <a:pt x="2419748" y="558403"/>
                  <a:pt x="2419748" y="547767"/>
                  <a:pt x="2387839" y="526495"/>
                </a:cubicBezTo>
                <a:cubicBezTo>
                  <a:pt x="2366566" y="505222"/>
                  <a:pt x="2334657" y="483950"/>
                  <a:pt x="2292112" y="462677"/>
                </a:cubicBezTo>
                <a:cubicBezTo>
                  <a:pt x="2270840" y="452041"/>
                  <a:pt x="2270840" y="452041"/>
                  <a:pt x="2228295" y="441405"/>
                </a:cubicBezTo>
                <a:cubicBezTo>
                  <a:pt x="2164477" y="430768"/>
                  <a:pt x="2153841" y="430768"/>
                  <a:pt x="2121932" y="409496"/>
                </a:cubicBezTo>
                <a:cubicBezTo>
                  <a:pt x="2111296" y="398860"/>
                  <a:pt x="2111296" y="398860"/>
                  <a:pt x="2111296" y="377587"/>
                </a:cubicBezTo>
                <a:cubicBezTo>
                  <a:pt x="2111296" y="366951"/>
                  <a:pt x="2111296" y="345678"/>
                  <a:pt x="2100660" y="345678"/>
                </a:cubicBezTo>
                <a:cubicBezTo>
                  <a:pt x="2090024" y="324406"/>
                  <a:pt x="2090024" y="292497"/>
                  <a:pt x="2090024" y="292497"/>
                </a:cubicBezTo>
                <a:cubicBezTo>
                  <a:pt x="2090024" y="292497"/>
                  <a:pt x="2090024" y="292497"/>
                  <a:pt x="2090024" y="292497"/>
                </a:cubicBezTo>
                <a:cubicBezTo>
                  <a:pt x="2100660" y="292497"/>
                  <a:pt x="2100660" y="281861"/>
                  <a:pt x="2100660" y="271224"/>
                </a:cubicBezTo>
                <a:cubicBezTo>
                  <a:pt x="2100660" y="260588"/>
                  <a:pt x="2100660" y="249952"/>
                  <a:pt x="2090024" y="249952"/>
                </a:cubicBezTo>
                <a:cubicBezTo>
                  <a:pt x="2079387" y="249952"/>
                  <a:pt x="2079387" y="249952"/>
                  <a:pt x="2079387" y="239316"/>
                </a:cubicBezTo>
                <a:cubicBezTo>
                  <a:pt x="2079387" y="218043"/>
                  <a:pt x="2068751" y="196771"/>
                  <a:pt x="2047479" y="175498"/>
                </a:cubicBezTo>
                <a:cubicBezTo>
                  <a:pt x="2026206" y="132953"/>
                  <a:pt x="2015570" y="122317"/>
                  <a:pt x="1973025" y="101044"/>
                </a:cubicBezTo>
                <a:cubicBezTo>
                  <a:pt x="1951752" y="90408"/>
                  <a:pt x="1930480" y="79772"/>
                  <a:pt x="1930480" y="79772"/>
                </a:cubicBezTo>
                <a:cubicBezTo>
                  <a:pt x="1930480" y="79772"/>
                  <a:pt x="1930480" y="79772"/>
                  <a:pt x="1930480" y="79772"/>
                </a:cubicBezTo>
                <a:cubicBezTo>
                  <a:pt x="1930480" y="79772"/>
                  <a:pt x="1930480" y="79772"/>
                  <a:pt x="1930480" y="79772"/>
                </a:cubicBezTo>
                <a:cubicBezTo>
                  <a:pt x="1930480" y="79772"/>
                  <a:pt x="1919844" y="79772"/>
                  <a:pt x="1919844" y="79772"/>
                </a:cubicBezTo>
                <a:cubicBezTo>
                  <a:pt x="1919844" y="90408"/>
                  <a:pt x="1887935" y="90408"/>
                  <a:pt x="1856026" y="90408"/>
                </a:cubicBezTo>
                <a:close/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Graphic 3">
            <a:extLst>
              <a:ext uri="{FF2B5EF4-FFF2-40B4-BE49-F238E27FC236}">
                <a16:creationId xmlns:a16="http://schemas.microsoft.com/office/drawing/2014/main" xmlns="" id="{59533AA3-0DF9-4B48-93AF-F58B669B8F7F}"/>
              </a:ext>
            </a:extLst>
          </p:cNvPr>
          <p:cNvSpPr/>
          <p:nvPr/>
        </p:nvSpPr>
        <p:spPr>
          <a:xfrm>
            <a:off x="2057400" y="6021894"/>
            <a:ext cx="3503211" cy="2683310"/>
          </a:xfrm>
          <a:custGeom>
            <a:avLst/>
            <a:gdLst>
              <a:gd name="connsiteX0" fmla="*/ 285036 w 447675"/>
              <a:gd name="connsiteY0" fmla="*/ 7144 h 342900"/>
              <a:gd name="connsiteX1" fmla="*/ 278368 w 447675"/>
              <a:gd name="connsiteY1" fmla="*/ 8096 h 342900"/>
              <a:gd name="connsiteX2" fmla="*/ 264081 w 447675"/>
              <a:gd name="connsiteY2" fmla="*/ 12859 h 342900"/>
              <a:gd name="connsiteX3" fmla="*/ 242173 w 447675"/>
              <a:gd name="connsiteY3" fmla="*/ 29051 h 342900"/>
              <a:gd name="connsiteX4" fmla="*/ 229791 w 447675"/>
              <a:gd name="connsiteY4" fmla="*/ 51911 h 342900"/>
              <a:gd name="connsiteX5" fmla="*/ 231696 w 447675"/>
              <a:gd name="connsiteY5" fmla="*/ 56674 h 342900"/>
              <a:gd name="connsiteX6" fmla="*/ 236458 w 447675"/>
              <a:gd name="connsiteY6" fmla="*/ 61436 h 342900"/>
              <a:gd name="connsiteX7" fmla="*/ 239316 w 447675"/>
              <a:gd name="connsiteY7" fmla="*/ 65246 h 342900"/>
              <a:gd name="connsiteX8" fmla="*/ 240268 w 447675"/>
              <a:gd name="connsiteY8" fmla="*/ 67151 h 342900"/>
              <a:gd name="connsiteX9" fmla="*/ 232648 w 447675"/>
              <a:gd name="connsiteY9" fmla="*/ 67151 h 342900"/>
              <a:gd name="connsiteX10" fmla="*/ 224076 w 447675"/>
              <a:gd name="connsiteY10" fmla="*/ 69056 h 342900"/>
              <a:gd name="connsiteX11" fmla="*/ 218361 w 447675"/>
              <a:gd name="connsiteY11" fmla="*/ 69056 h 342900"/>
              <a:gd name="connsiteX12" fmla="*/ 215503 w 447675"/>
              <a:gd name="connsiteY12" fmla="*/ 68104 h 342900"/>
              <a:gd name="connsiteX13" fmla="*/ 212646 w 447675"/>
              <a:gd name="connsiteY13" fmla="*/ 69056 h 342900"/>
              <a:gd name="connsiteX14" fmla="*/ 210741 w 447675"/>
              <a:gd name="connsiteY14" fmla="*/ 70009 h 342900"/>
              <a:gd name="connsiteX15" fmla="*/ 207883 w 447675"/>
              <a:gd name="connsiteY15" fmla="*/ 65246 h 342900"/>
              <a:gd name="connsiteX16" fmla="*/ 206931 w 447675"/>
              <a:gd name="connsiteY16" fmla="*/ 63341 h 342900"/>
              <a:gd name="connsiteX17" fmla="*/ 201216 w 447675"/>
              <a:gd name="connsiteY17" fmla="*/ 63341 h 342900"/>
              <a:gd name="connsiteX18" fmla="*/ 200263 w 447675"/>
              <a:gd name="connsiteY18" fmla="*/ 65246 h 342900"/>
              <a:gd name="connsiteX19" fmla="*/ 199311 w 447675"/>
              <a:gd name="connsiteY19" fmla="*/ 68104 h 342900"/>
              <a:gd name="connsiteX20" fmla="*/ 195501 w 447675"/>
              <a:gd name="connsiteY20" fmla="*/ 69056 h 342900"/>
              <a:gd name="connsiteX21" fmla="*/ 191691 w 447675"/>
              <a:gd name="connsiteY21" fmla="*/ 68104 h 342900"/>
              <a:gd name="connsiteX22" fmla="*/ 186928 w 447675"/>
              <a:gd name="connsiteY22" fmla="*/ 68104 h 342900"/>
              <a:gd name="connsiteX23" fmla="*/ 183118 w 447675"/>
              <a:gd name="connsiteY23" fmla="*/ 69056 h 342900"/>
              <a:gd name="connsiteX24" fmla="*/ 180261 w 447675"/>
              <a:gd name="connsiteY24" fmla="*/ 69056 h 342900"/>
              <a:gd name="connsiteX25" fmla="*/ 171688 w 447675"/>
              <a:gd name="connsiteY25" fmla="*/ 67151 h 342900"/>
              <a:gd name="connsiteX26" fmla="*/ 158353 w 447675"/>
              <a:gd name="connsiteY26" fmla="*/ 65246 h 342900"/>
              <a:gd name="connsiteX27" fmla="*/ 151686 w 447675"/>
              <a:gd name="connsiteY27" fmla="*/ 66199 h 342900"/>
              <a:gd name="connsiteX28" fmla="*/ 151686 w 447675"/>
              <a:gd name="connsiteY28" fmla="*/ 77629 h 342900"/>
              <a:gd name="connsiteX29" fmla="*/ 151686 w 447675"/>
              <a:gd name="connsiteY29" fmla="*/ 80486 h 342900"/>
              <a:gd name="connsiteX30" fmla="*/ 157401 w 447675"/>
              <a:gd name="connsiteY30" fmla="*/ 80486 h 342900"/>
              <a:gd name="connsiteX31" fmla="*/ 170736 w 447675"/>
              <a:gd name="connsiteY31" fmla="*/ 78581 h 342900"/>
              <a:gd name="connsiteX32" fmla="*/ 184071 w 447675"/>
              <a:gd name="connsiteY32" fmla="*/ 75724 h 342900"/>
              <a:gd name="connsiteX33" fmla="*/ 186928 w 447675"/>
              <a:gd name="connsiteY33" fmla="*/ 76676 h 342900"/>
              <a:gd name="connsiteX34" fmla="*/ 186928 w 447675"/>
              <a:gd name="connsiteY34" fmla="*/ 78581 h 342900"/>
              <a:gd name="connsiteX35" fmla="*/ 185023 w 447675"/>
              <a:gd name="connsiteY35" fmla="*/ 80486 h 342900"/>
              <a:gd name="connsiteX36" fmla="*/ 182166 w 447675"/>
              <a:gd name="connsiteY36" fmla="*/ 79534 h 342900"/>
              <a:gd name="connsiteX37" fmla="*/ 177403 w 447675"/>
              <a:gd name="connsiteY37" fmla="*/ 79534 h 342900"/>
              <a:gd name="connsiteX38" fmla="*/ 174546 w 447675"/>
              <a:gd name="connsiteY38" fmla="*/ 83344 h 342900"/>
              <a:gd name="connsiteX39" fmla="*/ 172641 w 447675"/>
              <a:gd name="connsiteY39" fmla="*/ 83344 h 342900"/>
              <a:gd name="connsiteX40" fmla="*/ 141208 w 447675"/>
              <a:gd name="connsiteY40" fmla="*/ 84296 h 342900"/>
              <a:gd name="connsiteX41" fmla="*/ 106918 w 447675"/>
              <a:gd name="connsiteY41" fmla="*/ 84296 h 342900"/>
              <a:gd name="connsiteX42" fmla="*/ 102156 w 447675"/>
              <a:gd name="connsiteY42" fmla="*/ 82391 h 342900"/>
              <a:gd name="connsiteX43" fmla="*/ 102156 w 447675"/>
              <a:gd name="connsiteY43" fmla="*/ 78581 h 342900"/>
              <a:gd name="connsiteX44" fmla="*/ 99298 w 447675"/>
              <a:gd name="connsiteY44" fmla="*/ 76676 h 342900"/>
              <a:gd name="connsiteX45" fmla="*/ 97393 w 447675"/>
              <a:gd name="connsiteY45" fmla="*/ 78581 h 342900"/>
              <a:gd name="connsiteX46" fmla="*/ 97393 w 447675"/>
              <a:gd name="connsiteY46" fmla="*/ 81439 h 342900"/>
              <a:gd name="connsiteX47" fmla="*/ 95488 w 447675"/>
              <a:gd name="connsiteY47" fmla="*/ 84296 h 342900"/>
              <a:gd name="connsiteX48" fmla="*/ 94536 w 447675"/>
              <a:gd name="connsiteY48" fmla="*/ 88106 h 342900"/>
              <a:gd name="connsiteX49" fmla="*/ 94536 w 447675"/>
              <a:gd name="connsiteY49" fmla="*/ 90964 h 342900"/>
              <a:gd name="connsiteX50" fmla="*/ 78343 w 447675"/>
              <a:gd name="connsiteY50" fmla="*/ 92869 h 342900"/>
              <a:gd name="connsiteX51" fmla="*/ 68818 w 447675"/>
              <a:gd name="connsiteY51" fmla="*/ 92869 h 342900"/>
              <a:gd name="connsiteX52" fmla="*/ 55483 w 447675"/>
              <a:gd name="connsiteY52" fmla="*/ 93821 h 342900"/>
              <a:gd name="connsiteX53" fmla="*/ 41196 w 447675"/>
              <a:gd name="connsiteY53" fmla="*/ 93821 h 342900"/>
              <a:gd name="connsiteX54" fmla="*/ 24051 w 447675"/>
              <a:gd name="connsiteY54" fmla="*/ 92869 h 342900"/>
              <a:gd name="connsiteX55" fmla="*/ 7858 w 447675"/>
              <a:gd name="connsiteY55" fmla="*/ 93821 h 342900"/>
              <a:gd name="connsiteX56" fmla="*/ 7858 w 447675"/>
              <a:gd name="connsiteY56" fmla="*/ 100489 h 342900"/>
              <a:gd name="connsiteX57" fmla="*/ 23098 w 447675"/>
              <a:gd name="connsiteY57" fmla="*/ 100489 h 342900"/>
              <a:gd name="connsiteX58" fmla="*/ 38338 w 447675"/>
              <a:gd name="connsiteY58" fmla="*/ 100489 h 342900"/>
              <a:gd name="connsiteX59" fmla="*/ 41196 w 447675"/>
              <a:gd name="connsiteY59" fmla="*/ 99536 h 342900"/>
              <a:gd name="connsiteX60" fmla="*/ 92631 w 447675"/>
              <a:gd name="connsiteY60" fmla="*/ 99536 h 342900"/>
              <a:gd name="connsiteX61" fmla="*/ 108823 w 447675"/>
              <a:gd name="connsiteY61" fmla="*/ 100489 h 342900"/>
              <a:gd name="connsiteX62" fmla="*/ 108823 w 447675"/>
              <a:gd name="connsiteY62" fmla="*/ 108109 h 342900"/>
              <a:gd name="connsiteX63" fmla="*/ 110728 w 447675"/>
              <a:gd name="connsiteY63" fmla="*/ 108109 h 342900"/>
              <a:gd name="connsiteX64" fmla="*/ 118348 w 447675"/>
              <a:gd name="connsiteY64" fmla="*/ 107156 h 342900"/>
              <a:gd name="connsiteX65" fmla="*/ 125968 w 447675"/>
              <a:gd name="connsiteY65" fmla="*/ 108109 h 342900"/>
              <a:gd name="connsiteX66" fmla="*/ 129778 w 447675"/>
              <a:gd name="connsiteY66" fmla="*/ 108109 h 342900"/>
              <a:gd name="connsiteX67" fmla="*/ 136446 w 447675"/>
              <a:gd name="connsiteY67" fmla="*/ 110014 h 342900"/>
              <a:gd name="connsiteX68" fmla="*/ 142161 w 447675"/>
              <a:gd name="connsiteY68" fmla="*/ 113824 h 342900"/>
              <a:gd name="connsiteX69" fmla="*/ 145971 w 447675"/>
              <a:gd name="connsiteY69" fmla="*/ 115729 h 342900"/>
              <a:gd name="connsiteX70" fmla="*/ 158353 w 447675"/>
              <a:gd name="connsiteY70" fmla="*/ 119539 h 342900"/>
              <a:gd name="connsiteX71" fmla="*/ 163116 w 447675"/>
              <a:gd name="connsiteY71" fmla="*/ 127159 h 342900"/>
              <a:gd name="connsiteX72" fmla="*/ 166926 w 447675"/>
              <a:gd name="connsiteY72" fmla="*/ 131921 h 342900"/>
              <a:gd name="connsiteX73" fmla="*/ 174546 w 447675"/>
              <a:gd name="connsiteY73" fmla="*/ 139541 h 342900"/>
              <a:gd name="connsiteX74" fmla="*/ 180261 w 447675"/>
              <a:gd name="connsiteY74" fmla="*/ 147161 h 342900"/>
              <a:gd name="connsiteX75" fmla="*/ 182166 w 447675"/>
              <a:gd name="connsiteY75" fmla="*/ 151924 h 342900"/>
              <a:gd name="connsiteX76" fmla="*/ 183118 w 447675"/>
              <a:gd name="connsiteY76" fmla="*/ 154781 h 342900"/>
              <a:gd name="connsiteX77" fmla="*/ 177403 w 447675"/>
              <a:gd name="connsiteY77" fmla="*/ 160496 h 342900"/>
              <a:gd name="connsiteX78" fmla="*/ 166926 w 447675"/>
              <a:gd name="connsiteY78" fmla="*/ 175736 h 342900"/>
              <a:gd name="connsiteX79" fmla="*/ 165973 w 447675"/>
              <a:gd name="connsiteY79" fmla="*/ 186214 h 342900"/>
              <a:gd name="connsiteX80" fmla="*/ 165973 w 447675"/>
              <a:gd name="connsiteY80" fmla="*/ 189071 h 342900"/>
              <a:gd name="connsiteX81" fmla="*/ 159306 w 447675"/>
              <a:gd name="connsiteY81" fmla="*/ 210026 h 342900"/>
              <a:gd name="connsiteX82" fmla="*/ 152638 w 447675"/>
              <a:gd name="connsiteY82" fmla="*/ 222409 h 342900"/>
              <a:gd name="connsiteX83" fmla="*/ 143113 w 447675"/>
              <a:gd name="connsiteY83" fmla="*/ 238601 h 342900"/>
              <a:gd name="connsiteX84" fmla="*/ 136446 w 447675"/>
              <a:gd name="connsiteY84" fmla="*/ 250984 h 342900"/>
              <a:gd name="connsiteX85" fmla="*/ 134541 w 447675"/>
              <a:gd name="connsiteY85" fmla="*/ 255746 h 342900"/>
              <a:gd name="connsiteX86" fmla="*/ 138351 w 447675"/>
              <a:gd name="connsiteY86" fmla="*/ 264319 h 342900"/>
              <a:gd name="connsiteX87" fmla="*/ 140256 w 447675"/>
              <a:gd name="connsiteY87" fmla="*/ 267176 h 342900"/>
              <a:gd name="connsiteX88" fmla="*/ 138351 w 447675"/>
              <a:gd name="connsiteY88" fmla="*/ 270986 h 342900"/>
              <a:gd name="connsiteX89" fmla="*/ 133588 w 447675"/>
              <a:gd name="connsiteY89" fmla="*/ 277654 h 342900"/>
              <a:gd name="connsiteX90" fmla="*/ 113586 w 447675"/>
              <a:gd name="connsiteY90" fmla="*/ 303371 h 342900"/>
              <a:gd name="connsiteX91" fmla="*/ 106918 w 447675"/>
              <a:gd name="connsiteY91" fmla="*/ 303371 h 342900"/>
              <a:gd name="connsiteX92" fmla="*/ 92631 w 447675"/>
              <a:gd name="connsiteY92" fmla="*/ 303371 h 342900"/>
              <a:gd name="connsiteX93" fmla="*/ 88821 w 447675"/>
              <a:gd name="connsiteY93" fmla="*/ 305276 h 342900"/>
              <a:gd name="connsiteX94" fmla="*/ 87868 w 447675"/>
              <a:gd name="connsiteY94" fmla="*/ 305276 h 342900"/>
              <a:gd name="connsiteX95" fmla="*/ 85011 w 447675"/>
              <a:gd name="connsiteY95" fmla="*/ 308134 h 342900"/>
              <a:gd name="connsiteX96" fmla="*/ 84058 w 447675"/>
              <a:gd name="connsiteY96" fmla="*/ 311944 h 342900"/>
              <a:gd name="connsiteX97" fmla="*/ 85963 w 447675"/>
              <a:gd name="connsiteY97" fmla="*/ 321469 h 342900"/>
              <a:gd name="connsiteX98" fmla="*/ 95488 w 447675"/>
              <a:gd name="connsiteY98" fmla="*/ 328136 h 342900"/>
              <a:gd name="connsiteX99" fmla="*/ 100251 w 447675"/>
              <a:gd name="connsiteY99" fmla="*/ 330994 h 342900"/>
              <a:gd name="connsiteX100" fmla="*/ 114538 w 447675"/>
              <a:gd name="connsiteY100" fmla="*/ 330041 h 342900"/>
              <a:gd name="connsiteX101" fmla="*/ 114538 w 447675"/>
              <a:gd name="connsiteY101" fmla="*/ 333851 h 342900"/>
              <a:gd name="connsiteX102" fmla="*/ 114538 w 447675"/>
              <a:gd name="connsiteY102" fmla="*/ 336709 h 342900"/>
              <a:gd name="connsiteX103" fmla="*/ 118348 w 447675"/>
              <a:gd name="connsiteY103" fmla="*/ 337661 h 342900"/>
              <a:gd name="connsiteX104" fmla="*/ 132636 w 447675"/>
              <a:gd name="connsiteY104" fmla="*/ 342424 h 342900"/>
              <a:gd name="connsiteX105" fmla="*/ 146923 w 447675"/>
              <a:gd name="connsiteY105" fmla="*/ 344329 h 342900"/>
              <a:gd name="connsiteX106" fmla="*/ 156448 w 447675"/>
              <a:gd name="connsiteY106" fmla="*/ 337661 h 342900"/>
              <a:gd name="connsiteX107" fmla="*/ 158353 w 447675"/>
              <a:gd name="connsiteY107" fmla="*/ 328136 h 342900"/>
              <a:gd name="connsiteX108" fmla="*/ 160258 w 447675"/>
              <a:gd name="connsiteY108" fmla="*/ 313849 h 342900"/>
              <a:gd name="connsiteX109" fmla="*/ 164068 w 447675"/>
              <a:gd name="connsiteY109" fmla="*/ 296704 h 342900"/>
              <a:gd name="connsiteX110" fmla="*/ 167878 w 447675"/>
              <a:gd name="connsiteY110" fmla="*/ 290036 h 342900"/>
              <a:gd name="connsiteX111" fmla="*/ 171688 w 447675"/>
              <a:gd name="connsiteY111" fmla="*/ 287179 h 342900"/>
              <a:gd name="connsiteX112" fmla="*/ 175498 w 447675"/>
              <a:gd name="connsiteY112" fmla="*/ 286226 h 342900"/>
              <a:gd name="connsiteX113" fmla="*/ 179308 w 447675"/>
              <a:gd name="connsiteY113" fmla="*/ 281464 h 342900"/>
              <a:gd name="connsiteX114" fmla="*/ 184071 w 447675"/>
              <a:gd name="connsiteY114" fmla="*/ 274796 h 342900"/>
              <a:gd name="connsiteX115" fmla="*/ 188833 w 447675"/>
              <a:gd name="connsiteY115" fmla="*/ 269081 h 342900"/>
              <a:gd name="connsiteX116" fmla="*/ 191691 w 447675"/>
              <a:gd name="connsiteY116" fmla="*/ 263366 h 342900"/>
              <a:gd name="connsiteX117" fmla="*/ 197406 w 447675"/>
              <a:gd name="connsiteY117" fmla="*/ 252889 h 342900"/>
              <a:gd name="connsiteX118" fmla="*/ 202168 w 447675"/>
              <a:gd name="connsiteY118" fmla="*/ 244316 h 342900"/>
              <a:gd name="connsiteX119" fmla="*/ 203121 w 447675"/>
              <a:gd name="connsiteY119" fmla="*/ 240506 h 342900"/>
              <a:gd name="connsiteX120" fmla="*/ 205978 w 447675"/>
              <a:gd name="connsiteY120" fmla="*/ 229076 h 342900"/>
              <a:gd name="connsiteX121" fmla="*/ 207883 w 447675"/>
              <a:gd name="connsiteY121" fmla="*/ 218599 h 342900"/>
              <a:gd name="connsiteX122" fmla="*/ 206931 w 447675"/>
              <a:gd name="connsiteY122" fmla="*/ 214789 h 342900"/>
              <a:gd name="connsiteX123" fmla="*/ 201216 w 447675"/>
              <a:gd name="connsiteY123" fmla="*/ 202406 h 342900"/>
              <a:gd name="connsiteX124" fmla="*/ 202168 w 447675"/>
              <a:gd name="connsiteY124" fmla="*/ 203359 h 342900"/>
              <a:gd name="connsiteX125" fmla="*/ 204073 w 447675"/>
              <a:gd name="connsiteY125" fmla="*/ 205264 h 342900"/>
              <a:gd name="connsiteX126" fmla="*/ 206931 w 447675"/>
              <a:gd name="connsiteY126" fmla="*/ 210026 h 342900"/>
              <a:gd name="connsiteX127" fmla="*/ 210741 w 447675"/>
              <a:gd name="connsiteY127" fmla="*/ 215741 h 342900"/>
              <a:gd name="connsiteX128" fmla="*/ 212646 w 447675"/>
              <a:gd name="connsiteY128" fmla="*/ 216694 h 342900"/>
              <a:gd name="connsiteX129" fmla="*/ 218361 w 447675"/>
              <a:gd name="connsiteY129" fmla="*/ 220504 h 342900"/>
              <a:gd name="connsiteX130" fmla="*/ 225981 w 447675"/>
              <a:gd name="connsiteY130" fmla="*/ 224314 h 342900"/>
              <a:gd name="connsiteX131" fmla="*/ 229791 w 447675"/>
              <a:gd name="connsiteY131" fmla="*/ 225266 h 342900"/>
              <a:gd name="connsiteX132" fmla="*/ 245031 w 447675"/>
              <a:gd name="connsiteY132" fmla="*/ 227171 h 342900"/>
              <a:gd name="connsiteX133" fmla="*/ 249793 w 447675"/>
              <a:gd name="connsiteY133" fmla="*/ 228124 h 342900"/>
              <a:gd name="connsiteX134" fmla="*/ 256461 w 447675"/>
              <a:gd name="connsiteY134" fmla="*/ 231934 h 342900"/>
              <a:gd name="connsiteX135" fmla="*/ 265033 w 447675"/>
              <a:gd name="connsiteY135" fmla="*/ 244316 h 342900"/>
              <a:gd name="connsiteX136" fmla="*/ 270748 w 447675"/>
              <a:gd name="connsiteY136" fmla="*/ 247174 h 342900"/>
              <a:gd name="connsiteX137" fmla="*/ 296466 w 447675"/>
              <a:gd name="connsiteY137" fmla="*/ 258604 h 342900"/>
              <a:gd name="connsiteX138" fmla="*/ 295513 w 447675"/>
              <a:gd name="connsiteY138" fmla="*/ 265271 h 342900"/>
              <a:gd name="connsiteX139" fmla="*/ 294561 w 447675"/>
              <a:gd name="connsiteY139" fmla="*/ 274796 h 342900"/>
              <a:gd name="connsiteX140" fmla="*/ 294561 w 447675"/>
              <a:gd name="connsiteY140" fmla="*/ 279559 h 342900"/>
              <a:gd name="connsiteX141" fmla="*/ 297418 w 447675"/>
              <a:gd name="connsiteY141" fmla="*/ 293846 h 342900"/>
              <a:gd name="connsiteX142" fmla="*/ 301228 w 447675"/>
              <a:gd name="connsiteY142" fmla="*/ 303371 h 342900"/>
              <a:gd name="connsiteX143" fmla="*/ 305038 w 447675"/>
              <a:gd name="connsiteY143" fmla="*/ 307181 h 342900"/>
              <a:gd name="connsiteX144" fmla="*/ 314563 w 447675"/>
              <a:gd name="connsiteY144" fmla="*/ 312896 h 342900"/>
              <a:gd name="connsiteX145" fmla="*/ 318373 w 447675"/>
              <a:gd name="connsiteY145" fmla="*/ 313849 h 342900"/>
              <a:gd name="connsiteX146" fmla="*/ 325041 w 447675"/>
              <a:gd name="connsiteY146" fmla="*/ 313849 h 342900"/>
              <a:gd name="connsiteX147" fmla="*/ 345996 w 447675"/>
              <a:gd name="connsiteY147" fmla="*/ 310991 h 342900"/>
              <a:gd name="connsiteX148" fmla="*/ 363141 w 447675"/>
              <a:gd name="connsiteY148" fmla="*/ 307181 h 342900"/>
              <a:gd name="connsiteX149" fmla="*/ 372666 w 447675"/>
              <a:gd name="connsiteY149" fmla="*/ 305276 h 342900"/>
              <a:gd name="connsiteX150" fmla="*/ 381238 w 447675"/>
              <a:gd name="connsiteY150" fmla="*/ 303371 h 342900"/>
              <a:gd name="connsiteX151" fmla="*/ 385048 w 447675"/>
              <a:gd name="connsiteY151" fmla="*/ 299561 h 342900"/>
              <a:gd name="connsiteX152" fmla="*/ 387906 w 447675"/>
              <a:gd name="connsiteY152" fmla="*/ 301466 h 342900"/>
              <a:gd name="connsiteX153" fmla="*/ 389811 w 447675"/>
              <a:gd name="connsiteY153" fmla="*/ 310991 h 342900"/>
              <a:gd name="connsiteX154" fmla="*/ 390763 w 447675"/>
              <a:gd name="connsiteY154" fmla="*/ 316706 h 342900"/>
              <a:gd name="connsiteX155" fmla="*/ 388858 w 447675"/>
              <a:gd name="connsiteY155" fmla="*/ 318611 h 342900"/>
              <a:gd name="connsiteX156" fmla="*/ 386953 w 447675"/>
              <a:gd name="connsiteY156" fmla="*/ 324326 h 342900"/>
              <a:gd name="connsiteX157" fmla="*/ 391716 w 447675"/>
              <a:gd name="connsiteY157" fmla="*/ 334804 h 342900"/>
              <a:gd name="connsiteX158" fmla="*/ 406003 w 447675"/>
              <a:gd name="connsiteY158" fmla="*/ 330041 h 342900"/>
              <a:gd name="connsiteX159" fmla="*/ 418386 w 447675"/>
              <a:gd name="connsiteY159" fmla="*/ 323374 h 342900"/>
              <a:gd name="connsiteX160" fmla="*/ 426958 w 447675"/>
              <a:gd name="connsiteY160" fmla="*/ 314801 h 342900"/>
              <a:gd name="connsiteX161" fmla="*/ 425053 w 447675"/>
              <a:gd name="connsiteY161" fmla="*/ 304324 h 342900"/>
              <a:gd name="connsiteX162" fmla="*/ 426958 w 447675"/>
              <a:gd name="connsiteY162" fmla="*/ 300514 h 342900"/>
              <a:gd name="connsiteX163" fmla="*/ 429816 w 447675"/>
              <a:gd name="connsiteY163" fmla="*/ 295751 h 342900"/>
              <a:gd name="connsiteX164" fmla="*/ 430768 w 447675"/>
              <a:gd name="connsiteY164" fmla="*/ 290036 h 342900"/>
              <a:gd name="connsiteX165" fmla="*/ 431721 w 447675"/>
              <a:gd name="connsiteY165" fmla="*/ 282416 h 342900"/>
              <a:gd name="connsiteX166" fmla="*/ 430768 w 447675"/>
              <a:gd name="connsiteY166" fmla="*/ 276701 h 342900"/>
              <a:gd name="connsiteX167" fmla="*/ 429816 w 447675"/>
              <a:gd name="connsiteY167" fmla="*/ 274796 h 342900"/>
              <a:gd name="connsiteX168" fmla="*/ 429816 w 447675"/>
              <a:gd name="connsiteY168" fmla="*/ 273844 h 342900"/>
              <a:gd name="connsiteX169" fmla="*/ 414576 w 447675"/>
              <a:gd name="connsiteY169" fmla="*/ 265271 h 342900"/>
              <a:gd name="connsiteX170" fmla="*/ 404098 w 447675"/>
              <a:gd name="connsiteY170" fmla="*/ 261461 h 342900"/>
              <a:gd name="connsiteX171" fmla="*/ 400288 w 447675"/>
              <a:gd name="connsiteY171" fmla="*/ 260509 h 342900"/>
              <a:gd name="connsiteX172" fmla="*/ 391716 w 447675"/>
              <a:gd name="connsiteY172" fmla="*/ 259556 h 342900"/>
              <a:gd name="connsiteX173" fmla="*/ 385048 w 447675"/>
              <a:gd name="connsiteY173" fmla="*/ 258604 h 342900"/>
              <a:gd name="connsiteX174" fmla="*/ 386001 w 447675"/>
              <a:gd name="connsiteY174" fmla="*/ 257651 h 342900"/>
              <a:gd name="connsiteX175" fmla="*/ 390763 w 447675"/>
              <a:gd name="connsiteY175" fmla="*/ 256699 h 342900"/>
              <a:gd name="connsiteX176" fmla="*/ 397431 w 447675"/>
              <a:gd name="connsiteY176" fmla="*/ 257651 h 342900"/>
              <a:gd name="connsiteX177" fmla="*/ 402193 w 447675"/>
              <a:gd name="connsiteY177" fmla="*/ 256699 h 342900"/>
              <a:gd name="connsiteX178" fmla="*/ 405051 w 447675"/>
              <a:gd name="connsiteY178" fmla="*/ 255746 h 342900"/>
              <a:gd name="connsiteX179" fmla="*/ 410766 w 447675"/>
              <a:gd name="connsiteY179" fmla="*/ 258604 h 342900"/>
              <a:gd name="connsiteX180" fmla="*/ 415528 w 447675"/>
              <a:gd name="connsiteY180" fmla="*/ 261461 h 342900"/>
              <a:gd name="connsiteX181" fmla="*/ 426006 w 447675"/>
              <a:gd name="connsiteY181" fmla="*/ 261461 h 342900"/>
              <a:gd name="connsiteX182" fmla="*/ 430768 w 447675"/>
              <a:gd name="connsiteY182" fmla="*/ 259556 h 342900"/>
              <a:gd name="connsiteX183" fmla="*/ 440293 w 447675"/>
              <a:gd name="connsiteY183" fmla="*/ 252889 h 342900"/>
              <a:gd name="connsiteX184" fmla="*/ 445056 w 447675"/>
              <a:gd name="connsiteY184" fmla="*/ 235744 h 342900"/>
              <a:gd name="connsiteX185" fmla="*/ 446008 w 447675"/>
              <a:gd name="connsiteY185" fmla="*/ 230981 h 342900"/>
              <a:gd name="connsiteX186" fmla="*/ 446008 w 447675"/>
              <a:gd name="connsiteY186" fmla="*/ 213836 h 342900"/>
              <a:gd name="connsiteX187" fmla="*/ 444103 w 447675"/>
              <a:gd name="connsiteY187" fmla="*/ 206216 h 342900"/>
              <a:gd name="connsiteX188" fmla="*/ 437436 w 447675"/>
              <a:gd name="connsiteY188" fmla="*/ 191929 h 342900"/>
              <a:gd name="connsiteX189" fmla="*/ 420291 w 447675"/>
              <a:gd name="connsiteY189" fmla="*/ 181451 h 342900"/>
              <a:gd name="connsiteX190" fmla="*/ 410766 w 447675"/>
              <a:gd name="connsiteY190" fmla="*/ 176689 h 342900"/>
              <a:gd name="connsiteX191" fmla="*/ 409813 w 447675"/>
              <a:gd name="connsiteY191" fmla="*/ 171926 h 342900"/>
              <a:gd name="connsiteX192" fmla="*/ 408861 w 447675"/>
              <a:gd name="connsiteY192" fmla="*/ 169069 h 342900"/>
              <a:gd name="connsiteX193" fmla="*/ 409813 w 447675"/>
              <a:gd name="connsiteY193" fmla="*/ 167164 h 342900"/>
              <a:gd name="connsiteX194" fmla="*/ 411718 w 447675"/>
              <a:gd name="connsiteY194" fmla="*/ 162401 h 342900"/>
              <a:gd name="connsiteX195" fmla="*/ 412671 w 447675"/>
              <a:gd name="connsiteY195" fmla="*/ 150971 h 342900"/>
              <a:gd name="connsiteX196" fmla="*/ 410766 w 447675"/>
              <a:gd name="connsiteY196" fmla="*/ 143351 h 342900"/>
              <a:gd name="connsiteX197" fmla="*/ 406956 w 447675"/>
              <a:gd name="connsiteY197" fmla="*/ 129064 h 342900"/>
              <a:gd name="connsiteX198" fmla="*/ 406003 w 447675"/>
              <a:gd name="connsiteY198" fmla="*/ 124301 h 342900"/>
              <a:gd name="connsiteX199" fmla="*/ 406003 w 447675"/>
              <a:gd name="connsiteY199" fmla="*/ 121444 h 342900"/>
              <a:gd name="connsiteX200" fmla="*/ 403146 w 447675"/>
              <a:gd name="connsiteY200" fmla="*/ 115729 h 342900"/>
              <a:gd name="connsiteX201" fmla="*/ 398383 w 447675"/>
              <a:gd name="connsiteY201" fmla="*/ 104299 h 342900"/>
              <a:gd name="connsiteX202" fmla="*/ 396478 w 447675"/>
              <a:gd name="connsiteY202" fmla="*/ 97631 h 342900"/>
              <a:gd name="connsiteX203" fmla="*/ 385048 w 447675"/>
              <a:gd name="connsiteY203" fmla="*/ 82391 h 342900"/>
              <a:gd name="connsiteX204" fmla="*/ 379333 w 447675"/>
              <a:gd name="connsiteY204" fmla="*/ 74771 h 342900"/>
              <a:gd name="connsiteX205" fmla="*/ 373618 w 447675"/>
              <a:gd name="connsiteY205" fmla="*/ 67151 h 342900"/>
              <a:gd name="connsiteX206" fmla="*/ 369808 w 447675"/>
              <a:gd name="connsiteY206" fmla="*/ 62389 h 342900"/>
              <a:gd name="connsiteX207" fmla="*/ 361236 w 447675"/>
              <a:gd name="connsiteY207" fmla="*/ 55721 h 342900"/>
              <a:gd name="connsiteX208" fmla="*/ 351711 w 447675"/>
              <a:gd name="connsiteY208" fmla="*/ 50959 h 342900"/>
              <a:gd name="connsiteX209" fmla="*/ 345996 w 447675"/>
              <a:gd name="connsiteY209" fmla="*/ 48101 h 342900"/>
              <a:gd name="connsiteX210" fmla="*/ 338376 w 447675"/>
              <a:gd name="connsiteY210" fmla="*/ 48101 h 342900"/>
              <a:gd name="connsiteX211" fmla="*/ 329803 w 447675"/>
              <a:gd name="connsiteY211" fmla="*/ 47149 h 342900"/>
              <a:gd name="connsiteX212" fmla="*/ 317421 w 447675"/>
              <a:gd name="connsiteY212" fmla="*/ 44291 h 342900"/>
              <a:gd name="connsiteX213" fmla="*/ 312658 w 447675"/>
              <a:gd name="connsiteY213" fmla="*/ 43339 h 342900"/>
              <a:gd name="connsiteX214" fmla="*/ 310753 w 447675"/>
              <a:gd name="connsiteY214" fmla="*/ 37624 h 342900"/>
              <a:gd name="connsiteX215" fmla="*/ 303133 w 447675"/>
              <a:gd name="connsiteY215" fmla="*/ 26194 h 342900"/>
              <a:gd name="connsiteX216" fmla="*/ 295513 w 447675"/>
              <a:gd name="connsiteY216" fmla="*/ 18574 h 342900"/>
              <a:gd name="connsiteX217" fmla="*/ 289798 w 447675"/>
              <a:gd name="connsiteY217" fmla="*/ 13811 h 342900"/>
              <a:gd name="connsiteX218" fmla="*/ 285036 w 447675"/>
              <a:gd name="connsiteY218" fmla="*/ 7144 h 342900"/>
              <a:gd name="connsiteX219" fmla="*/ 326946 w 447675"/>
              <a:gd name="connsiteY219" fmla="*/ 40481 h 342900"/>
              <a:gd name="connsiteX220" fmla="*/ 328851 w 447675"/>
              <a:gd name="connsiteY220" fmla="*/ 45244 h 342900"/>
              <a:gd name="connsiteX221" fmla="*/ 324088 w 447675"/>
              <a:gd name="connsiteY221" fmla="*/ 47149 h 342900"/>
              <a:gd name="connsiteX222" fmla="*/ 320278 w 447675"/>
              <a:gd name="connsiteY222" fmla="*/ 48101 h 342900"/>
              <a:gd name="connsiteX223" fmla="*/ 317421 w 447675"/>
              <a:gd name="connsiteY223" fmla="*/ 47149 h 342900"/>
              <a:gd name="connsiteX224" fmla="*/ 315516 w 447675"/>
              <a:gd name="connsiteY224" fmla="*/ 43339 h 342900"/>
              <a:gd name="connsiteX225" fmla="*/ 320278 w 447675"/>
              <a:gd name="connsiteY225" fmla="*/ 39529 h 342900"/>
              <a:gd name="connsiteX226" fmla="*/ 326946 w 447675"/>
              <a:gd name="connsiteY226" fmla="*/ 40481 h 342900"/>
              <a:gd name="connsiteX227" fmla="*/ 256461 w 447675"/>
              <a:gd name="connsiteY227" fmla="*/ 70961 h 342900"/>
              <a:gd name="connsiteX228" fmla="*/ 253603 w 447675"/>
              <a:gd name="connsiteY228" fmla="*/ 74771 h 342900"/>
              <a:gd name="connsiteX229" fmla="*/ 246936 w 447675"/>
              <a:gd name="connsiteY229" fmla="*/ 85249 h 342900"/>
              <a:gd name="connsiteX230" fmla="*/ 245983 w 447675"/>
              <a:gd name="connsiteY230" fmla="*/ 87154 h 342900"/>
              <a:gd name="connsiteX231" fmla="*/ 245031 w 447675"/>
              <a:gd name="connsiteY231" fmla="*/ 87154 h 342900"/>
              <a:gd name="connsiteX232" fmla="*/ 243126 w 447675"/>
              <a:gd name="connsiteY232" fmla="*/ 85249 h 342900"/>
              <a:gd name="connsiteX233" fmla="*/ 238363 w 447675"/>
              <a:gd name="connsiteY233" fmla="*/ 80486 h 342900"/>
              <a:gd name="connsiteX234" fmla="*/ 244078 w 447675"/>
              <a:gd name="connsiteY234" fmla="*/ 79534 h 342900"/>
              <a:gd name="connsiteX235" fmla="*/ 248841 w 447675"/>
              <a:gd name="connsiteY235" fmla="*/ 79534 h 342900"/>
              <a:gd name="connsiteX236" fmla="*/ 248841 w 447675"/>
              <a:gd name="connsiteY236" fmla="*/ 75724 h 342900"/>
              <a:gd name="connsiteX237" fmla="*/ 249793 w 447675"/>
              <a:gd name="connsiteY237" fmla="*/ 70961 h 342900"/>
              <a:gd name="connsiteX238" fmla="*/ 256461 w 447675"/>
              <a:gd name="connsiteY238" fmla="*/ 70961 h 342900"/>
              <a:gd name="connsiteX239" fmla="*/ 223123 w 447675"/>
              <a:gd name="connsiteY239" fmla="*/ 79534 h 342900"/>
              <a:gd name="connsiteX240" fmla="*/ 227886 w 447675"/>
              <a:gd name="connsiteY240" fmla="*/ 81439 h 342900"/>
              <a:gd name="connsiteX241" fmla="*/ 229791 w 447675"/>
              <a:gd name="connsiteY241" fmla="*/ 82391 h 342900"/>
              <a:gd name="connsiteX242" fmla="*/ 221218 w 447675"/>
              <a:gd name="connsiteY242" fmla="*/ 83344 h 342900"/>
              <a:gd name="connsiteX243" fmla="*/ 217408 w 447675"/>
              <a:gd name="connsiteY243" fmla="*/ 83344 h 342900"/>
              <a:gd name="connsiteX244" fmla="*/ 217408 w 447675"/>
              <a:gd name="connsiteY244" fmla="*/ 81439 h 342900"/>
              <a:gd name="connsiteX245" fmla="*/ 218361 w 447675"/>
              <a:gd name="connsiteY245" fmla="*/ 79534 h 342900"/>
              <a:gd name="connsiteX246" fmla="*/ 223123 w 447675"/>
              <a:gd name="connsiteY246" fmla="*/ 79534 h 342900"/>
              <a:gd name="connsiteX247" fmla="*/ 211693 w 447675"/>
              <a:gd name="connsiteY247" fmla="*/ 81439 h 342900"/>
              <a:gd name="connsiteX248" fmla="*/ 196453 w 447675"/>
              <a:gd name="connsiteY248" fmla="*/ 82391 h 342900"/>
              <a:gd name="connsiteX249" fmla="*/ 195501 w 447675"/>
              <a:gd name="connsiteY249" fmla="*/ 81439 h 342900"/>
              <a:gd name="connsiteX250" fmla="*/ 204073 w 447675"/>
              <a:gd name="connsiteY250" fmla="*/ 80486 h 342900"/>
              <a:gd name="connsiteX251" fmla="*/ 211693 w 447675"/>
              <a:gd name="connsiteY251" fmla="*/ 81439 h 342900"/>
              <a:gd name="connsiteX252" fmla="*/ 185023 w 447675"/>
              <a:gd name="connsiteY252" fmla="*/ 101441 h 342900"/>
              <a:gd name="connsiteX253" fmla="*/ 185976 w 447675"/>
              <a:gd name="connsiteY253" fmla="*/ 103346 h 342900"/>
              <a:gd name="connsiteX254" fmla="*/ 178356 w 447675"/>
              <a:gd name="connsiteY254" fmla="*/ 102394 h 342900"/>
              <a:gd name="connsiteX255" fmla="*/ 177403 w 447675"/>
              <a:gd name="connsiteY255" fmla="*/ 100489 h 342900"/>
              <a:gd name="connsiteX256" fmla="*/ 185023 w 447675"/>
              <a:gd name="connsiteY256" fmla="*/ 101441 h 342900"/>
              <a:gd name="connsiteX257" fmla="*/ 208836 w 447675"/>
              <a:gd name="connsiteY257" fmla="*/ 106204 h 342900"/>
              <a:gd name="connsiteX258" fmla="*/ 209788 w 447675"/>
              <a:gd name="connsiteY258" fmla="*/ 109061 h 342900"/>
              <a:gd name="connsiteX259" fmla="*/ 209788 w 447675"/>
              <a:gd name="connsiteY259" fmla="*/ 110966 h 342900"/>
              <a:gd name="connsiteX260" fmla="*/ 207883 w 447675"/>
              <a:gd name="connsiteY260" fmla="*/ 108109 h 342900"/>
              <a:gd name="connsiteX261" fmla="*/ 208836 w 447675"/>
              <a:gd name="connsiteY261" fmla="*/ 106204 h 342900"/>
              <a:gd name="connsiteX262" fmla="*/ 267891 w 447675"/>
              <a:gd name="connsiteY262" fmla="*/ 138589 h 342900"/>
              <a:gd name="connsiteX263" fmla="*/ 269796 w 447675"/>
              <a:gd name="connsiteY263" fmla="*/ 142399 h 342900"/>
              <a:gd name="connsiteX264" fmla="*/ 274558 w 447675"/>
              <a:gd name="connsiteY264" fmla="*/ 150019 h 342900"/>
              <a:gd name="connsiteX265" fmla="*/ 276463 w 447675"/>
              <a:gd name="connsiteY265" fmla="*/ 153829 h 342900"/>
              <a:gd name="connsiteX266" fmla="*/ 278368 w 447675"/>
              <a:gd name="connsiteY266" fmla="*/ 162401 h 342900"/>
              <a:gd name="connsiteX267" fmla="*/ 277416 w 447675"/>
              <a:gd name="connsiteY267" fmla="*/ 172879 h 342900"/>
              <a:gd name="connsiteX268" fmla="*/ 262176 w 447675"/>
              <a:gd name="connsiteY268" fmla="*/ 166211 h 342900"/>
              <a:gd name="connsiteX269" fmla="*/ 249793 w 447675"/>
              <a:gd name="connsiteY269" fmla="*/ 160496 h 342900"/>
              <a:gd name="connsiteX270" fmla="*/ 245983 w 447675"/>
              <a:gd name="connsiteY270" fmla="*/ 159544 h 342900"/>
              <a:gd name="connsiteX271" fmla="*/ 238363 w 447675"/>
              <a:gd name="connsiteY271" fmla="*/ 158591 h 342900"/>
              <a:gd name="connsiteX272" fmla="*/ 231696 w 447675"/>
              <a:gd name="connsiteY272" fmla="*/ 157639 h 342900"/>
              <a:gd name="connsiteX273" fmla="*/ 229791 w 447675"/>
              <a:gd name="connsiteY273" fmla="*/ 153829 h 342900"/>
              <a:gd name="connsiteX274" fmla="*/ 230743 w 447675"/>
              <a:gd name="connsiteY274" fmla="*/ 150971 h 342900"/>
              <a:gd name="connsiteX275" fmla="*/ 238363 w 447675"/>
              <a:gd name="connsiteY275" fmla="*/ 145256 h 342900"/>
              <a:gd name="connsiteX276" fmla="*/ 256461 w 447675"/>
              <a:gd name="connsiteY276" fmla="*/ 139541 h 342900"/>
              <a:gd name="connsiteX277" fmla="*/ 265033 w 447675"/>
              <a:gd name="connsiteY277" fmla="*/ 135731 h 342900"/>
              <a:gd name="connsiteX278" fmla="*/ 267891 w 447675"/>
              <a:gd name="connsiteY278" fmla="*/ 138589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447675" h="342900">
                <a:moveTo>
                  <a:pt x="285036" y="7144"/>
                </a:moveTo>
                <a:cubicBezTo>
                  <a:pt x="285036" y="7144"/>
                  <a:pt x="282178" y="8096"/>
                  <a:pt x="278368" y="8096"/>
                </a:cubicBezTo>
                <a:cubicBezTo>
                  <a:pt x="271701" y="9049"/>
                  <a:pt x="270748" y="9049"/>
                  <a:pt x="264081" y="12859"/>
                </a:cubicBezTo>
                <a:cubicBezTo>
                  <a:pt x="257413" y="15716"/>
                  <a:pt x="246936" y="23336"/>
                  <a:pt x="242173" y="29051"/>
                </a:cubicBezTo>
                <a:cubicBezTo>
                  <a:pt x="240268" y="30956"/>
                  <a:pt x="236458" y="38576"/>
                  <a:pt x="229791" y="51911"/>
                </a:cubicBezTo>
                <a:cubicBezTo>
                  <a:pt x="228838" y="53816"/>
                  <a:pt x="228838" y="55721"/>
                  <a:pt x="231696" y="56674"/>
                </a:cubicBezTo>
                <a:cubicBezTo>
                  <a:pt x="234553" y="57626"/>
                  <a:pt x="234553" y="58579"/>
                  <a:pt x="236458" y="61436"/>
                </a:cubicBezTo>
                <a:cubicBezTo>
                  <a:pt x="237411" y="63341"/>
                  <a:pt x="238363" y="64294"/>
                  <a:pt x="239316" y="65246"/>
                </a:cubicBezTo>
                <a:cubicBezTo>
                  <a:pt x="240268" y="66199"/>
                  <a:pt x="240268" y="66199"/>
                  <a:pt x="240268" y="67151"/>
                </a:cubicBezTo>
                <a:cubicBezTo>
                  <a:pt x="239316" y="67151"/>
                  <a:pt x="236458" y="67151"/>
                  <a:pt x="232648" y="67151"/>
                </a:cubicBezTo>
                <a:cubicBezTo>
                  <a:pt x="225981" y="67151"/>
                  <a:pt x="225981" y="67151"/>
                  <a:pt x="224076" y="69056"/>
                </a:cubicBezTo>
                <a:cubicBezTo>
                  <a:pt x="221218" y="70961"/>
                  <a:pt x="220266" y="70961"/>
                  <a:pt x="218361" y="69056"/>
                </a:cubicBezTo>
                <a:cubicBezTo>
                  <a:pt x="217408" y="68104"/>
                  <a:pt x="216456" y="68104"/>
                  <a:pt x="215503" y="68104"/>
                </a:cubicBezTo>
                <a:cubicBezTo>
                  <a:pt x="214551" y="68104"/>
                  <a:pt x="213598" y="68104"/>
                  <a:pt x="212646" y="69056"/>
                </a:cubicBezTo>
                <a:cubicBezTo>
                  <a:pt x="212646" y="70009"/>
                  <a:pt x="211693" y="70009"/>
                  <a:pt x="210741" y="70009"/>
                </a:cubicBezTo>
                <a:cubicBezTo>
                  <a:pt x="209788" y="70009"/>
                  <a:pt x="207883" y="67151"/>
                  <a:pt x="207883" y="65246"/>
                </a:cubicBezTo>
                <a:cubicBezTo>
                  <a:pt x="207883" y="64294"/>
                  <a:pt x="207883" y="64294"/>
                  <a:pt x="206931" y="63341"/>
                </a:cubicBezTo>
                <a:cubicBezTo>
                  <a:pt x="205978" y="63341"/>
                  <a:pt x="202168" y="63341"/>
                  <a:pt x="201216" y="63341"/>
                </a:cubicBezTo>
                <a:cubicBezTo>
                  <a:pt x="200263" y="63341"/>
                  <a:pt x="200263" y="64294"/>
                  <a:pt x="200263" y="65246"/>
                </a:cubicBezTo>
                <a:cubicBezTo>
                  <a:pt x="200263" y="66199"/>
                  <a:pt x="200263" y="67151"/>
                  <a:pt x="199311" y="68104"/>
                </a:cubicBezTo>
                <a:cubicBezTo>
                  <a:pt x="198358" y="69056"/>
                  <a:pt x="198358" y="69056"/>
                  <a:pt x="195501" y="69056"/>
                </a:cubicBezTo>
                <a:cubicBezTo>
                  <a:pt x="192643" y="69056"/>
                  <a:pt x="192643" y="69056"/>
                  <a:pt x="191691" y="68104"/>
                </a:cubicBezTo>
                <a:cubicBezTo>
                  <a:pt x="190738" y="66199"/>
                  <a:pt x="187881" y="67151"/>
                  <a:pt x="186928" y="68104"/>
                </a:cubicBezTo>
                <a:cubicBezTo>
                  <a:pt x="185976" y="69056"/>
                  <a:pt x="185023" y="69056"/>
                  <a:pt x="183118" y="69056"/>
                </a:cubicBezTo>
                <a:cubicBezTo>
                  <a:pt x="182166" y="69056"/>
                  <a:pt x="180261" y="69056"/>
                  <a:pt x="180261" y="69056"/>
                </a:cubicBezTo>
                <a:cubicBezTo>
                  <a:pt x="180261" y="69056"/>
                  <a:pt x="176451" y="68104"/>
                  <a:pt x="171688" y="67151"/>
                </a:cubicBezTo>
                <a:cubicBezTo>
                  <a:pt x="165021" y="65246"/>
                  <a:pt x="163116" y="65246"/>
                  <a:pt x="158353" y="65246"/>
                </a:cubicBezTo>
                <a:cubicBezTo>
                  <a:pt x="153591" y="65246"/>
                  <a:pt x="151686" y="65246"/>
                  <a:pt x="151686" y="66199"/>
                </a:cubicBezTo>
                <a:cubicBezTo>
                  <a:pt x="150733" y="67151"/>
                  <a:pt x="150733" y="73819"/>
                  <a:pt x="151686" y="77629"/>
                </a:cubicBezTo>
                <a:lnTo>
                  <a:pt x="151686" y="80486"/>
                </a:lnTo>
                <a:lnTo>
                  <a:pt x="157401" y="80486"/>
                </a:lnTo>
                <a:cubicBezTo>
                  <a:pt x="163116" y="80486"/>
                  <a:pt x="164068" y="80486"/>
                  <a:pt x="170736" y="78581"/>
                </a:cubicBezTo>
                <a:cubicBezTo>
                  <a:pt x="177403" y="76676"/>
                  <a:pt x="179308" y="76676"/>
                  <a:pt x="184071" y="75724"/>
                </a:cubicBezTo>
                <a:cubicBezTo>
                  <a:pt x="185976" y="75724"/>
                  <a:pt x="185976" y="75724"/>
                  <a:pt x="186928" y="76676"/>
                </a:cubicBezTo>
                <a:cubicBezTo>
                  <a:pt x="186928" y="77629"/>
                  <a:pt x="187881" y="78581"/>
                  <a:pt x="186928" y="78581"/>
                </a:cubicBezTo>
                <a:cubicBezTo>
                  <a:pt x="186928" y="79534"/>
                  <a:pt x="186928" y="79534"/>
                  <a:pt x="185023" y="80486"/>
                </a:cubicBezTo>
                <a:cubicBezTo>
                  <a:pt x="184071" y="80486"/>
                  <a:pt x="183118" y="80486"/>
                  <a:pt x="182166" y="79534"/>
                </a:cubicBezTo>
                <a:cubicBezTo>
                  <a:pt x="181213" y="78581"/>
                  <a:pt x="179308" y="78581"/>
                  <a:pt x="177403" y="79534"/>
                </a:cubicBezTo>
                <a:cubicBezTo>
                  <a:pt x="176451" y="82391"/>
                  <a:pt x="175498" y="83344"/>
                  <a:pt x="174546" y="83344"/>
                </a:cubicBezTo>
                <a:cubicBezTo>
                  <a:pt x="173593" y="83344"/>
                  <a:pt x="173593" y="83344"/>
                  <a:pt x="172641" y="83344"/>
                </a:cubicBezTo>
                <a:cubicBezTo>
                  <a:pt x="171688" y="84296"/>
                  <a:pt x="165973" y="84296"/>
                  <a:pt x="141208" y="84296"/>
                </a:cubicBezTo>
                <a:cubicBezTo>
                  <a:pt x="124063" y="84296"/>
                  <a:pt x="108823" y="84296"/>
                  <a:pt x="106918" y="84296"/>
                </a:cubicBezTo>
                <a:cubicBezTo>
                  <a:pt x="102156" y="85249"/>
                  <a:pt x="101203" y="84296"/>
                  <a:pt x="102156" y="82391"/>
                </a:cubicBezTo>
                <a:cubicBezTo>
                  <a:pt x="103108" y="81439"/>
                  <a:pt x="103108" y="80486"/>
                  <a:pt x="102156" y="78581"/>
                </a:cubicBezTo>
                <a:cubicBezTo>
                  <a:pt x="101203" y="76676"/>
                  <a:pt x="101203" y="75724"/>
                  <a:pt x="99298" y="76676"/>
                </a:cubicBezTo>
                <a:cubicBezTo>
                  <a:pt x="98346" y="76676"/>
                  <a:pt x="97393" y="76676"/>
                  <a:pt x="97393" y="78581"/>
                </a:cubicBezTo>
                <a:cubicBezTo>
                  <a:pt x="97393" y="79534"/>
                  <a:pt x="97393" y="81439"/>
                  <a:pt x="97393" y="81439"/>
                </a:cubicBezTo>
                <a:cubicBezTo>
                  <a:pt x="98346" y="83344"/>
                  <a:pt x="97393" y="84296"/>
                  <a:pt x="95488" y="84296"/>
                </a:cubicBezTo>
                <a:cubicBezTo>
                  <a:pt x="93583" y="84296"/>
                  <a:pt x="93583" y="85249"/>
                  <a:pt x="94536" y="88106"/>
                </a:cubicBezTo>
                <a:cubicBezTo>
                  <a:pt x="94536" y="90011"/>
                  <a:pt x="94536" y="90011"/>
                  <a:pt x="94536" y="90964"/>
                </a:cubicBezTo>
                <a:cubicBezTo>
                  <a:pt x="94536" y="91916"/>
                  <a:pt x="88821" y="92869"/>
                  <a:pt x="78343" y="92869"/>
                </a:cubicBezTo>
                <a:cubicBezTo>
                  <a:pt x="73581" y="92869"/>
                  <a:pt x="68818" y="92869"/>
                  <a:pt x="68818" y="92869"/>
                </a:cubicBezTo>
                <a:cubicBezTo>
                  <a:pt x="67866" y="92869"/>
                  <a:pt x="62151" y="93821"/>
                  <a:pt x="55483" y="93821"/>
                </a:cubicBezTo>
                <a:cubicBezTo>
                  <a:pt x="45006" y="93821"/>
                  <a:pt x="43101" y="93821"/>
                  <a:pt x="41196" y="93821"/>
                </a:cubicBezTo>
                <a:cubicBezTo>
                  <a:pt x="39291" y="92869"/>
                  <a:pt x="36433" y="92869"/>
                  <a:pt x="24051" y="92869"/>
                </a:cubicBezTo>
                <a:cubicBezTo>
                  <a:pt x="15478" y="92869"/>
                  <a:pt x="7858" y="92869"/>
                  <a:pt x="7858" y="93821"/>
                </a:cubicBezTo>
                <a:cubicBezTo>
                  <a:pt x="6906" y="93821"/>
                  <a:pt x="6906" y="99536"/>
                  <a:pt x="7858" y="100489"/>
                </a:cubicBezTo>
                <a:cubicBezTo>
                  <a:pt x="8811" y="101441"/>
                  <a:pt x="9763" y="101441"/>
                  <a:pt x="23098" y="100489"/>
                </a:cubicBezTo>
                <a:cubicBezTo>
                  <a:pt x="30718" y="100489"/>
                  <a:pt x="37386" y="100489"/>
                  <a:pt x="38338" y="100489"/>
                </a:cubicBezTo>
                <a:cubicBezTo>
                  <a:pt x="39291" y="100489"/>
                  <a:pt x="40243" y="100489"/>
                  <a:pt x="41196" y="99536"/>
                </a:cubicBezTo>
                <a:cubicBezTo>
                  <a:pt x="42148" y="98584"/>
                  <a:pt x="64056" y="98584"/>
                  <a:pt x="92631" y="99536"/>
                </a:cubicBezTo>
                <a:cubicBezTo>
                  <a:pt x="107871" y="99536"/>
                  <a:pt x="108823" y="99536"/>
                  <a:pt x="108823" y="100489"/>
                </a:cubicBezTo>
                <a:cubicBezTo>
                  <a:pt x="108823" y="102394"/>
                  <a:pt x="108823" y="108109"/>
                  <a:pt x="108823" y="108109"/>
                </a:cubicBezTo>
                <a:cubicBezTo>
                  <a:pt x="108823" y="108109"/>
                  <a:pt x="109776" y="108109"/>
                  <a:pt x="110728" y="108109"/>
                </a:cubicBezTo>
                <a:cubicBezTo>
                  <a:pt x="111681" y="107156"/>
                  <a:pt x="112633" y="107156"/>
                  <a:pt x="118348" y="107156"/>
                </a:cubicBezTo>
                <a:cubicBezTo>
                  <a:pt x="122158" y="107156"/>
                  <a:pt x="125016" y="108109"/>
                  <a:pt x="125968" y="108109"/>
                </a:cubicBezTo>
                <a:cubicBezTo>
                  <a:pt x="125968" y="108109"/>
                  <a:pt x="127873" y="108109"/>
                  <a:pt x="129778" y="108109"/>
                </a:cubicBezTo>
                <a:cubicBezTo>
                  <a:pt x="132636" y="108109"/>
                  <a:pt x="132636" y="108109"/>
                  <a:pt x="136446" y="110014"/>
                </a:cubicBezTo>
                <a:cubicBezTo>
                  <a:pt x="138351" y="110966"/>
                  <a:pt x="141208" y="112871"/>
                  <a:pt x="142161" y="113824"/>
                </a:cubicBezTo>
                <a:cubicBezTo>
                  <a:pt x="143113" y="114776"/>
                  <a:pt x="145018" y="114776"/>
                  <a:pt x="145971" y="115729"/>
                </a:cubicBezTo>
                <a:cubicBezTo>
                  <a:pt x="157401" y="117634"/>
                  <a:pt x="158353" y="117634"/>
                  <a:pt x="158353" y="119539"/>
                </a:cubicBezTo>
                <a:cubicBezTo>
                  <a:pt x="158353" y="121444"/>
                  <a:pt x="159306" y="123349"/>
                  <a:pt x="163116" y="127159"/>
                </a:cubicBezTo>
                <a:cubicBezTo>
                  <a:pt x="165973" y="129064"/>
                  <a:pt x="166926" y="130969"/>
                  <a:pt x="166926" y="131921"/>
                </a:cubicBezTo>
                <a:cubicBezTo>
                  <a:pt x="166926" y="133826"/>
                  <a:pt x="170736" y="136684"/>
                  <a:pt x="174546" y="139541"/>
                </a:cubicBezTo>
                <a:cubicBezTo>
                  <a:pt x="178356" y="142399"/>
                  <a:pt x="179308" y="143351"/>
                  <a:pt x="180261" y="147161"/>
                </a:cubicBezTo>
                <a:cubicBezTo>
                  <a:pt x="181213" y="149066"/>
                  <a:pt x="181213" y="150971"/>
                  <a:pt x="182166" y="151924"/>
                </a:cubicBezTo>
                <a:cubicBezTo>
                  <a:pt x="183118" y="152876"/>
                  <a:pt x="183118" y="154781"/>
                  <a:pt x="183118" y="154781"/>
                </a:cubicBezTo>
                <a:cubicBezTo>
                  <a:pt x="183118" y="154781"/>
                  <a:pt x="180261" y="157639"/>
                  <a:pt x="177403" y="160496"/>
                </a:cubicBezTo>
                <a:cubicBezTo>
                  <a:pt x="168831" y="168116"/>
                  <a:pt x="167878" y="169069"/>
                  <a:pt x="166926" y="175736"/>
                </a:cubicBezTo>
                <a:cubicBezTo>
                  <a:pt x="165973" y="181451"/>
                  <a:pt x="165973" y="185261"/>
                  <a:pt x="165973" y="186214"/>
                </a:cubicBezTo>
                <a:cubicBezTo>
                  <a:pt x="165973" y="187166"/>
                  <a:pt x="165973" y="188119"/>
                  <a:pt x="165973" y="189071"/>
                </a:cubicBezTo>
                <a:cubicBezTo>
                  <a:pt x="165021" y="190976"/>
                  <a:pt x="162163" y="201454"/>
                  <a:pt x="159306" y="210026"/>
                </a:cubicBezTo>
                <a:cubicBezTo>
                  <a:pt x="158353" y="212884"/>
                  <a:pt x="156448" y="216694"/>
                  <a:pt x="152638" y="222409"/>
                </a:cubicBezTo>
                <a:cubicBezTo>
                  <a:pt x="148828" y="228124"/>
                  <a:pt x="147876" y="229076"/>
                  <a:pt x="143113" y="238601"/>
                </a:cubicBezTo>
                <a:cubicBezTo>
                  <a:pt x="140256" y="243364"/>
                  <a:pt x="137398" y="249079"/>
                  <a:pt x="136446" y="250984"/>
                </a:cubicBezTo>
                <a:cubicBezTo>
                  <a:pt x="135493" y="252889"/>
                  <a:pt x="134541" y="255746"/>
                  <a:pt x="134541" y="255746"/>
                </a:cubicBezTo>
                <a:cubicBezTo>
                  <a:pt x="134541" y="258604"/>
                  <a:pt x="136446" y="262414"/>
                  <a:pt x="138351" y="264319"/>
                </a:cubicBezTo>
                <a:cubicBezTo>
                  <a:pt x="139303" y="265271"/>
                  <a:pt x="140256" y="267176"/>
                  <a:pt x="140256" y="267176"/>
                </a:cubicBezTo>
                <a:cubicBezTo>
                  <a:pt x="140256" y="267176"/>
                  <a:pt x="139303" y="269081"/>
                  <a:pt x="138351" y="270986"/>
                </a:cubicBezTo>
                <a:cubicBezTo>
                  <a:pt x="137398" y="272891"/>
                  <a:pt x="135493" y="275749"/>
                  <a:pt x="133588" y="277654"/>
                </a:cubicBezTo>
                <a:cubicBezTo>
                  <a:pt x="127873" y="288131"/>
                  <a:pt x="116443" y="301466"/>
                  <a:pt x="113586" y="303371"/>
                </a:cubicBezTo>
                <a:cubicBezTo>
                  <a:pt x="111681" y="304324"/>
                  <a:pt x="111681" y="304324"/>
                  <a:pt x="106918" y="303371"/>
                </a:cubicBezTo>
                <a:cubicBezTo>
                  <a:pt x="101203" y="301466"/>
                  <a:pt x="96441" y="301466"/>
                  <a:pt x="92631" y="303371"/>
                </a:cubicBezTo>
                <a:cubicBezTo>
                  <a:pt x="90726" y="304324"/>
                  <a:pt x="89773" y="304324"/>
                  <a:pt x="88821" y="305276"/>
                </a:cubicBezTo>
                <a:cubicBezTo>
                  <a:pt x="88821" y="305276"/>
                  <a:pt x="87868" y="305276"/>
                  <a:pt x="87868" y="305276"/>
                </a:cubicBezTo>
                <a:cubicBezTo>
                  <a:pt x="86916" y="305276"/>
                  <a:pt x="85011" y="307181"/>
                  <a:pt x="85011" y="308134"/>
                </a:cubicBezTo>
                <a:cubicBezTo>
                  <a:pt x="85011" y="308134"/>
                  <a:pt x="84058" y="310039"/>
                  <a:pt x="84058" y="311944"/>
                </a:cubicBezTo>
                <a:cubicBezTo>
                  <a:pt x="82153" y="315754"/>
                  <a:pt x="82153" y="317659"/>
                  <a:pt x="85963" y="321469"/>
                </a:cubicBezTo>
                <a:cubicBezTo>
                  <a:pt x="87868" y="324326"/>
                  <a:pt x="90726" y="326231"/>
                  <a:pt x="95488" y="328136"/>
                </a:cubicBezTo>
                <a:cubicBezTo>
                  <a:pt x="96441" y="330994"/>
                  <a:pt x="97393" y="330994"/>
                  <a:pt x="100251" y="330994"/>
                </a:cubicBezTo>
                <a:cubicBezTo>
                  <a:pt x="108823" y="329089"/>
                  <a:pt x="114538" y="329089"/>
                  <a:pt x="114538" y="330041"/>
                </a:cubicBezTo>
                <a:cubicBezTo>
                  <a:pt x="114538" y="330041"/>
                  <a:pt x="114538" y="331946"/>
                  <a:pt x="114538" y="333851"/>
                </a:cubicBezTo>
                <a:lnTo>
                  <a:pt x="114538" y="336709"/>
                </a:lnTo>
                <a:lnTo>
                  <a:pt x="118348" y="337661"/>
                </a:lnTo>
                <a:cubicBezTo>
                  <a:pt x="124063" y="339566"/>
                  <a:pt x="131683" y="341471"/>
                  <a:pt x="132636" y="342424"/>
                </a:cubicBezTo>
                <a:cubicBezTo>
                  <a:pt x="135493" y="343376"/>
                  <a:pt x="141208" y="344329"/>
                  <a:pt x="146923" y="344329"/>
                </a:cubicBezTo>
                <a:cubicBezTo>
                  <a:pt x="155496" y="344329"/>
                  <a:pt x="155496" y="344329"/>
                  <a:pt x="156448" y="337661"/>
                </a:cubicBezTo>
                <a:cubicBezTo>
                  <a:pt x="156448" y="335756"/>
                  <a:pt x="158353" y="330994"/>
                  <a:pt x="158353" y="328136"/>
                </a:cubicBezTo>
                <a:cubicBezTo>
                  <a:pt x="159306" y="323374"/>
                  <a:pt x="160258" y="321469"/>
                  <a:pt x="160258" y="313849"/>
                </a:cubicBezTo>
                <a:cubicBezTo>
                  <a:pt x="160258" y="302419"/>
                  <a:pt x="161211" y="300514"/>
                  <a:pt x="164068" y="296704"/>
                </a:cubicBezTo>
                <a:cubicBezTo>
                  <a:pt x="165021" y="294799"/>
                  <a:pt x="166926" y="291941"/>
                  <a:pt x="167878" y="290036"/>
                </a:cubicBezTo>
                <a:cubicBezTo>
                  <a:pt x="169783" y="287179"/>
                  <a:pt x="169783" y="287179"/>
                  <a:pt x="171688" y="287179"/>
                </a:cubicBezTo>
                <a:cubicBezTo>
                  <a:pt x="172641" y="287179"/>
                  <a:pt x="174546" y="287179"/>
                  <a:pt x="175498" y="286226"/>
                </a:cubicBezTo>
                <a:cubicBezTo>
                  <a:pt x="177403" y="285274"/>
                  <a:pt x="178356" y="285274"/>
                  <a:pt x="179308" y="281464"/>
                </a:cubicBezTo>
                <a:cubicBezTo>
                  <a:pt x="180261" y="278606"/>
                  <a:pt x="182166" y="276701"/>
                  <a:pt x="184071" y="274796"/>
                </a:cubicBezTo>
                <a:cubicBezTo>
                  <a:pt x="185976" y="272891"/>
                  <a:pt x="187881" y="270986"/>
                  <a:pt x="188833" y="269081"/>
                </a:cubicBezTo>
                <a:cubicBezTo>
                  <a:pt x="189786" y="267176"/>
                  <a:pt x="191691" y="264319"/>
                  <a:pt x="191691" y="263366"/>
                </a:cubicBezTo>
                <a:cubicBezTo>
                  <a:pt x="192643" y="262414"/>
                  <a:pt x="194548" y="256699"/>
                  <a:pt x="197406" y="252889"/>
                </a:cubicBezTo>
                <a:cubicBezTo>
                  <a:pt x="199311" y="248126"/>
                  <a:pt x="202168" y="244316"/>
                  <a:pt x="202168" y="244316"/>
                </a:cubicBezTo>
                <a:cubicBezTo>
                  <a:pt x="202168" y="244316"/>
                  <a:pt x="203121" y="242411"/>
                  <a:pt x="203121" y="240506"/>
                </a:cubicBezTo>
                <a:cubicBezTo>
                  <a:pt x="203121" y="238601"/>
                  <a:pt x="205026" y="232886"/>
                  <a:pt x="205978" y="229076"/>
                </a:cubicBezTo>
                <a:cubicBezTo>
                  <a:pt x="208836" y="221456"/>
                  <a:pt x="208836" y="220504"/>
                  <a:pt x="207883" y="218599"/>
                </a:cubicBezTo>
                <a:cubicBezTo>
                  <a:pt x="207883" y="217646"/>
                  <a:pt x="206931" y="215741"/>
                  <a:pt x="206931" y="214789"/>
                </a:cubicBezTo>
                <a:cubicBezTo>
                  <a:pt x="205978" y="212884"/>
                  <a:pt x="201216" y="203359"/>
                  <a:pt x="201216" y="202406"/>
                </a:cubicBezTo>
                <a:cubicBezTo>
                  <a:pt x="201216" y="201454"/>
                  <a:pt x="202168" y="202406"/>
                  <a:pt x="202168" y="203359"/>
                </a:cubicBezTo>
                <a:cubicBezTo>
                  <a:pt x="202168" y="204311"/>
                  <a:pt x="203121" y="205264"/>
                  <a:pt x="204073" y="205264"/>
                </a:cubicBezTo>
                <a:cubicBezTo>
                  <a:pt x="205026" y="206216"/>
                  <a:pt x="205978" y="207169"/>
                  <a:pt x="206931" y="210026"/>
                </a:cubicBezTo>
                <a:cubicBezTo>
                  <a:pt x="207883" y="212884"/>
                  <a:pt x="208836" y="214789"/>
                  <a:pt x="210741" y="215741"/>
                </a:cubicBezTo>
                <a:cubicBezTo>
                  <a:pt x="211693" y="216694"/>
                  <a:pt x="212646" y="216694"/>
                  <a:pt x="212646" y="216694"/>
                </a:cubicBezTo>
                <a:cubicBezTo>
                  <a:pt x="212646" y="216694"/>
                  <a:pt x="215503" y="218599"/>
                  <a:pt x="218361" y="220504"/>
                </a:cubicBezTo>
                <a:cubicBezTo>
                  <a:pt x="222171" y="223361"/>
                  <a:pt x="225028" y="224314"/>
                  <a:pt x="225981" y="224314"/>
                </a:cubicBezTo>
                <a:cubicBezTo>
                  <a:pt x="226933" y="224314"/>
                  <a:pt x="228838" y="224314"/>
                  <a:pt x="229791" y="225266"/>
                </a:cubicBezTo>
                <a:cubicBezTo>
                  <a:pt x="231696" y="225266"/>
                  <a:pt x="239316" y="226219"/>
                  <a:pt x="245031" y="227171"/>
                </a:cubicBezTo>
                <a:cubicBezTo>
                  <a:pt x="246936" y="227171"/>
                  <a:pt x="249793" y="227171"/>
                  <a:pt x="249793" y="228124"/>
                </a:cubicBezTo>
                <a:cubicBezTo>
                  <a:pt x="252651" y="229076"/>
                  <a:pt x="255508" y="230029"/>
                  <a:pt x="256461" y="231934"/>
                </a:cubicBezTo>
                <a:cubicBezTo>
                  <a:pt x="261223" y="238601"/>
                  <a:pt x="264081" y="244316"/>
                  <a:pt x="265033" y="244316"/>
                </a:cubicBezTo>
                <a:cubicBezTo>
                  <a:pt x="265986" y="244316"/>
                  <a:pt x="267891" y="246221"/>
                  <a:pt x="270748" y="247174"/>
                </a:cubicBezTo>
                <a:cubicBezTo>
                  <a:pt x="283131" y="251936"/>
                  <a:pt x="295513" y="257651"/>
                  <a:pt x="296466" y="258604"/>
                </a:cubicBezTo>
                <a:cubicBezTo>
                  <a:pt x="297418" y="259556"/>
                  <a:pt x="296466" y="260509"/>
                  <a:pt x="295513" y="265271"/>
                </a:cubicBezTo>
                <a:cubicBezTo>
                  <a:pt x="294561" y="270986"/>
                  <a:pt x="293608" y="271939"/>
                  <a:pt x="294561" y="274796"/>
                </a:cubicBezTo>
                <a:cubicBezTo>
                  <a:pt x="294561" y="277654"/>
                  <a:pt x="294561" y="278606"/>
                  <a:pt x="294561" y="279559"/>
                </a:cubicBezTo>
                <a:cubicBezTo>
                  <a:pt x="292656" y="283369"/>
                  <a:pt x="292656" y="284321"/>
                  <a:pt x="297418" y="293846"/>
                </a:cubicBezTo>
                <a:lnTo>
                  <a:pt x="301228" y="303371"/>
                </a:lnTo>
                <a:lnTo>
                  <a:pt x="305038" y="307181"/>
                </a:lnTo>
                <a:cubicBezTo>
                  <a:pt x="309801" y="311944"/>
                  <a:pt x="310753" y="312896"/>
                  <a:pt x="314563" y="312896"/>
                </a:cubicBezTo>
                <a:cubicBezTo>
                  <a:pt x="316468" y="312896"/>
                  <a:pt x="317421" y="313849"/>
                  <a:pt x="318373" y="313849"/>
                </a:cubicBezTo>
                <a:cubicBezTo>
                  <a:pt x="320278" y="314801"/>
                  <a:pt x="322183" y="314801"/>
                  <a:pt x="325041" y="313849"/>
                </a:cubicBezTo>
                <a:cubicBezTo>
                  <a:pt x="329803" y="310991"/>
                  <a:pt x="332661" y="310991"/>
                  <a:pt x="345996" y="310991"/>
                </a:cubicBezTo>
                <a:cubicBezTo>
                  <a:pt x="350758" y="310991"/>
                  <a:pt x="358378" y="309086"/>
                  <a:pt x="363141" y="307181"/>
                </a:cubicBezTo>
                <a:cubicBezTo>
                  <a:pt x="365046" y="306229"/>
                  <a:pt x="368856" y="305276"/>
                  <a:pt x="372666" y="305276"/>
                </a:cubicBezTo>
                <a:cubicBezTo>
                  <a:pt x="377428" y="304324"/>
                  <a:pt x="379333" y="304324"/>
                  <a:pt x="381238" y="303371"/>
                </a:cubicBezTo>
                <a:cubicBezTo>
                  <a:pt x="384096" y="302419"/>
                  <a:pt x="384096" y="301466"/>
                  <a:pt x="385048" y="299561"/>
                </a:cubicBezTo>
                <a:cubicBezTo>
                  <a:pt x="386001" y="297656"/>
                  <a:pt x="386001" y="297656"/>
                  <a:pt x="387906" y="301466"/>
                </a:cubicBezTo>
                <a:cubicBezTo>
                  <a:pt x="388858" y="304324"/>
                  <a:pt x="389811" y="305276"/>
                  <a:pt x="389811" y="310991"/>
                </a:cubicBezTo>
                <a:lnTo>
                  <a:pt x="390763" y="316706"/>
                </a:lnTo>
                <a:lnTo>
                  <a:pt x="388858" y="318611"/>
                </a:lnTo>
                <a:cubicBezTo>
                  <a:pt x="386953" y="320516"/>
                  <a:pt x="386953" y="322421"/>
                  <a:pt x="386953" y="324326"/>
                </a:cubicBezTo>
                <a:cubicBezTo>
                  <a:pt x="386953" y="325279"/>
                  <a:pt x="390763" y="333851"/>
                  <a:pt x="391716" y="334804"/>
                </a:cubicBezTo>
                <a:cubicBezTo>
                  <a:pt x="393621" y="335756"/>
                  <a:pt x="395526" y="335756"/>
                  <a:pt x="406003" y="330041"/>
                </a:cubicBezTo>
                <a:cubicBezTo>
                  <a:pt x="411718" y="327184"/>
                  <a:pt x="417433" y="324326"/>
                  <a:pt x="418386" y="323374"/>
                </a:cubicBezTo>
                <a:cubicBezTo>
                  <a:pt x="421243" y="322421"/>
                  <a:pt x="426958" y="315754"/>
                  <a:pt x="426958" y="314801"/>
                </a:cubicBezTo>
                <a:cubicBezTo>
                  <a:pt x="426958" y="312896"/>
                  <a:pt x="426006" y="306229"/>
                  <a:pt x="425053" y="304324"/>
                </a:cubicBezTo>
                <a:cubicBezTo>
                  <a:pt x="424101" y="302419"/>
                  <a:pt x="425053" y="301466"/>
                  <a:pt x="426958" y="300514"/>
                </a:cubicBezTo>
                <a:cubicBezTo>
                  <a:pt x="428863" y="299561"/>
                  <a:pt x="429816" y="298609"/>
                  <a:pt x="429816" y="295751"/>
                </a:cubicBezTo>
                <a:cubicBezTo>
                  <a:pt x="429816" y="294799"/>
                  <a:pt x="429816" y="291941"/>
                  <a:pt x="430768" y="290036"/>
                </a:cubicBezTo>
                <a:cubicBezTo>
                  <a:pt x="430768" y="288131"/>
                  <a:pt x="431721" y="285274"/>
                  <a:pt x="431721" y="282416"/>
                </a:cubicBezTo>
                <a:cubicBezTo>
                  <a:pt x="431721" y="278606"/>
                  <a:pt x="431721" y="277654"/>
                  <a:pt x="430768" y="276701"/>
                </a:cubicBezTo>
                <a:cubicBezTo>
                  <a:pt x="429816" y="275749"/>
                  <a:pt x="429816" y="274796"/>
                  <a:pt x="429816" y="274796"/>
                </a:cubicBezTo>
                <a:cubicBezTo>
                  <a:pt x="429816" y="274796"/>
                  <a:pt x="429816" y="273844"/>
                  <a:pt x="429816" y="273844"/>
                </a:cubicBezTo>
                <a:cubicBezTo>
                  <a:pt x="429816" y="273844"/>
                  <a:pt x="417433" y="266224"/>
                  <a:pt x="414576" y="265271"/>
                </a:cubicBezTo>
                <a:cubicBezTo>
                  <a:pt x="413623" y="264319"/>
                  <a:pt x="406956" y="262414"/>
                  <a:pt x="404098" y="261461"/>
                </a:cubicBezTo>
                <a:cubicBezTo>
                  <a:pt x="403146" y="261461"/>
                  <a:pt x="401241" y="260509"/>
                  <a:pt x="400288" y="260509"/>
                </a:cubicBezTo>
                <a:cubicBezTo>
                  <a:pt x="399336" y="260509"/>
                  <a:pt x="395526" y="259556"/>
                  <a:pt x="391716" y="259556"/>
                </a:cubicBezTo>
                <a:cubicBezTo>
                  <a:pt x="387906" y="259556"/>
                  <a:pt x="385048" y="259556"/>
                  <a:pt x="385048" y="258604"/>
                </a:cubicBezTo>
                <a:cubicBezTo>
                  <a:pt x="385048" y="257651"/>
                  <a:pt x="385048" y="257651"/>
                  <a:pt x="386001" y="257651"/>
                </a:cubicBezTo>
                <a:cubicBezTo>
                  <a:pt x="386953" y="255746"/>
                  <a:pt x="387906" y="255746"/>
                  <a:pt x="390763" y="256699"/>
                </a:cubicBezTo>
                <a:cubicBezTo>
                  <a:pt x="391716" y="256699"/>
                  <a:pt x="394573" y="257651"/>
                  <a:pt x="397431" y="257651"/>
                </a:cubicBezTo>
                <a:cubicBezTo>
                  <a:pt x="401241" y="257651"/>
                  <a:pt x="401241" y="257651"/>
                  <a:pt x="402193" y="256699"/>
                </a:cubicBezTo>
                <a:cubicBezTo>
                  <a:pt x="403146" y="255746"/>
                  <a:pt x="403146" y="255746"/>
                  <a:pt x="405051" y="255746"/>
                </a:cubicBezTo>
                <a:cubicBezTo>
                  <a:pt x="406956" y="255746"/>
                  <a:pt x="407908" y="255746"/>
                  <a:pt x="410766" y="258604"/>
                </a:cubicBezTo>
                <a:cubicBezTo>
                  <a:pt x="412671" y="259556"/>
                  <a:pt x="414576" y="261461"/>
                  <a:pt x="415528" y="261461"/>
                </a:cubicBezTo>
                <a:cubicBezTo>
                  <a:pt x="418386" y="262414"/>
                  <a:pt x="425053" y="262414"/>
                  <a:pt x="426006" y="261461"/>
                </a:cubicBezTo>
                <a:cubicBezTo>
                  <a:pt x="426958" y="261461"/>
                  <a:pt x="428863" y="260509"/>
                  <a:pt x="430768" y="259556"/>
                </a:cubicBezTo>
                <a:cubicBezTo>
                  <a:pt x="434578" y="257651"/>
                  <a:pt x="439341" y="254794"/>
                  <a:pt x="440293" y="252889"/>
                </a:cubicBezTo>
                <a:cubicBezTo>
                  <a:pt x="441246" y="250984"/>
                  <a:pt x="443151" y="246221"/>
                  <a:pt x="445056" y="235744"/>
                </a:cubicBezTo>
                <a:cubicBezTo>
                  <a:pt x="445056" y="234791"/>
                  <a:pt x="446008" y="231934"/>
                  <a:pt x="446008" y="230981"/>
                </a:cubicBezTo>
                <a:cubicBezTo>
                  <a:pt x="446961" y="227171"/>
                  <a:pt x="446961" y="217646"/>
                  <a:pt x="446008" y="213836"/>
                </a:cubicBezTo>
                <a:cubicBezTo>
                  <a:pt x="446008" y="211931"/>
                  <a:pt x="445056" y="209074"/>
                  <a:pt x="444103" y="206216"/>
                </a:cubicBezTo>
                <a:cubicBezTo>
                  <a:pt x="443151" y="200501"/>
                  <a:pt x="441246" y="196691"/>
                  <a:pt x="437436" y="191929"/>
                </a:cubicBezTo>
                <a:cubicBezTo>
                  <a:pt x="429816" y="182404"/>
                  <a:pt x="428863" y="181451"/>
                  <a:pt x="420291" y="181451"/>
                </a:cubicBezTo>
                <a:cubicBezTo>
                  <a:pt x="413623" y="180499"/>
                  <a:pt x="411718" y="180499"/>
                  <a:pt x="410766" y="176689"/>
                </a:cubicBezTo>
                <a:cubicBezTo>
                  <a:pt x="410766" y="175736"/>
                  <a:pt x="409813" y="172879"/>
                  <a:pt x="409813" y="171926"/>
                </a:cubicBezTo>
                <a:cubicBezTo>
                  <a:pt x="409813" y="170974"/>
                  <a:pt x="408861" y="169069"/>
                  <a:pt x="408861" y="169069"/>
                </a:cubicBezTo>
                <a:cubicBezTo>
                  <a:pt x="408861" y="168116"/>
                  <a:pt x="408861" y="168116"/>
                  <a:pt x="409813" y="167164"/>
                </a:cubicBezTo>
                <a:cubicBezTo>
                  <a:pt x="410766" y="166211"/>
                  <a:pt x="411718" y="164306"/>
                  <a:pt x="411718" y="162401"/>
                </a:cubicBezTo>
                <a:cubicBezTo>
                  <a:pt x="413623" y="155734"/>
                  <a:pt x="413623" y="155734"/>
                  <a:pt x="412671" y="150971"/>
                </a:cubicBezTo>
                <a:cubicBezTo>
                  <a:pt x="411718" y="148114"/>
                  <a:pt x="411718" y="145256"/>
                  <a:pt x="410766" y="143351"/>
                </a:cubicBezTo>
                <a:cubicBezTo>
                  <a:pt x="409813" y="138589"/>
                  <a:pt x="407908" y="131921"/>
                  <a:pt x="406956" y="129064"/>
                </a:cubicBezTo>
                <a:cubicBezTo>
                  <a:pt x="406003" y="127159"/>
                  <a:pt x="406003" y="125254"/>
                  <a:pt x="406003" y="124301"/>
                </a:cubicBezTo>
                <a:cubicBezTo>
                  <a:pt x="406003" y="123349"/>
                  <a:pt x="406003" y="122396"/>
                  <a:pt x="406003" y="121444"/>
                </a:cubicBezTo>
                <a:cubicBezTo>
                  <a:pt x="406003" y="121444"/>
                  <a:pt x="404098" y="118586"/>
                  <a:pt x="403146" y="115729"/>
                </a:cubicBezTo>
                <a:cubicBezTo>
                  <a:pt x="402193" y="112871"/>
                  <a:pt x="400288" y="108109"/>
                  <a:pt x="398383" y="104299"/>
                </a:cubicBezTo>
                <a:cubicBezTo>
                  <a:pt x="397431" y="101441"/>
                  <a:pt x="396478" y="98584"/>
                  <a:pt x="396478" y="97631"/>
                </a:cubicBezTo>
                <a:cubicBezTo>
                  <a:pt x="396478" y="96679"/>
                  <a:pt x="394573" y="93821"/>
                  <a:pt x="385048" y="82391"/>
                </a:cubicBezTo>
                <a:cubicBezTo>
                  <a:pt x="384096" y="80486"/>
                  <a:pt x="381238" y="76676"/>
                  <a:pt x="379333" y="74771"/>
                </a:cubicBezTo>
                <a:cubicBezTo>
                  <a:pt x="377428" y="71914"/>
                  <a:pt x="374571" y="68104"/>
                  <a:pt x="373618" y="67151"/>
                </a:cubicBezTo>
                <a:cubicBezTo>
                  <a:pt x="372666" y="65246"/>
                  <a:pt x="370761" y="63341"/>
                  <a:pt x="369808" y="62389"/>
                </a:cubicBezTo>
                <a:cubicBezTo>
                  <a:pt x="367903" y="59531"/>
                  <a:pt x="366951" y="58579"/>
                  <a:pt x="361236" y="55721"/>
                </a:cubicBezTo>
                <a:cubicBezTo>
                  <a:pt x="358378" y="54769"/>
                  <a:pt x="354568" y="51911"/>
                  <a:pt x="351711" y="50959"/>
                </a:cubicBezTo>
                <a:lnTo>
                  <a:pt x="345996" y="48101"/>
                </a:lnTo>
                <a:lnTo>
                  <a:pt x="338376" y="48101"/>
                </a:lnTo>
                <a:cubicBezTo>
                  <a:pt x="334566" y="48101"/>
                  <a:pt x="330756" y="48101"/>
                  <a:pt x="329803" y="47149"/>
                </a:cubicBezTo>
                <a:cubicBezTo>
                  <a:pt x="324088" y="45244"/>
                  <a:pt x="321231" y="44291"/>
                  <a:pt x="317421" y="44291"/>
                </a:cubicBezTo>
                <a:cubicBezTo>
                  <a:pt x="314563" y="44291"/>
                  <a:pt x="313611" y="44291"/>
                  <a:pt x="312658" y="43339"/>
                </a:cubicBezTo>
                <a:cubicBezTo>
                  <a:pt x="312658" y="43339"/>
                  <a:pt x="311706" y="40481"/>
                  <a:pt x="310753" y="37624"/>
                </a:cubicBezTo>
                <a:cubicBezTo>
                  <a:pt x="308848" y="30956"/>
                  <a:pt x="307896" y="30004"/>
                  <a:pt x="303133" y="26194"/>
                </a:cubicBezTo>
                <a:cubicBezTo>
                  <a:pt x="301228" y="24289"/>
                  <a:pt x="297418" y="20479"/>
                  <a:pt x="295513" y="18574"/>
                </a:cubicBezTo>
                <a:cubicBezTo>
                  <a:pt x="293608" y="16669"/>
                  <a:pt x="290751" y="14764"/>
                  <a:pt x="289798" y="13811"/>
                </a:cubicBezTo>
                <a:cubicBezTo>
                  <a:pt x="289798" y="7144"/>
                  <a:pt x="285036" y="7144"/>
                  <a:pt x="285036" y="7144"/>
                </a:cubicBezTo>
                <a:close/>
                <a:moveTo>
                  <a:pt x="326946" y="40481"/>
                </a:moveTo>
                <a:cubicBezTo>
                  <a:pt x="330756" y="42386"/>
                  <a:pt x="331708" y="43339"/>
                  <a:pt x="328851" y="45244"/>
                </a:cubicBezTo>
                <a:cubicBezTo>
                  <a:pt x="327898" y="46196"/>
                  <a:pt x="325993" y="47149"/>
                  <a:pt x="324088" y="47149"/>
                </a:cubicBezTo>
                <a:cubicBezTo>
                  <a:pt x="323136" y="47149"/>
                  <a:pt x="321231" y="47149"/>
                  <a:pt x="320278" y="48101"/>
                </a:cubicBezTo>
                <a:cubicBezTo>
                  <a:pt x="319326" y="48101"/>
                  <a:pt x="318373" y="48101"/>
                  <a:pt x="317421" y="47149"/>
                </a:cubicBezTo>
                <a:cubicBezTo>
                  <a:pt x="316468" y="45244"/>
                  <a:pt x="315516" y="45244"/>
                  <a:pt x="315516" y="43339"/>
                </a:cubicBezTo>
                <a:cubicBezTo>
                  <a:pt x="315516" y="40481"/>
                  <a:pt x="316468" y="39529"/>
                  <a:pt x="320278" y="39529"/>
                </a:cubicBezTo>
                <a:cubicBezTo>
                  <a:pt x="323136" y="39529"/>
                  <a:pt x="325041" y="40481"/>
                  <a:pt x="326946" y="40481"/>
                </a:cubicBezTo>
                <a:close/>
                <a:moveTo>
                  <a:pt x="256461" y="70961"/>
                </a:moveTo>
                <a:cubicBezTo>
                  <a:pt x="256461" y="70961"/>
                  <a:pt x="255508" y="72866"/>
                  <a:pt x="253603" y="74771"/>
                </a:cubicBezTo>
                <a:cubicBezTo>
                  <a:pt x="249793" y="79534"/>
                  <a:pt x="246936" y="83344"/>
                  <a:pt x="246936" y="85249"/>
                </a:cubicBezTo>
                <a:cubicBezTo>
                  <a:pt x="246936" y="86201"/>
                  <a:pt x="246936" y="86201"/>
                  <a:pt x="245983" y="87154"/>
                </a:cubicBezTo>
                <a:cubicBezTo>
                  <a:pt x="245031" y="88106"/>
                  <a:pt x="245031" y="88106"/>
                  <a:pt x="245031" y="87154"/>
                </a:cubicBezTo>
                <a:cubicBezTo>
                  <a:pt x="245031" y="87154"/>
                  <a:pt x="244078" y="86201"/>
                  <a:pt x="243126" y="85249"/>
                </a:cubicBezTo>
                <a:cubicBezTo>
                  <a:pt x="240268" y="84296"/>
                  <a:pt x="238363" y="81439"/>
                  <a:pt x="238363" y="80486"/>
                </a:cubicBezTo>
                <a:cubicBezTo>
                  <a:pt x="238363" y="79534"/>
                  <a:pt x="239316" y="79534"/>
                  <a:pt x="244078" y="79534"/>
                </a:cubicBezTo>
                <a:lnTo>
                  <a:pt x="248841" y="79534"/>
                </a:lnTo>
                <a:lnTo>
                  <a:pt x="248841" y="75724"/>
                </a:lnTo>
                <a:cubicBezTo>
                  <a:pt x="248841" y="73819"/>
                  <a:pt x="248841" y="70961"/>
                  <a:pt x="249793" y="70961"/>
                </a:cubicBezTo>
                <a:cubicBezTo>
                  <a:pt x="251698" y="70009"/>
                  <a:pt x="255508" y="70009"/>
                  <a:pt x="256461" y="70961"/>
                </a:cubicBezTo>
                <a:close/>
                <a:moveTo>
                  <a:pt x="223123" y="79534"/>
                </a:moveTo>
                <a:cubicBezTo>
                  <a:pt x="225028" y="80486"/>
                  <a:pt x="225981" y="81439"/>
                  <a:pt x="227886" y="81439"/>
                </a:cubicBezTo>
                <a:cubicBezTo>
                  <a:pt x="228838" y="81439"/>
                  <a:pt x="229791" y="81439"/>
                  <a:pt x="229791" y="82391"/>
                </a:cubicBezTo>
                <a:cubicBezTo>
                  <a:pt x="229791" y="83344"/>
                  <a:pt x="227886" y="83344"/>
                  <a:pt x="221218" y="83344"/>
                </a:cubicBezTo>
                <a:lnTo>
                  <a:pt x="217408" y="83344"/>
                </a:lnTo>
                <a:lnTo>
                  <a:pt x="217408" y="81439"/>
                </a:lnTo>
                <a:cubicBezTo>
                  <a:pt x="217408" y="80486"/>
                  <a:pt x="217408" y="79534"/>
                  <a:pt x="218361" y="79534"/>
                </a:cubicBezTo>
                <a:cubicBezTo>
                  <a:pt x="220266" y="77629"/>
                  <a:pt x="220266" y="77629"/>
                  <a:pt x="223123" y="79534"/>
                </a:cubicBezTo>
                <a:close/>
                <a:moveTo>
                  <a:pt x="211693" y="81439"/>
                </a:moveTo>
                <a:cubicBezTo>
                  <a:pt x="211693" y="82391"/>
                  <a:pt x="199311" y="83344"/>
                  <a:pt x="196453" y="82391"/>
                </a:cubicBezTo>
                <a:cubicBezTo>
                  <a:pt x="194548" y="82391"/>
                  <a:pt x="194548" y="82391"/>
                  <a:pt x="195501" y="81439"/>
                </a:cubicBezTo>
                <a:cubicBezTo>
                  <a:pt x="196453" y="80486"/>
                  <a:pt x="198358" y="80486"/>
                  <a:pt x="204073" y="80486"/>
                </a:cubicBezTo>
                <a:cubicBezTo>
                  <a:pt x="207883" y="81439"/>
                  <a:pt x="211693" y="81439"/>
                  <a:pt x="211693" y="81439"/>
                </a:cubicBezTo>
                <a:close/>
                <a:moveTo>
                  <a:pt x="185023" y="101441"/>
                </a:moveTo>
                <a:cubicBezTo>
                  <a:pt x="185976" y="102394"/>
                  <a:pt x="185976" y="102394"/>
                  <a:pt x="185976" y="103346"/>
                </a:cubicBezTo>
                <a:cubicBezTo>
                  <a:pt x="185023" y="104299"/>
                  <a:pt x="181213" y="104299"/>
                  <a:pt x="178356" y="102394"/>
                </a:cubicBezTo>
                <a:cubicBezTo>
                  <a:pt x="176451" y="101441"/>
                  <a:pt x="176451" y="101441"/>
                  <a:pt x="177403" y="100489"/>
                </a:cubicBezTo>
                <a:cubicBezTo>
                  <a:pt x="181213" y="100489"/>
                  <a:pt x="183118" y="100489"/>
                  <a:pt x="185023" y="101441"/>
                </a:cubicBezTo>
                <a:close/>
                <a:moveTo>
                  <a:pt x="208836" y="106204"/>
                </a:moveTo>
                <a:cubicBezTo>
                  <a:pt x="208836" y="107156"/>
                  <a:pt x="208836" y="108109"/>
                  <a:pt x="209788" y="109061"/>
                </a:cubicBezTo>
                <a:cubicBezTo>
                  <a:pt x="209788" y="110014"/>
                  <a:pt x="209788" y="110966"/>
                  <a:pt x="209788" y="110966"/>
                </a:cubicBezTo>
                <a:cubicBezTo>
                  <a:pt x="208836" y="111919"/>
                  <a:pt x="207883" y="111919"/>
                  <a:pt x="207883" y="108109"/>
                </a:cubicBezTo>
                <a:cubicBezTo>
                  <a:pt x="207883" y="104299"/>
                  <a:pt x="208836" y="103346"/>
                  <a:pt x="208836" y="106204"/>
                </a:cubicBezTo>
                <a:close/>
                <a:moveTo>
                  <a:pt x="267891" y="138589"/>
                </a:moveTo>
                <a:cubicBezTo>
                  <a:pt x="269796" y="139541"/>
                  <a:pt x="269796" y="140494"/>
                  <a:pt x="269796" y="142399"/>
                </a:cubicBezTo>
                <a:cubicBezTo>
                  <a:pt x="269796" y="145256"/>
                  <a:pt x="272653" y="150019"/>
                  <a:pt x="274558" y="150019"/>
                </a:cubicBezTo>
                <a:cubicBezTo>
                  <a:pt x="275511" y="150019"/>
                  <a:pt x="275511" y="150971"/>
                  <a:pt x="276463" y="153829"/>
                </a:cubicBezTo>
                <a:cubicBezTo>
                  <a:pt x="276463" y="154781"/>
                  <a:pt x="277416" y="158591"/>
                  <a:pt x="278368" y="162401"/>
                </a:cubicBezTo>
                <a:cubicBezTo>
                  <a:pt x="280273" y="170021"/>
                  <a:pt x="280273" y="171926"/>
                  <a:pt x="277416" y="172879"/>
                </a:cubicBezTo>
                <a:cubicBezTo>
                  <a:pt x="275511" y="172879"/>
                  <a:pt x="275511" y="172879"/>
                  <a:pt x="262176" y="166211"/>
                </a:cubicBezTo>
                <a:cubicBezTo>
                  <a:pt x="256461" y="163354"/>
                  <a:pt x="250746" y="160496"/>
                  <a:pt x="249793" y="160496"/>
                </a:cubicBezTo>
                <a:cubicBezTo>
                  <a:pt x="248841" y="160496"/>
                  <a:pt x="246936" y="160496"/>
                  <a:pt x="245983" y="159544"/>
                </a:cubicBezTo>
                <a:cubicBezTo>
                  <a:pt x="244078" y="159544"/>
                  <a:pt x="241221" y="158591"/>
                  <a:pt x="238363" y="158591"/>
                </a:cubicBezTo>
                <a:cubicBezTo>
                  <a:pt x="235506" y="158591"/>
                  <a:pt x="232648" y="157639"/>
                  <a:pt x="231696" y="157639"/>
                </a:cubicBezTo>
                <a:cubicBezTo>
                  <a:pt x="228838" y="157639"/>
                  <a:pt x="228838" y="156686"/>
                  <a:pt x="229791" y="153829"/>
                </a:cubicBezTo>
                <a:cubicBezTo>
                  <a:pt x="230743" y="151924"/>
                  <a:pt x="230743" y="151924"/>
                  <a:pt x="230743" y="150971"/>
                </a:cubicBezTo>
                <a:cubicBezTo>
                  <a:pt x="228838" y="147161"/>
                  <a:pt x="229791" y="146209"/>
                  <a:pt x="238363" y="145256"/>
                </a:cubicBezTo>
                <a:cubicBezTo>
                  <a:pt x="245031" y="144304"/>
                  <a:pt x="246936" y="144304"/>
                  <a:pt x="256461" y="139541"/>
                </a:cubicBezTo>
                <a:cubicBezTo>
                  <a:pt x="260271" y="137636"/>
                  <a:pt x="265033" y="135731"/>
                  <a:pt x="265033" y="135731"/>
                </a:cubicBezTo>
                <a:cubicBezTo>
                  <a:pt x="265986" y="136684"/>
                  <a:pt x="266938" y="136684"/>
                  <a:pt x="267891" y="138589"/>
                </a:cubicBezTo>
                <a:close/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Graphic 3">
            <a:extLst>
              <a:ext uri="{FF2B5EF4-FFF2-40B4-BE49-F238E27FC236}">
                <a16:creationId xmlns:a16="http://schemas.microsoft.com/office/drawing/2014/main" xmlns="" id="{BC6AC81C-20CA-4D8F-B4B5-A339A3591D63}"/>
              </a:ext>
            </a:extLst>
          </p:cNvPr>
          <p:cNvSpPr/>
          <p:nvPr/>
        </p:nvSpPr>
        <p:spPr>
          <a:xfrm flipH="1">
            <a:off x="17142185" y="6049237"/>
            <a:ext cx="3431815" cy="2628625"/>
          </a:xfrm>
          <a:custGeom>
            <a:avLst/>
            <a:gdLst>
              <a:gd name="connsiteX0" fmla="*/ 285036 w 447675"/>
              <a:gd name="connsiteY0" fmla="*/ 7144 h 342900"/>
              <a:gd name="connsiteX1" fmla="*/ 278368 w 447675"/>
              <a:gd name="connsiteY1" fmla="*/ 8096 h 342900"/>
              <a:gd name="connsiteX2" fmla="*/ 264081 w 447675"/>
              <a:gd name="connsiteY2" fmla="*/ 12859 h 342900"/>
              <a:gd name="connsiteX3" fmla="*/ 242173 w 447675"/>
              <a:gd name="connsiteY3" fmla="*/ 29051 h 342900"/>
              <a:gd name="connsiteX4" fmla="*/ 229791 w 447675"/>
              <a:gd name="connsiteY4" fmla="*/ 51911 h 342900"/>
              <a:gd name="connsiteX5" fmla="*/ 231696 w 447675"/>
              <a:gd name="connsiteY5" fmla="*/ 56674 h 342900"/>
              <a:gd name="connsiteX6" fmla="*/ 236458 w 447675"/>
              <a:gd name="connsiteY6" fmla="*/ 61436 h 342900"/>
              <a:gd name="connsiteX7" fmla="*/ 239316 w 447675"/>
              <a:gd name="connsiteY7" fmla="*/ 65246 h 342900"/>
              <a:gd name="connsiteX8" fmla="*/ 240268 w 447675"/>
              <a:gd name="connsiteY8" fmla="*/ 67151 h 342900"/>
              <a:gd name="connsiteX9" fmla="*/ 232648 w 447675"/>
              <a:gd name="connsiteY9" fmla="*/ 67151 h 342900"/>
              <a:gd name="connsiteX10" fmla="*/ 224076 w 447675"/>
              <a:gd name="connsiteY10" fmla="*/ 69056 h 342900"/>
              <a:gd name="connsiteX11" fmla="*/ 218361 w 447675"/>
              <a:gd name="connsiteY11" fmla="*/ 69056 h 342900"/>
              <a:gd name="connsiteX12" fmla="*/ 215503 w 447675"/>
              <a:gd name="connsiteY12" fmla="*/ 68104 h 342900"/>
              <a:gd name="connsiteX13" fmla="*/ 212646 w 447675"/>
              <a:gd name="connsiteY13" fmla="*/ 69056 h 342900"/>
              <a:gd name="connsiteX14" fmla="*/ 210741 w 447675"/>
              <a:gd name="connsiteY14" fmla="*/ 70009 h 342900"/>
              <a:gd name="connsiteX15" fmla="*/ 207883 w 447675"/>
              <a:gd name="connsiteY15" fmla="*/ 65246 h 342900"/>
              <a:gd name="connsiteX16" fmla="*/ 206931 w 447675"/>
              <a:gd name="connsiteY16" fmla="*/ 63341 h 342900"/>
              <a:gd name="connsiteX17" fmla="*/ 201216 w 447675"/>
              <a:gd name="connsiteY17" fmla="*/ 63341 h 342900"/>
              <a:gd name="connsiteX18" fmla="*/ 200263 w 447675"/>
              <a:gd name="connsiteY18" fmla="*/ 65246 h 342900"/>
              <a:gd name="connsiteX19" fmla="*/ 199311 w 447675"/>
              <a:gd name="connsiteY19" fmla="*/ 68104 h 342900"/>
              <a:gd name="connsiteX20" fmla="*/ 195501 w 447675"/>
              <a:gd name="connsiteY20" fmla="*/ 69056 h 342900"/>
              <a:gd name="connsiteX21" fmla="*/ 191691 w 447675"/>
              <a:gd name="connsiteY21" fmla="*/ 68104 h 342900"/>
              <a:gd name="connsiteX22" fmla="*/ 186928 w 447675"/>
              <a:gd name="connsiteY22" fmla="*/ 68104 h 342900"/>
              <a:gd name="connsiteX23" fmla="*/ 183118 w 447675"/>
              <a:gd name="connsiteY23" fmla="*/ 69056 h 342900"/>
              <a:gd name="connsiteX24" fmla="*/ 180261 w 447675"/>
              <a:gd name="connsiteY24" fmla="*/ 69056 h 342900"/>
              <a:gd name="connsiteX25" fmla="*/ 171688 w 447675"/>
              <a:gd name="connsiteY25" fmla="*/ 67151 h 342900"/>
              <a:gd name="connsiteX26" fmla="*/ 158353 w 447675"/>
              <a:gd name="connsiteY26" fmla="*/ 65246 h 342900"/>
              <a:gd name="connsiteX27" fmla="*/ 151686 w 447675"/>
              <a:gd name="connsiteY27" fmla="*/ 66199 h 342900"/>
              <a:gd name="connsiteX28" fmla="*/ 151686 w 447675"/>
              <a:gd name="connsiteY28" fmla="*/ 77629 h 342900"/>
              <a:gd name="connsiteX29" fmla="*/ 151686 w 447675"/>
              <a:gd name="connsiteY29" fmla="*/ 80486 h 342900"/>
              <a:gd name="connsiteX30" fmla="*/ 157401 w 447675"/>
              <a:gd name="connsiteY30" fmla="*/ 80486 h 342900"/>
              <a:gd name="connsiteX31" fmla="*/ 170736 w 447675"/>
              <a:gd name="connsiteY31" fmla="*/ 78581 h 342900"/>
              <a:gd name="connsiteX32" fmla="*/ 184071 w 447675"/>
              <a:gd name="connsiteY32" fmla="*/ 75724 h 342900"/>
              <a:gd name="connsiteX33" fmla="*/ 186928 w 447675"/>
              <a:gd name="connsiteY33" fmla="*/ 76676 h 342900"/>
              <a:gd name="connsiteX34" fmla="*/ 186928 w 447675"/>
              <a:gd name="connsiteY34" fmla="*/ 78581 h 342900"/>
              <a:gd name="connsiteX35" fmla="*/ 185023 w 447675"/>
              <a:gd name="connsiteY35" fmla="*/ 80486 h 342900"/>
              <a:gd name="connsiteX36" fmla="*/ 182166 w 447675"/>
              <a:gd name="connsiteY36" fmla="*/ 79534 h 342900"/>
              <a:gd name="connsiteX37" fmla="*/ 177403 w 447675"/>
              <a:gd name="connsiteY37" fmla="*/ 79534 h 342900"/>
              <a:gd name="connsiteX38" fmla="*/ 174546 w 447675"/>
              <a:gd name="connsiteY38" fmla="*/ 83344 h 342900"/>
              <a:gd name="connsiteX39" fmla="*/ 172641 w 447675"/>
              <a:gd name="connsiteY39" fmla="*/ 83344 h 342900"/>
              <a:gd name="connsiteX40" fmla="*/ 141208 w 447675"/>
              <a:gd name="connsiteY40" fmla="*/ 84296 h 342900"/>
              <a:gd name="connsiteX41" fmla="*/ 106918 w 447675"/>
              <a:gd name="connsiteY41" fmla="*/ 84296 h 342900"/>
              <a:gd name="connsiteX42" fmla="*/ 102156 w 447675"/>
              <a:gd name="connsiteY42" fmla="*/ 82391 h 342900"/>
              <a:gd name="connsiteX43" fmla="*/ 102156 w 447675"/>
              <a:gd name="connsiteY43" fmla="*/ 78581 h 342900"/>
              <a:gd name="connsiteX44" fmla="*/ 99298 w 447675"/>
              <a:gd name="connsiteY44" fmla="*/ 76676 h 342900"/>
              <a:gd name="connsiteX45" fmla="*/ 97393 w 447675"/>
              <a:gd name="connsiteY45" fmla="*/ 78581 h 342900"/>
              <a:gd name="connsiteX46" fmla="*/ 97393 w 447675"/>
              <a:gd name="connsiteY46" fmla="*/ 81439 h 342900"/>
              <a:gd name="connsiteX47" fmla="*/ 95488 w 447675"/>
              <a:gd name="connsiteY47" fmla="*/ 84296 h 342900"/>
              <a:gd name="connsiteX48" fmla="*/ 94536 w 447675"/>
              <a:gd name="connsiteY48" fmla="*/ 88106 h 342900"/>
              <a:gd name="connsiteX49" fmla="*/ 94536 w 447675"/>
              <a:gd name="connsiteY49" fmla="*/ 90964 h 342900"/>
              <a:gd name="connsiteX50" fmla="*/ 78343 w 447675"/>
              <a:gd name="connsiteY50" fmla="*/ 92869 h 342900"/>
              <a:gd name="connsiteX51" fmla="*/ 68818 w 447675"/>
              <a:gd name="connsiteY51" fmla="*/ 92869 h 342900"/>
              <a:gd name="connsiteX52" fmla="*/ 55483 w 447675"/>
              <a:gd name="connsiteY52" fmla="*/ 93821 h 342900"/>
              <a:gd name="connsiteX53" fmla="*/ 41196 w 447675"/>
              <a:gd name="connsiteY53" fmla="*/ 93821 h 342900"/>
              <a:gd name="connsiteX54" fmla="*/ 24051 w 447675"/>
              <a:gd name="connsiteY54" fmla="*/ 92869 h 342900"/>
              <a:gd name="connsiteX55" fmla="*/ 7858 w 447675"/>
              <a:gd name="connsiteY55" fmla="*/ 93821 h 342900"/>
              <a:gd name="connsiteX56" fmla="*/ 7858 w 447675"/>
              <a:gd name="connsiteY56" fmla="*/ 100489 h 342900"/>
              <a:gd name="connsiteX57" fmla="*/ 23098 w 447675"/>
              <a:gd name="connsiteY57" fmla="*/ 100489 h 342900"/>
              <a:gd name="connsiteX58" fmla="*/ 38338 w 447675"/>
              <a:gd name="connsiteY58" fmla="*/ 100489 h 342900"/>
              <a:gd name="connsiteX59" fmla="*/ 41196 w 447675"/>
              <a:gd name="connsiteY59" fmla="*/ 99536 h 342900"/>
              <a:gd name="connsiteX60" fmla="*/ 92631 w 447675"/>
              <a:gd name="connsiteY60" fmla="*/ 99536 h 342900"/>
              <a:gd name="connsiteX61" fmla="*/ 108823 w 447675"/>
              <a:gd name="connsiteY61" fmla="*/ 100489 h 342900"/>
              <a:gd name="connsiteX62" fmla="*/ 108823 w 447675"/>
              <a:gd name="connsiteY62" fmla="*/ 108109 h 342900"/>
              <a:gd name="connsiteX63" fmla="*/ 110728 w 447675"/>
              <a:gd name="connsiteY63" fmla="*/ 108109 h 342900"/>
              <a:gd name="connsiteX64" fmla="*/ 118348 w 447675"/>
              <a:gd name="connsiteY64" fmla="*/ 107156 h 342900"/>
              <a:gd name="connsiteX65" fmla="*/ 125968 w 447675"/>
              <a:gd name="connsiteY65" fmla="*/ 108109 h 342900"/>
              <a:gd name="connsiteX66" fmla="*/ 129778 w 447675"/>
              <a:gd name="connsiteY66" fmla="*/ 108109 h 342900"/>
              <a:gd name="connsiteX67" fmla="*/ 136446 w 447675"/>
              <a:gd name="connsiteY67" fmla="*/ 110014 h 342900"/>
              <a:gd name="connsiteX68" fmla="*/ 142161 w 447675"/>
              <a:gd name="connsiteY68" fmla="*/ 113824 h 342900"/>
              <a:gd name="connsiteX69" fmla="*/ 145971 w 447675"/>
              <a:gd name="connsiteY69" fmla="*/ 115729 h 342900"/>
              <a:gd name="connsiteX70" fmla="*/ 158353 w 447675"/>
              <a:gd name="connsiteY70" fmla="*/ 119539 h 342900"/>
              <a:gd name="connsiteX71" fmla="*/ 163116 w 447675"/>
              <a:gd name="connsiteY71" fmla="*/ 127159 h 342900"/>
              <a:gd name="connsiteX72" fmla="*/ 166926 w 447675"/>
              <a:gd name="connsiteY72" fmla="*/ 131921 h 342900"/>
              <a:gd name="connsiteX73" fmla="*/ 174546 w 447675"/>
              <a:gd name="connsiteY73" fmla="*/ 139541 h 342900"/>
              <a:gd name="connsiteX74" fmla="*/ 180261 w 447675"/>
              <a:gd name="connsiteY74" fmla="*/ 147161 h 342900"/>
              <a:gd name="connsiteX75" fmla="*/ 182166 w 447675"/>
              <a:gd name="connsiteY75" fmla="*/ 151924 h 342900"/>
              <a:gd name="connsiteX76" fmla="*/ 183118 w 447675"/>
              <a:gd name="connsiteY76" fmla="*/ 154781 h 342900"/>
              <a:gd name="connsiteX77" fmla="*/ 177403 w 447675"/>
              <a:gd name="connsiteY77" fmla="*/ 160496 h 342900"/>
              <a:gd name="connsiteX78" fmla="*/ 166926 w 447675"/>
              <a:gd name="connsiteY78" fmla="*/ 175736 h 342900"/>
              <a:gd name="connsiteX79" fmla="*/ 165973 w 447675"/>
              <a:gd name="connsiteY79" fmla="*/ 186214 h 342900"/>
              <a:gd name="connsiteX80" fmla="*/ 165973 w 447675"/>
              <a:gd name="connsiteY80" fmla="*/ 189071 h 342900"/>
              <a:gd name="connsiteX81" fmla="*/ 159306 w 447675"/>
              <a:gd name="connsiteY81" fmla="*/ 210026 h 342900"/>
              <a:gd name="connsiteX82" fmla="*/ 152638 w 447675"/>
              <a:gd name="connsiteY82" fmla="*/ 222409 h 342900"/>
              <a:gd name="connsiteX83" fmla="*/ 143113 w 447675"/>
              <a:gd name="connsiteY83" fmla="*/ 238601 h 342900"/>
              <a:gd name="connsiteX84" fmla="*/ 136446 w 447675"/>
              <a:gd name="connsiteY84" fmla="*/ 250984 h 342900"/>
              <a:gd name="connsiteX85" fmla="*/ 134541 w 447675"/>
              <a:gd name="connsiteY85" fmla="*/ 255746 h 342900"/>
              <a:gd name="connsiteX86" fmla="*/ 138351 w 447675"/>
              <a:gd name="connsiteY86" fmla="*/ 264319 h 342900"/>
              <a:gd name="connsiteX87" fmla="*/ 140256 w 447675"/>
              <a:gd name="connsiteY87" fmla="*/ 267176 h 342900"/>
              <a:gd name="connsiteX88" fmla="*/ 138351 w 447675"/>
              <a:gd name="connsiteY88" fmla="*/ 270986 h 342900"/>
              <a:gd name="connsiteX89" fmla="*/ 133588 w 447675"/>
              <a:gd name="connsiteY89" fmla="*/ 277654 h 342900"/>
              <a:gd name="connsiteX90" fmla="*/ 113586 w 447675"/>
              <a:gd name="connsiteY90" fmla="*/ 303371 h 342900"/>
              <a:gd name="connsiteX91" fmla="*/ 106918 w 447675"/>
              <a:gd name="connsiteY91" fmla="*/ 303371 h 342900"/>
              <a:gd name="connsiteX92" fmla="*/ 92631 w 447675"/>
              <a:gd name="connsiteY92" fmla="*/ 303371 h 342900"/>
              <a:gd name="connsiteX93" fmla="*/ 88821 w 447675"/>
              <a:gd name="connsiteY93" fmla="*/ 305276 h 342900"/>
              <a:gd name="connsiteX94" fmla="*/ 87868 w 447675"/>
              <a:gd name="connsiteY94" fmla="*/ 305276 h 342900"/>
              <a:gd name="connsiteX95" fmla="*/ 85011 w 447675"/>
              <a:gd name="connsiteY95" fmla="*/ 308134 h 342900"/>
              <a:gd name="connsiteX96" fmla="*/ 84058 w 447675"/>
              <a:gd name="connsiteY96" fmla="*/ 311944 h 342900"/>
              <a:gd name="connsiteX97" fmla="*/ 85963 w 447675"/>
              <a:gd name="connsiteY97" fmla="*/ 321469 h 342900"/>
              <a:gd name="connsiteX98" fmla="*/ 95488 w 447675"/>
              <a:gd name="connsiteY98" fmla="*/ 328136 h 342900"/>
              <a:gd name="connsiteX99" fmla="*/ 100251 w 447675"/>
              <a:gd name="connsiteY99" fmla="*/ 330994 h 342900"/>
              <a:gd name="connsiteX100" fmla="*/ 114538 w 447675"/>
              <a:gd name="connsiteY100" fmla="*/ 330041 h 342900"/>
              <a:gd name="connsiteX101" fmla="*/ 114538 w 447675"/>
              <a:gd name="connsiteY101" fmla="*/ 333851 h 342900"/>
              <a:gd name="connsiteX102" fmla="*/ 114538 w 447675"/>
              <a:gd name="connsiteY102" fmla="*/ 336709 h 342900"/>
              <a:gd name="connsiteX103" fmla="*/ 118348 w 447675"/>
              <a:gd name="connsiteY103" fmla="*/ 337661 h 342900"/>
              <a:gd name="connsiteX104" fmla="*/ 132636 w 447675"/>
              <a:gd name="connsiteY104" fmla="*/ 342424 h 342900"/>
              <a:gd name="connsiteX105" fmla="*/ 146923 w 447675"/>
              <a:gd name="connsiteY105" fmla="*/ 344329 h 342900"/>
              <a:gd name="connsiteX106" fmla="*/ 156448 w 447675"/>
              <a:gd name="connsiteY106" fmla="*/ 337661 h 342900"/>
              <a:gd name="connsiteX107" fmla="*/ 158353 w 447675"/>
              <a:gd name="connsiteY107" fmla="*/ 328136 h 342900"/>
              <a:gd name="connsiteX108" fmla="*/ 160258 w 447675"/>
              <a:gd name="connsiteY108" fmla="*/ 313849 h 342900"/>
              <a:gd name="connsiteX109" fmla="*/ 164068 w 447675"/>
              <a:gd name="connsiteY109" fmla="*/ 296704 h 342900"/>
              <a:gd name="connsiteX110" fmla="*/ 167878 w 447675"/>
              <a:gd name="connsiteY110" fmla="*/ 290036 h 342900"/>
              <a:gd name="connsiteX111" fmla="*/ 171688 w 447675"/>
              <a:gd name="connsiteY111" fmla="*/ 287179 h 342900"/>
              <a:gd name="connsiteX112" fmla="*/ 175498 w 447675"/>
              <a:gd name="connsiteY112" fmla="*/ 286226 h 342900"/>
              <a:gd name="connsiteX113" fmla="*/ 179308 w 447675"/>
              <a:gd name="connsiteY113" fmla="*/ 281464 h 342900"/>
              <a:gd name="connsiteX114" fmla="*/ 184071 w 447675"/>
              <a:gd name="connsiteY114" fmla="*/ 274796 h 342900"/>
              <a:gd name="connsiteX115" fmla="*/ 188833 w 447675"/>
              <a:gd name="connsiteY115" fmla="*/ 269081 h 342900"/>
              <a:gd name="connsiteX116" fmla="*/ 191691 w 447675"/>
              <a:gd name="connsiteY116" fmla="*/ 263366 h 342900"/>
              <a:gd name="connsiteX117" fmla="*/ 197406 w 447675"/>
              <a:gd name="connsiteY117" fmla="*/ 252889 h 342900"/>
              <a:gd name="connsiteX118" fmla="*/ 202168 w 447675"/>
              <a:gd name="connsiteY118" fmla="*/ 244316 h 342900"/>
              <a:gd name="connsiteX119" fmla="*/ 203121 w 447675"/>
              <a:gd name="connsiteY119" fmla="*/ 240506 h 342900"/>
              <a:gd name="connsiteX120" fmla="*/ 205978 w 447675"/>
              <a:gd name="connsiteY120" fmla="*/ 229076 h 342900"/>
              <a:gd name="connsiteX121" fmla="*/ 207883 w 447675"/>
              <a:gd name="connsiteY121" fmla="*/ 218599 h 342900"/>
              <a:gd name="connsiteX122" fmla="*/ 206931 w 447675"/>
              <a:gd name="connsiteY122" fmla="*/ 214789 h 342900"/>
              <a:gd name="connsiteX123" fmla="*/ 201216 w 447675"/>
              <a:gd name="connsiteY123" fmla="*/ 202406 h 342900"/>
              <a:gd name="connsiteX124" fmla="*/ 202168 w 447675"/>
              <a:gd name="connsiteY124" fmla="*/ 203359 h 342900"/>
              <a:gd name="connsiteX125" fmla="*/ 204073 w 447675"/>
              <a:gd name="connsiteY125" fmla="*/ 205264 h 342900"/>
              <a:gd name="connsiteX126" fmla="*/ 206931 w 447675"/>
              <a:gd name="connsiteY126" fmla="*/ 210026 h 342900"/>
              <a:gd name="connsiteX127" fmla="*/ 210741 w 447675"/>
              <a:gd name="connsiteY127" fmla="*/ 215741 h 342900"/>
              <a:gd name="connsiteX128" fmla="*/ 212646 w 447675"/>
              <a:gd name="connsiteY128" fmla="*/ 216694 h 342900"/>
              <a:gd name="connsiteX129" fmla="*/ 218361 w 447675"/>
              <a:gd name="connsiteY129" fmla="*/ 220504 h 342900"/>
              <a:gd name="connsiteX130" fmla="*/ 225981 w 447675"/>
              <a:gd name="connsiteY130" fmla="*/ 224314 h 342900"/>
              <a:gd name="connsiteX131" fmla="*/ 229791 w 447675"/>
              <a:gd name="connsiteY131" fmla="*/ 225266 h 342900"/>
              <a:gd name="connsiteX132" fmla="*/ 245031 w 447675"/>
              <a:gd name="connsiteY132" fmla="*/ 227171 h 342900"/>
              <a:gd name="connsiteX133" fmla="*/ 249793 w 447675"/>
              <a:gd name="connsiteY133" fmla="*/ 228124 h 342900"/>
              <a:gd name="connsiteX134" fmla="*/ 256461 w 447675"/>
              <a:gd name="connsiteY134" fmla="*/ 231934 h 342900"/>
              <a:gd name="connsiteX135" fmla="*/ 265033 w 447675"/>
              <a:gd name="connsiteY135" fmla="*/ 244316 h 342900"/>
              <a:gd name="connsiteX136" fmla="*/ 270748 w 447675"/>
              <a:gd name="connsiteY136" fmla="*/ 247174 h 342900"/>
              <a:gd name="connsiteX137" fmla="*/ 296466 w 447675"/>
              <a:gd name="connsiteY137" fmla="*/ 258604 h 342900"/>
              <a:gd name="connsiteX138" fmla="*/ 295513 w 447675"/>
              <a:gd name="connsiteY138" fmla="*/ 265271 h 342900"/>
              <a:gd name="connsiteX139" fmla="*/ 294561 w 447675"/>
              <a:gd name="connsiteY139" fmla="*/ 274796 h 342900"/>
              <a:gd name="connsiteX140" fmla="*/ 294561 w 447675"/>
              <a:gd name="connsiteY140" fmla="*/ 279559 h 342900"/>
              <a:gd name="connsiteX141" fmla="*/ 297418 w 447675"/>
              <a:gd name="connsiteY141" fmla="*/ 293846 h 342900"/>
              <a:gd name="connsiteX142" fmla="*/ 301228 w 447675"/>
              <a:gd name="connsiteY142" fmla="*/ 303371 h 342900"/>
              <a:gd name="connsiteX143" fmla="*/ 305038 w 447675"/>
              <a:gd name="connsiteY143" fmla="*/ 307181 h 342900"/>
              <a:gd name="connsiteX144" fmla="*/ 314563 w 447675"/>
              <a:gd name="connsiteY144" fmla="*/ 312896 h 342900"/>
              <a:gd name="connsiteX145" fmla="*/ 318373 w 447675"/>
              <a:gd name="connsiteY145" fmla="*/ 313849 h 342900"/>
              <a:gd name="connsiteX146" fmla="*/ 325041 w 447675"/>
              <a:gd name="connsiteY146" fmla="*/ 313849 h 342900"/>
              <a:gd name="connsiteX147" fmla="*/ 345996 w 447675"/>
              <a:gd name="connsiteY147" fmla="*/ 310991 h 342900"/>
              <a:gd name="connsiteX148" fmla="*/ 363141 w 447675"/>
              <a:gd name="connsiteY148" fmla="*/ 307181 h 342900"/>
              <a:gd name="connsiteX149" fmla="*/ 372666 w 447675"/>
              <a:gd name="connsiteY149" fmla="*/ 305276 h 342900"/>
              <a:gd name="connsiteX150" fmla="*/ 381238 w 447675"/>
              <a:gd name="connsiteY150" fmla="*/ 303371 h 342900"/>
              <a:gd name="connsiteX151" fmla="*/ 385048 w 447675"/>
              <a:gd name="connsiteY151" fmla="*/ 299561 h 342900"/>
              <a:gd name="connsiteX152" fmla="*/ 387906 w 447675"/>
              <a:gd name="connsiteY152" fmla="*/ 301466 h 342900"/>
              <a:gd name="connsiteX153" fmla="*/ 389811 w 447675"/>
              <a:gd name="connsiteY153" fmla="*/ 310991 h 342900"/>
              <a:gd name="connsiteX154" fmla="*/ 390763 w 447675"/>
              <a:gd name="connsiteY154" fmla="*/ 316706 h 342900"/>
              <a:gd name="connsiteX155" fmla="*/ 388858 w 447675"/>
              <a:gd name="connsiteY155" fmla="*/ 318611 h 342900"/>
              <a:gd name="connsiteX156" fmla="*/ 386953 w 447675"/>
              <a:gd name="connsiteY156" fmla="*/ 324326 h 342900"/>
              <a:gd name="connsiteX157" fmla="*/ 391716 w 447675"/>
              <a:gd name="connsiteY157" fmla="*/ 334804 h 342900"/>
              <a:gd name="connsiteX158" fmla="*/ 406003 w 447675"/>
              <a:gd name="connsiteY158" fmla="*/ 330041 h 342900"/>
              <a:gd name="connsiteX159" fmla="*/ 418386 w 447675"/>
              <a:gd name="connsiteY159" fmla="*/ 323374 h 342900"/>
              <a:gd name="connsiteX160" fmla="*/ 426958 w 447675"/>
              <a:gd name="connsiteY160" fmla="*/ 314801 h 342900"/>
              <a:gd name="connsiteX161" fmla="*/ 425053 w 447675"/>
              <a:gd name="connsiteY161" fmla="*/ 304324 h 342900"/>
              <a:gd name="connsiteX162" fmla="*/ 426958 w 447675"/>
              <a:gd name="connsiteY162" fmla="*/ 300514 h 342900"/>
              <a:gd name="connsiteX163" fmla="*/ 429816 w 447675"/>
              <a:gd name="connsiteY163" fmla="*/ 295751 h 342900"/>
              <a:gd name="connsiteX164" fmla="*/ 430768 w 447675"/>
              <a:gd name="connsiteY164" fmla="*/ 290036 h 342900"/>
              <a:gd name="connsiteX165" fmla="*/ 431721 w 447675"/>
              <a:gd name="connsiteY165" fmla="*/ 282416 h 342900"/>
              <a:gd name="connsiteX166" fmla="*/ 430768 w 447675"/>
              <a:gd name="connsiteY166" fmla="*/ 276701 h 342900"/>
              <a:gd name="connsiteX167" fmla="*/ 429816 w 447675"/>
              <a:gd name="connsiteY167" fmla="*/ 274796 h 342900"/>
              <a:gd name="connsiteX168" fmla="*/ 429816 w 447675"/>
              <a:gd name="connsiteY168" fmla="*/ 273844 h 342900"/>
              <a:gd name="connsiteX169" fmla="*/ 414576 w 447675"/>
              <a:gd name="connsiteY169" fmla="*/ 265271 h 342900"/>
              <a:gd name="connsiteX170" fmla="*/ 404098 w 447675"/>
              <a:gd name="connsiteY170" fmla="*/ 261461 h 342900"/>
              <a:gd name="connsiteX171" fmla="*/ 400288 w 447675"/>
              <a:gd name="connsiteY171" fmla="*/ 260509 h 342900"/>
              <a:gd name="connsiteX172" fmla="*/ 391716 w 447675"/>
              <a:gd name="connsiteY172" fmla="*/ 259556 h 342900"/>
              <a:gd name="connsiteX173" fmla="*/ 385048 w 447675"/>
              <a:gd name="connsiteY173" fmla="*/ 258604 h 342900"/>
              <a:gd name="connsiteX174" fmla="*/ 386001 w 447675"/>
              <a:gd name="connsiteY174" fmla="*/ 257651 h 342900"/>
              <a:gd name="connsiteX175" fmla="*/ 390763 w 447675"/>
              <a:gd name="connsiteY175" fmla="*/ 256699 h 342900"/>
              <a:gd name="connsiteX176" fmla="*/ 397431 w 447675"/>
              <a:gd name="connsiteY176" fmla="*/ 257651 h 342900"/>
              <a:gd name="connsiteX177" fmla="*/ 402193 w 447675"/>
              <a:gd name="connsiteY177" fmla="*/ 256699 h 342900"/>
              <a:gd name="connsiteX178" fmla="*/ 405051 w 447675"/>
              <a:gd name="connsiteY178" fmla="*/ 255746 h 342900"/>
              <a:gd name="connsiteX179" fmla="*/ 410766 w 447675"/>
              <a:gd name="connsiteY179" fmla="*/ 258604 h 342900"/>
              <a:gd name="connsiteX180" fmla="*/ 415528 w 447675"/>
              <a:gd name="connsiteY180" fmla="*/ 261461 h 342900"/>
              <a:gd name="connsiteX181" fmla="*/ 426006 w 447675"/>
              <a:gd name="connsiteY181" fmla="*/ 261461 h 342900"/>
              <a:gd name="connsiteX182" fmla="*/ 430768 w 447675"/>
              <a:gd name="connsiteY182" fmla="*/ 259556 h 342900"/>
              <a:gd name="connsiteX183" fmla="*/ 440293 w 447675"/>
              <a:gd name="connsiteY183" fmla="*/ 252889 h 342900"/>
              <a:gd name="connsiteX184" fmla="*/ 445056 w 447675"/>
              <a:gd name="connsiteY184" fmla="*/ 235744 h 342900"/>
              <a:gd name="connsiteX185" fmla="*/ 446008 w 447675"/>
              <a:gd name="connsiteY185" fmla="*/ 230981 h 342900"/>
              <a:gd name="connsiteX186" fmla="*/ 446008 w 447675"/>
              <a:gd name="connsiteY186" fmla="*/ 213836 h 342900"/>
              <a:gd name="connsiteX187" fmla="*/ 444103 w 447675"/>
              <a:gd name="connsiteY187" fmla="*/ 206216 h 342900"/>
              <a:gd name="connsiteX188" fmla="*/ 437436 w 447675"/>
              <a:gd name="connsiteY188" fmla="*/ 191929 h 342900"/>
              <a:gd name="connsiteX189" fmla="*/ 420291 w 447675"/>
              <a:gd name="connsiteY189" fmla="*/ 181451 h 342900"/>
              <a:gd name="connsiteX190" fmla="*/ 410766 w 447675"/>
              <a:gd name="connsiteY190" fmla="*/ 176689 h 342900"/>
              <a:gd name="connsiteX191" fmla="*/ 409813 w 447675"/>
              <a:gd name="connsiteY191" fmla="*/ 171926 h 342900"/>
              <a:gd name="connsiteX192" fmla="*/ 408861 w 447675"/>
              <a:gd name="connsiteY192" fmla="*/ 169069 h 342900"/>
              <a:gd name="connsiteX193" fmla="*/ 409813 w 447675"/>
              <a:gd name="connsiteY193" fmla="*/ 167164 h 342900"/>
              <a:gd name="connsiteX194" fmla="*/ 411718 w 447675"/>
              <a:gd name="connsiteY194" fmla="*/ 162401 h 342900"/>
              <a:gd name="connsiteX195" fmla="*/ 412671 w 447675"/>
              <a:gd name="connsiteY195" fmla="*/ 150971 h 342900"/>
              <a:gd name="connsiteX196" fmla="*/ 410766 w 447675"/>
              <a:gd name="connsiteY196" fmla="*/ 143351 h 342900"/>
              <a:gd name="connsiteX197" fmla="*/ 406956 w 447675"/>
              <a:gd name="connsiteY197" fmla="*/ 129064 h 342900"/>
              <a:gd name="connsiteX198" fmla="*/ 406003 w 447675"/>
              <a:gd name="connsiteY198" fmla="*/ 124301 h 342900"/>
              <a:gd name="connsiteX199" fmla="*/ 406003 w 447675"/>
              <a:gd name="connsiteY199" fmla="*/ 121444 h 342900"/>
              <a:gd name="connsiteX200" fmla="*/ 403146 w 447675"/>
              <a:gd name="connsiteY200" fmla="*/ 115729 h 342900"/>
              <a:gd name="connsiteX201" fmla="*/ 398383 w 447675"/>
              <a:gd name="connsiteY201" fmla="*/ 104299 h 342900"/>
              <a:gd name="connsiteX202" fmla="*/ 396478 w 447675"/>
              <a:gd name="connsiteY202" fmla="*/ 97631 h 342900"/>
              <a:gd name="connsiteX203" fmla="*/ 385048 w 447675"/>
              <a:gd name="connsiteY203" fmla="*/ 82391 h 342900"/>
              <a:gd name="connsiteX204" fmla="*/ 379333 w 447675"/>
              <a:gd name="connsiteY204" fmla="*/ 74771 h 342900"/>
              <a:gd name="connsiteX205" fmla="*/ 373618 w 447675"/>
              <a:gd name="connsiteY205" fmla="*/ 67151 h 342900"/>
              <a:gd name="connsiteX206" fmla="*/ 369808 w 447675"/>
              <a:gd name="connsiteY206" fmla="*/ 62389 h 342900"/>
              <a:gd name="connsiteX207" fmla="*/ 361236 w 447675"/>
              <a:gd name="connsiteY207" fmla="*/ 55721 h 342900"/>
              <a:gd name="connsiteX208" fmla="*/ 351711 w 447675"/>
              <a:gd name="connsiteY208" fmla="*/ 50959 h 342900"/>
              <a:gd name="connsiteX209" fmla="*/ 345996 w 447675"/>
              <a:gd name="connsiteY209" fmla="*/ 48101 h 342900"/>
              <a:gd name="connsiteX210" fmla="*/ 338376 w 447675"/>
              <a:gd name="connsiteY210" fmla="*/ 48101 h 342900"/>
              <a:gd name="connsiteX211" fmla="*/ 329803 w 447675"/>
              <a:gd name="connsiteY211" fmla="*/ 47149 h 342900"/>
              <a:gd name="connsiteX212" fmla="*/ 317421 w 447675"/>
              <a:gd name="connsiteY212" fmla="*/ 44291 h 342900"/>
              <a:gd name="connsiteX213" fmla="*/ 312658 w 447675"/>
              <a:gd name="connsiteY213" fmla="*/ 43339 h 342900"/>
              <a:gd name="connsiteX214" fmla="*/ 310753 w 447675"/>
              <a:gd name="connsiteY214" fmla="*/ 37624 h 342900"/>
              <a:gd name="connsiteX215" fmla="*/ 303133 w 447675"/>
              <a:gd name="connsiteY215" fmla="*/ 26194 h 342900"/>
              <a:gd name="connsiteX216" fmla="*/ 295513 w 447675"/>
              <a:gd name="connsiteY216" fmla="*/ 18574 h 342900"/>
              <a:gd name="connsiteX217" fmla="*/ 289798 w 447675"/>
              <a:gd name="connsiteY217" fmla="*/ 13811 h 342900"/>
              <a:gd name="connsiteX218" fmla="*/ 285036 w 447675"/>
              <a:gd name="connsiteY218" fmla="*/ 7144 h 342900"/>
              <a:gd name="connsiteX219" fmla="*/ 326946 w 447675"/>
              <a:gd name="connsiteY219" fmla="*/ 40481 h 342900"/>
              <a:gd name="connsiteX220" fmla="*/ 328851 w 447675"/>
              <a:gd name="connsiteY220" fmla="*/ 45244 h 342900"/>
              <a:gd name="connsiteX221" fmla="*/ 324088 w 447675"/>
              <a:gd name="connsiteY221" fmla="*/ 47149 h 342900"/>
              <a:gd name="connsiteX222" fmla="*/ 320278 w 447675"/>
              <a:gd name="connsiteY222" fmla="*/ 48101 h 342900"/>
              <a:gd name="connsiteX223" fmla="*/ 317421 w 447675"/>
              <a:gd name="connsiteY223" fmla="*/ 47149 h 342900"/>
              <a:gd name="connsiteX224" fmla="*/ 315516 w 447675"/>
              <a:gd name="connsiteY224" fmla="*/ 43339 h 342900"/>
              <a:gd name="connsiteX225" fmla="*/ 320278 w 447675"/>
              <a:gd name="connsiteY225" fmla="*/ 39529 h 342900"/>
              <a:gd name="connsiteX226" fmla="*/ 326946 w 447675"/>
              <a:gd name="connsiteY226" fmla="*/ 40481 h 342900"/>
              <a:gd name="connsiteX227" fmla="*/ 256461 w 447675"/>
              <a:gd name="connsiteY227" fmla="*/ 70961 h 342900"/>
              <a:gd name="connsiteX228" fmla="*/ 253603 w 447675"/>
              <a:gd name="connsiteY228" fmla="*/ 74771 h 342900"/>
              <a:gd name="connsiteX229" fmla="*/ 246936 w 447675"/>
              <a:gd name="connsiteY229" fmla="*/ 85249 h 342900"/>
              <a:gd name="connsiteX230" fmla="*/ 245983 w 447675"/>
              <a:gd name="connsiteY230" fmla="*/ 87154 h 342900"/>
              <a:gd name="connsiteX231" fmla="*/ 245031 w 447675"/>
              <a:gd name="connsiteY231" fmla="*/ 87154 h 342900"/>
              <a:gd name="connsiteX232" fmla="*/ 243126 w 447675"/>
              <a:gd name="connsiteY232" fmla="*/ 85249 h 342900"/>
              <a:gd name="connsiteX233" fmla="*/ 238363 w 447675"/>
              <a:gd name="connsiteY233" fmla="*/ 80486 h 342900"/>
              <a:gd name="connsiteX234" fmla="*/ 244078 w 447675"/>
              <a:gd name="connsiteY234" fmla="*/ 79534 h 342900"/>
              <a:gd name="connsiteX235" fmla="*/ 248841 w 447675"/>
              <a:gd name="connsiteY235" fmla="*/ 79534 h 342900"/>
              <a:gd name="connsiteX236" fmla="*/ 248841 w 447675"/>
              <a:gd name="connsiteY236" fmla="*/ 75724 h 342900"/>
              <a:gd name="connsiteX237" fmla="*/ 249793 w 447675"/>
              <a:gd name="connsiteY237" fmla="*/ 70961 h 342900"/>
              <a:gd name="connsiteX238" fmla="*/ 256461 w 447675"/>
              <a:gd name="connsiteY238" fmla="*/ 70961 h 342900"/>
              <a:gd name="connsiteX239" fmla="*/ 223123 w 447675"/>
              <a:gd name="connsiteY239" fmla="*/ 79534 h 342900"/>
              <a:gd name="connsiteX240" fmla="*/ 227886 w 447675"/>
              <a:gd name="connsiteY240" fmla="*/ 81439 h 342900"/>
              <a:gd name="connsiteX241" fmla="*/ 229791 w 447675"/>
              <a:gd name="connsiteY241" fmla="*/ 82391 h 342900"/>
              <a:gd name="connsiteX242" fmla="*/ 221218 w 447675"/>
              <a:gd name="connsiteY242" fmla="*/ 83344 h 342900"/>
              <a:gd name="connsiteX243" fmla="*/ 217408 w 447675"/>
              <a:gd name="connsiteY243" fmla="*/ 83344 h 342900"/>
              <a:gd name="connsiteX244" fmla="*/ 217408 w 447675"/>
              <a:gd name="connsiteY244" fmla="*/ 81439 h 342900"/>
              <a:gd name="connsiteX245" fmla="*/ 218361 w 447675"/>
              <a:gd name="connsiteY245" fmla="*/ 79534 h 342900"/>
              <a:gd name="connsiteX246" fmla="*/ 223123 w 447675"/>
              <a:gd name="connsiteY246" fmla="*/ 79534 h 342900"/>
              <a:gd name="connsiteX247" fmla="*/ 211693 w 447675"/>
              <a:gd name="connsiteY247" fmla="*/ 81439 h 342900"/>
              <a:gd name="connsiteX248" fmla="*/ 196453 w 447675"/>
              <a:gd name="connsiteY248" fmla="*/ 82391 h 342900"/>
              <a:gd name="connsiteX249" fmla="*/ 195501 w 447675"/>
              <a:gd name="connsiteY249" fmla="*/ 81439 h 342900"/>
              <a:gd name="connsiteX250" fmla="*/ 204073 w 447675"/>
              <a:gd name="connsiteY250" fmla="*/ 80486 h 342900"/>
              <a:gd name="connsiteX251" fmla="*/ 211693 w 447675"/>
              <a:gd name="connsiteY251" fmla="*/ 81439 h 342900"/>
              <a:gd name="connsiteX252" fmla="*/ 185023 w 447675"/>
              <a:gd name="connsiteY252" fmla="*/ 101441 h 342900"/>
              <a:gd name="connsiteX253" fmla="*/ 185976 w 447675"/>
              <a:gd name="connsiteY253" fmla="*/ 103346 h 342900"/>
              <a:gd name="connsiteX254" fmla="*/ 178356 w 447675"/>
              <a:gd name="connsiteY254" fmla="*/ 102394 h 342900"/>
              <a:gd name="connsiteX255" fmla="*/ 177403 w 447675"/>
              <a:gd name="connsiteY255" fmla="*/ 100489 h 342900"/>
              <a:gd name="connsiteX256" fmla="*/ 185023 w 447675"/>
              <a:gd name="connsiteY256" fmla="*/ 101441 h 342900"/>
              <a:gd name="connsiteX257" fmla="*/ 208836 w 447675"/>
              <a:gd name="connsiteY257" fmla="*/ 106204 h 342900"/>
              <a:gd name="connsiteX258" fmla="*/ 209788 w 447675"/>
              <a:gd name="connsiteY258" fmla="*/ 109061 h 342900"/>
              <a:gd name="connsiteX259" fmla="*/ 209788 w 447675"/>
              <a:gd name="connsiteY259" fmla="*/ 110966 h 342900"/>
              <a:gd name="connsiteX260" fmla="*/ 207883 w 447675"/>
              <a:gd name="connsiteY260" fmla="*/ 108109 h 342900"/>
              <a:gd name="connsiteX261" fmla="*/ 208836 w 447675"/>
              <a:gd name="connsiteY261" fmla="*/ 106204 h 342900"/>
              <a:gd name="connsiteX262" fmla="*/ 267891 w 447675"/>
              <a:gd name="connsiteY262" fmla="*/ 138589 h 342900"/>
              <a:gd name="connsiteX263" fmla="*/ 269796 w 447675"/>
              <a:gd name="connsiteY263" fmla="*/ 142399 h 342900"/>
              <a:gd name="connsiteX264" fmla="*/ 274558 w 447675"/>
              <a:gd name="connsiteY264" fmla="*/ 150019 h 342900"/>
              <a:gd name="connsiteX265" fmla="*/ 276463 w 447675"/>
              <a:gd name="connsiteY265" fmla="*/ 153829 h 342900"/>
              <a:gd name="connsiteX266" fmla="*/ 278368 w 447675"/>
              <a:gd name="connsiteY266" fmla="*/ 162401 h 342900"/>
              <a:gd name="connsiteX267" fmla="*/ 277416 w 447675"/>
              <a:gd name="connsiteY267" fmla="*/ 172879 h 342900"/>
              <a:gd name="connsiteX268" fmla="*/ 262176 w 447675"/>
              <a:gd name="connsiteY268" fmla="*/ 166211 h 342900"/>
              <a:gd name="connsiteX269" fmla="*/ 249793 w 447675"/>
              <a:gd name="connsiteY269" fmla="*/ 160496 h 342900"/>
              <a:gd name="connsiteX270" fmla="*/ 245983 w 447675"/>
              <a:gd name="connsiteY270" fmla="*/ 159544 h 342900"/>
              <a:gd name="connsiteX271" fmla="*/ 238363 w 447675"/>
              <a:gd name="connsiteY271" fmla="*/ 158591 h 342900"/>
              <a:gd name="connsiteX272" fmla="*/ 231696 w 447675"/>
              <a:gd name="connsiteY272" fmla="*/ 157639 h 342900"/>
              <a:gd name="connsiteX273" fmla="*/ 229791 w 447675"/>
              <a:gd name="connsiteY273" fmla="*/ 153829 h 342900"/>
              <a:gd name="connsiteX274" fmla="*/ 230743 w 447675"/>
              <a:gd name="connsiteY274" fmla="*/ 150971 h 342900"/>
              <a:gd name="connsiteX275" fmla="*/ 238363 w 447675"/>
              <a:gd name="connsiteY275" fmla="*/ 145256 h 342900"/>
              <a:gd name="connsiteX276" fmla="*/ 256461 w 447675"/>
              <a:gd name="connsiteY276" fmla="*/ 139541 h 342900"/>
              <a:gd name="connsiteX277" fmla="*/ 265033 w 447675"/>
              <a:gd name="connsiteY277" fmla="*/ 135731 h 342900"/>
              <a:gd name="connsiteX278" fmla="*/ 267891 w 447675"/>
              <a:gd name="connsiteY278" fmla="*/ 138589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447675" h="342900">
                <a:moveTo>
                  <a:pt x="285036" y="7144"/>
                </a:moveTo>
                <a:cubicBezTo>
                  <a:pt x="285036" y="7144"/>
                  <a:pt x="282178" y="8096"/>
                  <a:pt x="278368" y="8096"/>
                </a:cubicBezTo>
                <a:cubicBezTo>
                  <a:pt x="271701" y="9049"/>
                  <a:pt x="270748" y="9049"/>
                  <a:pt x="264081" y="12859"/>
                </a:cubicBezTo>
                <a:cubicBezTo>
                  <a:pt x="257413" y="15716"/>
                  <a:pt x="246936" y="23336"/>
                  <a:pt x="242173" y="29051"/>
                </a:cubicBezTo>
                <a:cubicBezTo>
                  <a:pt x="240268" y="30956"/>
                  <a:pt x="236458" y="38576"/>
                  <a:pt x="229791" y="51911"/>
                </a:cubicBezTo>
                <a:cubicBezTo>
                  <a:pt x="228838" y="53816"/>
                  <a:pt x="228838" y="55721"/>
                  <a:pt x="231696" y="56674"/>
                </a:cubicBezTo>
                <a:cubicBezTo>
                  <a:pt x="234553" y="57626"/>
                  <a:pt x="234553" y="58579"/>
                  <a:pt x="236458" y="61436"/>
                </a:cubicBezTo>
                <a:cubicBezTo>
                  <a:pt x="237411" y="63341"/>
                  <a:pt x="238363" y="64294"/>
                  <a:pt x="239316" y="65246"/>
                </a:cubicBezTo>
                <a:cubicBezTo>
                  <a:pt x="240268" y="66199"/>
                  <a:pt x="240268" y="66199"/>
                  <a:pt x="240268" y="67151"/>
                </a:cubicBezTo>
                <a:cubicBezTo>
                  <a:pt x="239316" y="67151"/>
                  <a:pt x="236458" y="67151"/>
                  <a:pt x="232648" y="67151"/>
                </a:cubicBezTo>
                <a:cubicBezTo>
                  <a:pt x="225981" y="67151"/>
                  <a:pt x="225981" y="67151"/>
                  <a:pt x="224076" y="69056"/>
                </a:cubicBezTo>
                <a:cubicBezTo>
                  <a:pt x="221218" y="70961"/>
                  <a:pt x="220266" y="70961"/>
                  <a:pt x="218361" y="69056"/>
                </a:cubicBezTo>
                <a:cubicBezTo>
                  <a:pt x="217408" y="68104"/>
                  <a:pt x="216456" y="68104"/>
                  <a:pt x="215503" y="68104"/>
                </a:cubicBezTo>
                <a:cubicBezTo>
                  <a:pt x="214551" y="68104"/>
                  <a:pt x="213598" y="68104"/>
                  <a:pt x="212646" y="69056"/>
                </a:cubicBezTo>
                <a:cubicBezTo>
                  <a:pt x="212646" y="70009"/>
                  <a:pt x="211693" y="70009"/>
                  <a:pt x="210741" y="70009"/>
                </a:cubicBezTo>
                <a:cubicBezTo>
                  <a:pt x="209788" y="70009"/>
                  <a:pt x="207883" y="67151"/>
                  <a:pt x="207883" y="65246"/>
                </a:cubicBezTo>
                <a:cubicBezTo>
                  <a:pt x="207883" y="64294"/>
                  <a:pt x="207883" y="64294"/>
                  <a:pt x="206931" y="63341"/>
                </a:cubicBezTo>
                <a:cubicBezTo>
                  <a:pt x="205978" y="63341"/>
                  <a:pt x="202168" y="63341"/>
                  <a:pt x="201216" y="63341"/>
                </a:cubicBezTo>
                <a:cubicBezTo>
                  <a:pt x="200263" y="63341"/>
                  <a:pt x="200263" y="64294"/>
                  <a:pt x="200263" y="65246"/>
                </a:cubicBezTo>
                <a:cubicBezTo>
                  <a:pt x="200263" y="66199"/>
                  <a:pt x="200263" y="67151"/>
                  <a:pt x="199311" y="68104"/>
                </a:cubicBezTo>
                <a:cubicBezTo>
                  <a:pt x="198358" y="69056"/>
                  <a:pt x="198358" y="69056"/>
                  <a:pt x="195501" y="69056"/>
                </a:cubicBezTo>
                <a:cubicBezTo>
                  <a:pt x="192643" y="69056"/>
                  <a:pt x="192643" y="69056"/>
                  <a:pt x="191691" y="68104"/>
                </a:cubicBezTo>
                <a:cubicBezTo>
                  <a:pt x="190738" y="66199"/>
                  <a:pt x="187881" y="67151"/>
                  <a:pt x="186928" y="68104"/>
                </a:cubicBezTo>
                <a:cubicBezTo>
                  <a:pt x="185976" y="69056"/>
                  <a:pt x="185023" y="69056"/>
                  <a:pt x="183118" y="69056"/>
                </a:cubicBezTo>
                <a:cubicBezTo>
                  <a:pt x="182166" y="69056"/>
                  <a:pt x="180261" y="69056"/>
                  <a:pt x="180261" y="69056"/>
                </a:cubicBezTo>
                <a:cubicBezTo>
                  <a:pt x="180261" y="69056"/>
                  <a:pt x="176451" y="68104"/>
                  <a:pt x="171688" y="67151"/>
                </a:cubicBezTo>
                <a:cubicBezTo>
                  <a:pt x="165021" y="65246"/>
                  <a:pt x="163116" y="65246"/>
                  <a:pt x="158353" y="65246"/>
                </a:cubicBezTo>
                <a:cubicBezTo>
                  <a:pt x="153591" y="65246"/>
                  <a:pt x="151686" y="65246"/>
                  <a:pt x="151686" y="66199"/>
                </a:cubicBezTo>
                <a:cubicBezTo>
                  <a:pt x="150733" y="67151"/>
                  <a:pt x="150733" y="73819"/>
                  <a:pt x="151686" y="77629"/>
                </a:cubicBezTo>
                <a:lnTo>
                  <a:pt x="151686" y="80486"/>
                </a:lnTo>
                <a:lnTo>
                  <a:pt x="157401" y="80486"/>
                </a:lnTo>
                <a:cubicBezTo>
                  <a:pt x="163116" y="80486"/>
                  <a:pt x="164068" y="80486"/>
                  <a:pt x="170736" y="78581"/>
                </a:cubicBezTo>
                <a:cubicBezTo>
                  <a:pt x="177403" y="76676"/>
                  <a:pt x="179308" y="76676"/>
                  <a:pt x="184071" y="75724"/>
                </a:cubicBezTo>
                <a:cubicBezTo>
                  <a:pt x="185976" y="75724"/>
                  <a:pt x="185976" y="75724"/>
                  <a:pt x="186928" y="76676"/>
                </a:cubicBezTo>
                <a:cubicBezTo>
                  <a:pt x="186928" y="77629"/>
                  <a:pt x="187881" y="78581"/>
                  <a:pt x="186928" y="78581"/>
                </a:cubicBezTo>
                <a:cubicBezTo>
                  <a:pt x="186928" y="79534"/>
                  <a:pt x="186928" y="79534"/>
                  <a:pt x="185023" y="80486"/>
                </a:cubicBezTo>
                <a:cubicBezTo>
                  <a:pt x="184071" y="80486"/>
                  <a:pt x="183118" y="80486"/>
                  <a:pt x="182166" y="79534"/>
                </a:cubicBezTo>
                <a:cubicBezTo>
                  <a:pt x="181213" y="78581"/>
                  <a:pt x="179308" y="78581"/>
                  <a:pt x="177403" y="79534"/>
                </a:cubicBezTo>
                <a:cubicBezTo>
                  <a:pt x="176451" y="82391"/>
                  <a:pt x="175498" y="83344"/>
                  <a:pt x="174546" y="83344"/>
                </a:cubicBezTo>
                <a:cubicBezTo>
                  <a:pt x="173593" y="83344"/>
                  <a:pt x="173593" y="83344"/>
                  <a:pt x="172641" y="83344"/>
                </a:cubicBezTo>
                <a:cubicBezTo>
                  <a:pt x="171688" y="84296"/>
                  <a:pt x="165973" y="84296"/>
                  <a:pt x="141208" y="84296"/>
                </a:cubicBezTo>
                <a:cubicBezTo>
                  <a:pt x="124063" y="84296"/>
                  <a:pt x="108823" y="84296"/>
                  <a:pt x="106918" y="84296"/>
                </a:cubicBezTo>
                <a:cubicBezTo>
                  <a:pt x="102156" y="85249"/>
                  <a:pt x="101203" y="84296"/>
                  <a:pt x="102156" y="82391"/>
                </a:cubicBezTo>
                <a:cubicBezTo>
                  <a:pt x="103108" y="81439"/>
                  <a:pt x="103108" y="80486"/>
                  <a:pt x="102156" y="78581"/>
                </a:cubicBezTo>
                <a:cubicBezTo>
                  <a:pt x="101203" y="76676"/>
                  <a:pt x="101203" y="75724"/>
                  <a:pt x="99298" y="76676"/>
                </a:cubicBezTo>
                <a:cubicBezTo>
                  <a:pt x="98346" y="76676"/>
                  <a:pt x="97393" y="76676"/>
                  <a:pt x="97393" y="78581"/>
                </a:cubicBezTo>
                <a:cubicBezTo>
                  <a:pt x="97393" y="79534"/>
                  <a:pt x="97393" y="81439"/>
                  <a:pt x="97393" y="81439"/>
                </a:cubicBezTo>
                <a:cubicBezTo>
                  <a:pt x="98346" y="83344"/>
                  <a:pt x="97393" y="84296"/>
                  <a:pt x="95488" y="84296"/>
                </a:cubicBezTo>
                <a:cubicBezTo>
                  <a:pt x="93583" y="84296"/>
                  <a:pt x="93583" y="85249"/>
                  <a:pt x="94536" y="88106"/>
                </a:cubicBezTo>
                <a:cubicBezTo>
                  <a:pt x="94536" y="90011"/>
                  <a:pt x="94536" y="90011"/>
                  <a:pt x="94536" y="90964"/>
                </a:cubicBezTo>
                <a:cubicBezTo>
                  <a:pt x="94536" y="91916"/>
                  <a:pt x="88821" y="92869"/>
                  <a:pt x="78343" y="92869"/>
                </a:cubicBezTo>
                <a:cubicBezTo>
                  <a:pt x="73581" y="92869"/>
                  <a:pt x="68818" y="92869"/>
                  <a:pt x="68818" y="92869"/>
                </a:cubicBezTo>
                <a:cubicBezTo>
                  <a:pt x="67866" y="92869"/>
                  <a:pt x="62151" y="93821"/>
                  <a:pt x="55483" y="93821"/>
                </a:cubicBezTo>
                <a:cubicBezTo>
                  <a:pt x="45006" y="93821"/>
                  <a:pt x="43101" y="93821"/>
                  <a:pt x="41196" y="93821"/>
                </a:cubicBezTo>
                <a:cubicBezTo>
                  <a:pt x="39291" y="92869"/>
                  <a:pt x="36433" y="92869"/>
                  <a:pt x="24051" y="92869"/>
                </a:cubicBezTo>
                <a:cubicBezTo>
                  <a:pt x="15478" y="92869"/>
                  <a:pt x="7858" y="92869"/>
                  <a:pt x="7858" y="93821"/>
                </a:cubicBezTo>
                <a:cubicBezTo>
                  <a:pt x="6906" y="93821"/>
                  <a:pt x="6906" y="99536"/>
                  <a:pt x="7858" y="100489"/>
                </a:cubicBezTo>
                <a:cubicBezTo>
                  <a:pt x="8811" y="101441"/>
                  <a:pt x="9763" y="101441"/>
                  <a:pt x="23098" y="100489"/>
                </a:cubicBezTo>
                <a:cubicBezTo>
                  <a:pt x="30718" y="100489"/>
                  <a:pt x="37386" y="100489"/>
                  <a:pt x="38338" y="100489"/>
                </a:cubicBezTo>
                <a:cubicBezTo>
                  <a:pt x="39291" y="100489"/>
                  <a:pt x="40243" y="100489"/>
                  <a:pt x="41196" y="99536"/>
                </a:cubicBezTo>
                <a:cubicBezTo>
                  <a:pt x="42148" y="98584"/>
                  <a:pt x="64056" y="98584"/>
                  <a:pt x="92631" y="99536"/>
                </a:cubicBezTo>
                <a:cubicBezTo>
                  <a:pt x="107871" y="99536"/>
                  <a:pt x="108823" y="99536"/>
                  <a:pt x="108823" y="100489"/>
                </a:cubicBezTo>
                <a:cubicBezTo>
                  <a:pt x="108823" y="102394"/>
                  <a:pt x="108823" y="108109"/>
                  <a:pt x="108823" y="108109"/>
                </a:cubicBezTo>
                <a:cubicBezTo>
                  <a:pt x="108823" y="108109"/>
                  <a:pt x="109776" y="108109"/>
                  <a:pt x="110728" y="108109"/>
                </a:cubicBezTo>
                <a:cubicBezTo>
                  <a:pt x="111681" y="107156"/>
                  <a:pt x="112633" y="107156"/>
                  <a:pt x="118348" y="107156"/>
                </a:cubicBezTo>
                <a:cubicBezTo>
                  <a:pt x="122158" y="107156"/>
                  <a:pt x="125016" y="108109"/>
                  <a:pt x="125968" y="108109"/>
                </a:cubicBezTo>
                <a:cubicBezTo>
                  <a:pt x="125968" y="108109"/>
                  <a:pt x="127873" y="108109"/>
                  <a:pt x="129778" y="108109"/>
                </a:cubicBezTo>
                <a:cubicBezTo>
                  <a:pt x="132636" y="108109"/>
                  <a:pt x="132636" y="108109"/>
                  <a:pt x="136446" y="110014"/>
                </a:cubicBezTo>
                <a:cubicBezTo>
                  <a:pt x="138351" y="110966"/>
                  <a:pt x="141208" y="112871"/>
                  <a:pt x="142161" y="113824"/>
                </a:cubicBezTo>
                <a:cubicBezTo>
                  <a:pt x="143113" y="114776"/>
                  <a:pt x="145018" y="114776"/>
                  <a:pt x="145971" y="115729"/>
                </a:cubicBezTo>
                <a:cubicBezTo>
                  <a:pt x="157401" y="117634"/>
                  <a:pt x="158353" y="117634"/>
                  <a:pt x="158353" y="119539"/>
                </a:cubicBezTo>
                <a:cubicBezTo>
                  <a:pt x="158353" y="121444"/>
                  <a:pt x="159306" y="123349"/>
                  <a:pt x="163116" y="127159"/>
                </a:cubicBezTo>
                <a:cubicBezTo>
                  <a:pt x="165973" y="129064"/>
                  <a:pt x="166926" y="130969"/>
                  <a:pt x="166926" y="131921"/>
                </a:cubicBezTo>
                <a:cubicBezTo>
                  <a:pt x="166926" y="133826"/>
                  <a:pt x="170736" y="136684"/>
                  <a:pt x="174546" y="139541"/>
                </a:cubicBezTo>
                <a:cubicBezTo>
                  <a:pt x="178356" y="142399"/>
                  <a:pt x="179308" y="143351"/>
                  <a:pt x="180261" y="147161"/>
                </a:cubicBezTo>
                <a:cubicBezTo>
                  <a:pt x="181213" y="149066"/>
                  <a:pt x="181213" y="150971"/>
                  <a:pt x="182166" y="151924"/>
                </a:cubicBezTo>
                <a:cubicBezTo>
                  <a:pt x="183118" y="152876"/>
                  <a:pt x="183118" y="154781"/>
                  <a:pt x="183118" y="154781"/>
                </a:cubicBezTo>
                <a:cubicBezTo>
                  <a:pt x="183118" y="154781"/>
                  <a:pt x="180261" y="157639"/>
                  <a:pt x="177403" y="160496"/>
                </a:cubicBezTo>
                <a:cubicBezTo>
                  <a:pt x="168831" y="168116"/>
                  <a:pt x="167878" y="169069"/>
                  <a:pt x="166926" y="175736"/>
                </a:cubicBezTo>
                <a:cubicBezTo>
                  <a:pt x="165973" y="181451"/>
                  <a:pt x="165973" y="185261"/>
                  <a:pt x="165973" y="186214"/>
                </a:cubicBezTo>
                <a:cubicBezTo>
                  <a:pt x="165973" y="187166"/>
                  <a:pt x="165973" y="188119"/>
                  <a:pt x="165973" y="189071"/>
                </a:cubicBezTo>
                <a:cubicBezTo>
                  <a:pt x="165021" y="190976"/>
                  <a:pt x="162163" y="201454"/>
                  <a:pt x="159306" y="210026"/>
                </a:cubicBezTo>
                <a:cubicBezTo>
                  <a:pt x="158353" y="212884"/>
                  <a:pt x="156448" y="216694"/>
                  <a:pt x="152638" y="222409"/>
                </a:cubicBezTo>
                <a:cubicBezTo>
                  <a:pt x="148828" y="228124"/>
                  <a:pt x="147876" y="229076"/>
                  <a:pt x="143113" y="238601"/>
                </a:cubicBezTo>
                <a:cubicBezTo>
                  <a:pt x="140256" y="243364"/>
                  <a:pt x="137398" y="249079"/>
                  <a:pt x="136446" y="250984"/>
                </a:cubicBezTo>
                <a:cubicBezTo>
                  <a:pt x="135493" y="252889"/>
                  <a:pt x="134541" y="255746"/>
                  <a:pt x="134541" y="255746"/>
                </a:cubicBezTo>
                <a:cubicBezTo>
                  <a:pt x="134541" y="258604"/>
                  <a:pt x="136446" y="262414"/>
                  <a:pt x="138351" y="264319"/>
                </a:cubicBezTo>
                <a:cubicBezTo>
                  <a:pt x="139303" y="265271"/>
                  <a:pt x="140256" y="267176"/>
                  <a:pt x="140256" y="267176"/>
                </a:cubicBezTo>
                <a:cubicBezTo>
                  <a:pt x="140256" y="267176"/>
                  <a:pt x="139303" y="269081"/>
                  <a:pt x="138351" y="270986"/>
                </a:cubicBezTo>
                <a:cubicBezTo>
                  <a:pt x="137398" y="272891"/>
                  <a:pt x="135493" y="275749"/>
                  <a:pt x="133588" y="277654"/>
                </a:cubicBezTo>
                <a:cubicBezTo>
                  <a:pt x="127873" y="288131"/>
                  <a:pt x="116443" y="301466"/>
                  <a:pt x="113586" y="303371"/>
                </a:cubicBezTo>
                <a:cubicBezTo>
                  <a:pt x="111681" y="304324"/>
                  <a:pt x="111681" y="304324"/>
                  <a:pt x="106918" y="303371"/>
                </a:cubicBezTo>
                <a:cubicBezTo>
                  <a:pt x="101203" y="301466"/>
                  <a:pt x="96441" y="301466"/>
                  <a:pt x="92631" y="303371"/>
                </a:cubicBezTo>
                <a:cubicBezTo>
                  <a:pt x="90726" y="304324"/>
                  <a:pt x="89773" y="304324"/>
                  <a:pt x="88821" y="305276"/>
                </a:cubicBezTo>
                <a:cubicBezTo>
                  <a:pt x="88821" y="305276"/>
                  <a:pt x="87868" y="305276"/>
                  <a:pt x="87868" y="305276"/>
                </a:cubicBezTo>
                <a:cubicBezTo>
                  <a:pt x="86916" y="305276"/>
                  <a:pt x="85011" y="307181"/>
                  <a:pt x="85011" y="308134"/>
                </a:cubicBezTo>
                <a:cubicBezTo>
                  <a:pt x="85011" y="308134"/>
                  <a:pt x="84058" y="310039"/>
                  <a:pt x="84058" y="311944"/>
                </a:cubicBezTo>
                <a:cubicBezTo>
                  <a:pt x="82153" y="315754"/>
                  <a:pt x="82153" y="317659"/>
                  <a:pt x="85963" y="321469"/>
                </a:cubicBezTo>
                <a:cubicBezTo>
                  <a:pt x="87868" y="324326"/>
                  <a:pt x="90726" y="326231"/>
                  <a:pt x="95488" y="328136"/>
                </a:cubicBezTo>
                <a:cubicBezTo>
                  <a:pt x="96441" y="330994"/>
                  <a:pt x="97393" y="330994"/>
                  <a:pt x="100251" y="330994"/>
                </a:cubicBezTo>
                <a:cubicBezTo>
                  <a:pt x="108823" y="329089"/>
                  <a:pt x="114538" y="329089"/>
                  <a:pt x="114538" y="330041"/>
                </a:cubicBezTo>
                <a:cubicBezTo>
                  <a:pt x="114538" y="330041"/>
                  <a:pt x="114538" y="331946"/>
                  <a:pt x="114538" y="333851"/>
                </a:cubicBezTo>
                <a:lnTo>
                  <a:pt x="114538" y="336709"/>
                </a:lnTo>
                <a:lnTo>
                  <a:pt x="118348" y="337661"/>
                </a:lnTo>
                <a:cubicBezTo>
                  <a:pt x="124063" y="339566"/>
                  <a:pt x="131683" y="341471"/>
                  <a:pt x="132636" y="342424"/>
                </a:cubicBezTo>
                <a:cubicBezTo>
                  <a:pt x="135493" y="343376"/>
                  <a:pt x="141208" y="344329"/>
                  <a:pt x="146923" y="344329"/>
                </a:cubicBezTo>
                <a:cubicBezTo>
                  <a:pt x="155496" y="344329"/>
                  <a:pt x="155496" y="344329"/>
                  <a:pt x="156448" y="337661"/>
                </a:cubicBezTo>
                <a:cubicBezTo>
                  <a:pt x="156448" y="335756"/>
                  <a:pt x="158353" y="330994"/>
                  <a:pt x="158353" y="328136"/>
                </a:cubicBezTo>
                <a:cubicBezTo>
                  <a:pt x="159306" y="323374"/>
                  <a:pt x="160258" y="321469"/>
                  <a:pt x="160258" y="313849"/>
                </a:cubicBezTo>
                <a:cubicBezTo>
                  <a:pt x="160258" y="302419"/>
                  <a:pt x="161211" y="300514"/>
                  <a:pt x="164068" y="296704"/>
                </a:cubicBezTo>
                <a:cubicBezTo>
                  <a:pt x="165021" y="294799"/>
                  <a:pt x="166926" y="291941"/>
                  <a:pt x="167878" y="290036"/>
                </a:cubicBezTo>
                <a:cubicBezTo>
                  <a:pt x="169783" y="287179"/>
                  <a:pt x="169783" y="287179"/>
                  <a:pt x="171688" y="287179"/>
                </a:cubicBezTo>
                <a:cubicBezTo>
                  <a:pt x="172641" y="287179"/>
                  <a:pt x="174546" y="287179"/>
                  <a:pt x="175498" y="286226"/>
                </a:cubicBezTo>
                <a:cubicBezTo>
                  <a:pt x="177403" y="285274"/>
                  <a:pt x="178356" y="285274"/>
                  <a:pt x="179308" y="281464"/>
                </a:cubicBezTo>
                <a:cubicBezTo>
                  <a:pt x="180261" y="278606"/>
                  <a:pt x="182166" y="276701"/>
                  <a:pt x="184071" y="274796"/>
                </a:cubicBezTo>
                <a:cubicBezTo>
                  <a:pt x="185976" y="272891"/>
                  <a:pt x="187881" y="270986"/>
                  <a:pt x="188833" y="269081"/>
                </a:cubicBezTo>
                <a:cubicBezTo>
                  <a:pt x="189786" y="267176"/>
                  <a:pt x="191691" y="264319"/>
                  <a:pt x="191691" y="263366"/>
                </a:cubicBezTo>
                <a:cubicBezTo>
                  <a:pt x="192643" y="262414"/>
                  <a:pt x="194548" y="256699"/>
                  <a:pt x="197406" y="252889"/>
                </a:cubicBezTo>
                <a:cubicBezTo>
                  <a:pt x="199311" y="248126"/>
                  <a:pt x="202168" y="244316"/>
                  <a:pt x="202168" y="244316"/>
                </a:cubicBezTo>
                <a:cubicBezTo>
                  <a:pt x="202168" y="244316"/>
                  <a:pt x="203121" y="242411"/>
                  <a:pt x="203121" y="240506"/>
                </a:cubicBezTo>
                <a:cubicBezTo>
                  <a:pt x="203121" y="238601"/>
                  <a:pt x="205026" y="232886"/>
                  <a:pt x="205978" y="229076"/>
                </a:cubicBezTo>
                <a:cubicBezTo>
                  <a:pt x="208836" y="221456"/>
                  <a:pt x="208836" y="220504"/>
                  <a:pt x="207883" y="218599"/>
                </a:cubicBezTo>
                <a:cubicBezTo>
                  <a:pt x="207883" y="217646"/>
                  <a:pt x="206931" y="215741"/>
                  <a:pt x="206931" y="214789"/>
                </a:cubicBezTo>
                <a:cubicBezTo>
                  <a:pt x="205978" y="212884"/>
                  <a:pt x="201216" y="203359"/>
                  <a:pt x="201216" y="202406"/>
                </a:cubicBezTo>
                <a:cubicBezTo>
                  <a:pt x="201216" y="201454"/>
                  <a:pt x="202168" y="202406"/>
                  <a:pt x="202168" y="203359"/>
                </a:cubicBezTo>
                <a:cubicBezTo>
                  <a:pt x="202168" y="204311"/>
                  <a:pt x="203121" y="205264"/>
                  <a:pt x="204073" y="205264"/>
                </a:cubicBezTo>
                <a:cubicBezTo>
                  <a:pt x="205026" y="206216"/>
                  <a:pt x="205978" y="207169"/>
                  <a:pt x="206931" y="210026"/>
                </a:cubicBezTo>
                <a:cubicBezTo>
                  <a:pt x="207883" y="212884"/>
                  <a:pt x="208836" y="214789"/>
                  <a:pt x="210741" y="215741"/>
                </a:cubicBezTo>
                <a:cubicBezTo>
                  <a:pt x="211693" y="216694"/>
                  <a:pt x="212646" y="216694"/>
                  <a:pt x="212646" y="216694"/>
                </a:cubicBezTo>
                <a:cubicBezTo>
                  <a:pt x="212646" y="216694"/>
                  <a:pt x="215503" y="218599"/>
                  <a:pt x="218361" y="220504"/>
                </a:cubicBezTo>
                <a:cubicBezTo>
                  <a:pt x="222171" y="223361"/>
                  <a:pt x="225028" y="224314"/>
                  <a:pt x="225981" y="224314"/>
                </a:cubicBezTo>
                <a:cubicBezTo>
                  <a:pt x="226933" y="224314"/>
                  <a:pt x="228838" y="224314"/>
                  <a:pt x="229791" y="225266"/>
                </a:cubicBezTo>
                <a:cubicBezTo>
                  <a:pt x="231696" y="225266"/>
                  <a:pt x="239316" y="226219"/>
                  <a:pt x="245031" y="227171"/>
                </a:cubicBezTo>
                <a:cubicBezTo>
                  <a:pt x="246936" y="227171"/>
                  <a:pt x="249793" y="227171"/>
                  <a:pt x="249793" y="228124"/>
                </a:cubicBezTo>
                <a:cubicBezTo>
                  <a:pt x="252651" y="229076"/>
                  <a:pt x="255508" y="230029"/>
                  <a:pt x="256461" y="231934"/>
                </a:cubicBezTo>
                <a:cubicBezTo>
                  <a:pt x="261223" y="238601"/>
                  <a:pt x="264081" y="244316"/>
                  <a:pt x="265033" y="244316"/>
                </a:cubicBezTo>
                <a:cubicBezTo>
                  <a:pt x="265986" y="244316"/>
                  <a:pt x="267891" y="246221"/>
                  <a:pt x="270748" y="247174"/>
                </a:cubicBezTo>
                <a:cubicBezTo>
                  <a:pt x="283131" y="251936"/>
                  <a:pt x="295513" y="257651"/>
                  <a:pt x="296466" y="258604"/>
                </a:cubicBezTo>
                <a:cubicBezTo>
                  <a:pt x="297418" y="259556"/>
                  <a:pt x="296466" y="260509"/>
                  <a:pt x="295513" y="265271"/>
                </a:cubicBezTo>
                <a:cubicBezTo>
                  <a:pt x="294561" y="270986"/>
                  <a:pt x="293608" y="271939"/>
                  <a:pt x="294561" y="274796"/>
                </a:cubicBezTo>
                <a:cubicBezTo>
                  <a:pt x="294561" y="277654"/>
                  <a:pt x="294561" y="278606"/>
                  <a:pt x="294561" y="279559"/>
                </a:cubicBezTo>
                <a:cubicBezTo>
                  <a:pt x="292656" y="283369"/>
                  <a:pt x="292656" y="284321"/>
                  <a:pt x="297418" y="293846"/>
                </a:cubicBezTo>
                <a:lnTo>
                  <a:pt x="301228" y="303371"/>
                </a:lnTo>
                <a:lnTo>
                  <a:pt x="305038" y="307181"/>
                </a:lnTo>
                <a:cubicBezTo>
                  <a:pt x="309801" y="311944"/>
                  <a:pt x="310753" y="312896"/>
                  <a:pt x="314563" y="312896"/>
                </a:cubicBezTo>
                <a:cubicBezTo>
                  <a:pt x="316468" y="312896"/>
                  <a:pt x="317421" y="313849"/>
                  <a:pt x="318373" y="313849"/>
                </a:cubicBezTo>
                <a:cubicBezTo>
                  <a:pt x="320278" y="314801"/>
                  <a:pt x="322183" y="314801"/>
                  <a:pt x="325041" y="313849"/>
                </a:cubicBezTo>
                <a:cubicBezTo>
                  <a:pt x="329803" y="310991"/>
                  <a:pt x="332661" y="310991"/>
                  <a:pt x="345996" y="310991"/>
                </a:cubicBezTo>
                <a:cubicBezTo>
                  <a:pt x="350758" y="310991"/>
                  <a:pt x="358378" y="309086"/>
                  <a:pt x="363141" y="307181"/>
                </a:cubicBezTo>
                <a:cubicBezTo>
                  <a:pt x="365046" y="306229"/>
                  <a:pt x="368856" y="305276"/>
                  <a:pt x="372666" y="305276"/>
                </a:cubicBezTo>
                <a:cubicBezTo>
                  <a:pt x="377428" y="304324"/>
                  <a:pt x="379333" y="304324"/>
                  <a:pt x="381238" y="303371"/>
                </a:cubicBezTo>
                <a:cubicBezTo>
                  <a:pt x="384096" y="302419"/>
                  <a:pt x="384096" y="301466"/>
                  <a:pt x="385048" y="299561"/>
                </a:cubicBezTo>
                <a:cubicBezTo>
                  <a:pt x="386001" y="297656"/>
                  <a:pt x="386001" y="297656"/>
                  <a:pt x="387906" y="301466"/>
                </a:cubicBezTo>
                <a:cubicBezTo>
                  <a:pt x="388858" y="304324"/>
                  <a:pt x="389811" y="305276"/>
                  <a:pt x="389811" y="310991"/>
                </a:cubicBezTo>
                <a:lnTo>
                  <a:pt x="390763" y="316706"/>
                </a:lnTo>
                <a:lnTo>
                  <a:pt x="388858" y="318611"/>
                </a:lnTo>
                <a:cubicBezTo>
                  <a:pt x="386953" y="320516"/>
                  <a:pt x="386953" y="322421"/>
                  <a:pt x="386953" y="324326"/>
                </a:cubicBezTo>
                <a:cubicBezTo>
                  <a:pt x="386953" y="325279"/>
                  <a:pt x="390763" y="333851"/>
                  <a:pt x="391716" y="334804"/>
                </a:cubicBezTo>
                <a:cubicBezTo>
                  <a:pt x="393621" y="335756"/>
                  <a:pt x="395526" y="335756"/>
                  <a:pt x="406003" y="330041"/>
                </a:cubicBezTo>
                <a:cubicBezTo>
                  <a:pt x="411718" y="327184"/>
                  <a:pt x="417433" y="324326"/>
                  <a:pt x="418386" y="323374"/>
                </a:cubicBezTo>
                <a:cubicBezTo>
                  <a:pt x="421243" y="322421"/>
                  <a:pt x="426958" y="315754"/>
                  <a:pt x="426958" y="314801"/>
                </a:cubicBezTo>
                <a:cubicBezTo>
                  <a:pt x="426958" y="312896"/>
                  <a:pt x="426006" y="306229"/>
                  <a:pt x="425053" y="304324"/>
                </a:cubicBezTo>
                <a:cubicBezTo>
                  <a:pt x="424101" y="302419"/>
                  <a:pt x="425053" y="301466"/>
                  <a:pt x="426958" y="300514"/>
                </a:cubicBezTo>
                <a:cubicBezTo>
                  <a:pt x="428863" y="299561"/>
                  <a:pt x="429816" y="298609"/>
                  <a:pt x="429816" y="295751"/>
                </a:cubicBezTo>
                <a:cubicBezTo>
                  <a:pt x="429816" y="294799"/>
                  <a:pt x="429816" y="291941"/>
                  <a:pt x="430768" y="290036"/>
                </a:cubicBezTo>
                <a:cubicBezTo>
                  <a:pt x="430768" y="288131"/>
                  <a:pt x="431721" y="285274"/>
                  <a:pt x="431721" y="282416"/>
                </a:cubicBezTo>
                <a:cubicBezTo>
                  <a:pt x="431721" y="278606"/>
                  <a:pt x="431721" y="277654"/>
                  <a:pt x="430768" y="276701"/>
                </a:cubicBezTo>
                <a:cubicBezTo>
                  <a:pt x="429816" y="275749"/>
                  <a:pt x="429816" y="274796"/>
                  <a:pt x="429816" y="274796"/>
                </a:cubicBezTo>
                <a:cubicBezTo>
                  <a:pt x="429816" y="274796"/>
                  <a:pt x="429816" y="273844"/>
                  <a:pt x="429816" y="273844"/>
                </a:cubicBezTo>
                <a:cubicBezTo>
                  <a:pt x="429816" y="273844"/>
                  <a:pt x="417433" y="266224"/>
                  <a:pt x="414576" y="265271"/>
                </a:cubicBezTo>
                <a:cubicBezTo>
                  <a:pt x="413623" y="264319"/>
                  <a:pt x="406956" y="262414"/>
                  <a:pt x="404098" y="261461"/>
                </a:cubicBezTo>
                <a:cubicBezTo>
                  <a:pt x="403146" y="261461"/>
                  <a:pt x="401241" y="260509"/>
                  <a:pt x="400288" y="260509"/>
                </a:cubicBezTo>
                <a:cubicBezTo>
                  <a:pt x="399336" y="260509"/>
                  <a:pt x="395526" y="259556"/>
                  <a:pt x="391716" y="259556"/>
                </a:cubicBezTo>
                <a:cubicBezTo>
                  <a:pt x="387906" y="259556"/>
                  <a:pt x="385048" y="259556"/>
                  <a:pt x="385048" y="258604"/>
                </a:cubicBezTo>
                <a:cubicBezTo>
                  <a:pt x="385048" y="257651"/>
                  <a:pt x="385048" y="257651"/>
                  <a:pt x="386001" y="257651"/>
                </a:cubicBezTo>
                <a:cubicBezTo>
                  <a:pt x="386953" y="255746"/>
                  <a:pt x="387906" y="255746"/>
                  <a:pt x="390763" y="256699"/>
                </a:cubicBezTo>
                <a:cubicBezTo>
                  <a:pt x="391716" y="256699"/>
                  <a:pt x="394573" y="257651"/>
                  <a:pt x="397431" y="257651"/>
                </a:cubicBezTo>
                <a:cubicBezTo>
                  <a:pt x="401241" y="257651"/>
                  <a:pt x="401241" y="257651"/>
                  <a:pt x="402193" y="256699"/>
                </a:cubicBezTo>
                <a:cubicBezTo>
                  <a:pt x="403146" y="255746"/>
                  <a:pt x="403146" y="255746"/>
                  <a:pt x="405051" y="255746"/>
                </a:cubicBezTo>
                <a:cubicBezTo>
                  <a:pt x="406956" y="255746"/>
                  <a:pt x="407908" y="255746"/>
                  <a:pt x="410766" y="258604"/>
                </a:cubicBezTo>
                <a:cubicBezTo>
                  <a:pt x="412671" y="259556"/>
                  <a:pt x="414576" y="261461"/>
                  <a:pt x="415528" y="261461"/>
                </a:cubicBezTo>
                <a:cubicBezTo>
                  <a:pt x="418386" y="262414"/>
                  <a:pt x="425053" y="262414"/>
                  <a:pt x="426006" y="261461"/>
                </a:cubicBezTo>
                <a:cubicBezTo>
                  <a:pt x="426958" y="261461"/>
                  <a:pt x="428863" y="260509"/>
                  <a:pt x="430768" y="259556"/>
                </a:cubicBezTo>
                <a:cubicBezTo>
                  <a:pt x="434578" y="257651"/>
                  <a:pt x="439341" y="254794"/>
                  <a:pt x="440293" y="252889"/>
                </a:cubicBezTo>
                <a:cubicBezTo>
                  <a:pt x="441246" y="250984"/>
                  <a:pt x="443151" y="246221"/>
                  <a:pt x="445056" y="235744"/>
                </a:cubicBezTo>
                <a:cubicBezTo>
                  <a:pt x="445056" y="234791"/>
                  <a:pt x="446008" y="231934"/>
                  <a:pt x="446008" y="230981"/>
                </a:cubicBezTo>
                <a:cubicBezTo>
                  <a:pt x="446961" y="227171"/>
                  <a:pt x="446961" y="217646"/>
                  <a:pt x="446008" y="213836"/>
                </a:cubicBezTo>
                <a:cubicBezTo>
                  <a:pt x="446008" y="211931"/>
                  <a:pt x="445056" y="209074"/>
                  <a:pt x="444103" y="206216"/>
                </a:cubicBezTo>
                <a:cubicBezTo>
                  <a:pt x="443151" y="200501"/>
                  <a:pt x="441246" y="196691"/>
                  <a:pt x="437436" y="191929"/>
                </a:cubicBezTo>
                <a:cubicBezTo>
                  <a:pt x="429816" y="182404"/>
                  <a:pt x="428863" y="181451"/>
                  <a:pt x="420291" y="181451"/>
                </a:cubicBezTo>
                <a:cubicBezTo>
                  <a:pt x="413623" y="180499"/>
                  <a:pt x="411718" y="180499"/>
                  <a:pt x="410766" y="176689"/>
                </a:cubicBezTo>
                <a:cubicBezTo>
                  <a:pt x="410766" y="175736"/>
                  <a:pt x="409813" y="172879"/>
                  <a:pt x="409813" y="171926"/>
                </a:cubicBezTo>
                <a:cubicBezTo>
                  <a:pt x="409813" y="170974"/>
                  <a:pt x="408861" y="169069"/>
                  <a:pt x="408861" y="169069"/>
                </a:cubicBezTo>
                <a:cubicBezTo>
                  <a:pt x="408861" y="168116"/>
                  <a:pt x="408861" y="168116"/>
                  <a:pt x="409813" y="167164"/>
                </a:cubicBezTo>
                <a:cubicBezTo>
                  <a:pt x="410766" y="166211"/>
                  <a:pt x="411718" y="164306"/>
                  <a:pt x="411718" y="162401"/>
                </a:cubicBezTo>
                <a:cubicBezTo>
                  <a:pt x="413623" y="155734"/>
                  <a:pt x="413623" y="155734"/>
                  <a:pt x="412671" y="150971"/>
                </a:cubicBezTo>
                <a:cubicBezTo>
                  <a:pt x="411718" y="148114"/>
                  <a:pt x="411718" y="145256"/>
                  <a:pt x="410766" y="143351"/>
                </a:cubicBezTo>
                <a:cubicBezTo>
                  <a:pt x="409813" y="138589"/>
                  <a:pt x="407908" y="131921"/>
                  <a:pt x="406956" y="129064"/>
                </a:cubicBezTo>
                <a:cubicBezTo>
                  <a:pt x="406003" y="127159"/>
                  <a:pt x="406003" y="125254"/>
                  <a:pt x="406003" y="124301"/>
                </a:cubicBezTo>
                <a:cubicBezTo>
                  <a:pt x="406003" y="123349"/>
                  <a:pt x="406003" y="122396"/>
                  <a:pt x="406003" y="121444"/>
                </a:cubicBezTo>
                <a:cubicBezTo>
                  <a:pt x="406003" y="121444"/>
                  <a:pt x="404098" y="118586"/>
                  <a:pt x="403146" y="115729"/>
                </a:cubicBezTo>
                <a:cubicBezTo>
                  <a:pt x="402193" y="112871"/>
                  <a:pt x="400288" y="108109"/>
                  <a:pt x="398383" y="104299"/>
                </a:cubicBezTo>
                <a:cubicBezTo>
                  <a:pt x="397431" y="101441"/>
                  <a:pt x="396478" y="98584"/>
                  <a:pt x="396478" y="97631"/>
                </a:cubicBezTo>
                <a:cubicBezTo>
                  <a:pt x="396478" y="96679"/>
                  <a:pt x="394573" y="93821"/>
                  <a:pt x="385048" y="82391"/>
                </a:cubicBezTo>
                <a:cubicBezTo>
                  <a:pt x="384096" y="80486"/>
                  <a:pt x="381238" y="76676"/>
                  <a:pt x="379333" y="74771"/>
                </a:cubicBezTo>
                <a:cubicBezTo>
                  <a:pt x="377428" y="71914"/>
                  <a:pt x="374571" y="68104"/>
                  <a:pt x="373618" y="67151"/>
                </a:cubicBezTo>
                <a:cubicBezTo>
                  <a:pt x="372666" y="65246"/>
                  <a:pt x="370761" y="63341"/>
                  <a:pt x="369808" y="62389"/>
                </a:cubicBezTo>
                <a:cubicBezTo>
                  <a:pt x="367903" y="59531"/>
                  <a:pt x="366951" y="58579"/>
                  <a:pt x="361236" y="55721"/>
                </a:cubicBezTo>
                <a:cubicBezTo>
                  <a:pt x="358378" y="54769"/>
                  <a:pt x="354568" y="51911"/>
                  <a:pt x="351711" y="50959"/>
                </a:cubicBezTo>
                <a:lnTo>
                  <a:pt x="345996" y="48101"/>
                </a:lnTo>
                <a:lnTo>
                  <a:pt x="338376" y="48101"/>
                </a:lnTo>
                <a:cubicBezTo>
                  <a:pt x="334566" y="48101"/>
                  <a:pt x="330756" y="48101"/>
                  <a:pt x="329803" y="47149"/>
                </a:cubicBezTo>
                <a:cubicBezTo>
                  <a:pt x="324088" y="45244"/>
                  <a:pt x="321231" y="44291"/>
                  <a:pt x="317421" y="44291"/>
                </a:cubicBezTo>
                <a:cubicBezTo>
                  <a:pt x="314563" y="44291"/>
                  <a:pt x="313611" y="44291"/>
                  <a:pt x="312658" y="43339"/>
                </a:cubicBezTo>
                <a:cubicBezTo>
                  <a:pt x="312658" y="43339"/>
                  <a:pt x="311706" y="40481"/>
                  <a:pt x="310753" y="37624"/>
                </a:cubicBezTo>
                <a:cubicBezTo>
                  <a:pt x="308848" y="30956"/>
                  <a:pt x="307896" y="30004"/>
                  <a:pt x="303133" y="26194"/>
                </a:cubicBezTo>
                <a:cubicBezTo>
                  <a:pt x="301228" y="24289"/>
                  <a:pt x="297418" y="20479"/>
                  <a:pt x="295513" y="18574"/>
                </a:cubicBezTo>
                <a:cubicBezTo>
                  <a:pt x="293608" y="16669"/>
                  <a:pt x="290751" y="14764"/>
                  <a:pt x="289798" y="13811"/>
                </a:cubicBezTo>
                <a:cubicBezTo>
                  <a:pt x="289798" y="7144"/>
                  <a:pt x="285036" y="7144"/>
                  <a:pt x="285036" y="7144"/>
                </a:cubicBezTo>
                <a:close/>
                <a:moveTo>
                  <a:pt x="326946" y="40481"/>
                </a:moveTo>
                <a:cubicBezTo>
                  <a:pt x="330756" y="42386"/>
                  <a:pt x="331708" y="43339"/>
                  <a:pt x="328851" y="45244"/>
                </a:cubicBezTo>
                <a:cubicBezTo>
                  <a:pt x="327898" y="46196"/>
                  <a:pt x="325993" y="47149"/>
                  <a:pt x="324088" y="47149"/>
                </a:cubicBezTo>
                <a:cubicBezTo>
                  <a:pt x="323136" y="47149"/>
                  <a:pt x="321231" y="47149"/>
                  <a:pt x="320278" y="48101"/>
                </a:cubicBezTo>
                <a:cubicBezTo>
                  <a:pt x="319326" y="48101"/>
                  <a:pt x="318373" y="48101"/>
                  <a:pt x="317421" y="47149"/>
                </a:cubicBezTo>
                <a:cubicBezTo>
                  <a:pt x="316468" y="45244"/>
                  <a:pt x="315516" y="45244"/>
                  <a:pt x="315516" y="43339"/>
                </a:cubicBezTo>
                <a:cubicBezTo>
                  <a:pt x="315516" y="40481"/>
                  <a:pt x="316468" y="39529"/>
                  <a:pt x="320278" y="39529"/>
                </a:cubicBezTo>
                <a:cubicBezTo>
                  <a:pt x="323136" y="39529"/>
                  <a:pt x="325041" y="40481"/>
                  <a:pt x="326946" y="40481"/>
                </a:cubicBezTo>
                <a:close/>
                <a:moveTo>
                  <a:pt x="256461" y="70961"/>
                </a:moveTo>
                <a:cubicBezTo>
                  <a:pt x="256461" y="70961"/>
                  <a:pt x="255508" y="72866"/>
                  <a:pt x="253603" y="74771"/>
                </a:cubicBezTo>
                <a:cubicBezTo>
                  <a:pt x="249793" y="79534"/>
                  <a:pt x="246936" y="83344"/>
                  <a:pt x="246936" y="85249"/>
                </a:cubicBezTo>
                <a:cubicBezTo>
                  <a:pt x="246936" y="86201"/>
                  <a:pt x="246936" y="86201"/>
                  <a:pt x="245983" y="87154"/>
                </a:cubicBezTo>
                <a:cubicBezTo>
                  <a:pt x="245031" y="88106"/>
                  <a:pt x="245031" y="88106"/>
                  <a:pt x="245031" y="87154"/>
                </a:cubicBezTo>
                <a:cubicBezTo>
                  <a:pt x="245031" y="87154"/>
                  <a:pt x="244078" y="86201"/>
                  <a:pt x="243126" y="85249"/>
                </a:cubicBezTo>
                <a:cubicBezTo>
                  <a:pt x="240268" y="84296"/>
                  <a:pt x="238363" y="81439"/>
                  <a:pt x="238363" y="80486"/>
                </a:cubicBezTo>
                <a:cubicBezTo>
                  <a:pt x="238363" y="79534"/>
                  <a:pt x="239316" y="79534"/>
                  <a:pt x="244078" y="79534"/>
                </a:cubicBezTo>
                <a:lnTo>
                  <a:pt x="248841" y="79534"/>
                </a:lnTo>
                <a:lnTo>
                  <a:pt x="248841" y="75724"/>
                </a:lnTo>
                <a:cubicBezTo>
                  <a:pt x="248841" y="73819"/>
                  <a:pt x="248841" y="70961"/>
                  <a:pt x="249793" y="70961"/>
                </a:cubicBezTo>
                <a:cubicBezTo>
                  <a:pt x="251698" y="70009"/>
                  <a:pt x="255508" y="70009"/>
                  <a:pt x="256461" y="70961"/>
                </a:cubicBezTo>
                <a:close/>
                <a:moveTo>
                  <a:pt x="223123" y="79534"/>
                </a:moveTo>
                <a:cubicBezTo>
                  <a:pt x="225028" y="80486"/>
                  <a:pt x="225981" y="81439"/>
                  <a:pt x="227886" y="81439"/>
                </a:cubicBezTo>
                <a:cubicBezTo>
                  <a:pt x="228838" y="81439"/>
                  <a:pt x="229791" y="81439"/>
                  <a:pt x="229791" y="82391"/>
                </a:cubicBezTo>
                <a:cubicBezTo>
                  <a:pt x="229791" y="83344"/>
                  <a:pt x="227886" y="83344"/>
                  <a:pt x="221218" y="83344"/>
                </a:cubicBezTo>
                <a:lnTo>
                  <a:pt x="217408" y="83344"/>
                </a:lnTo>
                <a:lnTo>
                  <a:pt x="217408" y="81439"/>
                </a:lnTo>
                <a:cubicBezTo>
                  <a:pt x="217408" y="80486"/>
                  <a:pt x="217408" y="79534"/>
                  <a:pt x="218361" y="79534"/>
                </a:cubicBezTo>
                <a:cubicBezTo>
                  <a:pt x="220266" y="77629"/>
                  <a:pt x="220266" y="77629"/>
                  <a:pt x="223123" y="79534"/>
                </a:cubicBezTo>
                <a:close/>
                <a:moveTo>
                  <a:pt x="211693" y="81439"/>
                </a:moveTo>
                <a:cubicBezTo>
                  <a:pt x="211693" y="82391"/>
                  <a:pt x="199311" y="83344"/>
                  <a:pt x="196453" y="82391"/>
                </a:cubicBezTo>
                <a:cubicBezTo>
                  <a:pt x="194548" y="82391"/>
                  <a:pt x="194548" y="82391"/>
                  <a:pt x="195501" y="81439"/>
                </a:cubicBezTo>
                <a:cubicBezTo>
                  <a:pt x="196453" y="80486"/>
                  <a:pt x="198358" y="80486"/>
                  <a:pt x="204073" y="80486"/>
                </a:cubicBezTo>
                <a:cubicBezTo>
                  <a:pt x="207883" y="81439"/>
                  <a:pt x="211693" y="81439"/>
                  <a:pt x="211693" y="81439"/>
                </a:cubicBezTo>
                <a:close/>
                <a:moveTo>
                  <a:pt x="185023" y="101441"/>
                </a:moveTo>
                <a:cubicBezTo>
                  <a:pt x="185976" y="102394"/>
                  <a:pt x="185976" y="102394"/>
                  <a:pt x="185976" y="103346"/>
                </a:cubicBezTo>
                <a:cubicBezTo>
                  <a:pt x="185023" y="104299"/>
                  <a:pt x="181213" y="104299"/>
                  <a:pt x="178356" y="102394"/>
                </a:cubicBezTo>
                <a:cubicBezTo>
                  <a:pt x="176451" y="101441"/>
                  <a:pt x="176451" y="101441"/>
                  <a:pt x="177403" y="100489"/>
                </a:cubicBezTo>
                <a:cubicBezTo>
                  <a:pt x="181213" y="100489"/>
                  <a:pt x="183118" y="100489"/>
                  <a:pt x="185023" y="101441"/>
                </a:cubicBezTo>
                <a:close/>
                <a:moveTo>
                  <a:pt x="208836" y="106204"/>
                </a:moveTo>
                <a:cubicBezTo>
                  <a:pt x="208836" y="107156"/>
                  <a:pt x="208836" y="108109"/>
                  <a:pt x="209788" y="109061"/>
                </a:cubicBezTo>
                <a:cubicBezTo>
                  <a:pt x="209788" y="110014"/>
                  <a:pt x="209788" y="110966"/>
                  <a:pt x="209788" y="110966"/>
                </a:cubicBezTo>
                <a:cubicBezTo>
                  <a:pt x="208836" y="111919"/>
                  <a:pt x="207883" y="111919"/>
                  <a:pt x="207883" y="108109"/>
                </a:cubicBezTo>
                <a:cubicBezTo>
                  <a:pt x="207883" y="104299"/>
                  <a:pt x="208836" y="103346"/>
                  <a:pt x="208836" y="106204"/>
                </a:cubicBezTo>
                <a:close/>
                <a:moveTo>
                  <a:pt x="267891" y="138589"/>
                </a:moveTo>
                <a:cubicBezTo>
                  <a:pt x="269796" y="139541"/>
                  <a:pt x="269796" y="140494"/>
                  <a:pt x="269796" y="142399"/>
                </a:cubicBezTo>
                <a:cubicBezTo>
                  <a:pt x="269796" y="145256"/>
                  <a:pt x="272653" y="150019"/>
                  <a:pt x="274558" y="150019"/>
                </a:cubicBezTo>
                <a:cubicBezTo>
                  <a:pt x="275511" y="150019"/>
                  <a:pt x="275511" y="150971"/>
                  <a:pt x="276463" y="153829"/>
                </a:cubicBezTo>
                <a:cubicBezTo>
                  <a:pt x="276463" y="154781"/>
                  <a:pt x="277416" y="158591"/>
                  <a:pt x="278368" y="162401"/>
                </a:cubicBezTo>
                <a:cubicBezTo>
                  <a:pt x="280273" y="170021"/>
                  <a:pt x="280273" y="171926"/>
                  <a:pt x="277416" y="172879"/>
                </a:cubicBezTo>
                <a:cubicBezTo>
                  <a:pt x="275511" y="172879"/>
                  <a:pt x="275511" y="172879"/>
                  <a:pt x="262176" y="166211"/>
                </a:cubicBezTo>
                <a:cubicBezTo>
                  <a:pt x="256461" y="163354"/>
                  <a:pt x="250746" y="160496"/>
                  <a:pt x="249793" y="160496"/>
                </a:cubicBezTo>
                <a:cubicBezTo>
                  <a:pt x="248841" y="160496"/>
                  <a:pt x="246936" y="160496"/>
                  <a:pt x="245983" y="159544"/>
                </a:cubicBezTo>
                <a:cubicBezTo>
                  <a:pt x="244078" y="159544"/>
                  <a:pt x="241221" y="158591"/>
                  <a:pt x="238363" y="158591"/>
                </a:cubicBezTo>
                <a:cubicBezTo>
                  <a:pt x="235506" y="158591"/>
                  <a:pt x="232648" y="157639"/>
                  <a:pt x="231696" y="157639"/>
                </a:cubicBezTo>
                <a:cubicBezTo>
                  <a:pt x="228838" y="157639"/>
                  <a:pt x="228838" y="156686"/>
                  <a:pt x="229791" y="153829"/>
                </a:cubicBezTo>
                <a:cubicBezTo>
                  <a:pt x="230743" y="151924"/>
                  <a:pt x="230743" y="151924"/>
                  <a:pt x="230743" y="150971"/>
                </a:cubicBezTo>
                <a:cubicBezTo>
                  <a:pt x="228838" y="147161"/>
                  <a:pt x="229791" y="146209"/>
                  <a:pt x="238363" y="145256"/>
                </a:cubicBezTo>
                <a:cubicBezTo>
                  <a:pt x="245031" y="144304"/>
                  <a:pt x="246936" y="144304"/>
                  <a:pt x="256461" y="139541"/>
                </a:cubicBezTo>
                <a:cubicBezTo>
                  <a:pt x="260271" y="137636"/>
                  <a:pt x="265033" y="135731"/>
                  <a:pt x="265033" y="135731"/>
                </a:cubicBezTo>
                <a:cubicBezTo>
                  <a:pt x="265986" y="136684"/>
                  <a:pt x="266938" y="136684"/>
                  <a:pt x="267891" y="138589"/>
                </a:cubicBezTo>
                <a:close/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23774400" cy="1335087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73" t="-16149" r="-15560" b="-1221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23774400" cy="1335087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-30163"/>
            <a:ext cx="23774400" cy="13381038"/>
          </a:xfrm>
          <a:prstGeom prst="rect">
            <a:avLst/>
          </a:prstGeom>
          <a:solidFill>
            <a:srgbClr val="38572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342629" y="6841021"/>
            <a:ext cx="3089143" cy="3084009"/>
          </a:xfrm>
          <a:prstGeom prst="ellipse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6" name="Donut 15"/>
          <p:cNvSpPr/>
          <p:nvPr/>
        </p:nvSpPr>
        <p:spPr>
          <a:xfrm>
            <a:off x="8025771" y="4528014"/>
            <a:ext cx="7722858" cy="7710023"/>
          </a:xfrm>
          <a:prstGeom prst="donut">
            <a:avLst>
              <a:gd name="adj" fmla="val 5709"/>
            </a:avLst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012672" y="3581784"/>
            <a:ext cx="1783080" cy="1780117"/>
          </a:xfrm>
          <a:prstGeom prst="ellipse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4597419" y="7261568"/>
            <a:ext cx="1783080" cy="1780117"/>
          </a:xfrm>
          <a:prstGeom prst="ellipse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253485" y="7268775"/>
            <a:ext cx="1783080" cy="1780117"/>
          </a:xfrm>
          <a:prstGeom prst="ellipse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061797" y="7768880"/>
            <a:ext cx="3454573" cy="1231508"/>
          </a:xfrm>
          <a:prstGeom prst="rect">
            <a:avLst/>
          </a:prstGeom>
          <a:noFill/>
          <a:ln>
            <a:noFill/>
          </a:ln>
        </p:spPr>
        <p:txBody>
          <a:bodyPr wrap="square" lIns="178198" tIns="89099" rIns="178198" bIns="89099" rtlCol="0">
            <a:spAutoFit/>
          </a:bodyPr>
          <a:lstStyle/>
          <a:p>
            <a:pPr marL="178198" algn="ctr">
              <a:lnSpc>
                <a:spcPts val="8185"/>
              </a:lnSpc>
            </a:pPr>
            <a:r>
              <a:rPr lang="en-US" sz="3600" spc="300" dirty="0">
                <a:solidFill>
                  <a:schemeClr val="bg1"/>
                </a:solidFill>
                <a:latin typeface="Ubuntu"/>
              </a:rPr>
              <a:t>Contact Us</a:t>
            </a:r>
            <a:endParaRPr lang="en-US" sz="3600" spc="3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974499" y="2687450"/>
            <a:ext cx="1783080" cy="178011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78198" tIns="89099" rIns="178198" bIns="890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11619738" y="4071316"/>
            <a:ext cx="534924" cy="801053"/>
          </a:xfrm>
          <a:custGeom>
            <a:avLst/>
            <a:gdLst>
              <a:gd name="T0" fmla="*/ 1029 w 1054"/>
              <a:gd name="T1" fmla="*/ 381 h 1530"/>
              <a:gd name="T2" fmla="*/ 1005 w 1054"/>
              <a:gd name="T3" fmla="*/ 320 h 1530"/>
              <a:gd name="T4" fmla="*/ 520 w 1054"/>
              <a:gd name="T5" fmla="*/ 0 h 1530"/>
              <a:gd name="T6" fmla="*/ 0 w 1054"/>
              <a:gd name="T7" fmla="*/ 475 h 1530"/>
              <a:gd name="T8" fmla="*/ 0 w 1054"/>
              <a:gd name="T9" fmla="*/ 540 h 1530"/>
              <a:gd name="T10" fmla="*/ 2 w 1054"/>
              <a:gd name="T11" fmla="*/ 580 h 1530"/>
              <a:gd name="T12" fmla="*/ 231 w 1054"/>
              <a:gd name="T13" fmla="*/ 1046 h 1530"/>
              <a:gd name="T14" fmla="*/ 527 w 1054"/>
              <a:gd name="T15" fmla="*/ 1530 h 1530"/>
              <a:gd name="T16" fmla="*/ 709 w 1054"/>
              <a:gd name="T17" fmla="*/ 1217 h 1530"/>
              <a:gd name="T18" fmla="*/ 761 w 1054"/>
              <a:gd name="T19" fmla="*/ 1129 h 1530"/>
              <a:gd name="T20" fmla="*/ 802 w 1054"/>
              <a:gd name="T21" fmla="*/ 1073 h 1530"/>
              <a:gd name="T22" fmla="*/ 1054 w 1054"/>
              <a:gd name="T23" fmla="*/ 543 h 1530"/>
              <a:gd name="T24" fmla="*/ 1054 w 1054"/>
              <a:gd name="T25" fmla="*/ 471 h 1530"/>
              <a:gd name="T26" fmla="*/ 1029 w 1054"/>
              <a:gd name="T27" fmla="*/ 381 h 1530"/>
              <a:gd name="T28" fmla="*/ 524 w 1054"/>
              <a:gd name="T29" fmla="*/ 709 h 1530"/>
              <a:gd name="T30" fmla="*/ 345 w 1054"/>
              <a:gd name="T31" fmla="*/ 581 h 1530"/>
              <a:gd name="T32" fmla="*/ 340 w 1054"/>
              <a:gd name="T33" fmla="*/ 533 h 1530"/>
              <a:gd name="T34" fmla="*/ 340 w 1054"/>
              <a:gd name="T35" fmla="*/ 491 h 1530"/>
              <a:gd name="T36" fmla="*/ 530 w 1054"/>
              <a:gd name="T37" fmla="*/ 317 h 1530"/>
              <a:gd name="T38" fmla="*/ 723 w 1054"/>
              <a:gd name="T39" fmla="*/ 513 h 1530"/>
              <a:gd name="T40" fmla="*/ 524 w 1054"/>
              <a:gd name="T41" fmla="*/ 709 h 1530"/>
              <a:gd name="T42" fmla="*/ 524 w 1054"/>
              <a:gd name="T43" fmla="*/ 709 h 1530"/>
              <a:gd name="T44" fmla="*/ 524 w 1054"/>
              <a:gd name="T45" fmla="*/ 709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54" h="1530">
                <a:moveTo>
                  <a:pt x="1029" y="381"/>
                </a:moveTo>
                <a:cubicBezTo>
                  <a:pt x="1023" y="360"/>
                  <a:pt x="1013" y="339"/>
                  <a:pt x="1005" y="320"/>
                </a:cubicBezTo>
                <a:cubicBezTo>
                  <a:pt x="907" y="85"/>
                  <a:pt x="693" y="0"/>
                  <a:pt x="520" y="0"/>
                </a:cubicBezTo>
                <a:cubicBezTo>
                  <a:pt x="289" y="0"/>
                  <a:pt x="34" y="155"/>
                  <a:pt x="0" y="475"/>
                </a:cubicBezTo>
                <a:cubicBezTo>
                  <a:pt x="0" y="540"/>
                  <a:pt x="0" y="540"/>
                  <a:pt x="0" y="540"/>
                </a:cubicBezTo>
                <a:cubicBezTo>
                  <a:pt x="0" y="543"/>
                  <a:pt x="1" y="567"/>
                  <a:pt x="2" y="580"/>
                </a:cubicBezTo>
                <a:cubicBezTo>
                  <a:pt x="21" y="732"/>
                  <a:pt x="142" y="894"/>
                  <a:pt x="231" y="1046"/>
                </a:cubicBezTo>
                <a:cubicBezTo>
                  <a:pt x="328" y="1209"/>
                  <a:pt x="428" y="1370"/>
                  <a:pt x="527" y="1530"/>
                </a:cubicBezTo>
                <a:cubicBezTo>
                  <a:pt x="589" y="1426"/>
                  <a:pt x="650" y="1319"/>
                  <a:pt x="709" y="1217"/>
                </a:cubicBezTo>
                <a:cubicBezTo>
                  <a:pt x="726" y="1187"/>
                  <a:pt x="745" y="1157"/>
                  <a:pt x="761" y="1129"/>
                </a:cubicBezTo>
                <a:cubicBezTo>
                  <a:pt x="772" y="1110"/>
                  <a:pt x="793" y="1091"/>
                  <a:pt x="802" y="1073"/>
                </a:cubicBezTo>
                <a:cubicBezTo>
                  <a:pt x="899" y="896"/>
                  <a:pt x="1054" y="718"/>
                  <a:pt x="1054" y="543"/>
                </a:cubicBezTo>
                <a:cubicBezTo>
                  <a:pt x="1054" y="471"/>
                  <a:pt x="1054" y="471"/>
                  <a:pt x="1054" y="471"/>
                </a:cubicBezTo>
                <a:cubicBezTo>
                  <a:pt x="1054" y="452"/>
                  <a:pt x="1030" y="385"/>
                  <a:pt x="1029" y="381"/>
                </a:cubicBezTo>
                <a:close/>
                <a:moveTo>
                  <a:pt x="524" y="709"/>
                </a:moveTo>
                <a:cubicBezTo>
                  <a:pt x="456" y="709"/>
                  <a:pt x="382" y="675"/>
                  <a:pt x="345" y="581"/>
                </a:cubicBezTo>
                <a:cubicBezTo>
                  <a:pt x="340" y="566"/>
                  <a:pt x="340" y="536"/>
                  <a:pt x="340" y="533"/>
                </a:cubicBezTo>
                <a:cubicBezTo>
                  <a:pt x="340" y="491"/>
                  <a:pt x="340" y="491"/>
                  <a:pt x="340" y="491"/>
                </a:cubicBezTo>
                <a:cubicBezTo>
                  <a:pt x="340" y="371"/>
                  <a:pt x="442" y="317"/>
                  <a:pt x="530" y="317"/>
                </a:cubicBezTo>
                <a:cubicBezTo>
                  <a:pt x="639" y="317"/>
                  <a:pt x="723" y="404"/>
                  <a:pt x="723" y="513"/>
                </a:cubicBezTo>
                <a:cubicBezTo>
                  <a:pt x="723" y="622"/>
                  <a:pt x="633" y="709"/>
                  <a:pt x="524" y="709"/>
                </a:cubicBezTo>
                <a:close/>
                <a:moveTo>
                  <a:pt x="524" y="709"/>
                </a:moveTo>
                <a:cubicBezTo>
                  <a:pt x="524" y="709"/>
                  <a:pt x="524" y="709"/>
                  <a:pt x="524" y="70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rot="0" vert="horz" wrap="square" lIns="178198" tIns="89099" rIns="178198" bIns="89099" anchor="t" anchorCtr="0" upright="1">
            <a:noAutofit/>
          </a:bodyPr>
          <a:lstStyle/>
          <a:p>
            <a:pPr algn="ctr"/>
            <a:endParaRPr lang="en-US" sz="23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3" name="Group 4"/>
          <p:cNvGrpSpPr>
            <a:grpSpLocks noChangeAspect="1"/>
          </p:cNvGrpSpPr>
          <p:nvPr/>
        </p:nvGrpSpPr>
        <p:grpSpPr bwMode="auto">
          <a:xfrm>
            <a:off x="7829840" y="7868828"/>
            <a:ext cx="630375" cy="495505"/>
            <a:chOff x="6337" y="1909"/>
            <a:chExt cx="522" cy="411"/>
          </a:xfrm>
          <a:solidFill>
            <a:schemeClr val="bg1"/>
          </a:solidFill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6337" y="1909"/>
              <a:ext cx="522" cy="262"/>
            </a:xfrm>
            <a:custGeom>
              <a:avLst/>
              <a:gdLst>
                <a:gd name="T0" fmla="*/ 21 w 218"/>
                <a:gd name="T1" fmla="*/ 53 h 109"/>
                <a:gd name="T2" fmla="*/ 46 w 218"/>
                <a:gd name="T3" fmla="*/ 70 h 109"/>
                <a:gd name="T4" fmla="*/ 78 w 218"/>
                <a:gd name="T5" fmla="*/ 92 h 109"/>
                <a:gd name="T6" fmla="*/ 83 w 218"/>
                <a:gd name="T7" fmla="*/ 96 h 109"/>
                <a:gd name="T8" fmla="*/ 89 w 218"/>
                <a:gd name="T9" fmla="*/ 101 h 109"/>
                <a:gd name="T10" fmla="*/ 96 w 218"/>
                <a:gd name="T11" fmla="*/ 104 h 109"/>
                <a:gd name="T12" fmla="*/ 103 w 218"/>
                <a:gd name="T13" fmla="*/ 108 h 109"/>
                <a:gd name="T14" fmla="*/ 109 w 218"/>
                <a:gd name="T15" fmla="*/ 109 h 109"/>
                <a:gd name="T16" fmla="*/ 109 w 218"/>
                <a:gd name="T17" fmla="*/ 109 h 109"/>
                <a:gd name="T18" fmla="*/ 115 w 218"/>
                <a:gd name="T19" fmla="*/ 108 h 109"/>
                <a:gd name="T20" fmla="*/ 122 w 218"/>
                <a:gd name="T21" fmla="*/ 104 h 109"/>
                <a:gd name="T22" fmla="*/ 128 w 218"/>
                <a:gd name="T23" fmla="*/ 101 h 109"/>
                <a:gd name="T24" fmla="*/ 135 w 218"/>
                <a:gd name="T25" fmla="*/ 96 h 109"/>
                <a:gd name="T26" fmla="*/ 140 w 218"/>
                <a:gd name="T27" fmla="*/ 92 h 109"/>
                <a:gd name="T28" fmla="*/ 197 w 218"/>
                <a:gd name="T29" fmla="*/ 53 h 109"/>
                <a:gd name="T30" fmla="*/ 212 w 218"/>
                <a:gd name="T31" fmla="*/ 38 h 109"/>
                <a:gd name="T32" fmla="*/ 218 w 218"/>
                <a:gd name="T33" fmla="*/ 19 h 109"/>
                <a:gd name="T34" fmla="*/ 212 w 218"/>
                <a:gd name="T35" fmla="*/ 6 h 109"/>
                <a:gd name="T36" fmla="*/ 198 w 218"/>
                <a:gd name="T37" fmla="*/ 0 h 109"/>
                <a:gd name="T38" fmla="*/ 19 w 218"/>
                <a:gd name="T39" fmla="*/ 0 h 109"/>
                <a:gd name="T40" fmla="*/ 5 w 218"/>
                <a:gd name="T41" fmla="*/ 6 h 109"/>
                <a:gd name="T42" fmla="*/ 0 w 218"/>
                <a:gd name="T43" fmla="*/ 22 h 109"/>
                <a:gd name="T44" fmla="*/ 7 w 218"/>
                <a:gd name="T45" fmla="*/ 39 h 109"/>
                <a:gd name="T46" fmla="*/ 21 w 218"/>
                <a:gd name="T47" fmla="*/ 53 h 109"/>
                <a:gd name="T48" fmla="*/ 21 w 218"/>
                <a:gd name="T49" fmla="*/ 53 h 109"/>
                <a:gd name="T50" fmla="*/ 21 w 218"/>
                <a:gd name="T51" fmla="*/ 5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8" h="109">
                  <a:moveTo>
                    <a:pt x="21" y="53"/>
                  </a:moveTo>
                  <a:cubicBezTo>
                    <a:pt x="24" y="55"/>
                    <a:pt x="32" y="60"/>
                    <a:pt x="46" y="70"/>
                  </a:cubicBezTo>
                  <a:cubicBezTo>
                    <a:pt x="60" y="80"/>
                    <a:pt x="70" y="87"/>
                    <a:pt x="78" y="92"/>
                  </a:cubicBezTo>
                  <a:cubicBezTo>
                    <a:pt x="78" y="93"/>
                    <a:pt x="80" y="94"/>
                    <a:pt x="83" y="96"/>
                  </a:cubicBezTo>
                  <a:cubicBezTo>
                    <a:pt x="85" y="98"/>
                    <a:pt x="88" y="99"/>
                    <a:pt x="89" y="101"/>
                  </a:cubicBezTo>
                  <a:cubicBezTo>
                    <a:pt x="91" y="102"/>
                    <a:pt x="93" y="103"/>
                    <a:pt x="96" y="104"/>
                  </a:cubicBezTo>
                  <a:cubicBezTo>
                    <a:pt x="98" y="106"/>
                    <a:pt x="100" y="107"/>
                    <a:pt x="103" y="108"/>
                  </a:cubicBezTo>
                  <a:cubicBezTo>
                    <a:pt x="105" y="109"/>
                    <a:pt x="107" y="109"/>
                    <a:pt x="109" y="109"/>
                  </a:cubicBezTo>
                  <a:cubicBezTo>
                    <a:pt x="109" y="109"/>
                    <a:pt x="109" y="109"/>
                    <a:pt x="109" y="109"/>
                  </a:cubicBezTo>
                  <a:cubicBezTo>
                    <a:pt x="111" y="109"/>
                    <a:pt x="113" y="109"/>
                    <a:pt x="115" y="108"/>
                  </a:cubicBezTo>
                  <a:cubicBezTo>
                    <a:pt x="117" y="107"/>
                    <a:pt x="120" y="106"/>
                    <a:pt x="122" y="104"/>
                  </a:cubicBezTo>
                  <a:cubicBezTo>
                    <a:pt x="125" y="103"/>
                    <a:pt x="127" y="102"/>
                    <a:pt x="128" y="101"/>
                  </a:cubicBezTo>
                  <a:cubicBezTo>
                    <a:pt x="130" y="99"/>
                    <a:pt x="132" y="98"/>
                    <a:pt x="135" y="96"/>
                  </a:cubicBezTo>
                  <a:cubicBezTo>
                    <a:pt x="138" y="94"/>
                    <a:pt x="139" y="93"/>
                    <a:pt x="140" y="92"/>
                  </a:cubicBezTo>
                  <a:cubicBezTo>
                    <a:pt x="148" y="87"/>
                    <a:pt x="167" y="74"/>
                    <a:pt x="197" y="53"/>
                  </a:cubicBezTo>
                  <a:cubicBezTo>
                    <a:pt x="203" y="49"/>
                    <a:pt x="208" y="44"/>
                    <a:pt x="212" y="38"/>
                  </a:cubicBezTo>
                  <a:cubicBezTo>
                    <a:pt x="216" y="32"/>
                    <a:pt x="218" y="26"/>
                    <a:pt x="218" y="19"/>
                  </a:cubicBezTo>
                  <a:cubicBezTo>
                    <a:pt x="218" y="14"/>
                    <a:pt x="216" y="10"/>
                    <a:pt x="212" y="6"/>
                  </a:cubicBezTo>
                  <a:cubicBezTo>
                    <a:pt x="208" y="2"/>
                    <a:pt x="204" y="0"/>
                    <a:pt x="19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0"/>
                    <a:pt x="8" y="2"/>
                    <a:pt x="5" y="6"/>
                  </a:cubicBezTo>
                  <a:cubicBezTo>
                    <a:pt x="2" y="11"/>
                    <a:pt x="0" y="16"/>
                    <a:pt x="0" y="22"/>
                  </a:cubicBezTo>
                  <a:cubicBezTo>
                    <a:pt x="0" y="27"/>
                    <a:pt x="2" y="33"/>
                    <a:pt x="7" y="39"/>
                  </a:cubicBezTo>
                  <a:cubicBezTo>
                    <a:pt x="11" y="45"/>
                    <a:pt x="16" y="49"/>
                    <a:pt x="21" y="53"/>
                  </a:cubicBezTo>
                  <a:close/>
                  <a:moveTo>
                    <a:pt x="21" y="53"/>
                  </a:moveTo>
                  <a:cubicBezTo>
                    <a:pt x="21" y="53"/>
                    <a:pt x="21" y="53"/>
                    <a:pt x="21" y="5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6337" y="2041"/>
              <a:ext cx="522" cy="279"/>
            </a:xfrm>
            <a:custGeom>
              <a:avLst/>
              <a:gdLst>
                <a:gd name="T0" fmla="*/ 206 w 218"/>
                <a:gd name="T1" fmla="*/ 11 h 116"/>
                <a:gd name="T2" fmla="*/ 145 w 218"/>
                <a:gd name="T3" fmla="*/ 53 h 116"/>
                <a:gd name="T4" fmla="*/ 134 w 218"/>
                <a:gd name="T5" fmla="*/ 61 h 116"/>
                <a:gd name="T6" fmla="*/ 122 w 218"/>
                <a:gd name="T7" fmla="*/ 66 h 116"/>
                <a:gd name="T8" fmla="*/ 109 w 218"/>
                <a:gd name="T9" fmla="*/ 69 h 116"/>
                <a:gd name="T10" fmla="*/ 109 w 218"/>
                <a:gd name="T11" fmla="*/ 69 h 116"/>
                <a:gd name="T12" fmla="*/ 95 w 218"/>
                <a:gd name="T13" fmla="*/ 66 h 116"/>
                <a:gd name="T14" fmla="*/ 84 w 218"/>
                <a:gd name="T15" fmla="*/ 61 h 116"/>
                <a:gd name="T16" fmla="*/ 73 w 218"/>
                <a:gd name="T17" fmla="*/ 53 h 116"/>
                <a:gd name="T18" fmla="*/ 12 w 218"/>
                <a:gd name="T19" fmla="*/ 11 h 116"/>
                <a:gd name="T20" fmla="*/ 0 w 218"/>
                <a:gd name="T21" fmla="*/ 0 h 116"/>
                <a:gd name="T22" fmla="*/ 0 w 218"/>
                <a:gd name="T23" fmla="*/ 97 h 116"/>
                <a:gd name="T24" fmla="*/ 6 w 218"/>
                <a:gd name="T25" fmla="*/ 110 h 116"/>
                <a:gd name="T26" fmla="*/ 19 w 218"/>
                <a:gd name="T27" fmla="*/ 116 h 116"/>
                <a:gd name="T28" fmla="*/ 198 w 218"/>
                <a:gd name="T29" fmla="*/ 116 h 116"/>
                <a:gd name="T30" fmla="*/ 212 w 218"/>
                <a:gd name="T31" fmla="*/ 110 h 116"/>
                <a:gd name="T32" fmla="*/ 218 w 218"/>
                <a:gd name="T33" fmla="*/ 97 h 116"/>
                <a:gd name="T34" fmla="*/ 218 w 218"/>
                <a:gd name="T35" fmla="*/ 0 h 116"/>
                <a:gd name="T36" fmla="*/ 206 w 218"/>
                <a:gd name="T37" fmla="*/ 11 h 116"/>
                <a:gd name="T38" fmla="*/ 206 w 218"/>
                <a:gd name="T39" fmla="*/ 11 h 116"/>
                <a:gd name="T40" fmla="*/ 206 w 218"/>
                <a:gd name="T41" fmla="*/ 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8" h="116">
                  <a:moveTo>
                    <a:pt x="206" y="11"/>
                  </a:moveTo>
                  <a:cubicBezTo>
                    <a:pt x="179" y="29"/>
                    <a:pt x="159" y="43"/>
                    <a:pt x="145" y="53"/>
                  </a:cubicBezTo>
                  <a:cubicBezTo>
                    <a:pt x="140" y="56"/>
                    <a:pt x="137" y="59"/>
                    <a:pt x="134" y="61"/>
                  </a:cubicBezTo>
                  <a:cubicBezTo>
                    <a:pt x="131" y="63"/>
                    <a:pt x="127" y="64"/>
                    <a:pt x="122" y="66"/>
                  </a:cubicBezTo>
                  <a:cubicBezTo>
                    <a:pt x="118" y="68"/>
                    <a:pt x="113" y="69"/>
                    <a:pt x="109" y="69"/>
                  </a:cubicBezTo>
                  <a:cubicBezTo>
                    <a:pt x="109" y="69"/>
                    <a:pt x="109" y="69"/>
                    <a:pt x="109" y="69"/>
                  </a:cubicBezTo>
                  <a:cubicBezTo>
                    <a:pt x="105" y="69"/>
                    <a:pt x="100" y="68"/>
                    <a:pt x="95" y="66"/>
                  </a:cubicBezTo>
                  <a:cubicBezTo>
                    <a:pt x="91" y="64"/>
                    <a:pt x="87" y="63"/>
                    <a:pt x="84" y="61"/>
                  </a:cubicBezTo>
                  <a:cubicBezTo>
                    <a:pt x="81" y="59"/>
                    <a:pt x="77" y="56"/>
                    <a:pt x="73" y="53"/>
                  </a:cubicBezTo>
                  <a:cubicBezTo>
                    <a:pt x="62" y="45"/>
                    <a:pt x="42" y="31"/>
                    <a:pt x="12" y="11"/>
                  </a:cubicBezTo>
                  <a:cubicBezTo>
                    <a:pt x="8" y="8"/>
                    <a:pt x="4" y="4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2" y="107"/>
                    <a:pt x="6" y="110"/>
                  </a:cubicBezTo>
                  <a:cubicBezTo>
                    <a:pt x="10" y="114"/>
                    <a:pt x="14" y="116"/>
                    <a:pt x="19" y="116"/>
                  </a:cubicBezTo>
                  <a:cubicBezTo>
                    <a:pt x="198" y="116"/>
                    <a:pt x="198" y="116"/>
                    <a:pt x="198" y="116"/>
                  </a:cubicBezTo>
                  <a:cubicBezTo>
                    <a:pt x="204" y="116"/>
                    <a:pt x="208" y="114"/>
                    <a:pt x="212" y="110"/>
                  </a:cubicBezTo>
                  <a:cubicBezTo>
                    <a:pt x="216" y="107"/>
                    <a:pt x="218" y="102"/>
                    <a:pt x="218" y="97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4" y="4"/>
                    <a:pt x="210" y="8"/>
                    <a:pt x="206" y="11"/>
                  </a:cubicBezTo>
                  <a:close/>
                  <a:moveTo>
                    <a:pt x="206" y="11"/>
                  </a:moveTo>
                  <a:cubicBezTo>
                    <a:pt x="206" y="11"/>
                    <a:pt x="206" y="11"/>
                    <a:pt x="206" y="1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Freeform 10"/>
          <p:cNvSpPr>
            <a:spLocks noEditPoints="1"/>
          </p:cNvSpPr>
          <p:nvPr/>
        </p:nvSpPr>
        <p:spPr bwMode="auto">
          <a:xfrm>
            <a:off x="15132533" y="7795790"/>
            <a:ext cx="712856" cy="711673"/>
          </a:xfrm>
          <a:custGeom>
            <a:avLst/>
            <a:gdLst>
              <a:gd name="T0" fmla="*/ 180 w 186"/>
              <a:gd name="T1" fmla="*/ 145 h 187"/>
              <a:gd name="T2" fmla="*/ 152 w 186"/>
              <a:gd name="T3" fmla="*/ 117 h 187"/>
              <a:gd name="T4" fmla="*/ 132 w 186"/>
              <a:gd name="T5" fmla="*/ 117 h 187"/>
              <a:gd name="T6" fmla="*/ 117 w 186"/>
              <a:gd name="T7" fmla="*/ 131 h 187"/>
              <a:gd name="T8" fmla="*/ 115 w 186"/>
              <a:gd name="T9" fmla="*/ 130 h 187"/>
              <a:gd name="T10" fmla="*/ 81 w 186"/>
              <a:gd name="T11" fmla="*/ 105 h 187"/>
              <a:gd name="T12" fmla="*/ 56 w 186"/>
              <a:gd name="T13" fmla="*/ 71 h 187"/>
              <a:gd name="T14" fmla="*/ 55 w 186"/>
              <a:gd name="T15" fmla="*/ 69 h 187"/>
              <a:gd name="T16" fmla="*/ 64 w 186"/>
              <a:gd name="T17" fmla="*/ 59 h 187"/>
              <a:gd name="T18" fmla="*/ 69 w 186"/>
              <a:gd name="T19" fmla="*/ 55 h 187"/>
              <a:gd name="T20" fmla="*/ 69 w 186"/>
              <a:gd name="T21" fmla="*/ 34 h 187"/>
              <a:gd name="T22" fmla="*/ 41 w 186"/>
              <a:gd name="T23" fmla="*/ 6 h 187"/>
              <a:gd name="T24" fmla="*/ 21 w 186"/>
              <a:gd name="T25" fmla="*/ 6 h 187"/>
              <a:gd name="T26" fmla="*/ 13 w 186"/>
              <a:gd name="T27" fmla="*/ 14 h 187"/>
              <a:gd name="T28" fmla="*/ 13 w 186"/>
              <a:gd name="T29" fmla="*/ 15 h 187"/>
              <a:gd name="T30" fmla="*/ 6 w 186"/>
              <a:gd name="T31" fmla="*/ 26 h 187"/>
              <a:gd name="T32" fmla="*/ 4 w 186"/>
              <a:gd name="T33" fmla="*/ 38 h 187"/>
              <a:gd name="T34" fmla="*/ 52 w 186"/>
              <a:gd name="T35" fmla="*/ 134 h 187"/>
              <a:gd name="T36" fmla="*/ 148 w 186"/>
              <a:gd name="T37" fmla="*/ 183 h 187"/>
              <a:gd name="T38" fmla="*/ 160 w 186"/>
              <a:gd name="T39" fmla="*/ 180 h 187"/>
              <a:gd name="T40" fmla="*/ 172 w 186"/>
              <a:gd name="T41" fmla="*/ 173 h 187"/>
              <a:gd name="T42" fmla="*/ 172 w 186"/>
              <a:gd name="T43" fmla="*/ 173 h 187"/>
              <a:gd name="T44" fmla="*/ 180 w 186"/>
              <a:gd name="T45" fmla="*/ 166 h 187"/>
              <a:gd name="T46" fmla="*/ 180 w 186"/>
              <a:gd name="T47" fmla="*/ 145 h 187"/>
              <a:gd name="T48" fmla="*/ 180 w 186"/>
              <a:gd name="T49" fmla="*/ 145 h 187"/>
              <a:gd name="T50" fmla="*/ 180 w 186"/>
              <a:gd name="T51" fmla="*/ 14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86" h="187">
                <a:moveTo>
                  <a:pt x="180" y="145"/>
                </a:moveTo>
                <a:cubicBezTo>
                  <a:pt x="152" y="117"/>
                  <a:pt x="152" y="117"/>
                  <a:pt x="152" y="117"/>
                </a:cubicBezTo>
                <a:cubicBezTo>
                  <a:pt x="147" y="111"/>
                  <a:pt x="137" y="112"/>
                  <a:pt x="132" y="117"/>
                </a:cubicBezTo>
                <a:cubicBezTo>
                  <a:pt x="117" y="131"/>
                  <a:pt x="117" y="131"/>
                  <a:pt x="117" y="131"/>
                </a:cubicBezTo>
                <a:cubicBezTo>
                  <a:pt x="117" y="131"/>
                  <a:pt x="116" y="130"/>
                  <a:pt x="115" y="130"/>
                </a:cubicBezTo>
                <a:cubicBezTo>
                  <a:pt x="106" y="125"/>
                  <a:pt x="94" y="118"/>
                  <a:pt x="81" y="105"/>
                </a:cubicBezTo>
                <a:cubicBezTo>
                  <a:pt x="68" y="93"/>
                  <a:pt x="61" y="80"/>
                  <a:pt x="56" y="71"/>
                </a:cubicBezTo>
                <a:cubicBezTo>
                  <a:pt x="56" y="70"/>
                  <a:pt x="55" y="70"/>
                  <a:pt x="55" y="69"/>
                </a:cubicBezTo>
                <a:cubicBezTo>
                  <a:pt x="64" y="59"/>
                  <a:pt x="64" y="59"/>
                  <a:pt x="64" y="59"/>
                </a:cubicBezTo>
                <a:cubicBezTo>
                  <a:pt x="69" y="55"/>
                  <a:pt x="69" y="55"/>
                  <a:pt x="69" y="55"/>
                </a:cubicBezTo>
                <a:cubicBezTo>
                  <a:pt x="75" y="49"/>
                  <a:pt x="75" y="40"/>
                  <a:pt x="69" y="34"/>
                </a:cubicBezTo>
                <a:cubicBezTo>
                  <a:pt x="41" y="6"/>
                  <a:pt x="41" y="6"/>
                  <a:pt x="41" y="6"/>
                </a:cubicBezTo>
                <a:cubicBezTo>
                  <a:pt x="36" y="0"/>
                  <a:pt x="26" y="1"/>
                  <a:pt x="21" y="6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5"/>
                  <a:pt x="13" y="15"/>
                  <a:pt x="13" y="15"/>
                </a:cubicBezTo>
                <a:cubicBezTo>
                  <a:pt x="10" y="18"/>
                  <a:pt x="8" y="22"/>
                  <a:pt x="6" y="26"/>
                </a:cubicBezTo>
                <a:cubicBezTo>
                  <a:pt x="5" y="30"/>
                  <a:pt x="4" y="34"/>
                  <a:pt x="4" y="38"/>
                </a:cubicBezTo>
                <a:cubicBezTo>
                  <a:pt x="0" y="68"/>
                  <a:pt x="14" y="96"/>
                  <a:pt x="52" y="134"/>
                </a:cubicBezTo>
                <a:cubicBezTo>
                  <a:pt x="104" y="187"/>
                  <a:pt x="147" y="183"/>
                  <a:pt x="148" y="183"/>
                </a:cubicBezTo>
                <a:cubicBezTo>
                  <a:pt x="152" y="182"/>
                  <a:pt x="156" y="181"/>
                  <a:pt x="160" y="180"/>
                </a:cubicBezTo>
                <a:cubicBezTo>
                  <a:pt x="164" y="178"/>
                  <a:pt x="168" y="176"/>
                  <a:pt x="172" y="173"/>
                </a:cubicBezTo>
                <a:cubicBezTo>
                  <a:pt x="172" y="173"/>
                  <a:pt x="172" y="173"/>
                  <a:pt x="172" y="173"/>
                </a:cubicBezTo>
                <a:cubicBezTo>
                  <a:pt x="180" y="166"/>
                  <a:pt x="180" y="166"/>
                  <a:pt x="180" y="166"/>
                </a:cubicBezTo>
                <a:cubicBezTo>
                  <a:pt x="185" y="160"/>
                  <a:pt x="186" y="151"/>
                  <a:pt x="180" y="145"/>
                </a:cubicBezTo>
                <a:close/>
                <a:moveTo>
                  <a:pt x="180" y="145"/>
                </a:moveTo>
                <a:cubicBezTo>
                  <a:pt x="180" y="145"/>
                  <a:pt x="180" y="145"/>
                  <a:pt x="180" y="14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78198" tIns="89099" rIns="178198" bIns="89099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7" name="TextBox 13"/>
          <p:cNvSpPr txBox="1"/>
          <p:nvPr/>
        </p:nvSpPr>
        <p:spPr>
          <a:xfrm>
            <a:off x="16430104" y="7628558"/>
            <a:ext cx="5820296" cy="104613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+41 4555 665 4545</a:t>
            </a:r>
          </a:p>
        </p:txBody>
      </p:sp>
      <p:sp>
        <p:nvSpPr>
          <p:cNvPr id="28" name="TextBox 13"/>
          <p:cNvSpPr txBox="1"/>
          <p:nvPr/>
        </p:nvSpPr>
        <p:spPr>
          <a:xfrm>
            <a:off x="990600" y="7704694"/>
            <a:ext cx="5880549" cy="90827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kern="1200" spc="200" dirty="0" smtClean="0">
                <a:solidFill>
                  <a:schemeClr val="bg1"/>
                </a:solidFill>
                <a:effectLst/>
                <a:latin typeface="Ubuntu"/>
                <a:ea typeface="Open Sans SemiBold" panose="020B0706030804020204" pitchFamily="34" charset="0"/>
                <a:cs typeface="Open Sans SemiBold" panose="020B0706030804020204" pitchFamily="34" charset="0"/>
              </a:rPr>
              <a:t>youmail@gmail.com</a:t>
            </a:r>
          </a:p>
        </p:txBody>
      </p:sp>
      <p:sp>
        <p:nvSpPr>
          <p:cNvPr id="29" name="TextBox 13"/>
          <p:cNvSpPr txBox="1"/>
          <p:nvPr/>
        </p:nvSpPr>
        <p:spPr>
          <a:xfrm>
            <a:off x="8517226" y="1480705"/>
            <a:ext cx="6773972" cy="184193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kern="1200" dirty="0" smtClean="0">
                <a:solidFill>
                  <a:schemeClr val="bg1"/>
                </a:solidFill>
                <a:effectLst/>
                <a:latin typeface="Ubuntu"/>
                <a:ea typeface="Open Sans SemiBold" panose="020B0706030804020204" pitchFamily="34" charset="0"/>
                <a:cs typeface="Open Sans SemiBold" panose="020B0706030804020204" pitchFamily="34" charset="0"/>
              </a:rPr>
              <a:t>123 Main Street, SR Building, 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chemeClr val="bg1"/>
                </a:solidFill>
                <a:latin typeface="Ubuntu"/>
                <a:ea typeface="Open Sans SemiBold" panose="020B0706030804020204" pitchFamily="34" charset="0"/>
                <a:cs typeface="Open Sans SemiBold" panose="020B0706030804020204" pitchFamily="34" charset="0"/>
              </a:rPr>
              <a:t>New York City, USA. 12345</a:t>
            </a:r>
            <a:endParaRPr lang="en-US" sz="3600" kern="1200" dirty="0" smtClean="0">
              <a:solidFill>
                <a:schemeClr val="bg1"/>
              </a:solidFill>
              <a:effectLst/>
              <a:latin typeface="Ubuntu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24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0" grpId="0" animBg="1"/>
      <p:bldP spid="3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4" grpId="0" animBg="1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3774400" cy="1335087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9" t="-3549" r="-10240" b="-287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3063" y="-1"/>
            <a:ext cx="23774400" cy="13350875"/>
          </a:xfrm>
          <a:prstGeom prst="rect">
            <a:avLst/>
          </a:prstGeom>
          <a:solidFill>
            <a:srgbClr val="38572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243438" y="728341"/>
            <a:ext cx="12073762" cy="1797501"/>
          </a:xfrm>
          <a:prstGeom prst="rect">
            <a:avLst/>
          </a:prstGeom>
          <a:noFill/>
        </p:spPr>
        <p:txBody>
          <a:bodyPr wrap="square" lIns="178198" tIns="89099" rIns="178198" bIns="89099" rtlCol="0" anchor="ctr">
            <a:spAutoFit/>
          </a:bodyPr>
          <a:lstStyle/>
          <a:p>
            <a:r>
              <a:rPr lang="en-US" altLang="ko-KR" sz="10500" b="1" dirty="0">
                <a:solidFill>
                  <a:schemeClr val="bg1"/>
                </a:solidFill>
                <a:latin typeface="Ubuntu"/>
                <a:cs typeface="Arial" pitchFamily="34" charset="0"/>
              </a:rPr>
              <a:t>Agenda Style</a:t>
            </a:r>
            <a:endParaRPr lang="ko-KR" altLang="en-US" sz="10500" b="1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05FCF5A-A575-4E83-9FFE-BE2EE0C895DA}"/>
              </a:ext>
            </a:extLst>
          </p:cNvPr>
          <p:cNvGrpSpPr/>
          <p:nvPr/>
        </p:nvGrpSpPr>
        <p:grpSpPr>
          <a:xfrm>
            <a:off x="11084777" y="3794676"/>
            <a:ext cx="10556022" cy="1890161"/>
            <a:chOff x="5256332" y="1816976"/>
            <a:chExt cx="5413345" cy="970927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8DF23879-DBDB-4506-8D45-D9DC038D88E4}"/>
                </a:ext>
              </a:extLst>
            </p:cNvPr>
            <p:cNvGrpSpPr/>
            <p:nvPr/>
          </p:nvGrpSpPr>
          <p:grpSpPr>
            <a:xfrm>
              <a:off x="6096000" y="1890955"/>
              <a:ext cx="4573677" cy="896948"/>
              <a:chOff x="6524169" y="1674388"/>
              <a:chExt cx="4573677" cy="89694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590154" y="2160284"/>
                <a:ext cx="4507692" cy="411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300" dirty="0">
                    <a:solidFill>
                      <a:schemeClr val="bg1"/>
                    </a:solidFill>
                    <a:latin typeface="Ubuntu"/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2300" dirty="0">
                    <a:solidFill>
                      <a:schemeClr val="bg1"/>
                    </a:solidFill>
                    <a:latin typeface="Ubuntu"/>
                    <a:ea typeface="FZShuTi" pitchFamily="2" charset="-122"/>
                    <a:cs typeface="Arial" pitchFamily="34" charset="0"/>
                  </a:rPr>
                  <a:t>I hope and I believe that this </a:t>
                </a:r>
                <a:r>
                  <a:rPr lang="en-US" altLang="ko-KR" sz="2300" dirty="0" smtClean="0">
                    <a:solidFill>
                      <a:schemeClr val="bg1"/>
                    </a:solidFill>
                    <a:latin typeface="Ubuntu"/>
                    <a:ea typeface="FZShuTi" pitchFamily="2" charset="-122"/>
                    <a:cs typeface="Arial" pitchFamily="34" charset="0"/>
                  </a:rPr>
                  <a:t>Template will </a:t>
                </a:r>
                <a:r>
                  <a:rPr lang="en-US" altLang="ko-KR" sz="2300" dirty="0">
                    <a:solidFill>
                      <a:schemeClr val="bg1"/>
                    </a:solidFill>
                    <a:latin typeface="Ubuntu"/>
                    <a:ea typeface="FZShuTi" pitchFamily="2" charset="-122"/>
                    <a:cs typeface="Arial" pitchFamily="34" charset="0"/>
                  </a:rPr>
                  <a:t>your Time.</a:t>
                </a:r>
                <a:endParaRPr lang="en-US" altLang="ko-KR" sz="2300" dirty="0">
                  <a:solidFill>
                    <a:schemeClr val="bg1"/>
                  </a:solidFill>
                  <a:latin typeface="Ubuntu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24169" y="1674388"/>
                <a:ext cx="4507692" cy="466386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5300" b="1" dirty="0" smtClean="0">
                    <a:solidFill>
                      <a:schemeClr val="bg1"/>
                    </a:solidFill>
                    <a:latin typeface="Ubuntu"/>
                    <a:cs typeface="Arial" pitchFamily="34" charset="0"/>
                  </a:rPr>
                  <a:t>Content</a:t>
                </a:r>
                <a:endParaRPr lang="ko-KR" altLang="en-US" sz="5300" b="1" dirty="0">
                  <a:solidFill>
                    <a:schemeClr val="bg1"/>
                  </a:solidFill>
                  <a:latin typeface="Ubuntu"/>
                  <a:cs typeface="Arial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256332" y="1816976"/>
              <a:ext cx="958096" cy="79048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9400" b="1" dirty="0">
                  <a:solidFill>
                    <a:schemeClr val="bg1"/>
                  </a:solidFill>
                  <a:latin typeface="Ubuntu"/>
                  <a:cs typeface="Arial" pitchFamily="34" charset="0"/>
                </a:rPr>
                <a:t>01</a:t>
              </a:r>
              <a:endParaRPr lang="ko-KR" altLang="en-US" sz="9400" b="1" dirty="0">
                <a:solidFill>
                  <a:schemeClr val="bg1"/>
                </a:solidFill>
                <a:latin typeface="Ubuntu"/>
                <a:cs typeface="Arial" pitchFamily="34" charset="0"/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>
            <a:off x="13944600" y="2941637"/>
            <a:ext cx="36576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2850801" y="7246818"/>
            <a:ext cx="8789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dirty="0">
                <a:solidFill>
                  <a:schemeClr val="bg1"/>
                </a:solidFill>
                <a:latin typeface="Ubuntu"/>
                <a:cs typeface="Arial" pitchFamily="34" charset="0"/>
              </a:rPr>
              <a:t>Get a modern PowerPoint  Presentation that is beautifully designed. </a:t>
            </a:r>
            <a:r>
              <a:rPr lang="en-US" altLang="ko-KR" sz="2300" dirty="0">
                <a:solidFill>
                  <a:schemeClr val="bg1"/>
                </a:solidFill>
                <a:latin typeface="Ubuntu"/>
                <a:ea typeface="FZShuTi" pitchFamily="2" charset="-122"/>
                <a:cs typeface="Arial" pitchFamily="34" charset="0"/>
              </a:rPr>
              <a:t>I hope and I believe that this Template will your Time.</a:t>
            </a:r>
            <a:endParaRPr lang="en-US" altLang="ko-KR" sz="2300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22130" y="6300895"/>
            <a:ext cx="8789999" cy="9079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5300" b="1" dirty="0" smtClean="0">
                <a:solidFill>
                  <a:schemeClr val="bg1"/>
                </a:solidFill>
                <a:latin typeface="Ubuntu"/>
                <a:cs typeface="Arial" pitchFamily="34" charset="0"/>
              </a:rPr>
              <a:t>Content</a:t>
            </a:r>
            <a:endParaRPr lang="ko-KR" altLang="en-US" sz="5300" b="1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084777" y="6156876"/>
            <a:ext cx="1868287" cy="153888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9400" b="1" dirty="0" smtClean="0">
                <a:solidFill>
                  <a:schemeClr val="bg1"/>
                </a:solidFill>
                <a:latin typeface="Ubuntu"/>
                <a:cs typeface="Arial" pitchFamily="34" charset="0"/>
              </a:rPr>
              <a:t>02</a:t>
            </a:r>
            <a:endParaRPr lang="ko-KR" altLang="en-US" sz="9400" b="1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003201" y="9609018"/>
            <a:ext cx="8789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dirty="0">
                <a:solidFill>
                  <a:schemeClr val="bg1"/>
                </a:solidFill>
                <a:latin typeface="Ubuntu"/>
                <a:cs typeface="Arial" pitchFamily="34" charset="0"/>
              </a:rPr>
              <a:t>Get a modern PowerPoint  Presentation that is beautifully designed. </a:t>
            </a:r>
            <a:r>
              <a:rPr lang="en-US" altLang="ko-KR" sz="2300" dirty="0">
                <a:solidFill>
                  <a:schemeClr val="bg1"/>
                </a:solidFill>
                <a:latin typeface="Ubuntu"/>
                <a:ea typeface="FZShuTi" pitchFamily="2" charset="-122"/>
                <a:cs typeface="Arial" pitchFamily="34" charset="0"/>
              </a:rPr>
              <a:t>I hope and I believe that this Template will your Time.</a:t>
            </a:r>
            <a:endParaRPr lang="en-US" altLang="ko-KR" sz="2300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874530" y="8663095"/>
            <a:ext cx="8789999" cy="9079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5300" b="1" dirty="0" smtClean="0">
                <a:solidFill>
                  <a:schemeClr val="bg1"/>
                </a:solidFill>
                <a:latin typeface="Ubuntu"/>
                <a:cs typeface="Arial" pitchFamily="34" charset="0"/>
              </a:rPr>
              <a:t>Content</a:t>
            </a:r>
            <a:endParaRPr lang="ko-KR" altLang="en-US" sz="5300" b="1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084777" y="8519076"/>
            <a:ext cx="1868287" cy="153888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9400" b="1" dirty="0" smtClean="0">
                <a:solidFill>
                  <a:schemeClr val="bg1"/>
                </a:solidFill>
                <a:latin typeface="Ubuntu"/>
                <a:cs typeface="Arial" pitchFamily="34" charset="0"/>
              </a:rPr>
              <a:t>03</a:t>
            </a:r>
            <a:endParaRPr lang="ko-KR" altLang="en-US" sz="9400" b="1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003200" y="11971218"/>
            <a:ext cx="8789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dirty="0">
                <a:solidFill>
                  <a:schemeClr val="bg1"/>
                </a:solidFill>
                <a:latin typeface="Ubuntu"/>
                <a:cs typeface="Arial" pitchFamily="34" charset="0"/>
              </a:rPr>
              <a:t>Get a modern PowerPoint  Presentation that is beautifully designed. </a:t>
            </a:r>
            <a:r>
              <a:rPr lang="en-US" altLang="ko-KR" sz="2300" dirty="0">
                <a:solidFill>
                  <a:schemeClr val="bg1"/>
                </a:solidFill>
                <a:latin typeface="Ubuntu"/>
                <a:ea typeface="FZShuTi" pitchFamily="2" charset="-122"/>
                <a:cs typeface="Arial" pitchFamily="34" charset="0"/>
              </a:rPr>
              <a:t>I hope and I believe that this Template will your Time.</a:t>
            </a:r>
            <a:endParaRPr lang="en-US" altLang="ko-KR" sz="2300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74529" y="11025295"/>
            <a:ext cx="8789999" cy="9079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5300" b="1" dirty="0" smtClean="0">
                <a:solidFill>
                  <a:schemeClr val="bg1"/>
                </a:solidFill>
                <a:latin typeface="Ubuntu"/>
                <a:cs typeface="Arial" pitchFamily="34" charset="0"/>
              </a:rPr>
              <a:t>Content</a:t>
            </a:r>
            <a:endParaRPr lang="ko-KR" altLang="en-US" sz="5300" b="1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084777" y="10881276"/>
            <a:ext cx="1868287" cy="1538882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9400" b="1" dirty="0" smtClean="0">
                <a:solidFill>
                  <a:schemeClr val="bg1"/>
                </a:solidFill>
                <a:latin typeface="Ubuntu"/>
                <a:cs typeface="Arial" pitchFamily="34" charset="0"/>
              </a:rPr>
              <a:t>04</a:t>
            </a:r>
            <a:endParaRPr lang="ko-KR" altLang="en-US" sz="9400" b="1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1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4800" y="-1"/>
            <a:ext cx="24384000" cy="1335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-304800" y="-1"/>
            <a:ext cx="24384000" cy="13350875"/>
          </a:xfrm>
          <a:prstGeom prst="rect">
            <a:avLst/>
          </a:prstGeom>
          <a:solidFill>
            <a:srgbClr val="385723">
              <a:alpha val="90000"/>
            </a:srgbClr>
          </a:solidFill>
          <a:ln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296400" y="2477093"/>
            <a:ext cx="12620230" cy="118021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7795"/>
              </a:lnSpc>
            </a:pPr>
            <a:r>
              <a:rPr lang="en-US" sz="7800" b="1" kern="5000" spc="195" dirty="0">
                <a:solidFill>
                  <a:schemeClr val="bg1"/>
                </a:solidFill>
                <a:latin typeface="Ubuntu"/>
              </a:rPr>
              <a:t>Welcome Message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72600" y="4770437"/>
            <a:ext cx="13639800" cy="7074133"/>
          </a:xfrm>
          <a:prstGeom prst="rect">
            <a:avLst/>
          </a:prstGeom>
          <a:noFill/>
          <a:ln>
            <a:noFill/>
          </a:ln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ing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and typesetting industry.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standard dummy text ever since the 1500s, when an unknown printer took a galley of type and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scrambleda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it to make a type specimen book. It has survived not only five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centu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ries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, but also the leap into electronic type setting, remaining essentially unchanged. It was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popularised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in the </a:t>
            </a:r>
            <a:r>
              <a:rPr lang="en-US" sz="3200" spc="200" dirty="0" smtClean="0">
                <a:solidFill>
                  <a:schemeClr val="bg1"/>
                </a:solidFill>
                <a:latin typeface="Ubuntu" panose="020B0504030602030204" pitchFamily="34" charset="0"/>
              </a:rPr>
              <a:t>1960s .</a:t>
            </a:r>
            <a:endParaRPr lang="en-US" sz="3200" spc="200" dirty="0">
              <a:solidFill>
                <a:schemeClr val="bg1"/>
              </a:solidFill>
              <a:latin typeface="Ubuntu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4416285" y="4084637"/>
            <a:ext cx="274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9438"/>
            <a:ext cx="8839200" cy="12111999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7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23774400" cy="1335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23787464" cy="13350875"/>
          </a:xfrm>
          <a:prstGeom prst="rect">
            <a:avLst/>
          </a:prstGeom>
          <a:solidFill>
            <a:srgbClr val="385723">
              <a:alpha val="90000"/>
            </a:srgbClr>
          </a:solidFill>
          <a:ln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62600" y="960437"/>
            <a:ext cx="12620230" cy="118021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ts val="7795"/>
              </a:lnSpc>
            </a:pPr>
            <a:r>
              <a:rPr lang="en-US" sz="7800" b="1" kern="5000" spc="195" dirty="0" smtClean="0">
                <a:solidFill>
                  <a:schemeClr val="bg1"/>
                </a:solidFill>
                <a:latin typeface="Ubuntu"/>
              </a:rPr>
              <a:t>Our Team Members</a:t>
            </a:r>
            <a:endParaRPr lang="en-US" sz="7800" b="1" kern="5000" spc="195" dirty="0">
              <a:solidFill>
                <a:schemeClr val="bg1"/>
              </a:solidFill>
              <a:latin typeface="Ubuntu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987285" y="2567981"/>
            <a:ext cx="274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29026" y="9049516"/>
            <a:ext cx="583857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spc="200" dirty="0" err="1" smtClean="0">
                <a:solidFill>
                  <a:schemeClr val="bg1"/>
                </a:solidFill>
                <a:latin typeface="Ubuntu"/>
              </a:rPr>
              <a:t>Arita</a:t>
            </a:r>
            <a:r>
              <a:rPr lang="en-US" sz="5000" spc="200" dirty="0" smtClean="0">
                <a:solidFill>
                  <a:schemeClr val="bg1"/>
                </a:solidFill>
                <a:latin typeface="Ubuntu"/>
              </a:rPr>
              <a:t> Benson</a:t>
            </a:r>
            <a:endParaRPr lang="en-US" sz="5000" spc="2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3048000" y="11780838"/>
            <a:ext cx="416696" cy="377807"/>
          </a:xfrm>
          <a:custGeom>
            <a:avLst/>
            <a:gdLst>
              <a:gd name="T0" fmla="*/ 136 w 136"/>
              <a:gd name="T1" fmla="*/ 13 h 112"/>
              <a:gd name="T2" fmla="*/ 120 w 136"/>
              <a:gd name="T3" fmla="*/ 18 h 112"/>
              <a:gd name="T4" fmla="*/ 132 w 136"/>
              <a:gd name="T5" fmla="*/ 2 h 112"/>
              <a:gd name="T6" fmla="*/ 115 w 136"/>
              <a:gd name="T7" fmla="*/ 9 h 112"/>
              <a:gd name="T8" fmla="*/ 94 w 136"/>
              <a:gd name="T9" fmla="*/ 0 h 112"/>
              <a:gd name="T10" fmla="*/ 66 w 136"/>
              <a:gd name="T11" fmla="*/ 28 h 112"/>
              <a:gd name="T12" fmla="*/ 67 w 136"/>
              <a:gd name="T13" fmla="*/ 35 h 112"/>
              <a:gd name="T14" fmla="*/ 9 w 136"/>
              <a:gd name="T15" fmla="*/ 5 h 112"/>
              <a:gd name="T16" fmla="*/ 6 w 136"/>
              <a:gd name="T17" fmla="*/ 19 h 112"/>
              <a:gd name="T18" fmla="*/ 18 w 136"/>
              <a:gd name="T19" fmla="*/ 43 h 112"/>
              <a:gd name="T20" fmla="*/ 5 w 136"/>
              <a:gd name="T21" fmla="*/ 39 h 112"/>
              <a:gd name="T22" fmla="*/ 5 w 136"/>
              <a:gd name="T23" fmla="*/ 40 h 112"/>
              <a:gd name="T24" fmla="*/ 28 w 136"/>
              <a:gd name="T25" fmla="*/ 67 h 112"/>
              <a:gd name="T26" fmla="*/ 21 w 136"/>
              <a:gd name="T27" fmla="*/ 68 h 112"/>
              <a:gd name="T28" fmla="*/ 15 w 136"/>
              <a:gd name="T29" fmla="*/ 68 h 112"/>
              <a:gd name="T30" fmla="*/ 41 w 136"/>
              <a:gd name="T31" fmla="*/ 88 h 112"/>
              <a:gd name="T32" fmla="*/ 7 w 136"/>
              <a:gd name="T33" fmla="*/ 100 h 112"/>
              <a:gd name="T34" fmla="*/ 0 w 136"/>
              <a:gd name="T35" fmla="*/ 99 h 112"/>
              <a:gd name="T36" fmla="*/ 43 w 136"/>
              <a:gd name="T37" fmla="*/ 112 h 112"/>
              <a:gd name="T38" fmla="*/ 122 w 136"/>
              <a:gd name="T39" fmla="*/ 32 h 112"/>
              <a:gd name="T40" fmla="*/ 122 w 136"/>
              <a:gd name="T41" fmla="*/ 28 h 112"/>
              <a:gd name="T42" fmla="*/ 136 w 136"/>
              <a:gd name="T43" fmla="*/ 13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6" h="112">
                <a:moveTo>
                  <a:pt x="136" y="13"/>
                </a:moveTo>
                <a:cubicBezTo>
                  <a:pt x="131" y="15"/>
                  <a:pt x="126" y="17"/>
                  <a:pt x="120" y="18"/>
                </a:cubicBezTo>
                <a:cubicBezTo>
                  <a:pt x="126" y="14"/>
                  <a:pt x="130" y="9"/>
                  <a:pt x="132" y="2"/>
                </a:cubicBezTo>
                <a:cubicBezTo>
                  <a:pt x="127" y="5"/>
                  <a:pt x="121" y="8"/>
                  <a:pt x="115" y="9"/>
                </a:cubicBezTo>
                <a:cubicBezTo>
                  <a:pt x="109" y="3"/>
                  <a:pt x="102" y="0"/>
                  <a:pt x="94" y="0"/>
                </a:cubicBezTo>
                <a:cubicBezTo>
                  <a:pt x="79" y="0"/>
                  <a:pt x="66" y="13"/>
                  <a:pt x="66" y="28"/>
                </a:cubicBezTo>
                <a:cubicBezTo>
                  <a:pt x="66" y="30"/>
                  <a:pt x="67" y="33"/>
                  <a:pt x="67" y="35"/>
                </a:cubicBezTo>
                <a:cubicBezTo>
                  <a:pt x="44" y="34"/>
                  <a:pt x="23" y="22"/>
                  <a:pt x="9" y="5"/>
                </a:cubicBezTo>
                <a:cubicBezTo>
                  <a:pt x="7" y="9"/>
                  <a:pt x="6" y="14"/>
                  <a:pt x="6" y="19"/>
                </a:cubicBezTo>
                <a:cubicBezTo>
                  <a:pt x="6" y="29"/>
                  <a:pt x="11" y="38"/>
                  <a:pt x="18" y="43"/>
                </a:cubicBezTo>
                <a:cubicBezTo>
                  <a:pt x="14" y="43"/>
                  <a:pt x="9" y="41"/>
                  <a:pt x="5" y="39"/>
                </a:cubicBezTo>
                <a:cubicBezTo>
                  <a:pt x="5" y="40"/>
                  <a:pt x="5" y="40"/>
                  <a:pt x="5" y="40"/>
                </a:cubicBezTo>
                <a:cubicBezTo>
                  <a:pt x="5" y="53"/>
                  <a:pt x="15" y="65"/>
                  <a:pt x="28" y="67"/>
                </a:cubicBezTo>
                <a:cubicBezTo>
                  <a:pt x="26" y="68"/>
                  <a:pt x="23" y="68"/>
                  <a:pt x="21" y="68"/>
                </a:cubicBezTo>
                <a:cubicBezTo>
                  <a:pt x="19" y="68"/>
                  <a:pt x="17" y="68"/>
                  <a:pt x="15" y="68"/>
                </a:cubicBezTo>
                <a:cubicBezTo>
                  <a:pt x="19" y="79"/>
                  <a:pt x="29" y="87"/>
                  <a:pt x="41" y="88"/>
                </a:cubicBezTo>
                <a:cubicBezTo>
                  <a:pt x="32" y="95"/>
                  <a:pt x="20" y="100"/>
                  <a:pt x="7" y="100"/>
                </a:cubicBezTo>
                <a:cubicBezTo>
                  <a:pt x="4" y="100"/>
                  <a:pt x="2" y="100"/>
                  <a:pt x="0" y="99"/>
                </a:cubicBezTo>
                <a:cubicBezTo>
                  <a:pt x="12" y="107"/>
                  <a:pt x="27" y="112"/>
                  <a:pt x="43" y="112"/>
                </a:cubicBezTo>
                <a:cubicBezTo>
                  <a:pt x="94" y="112"/>
                  <a:pt x="122" y="69"/>
                  <a:pt x="122" y="32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8" y="24"/>
                  <a:pt x="132" y="19"/>
                  <a:pt x="136" y="13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>
            <a:off x="3764384" y="11780838"/>
            <a:ext cx="177800" cy="365107"/>
          </a:xfrm>
          <a:custGeom>
            <a:avLst/>
            <a:gdLst>
              <a:gd name="T0" fmla="*/ 58 w 60"/>
              <a:gd name="T1" fmla="*/ 0 h 112"/>
              <a:gd name="T2" fmla="*/ 43 w 60"/>
              <a:gd name="T3" fmla="*/ 0 h 112"/>
              <a:gd name="T4" fmla="*/ 17 w 60"/>
              <a:gd name="T5" fmla="*/ 28 h 112"/>
              <a:gd name="T6" fmla="*/ 17 w 60"/>
              <a:gd name="T7" fmla="*/ 40 h 112"/>
              <a:gd name="T8" fmla="*/ 2 w 60"/>
              <a:gd name="T9" fmla="*/ 40 h 112"/>
              <a:gd name="T10" fmla="*/ 0 w 60"/>
              <a:gd name="T11" fmla="*/ 43 h 112"/>
              <a:gd name="T12" fmla="*/ 0 w 60"/>
              <a:gd name="T13" fmla="*/ 61 h 112"/>
              <a:gd name="T14" fmla="*/ 2 w 60"/>
              <a:gd name="T15" fmla="*/ 63 h 112"/>
              <a:gd name="T16" fmla="*/ 17 w 60"/>
              <a:gd name="T17" fmla="*/ 63 h 112"/>
              <a:gd name="T18" fmla="*/ 17 w 60"/>
              <a:gd name="T19" fmla="*/ 110 h 112"/>
              <a:gd name="T20" fmla="*/ 19 w 60"/>
              <a:gd name="T21" fmla="*/ 112 h 112"/>
              <a:gd name="T22" fmla="*/ 38 w 60"/>
              <a:gd name="T23" fmla="*/ 112 h 112"/>
              <a:gd name="T24" fmla="*/ 40 w 60"/>
              <a:gd name="T25" fmla="*/ 110 h 112"/>
              <a:gd name="T26" fmla="*/ 40 w 60"/>
              <a:gd name="T27" fmla="*/ 63 h 112"/>
              <a:gd name="T28" fmla="*/ 57 w 60"/>
              <a:gd name="T29" fmla="*/ 63 h 112"/>
              <a:gd name="T30" fmla="*/ 59 w 60"/>
              <a:gd name="T31" fmla="*/ 61 h 112"/>
              <a:gd name="T32" fmla="*/ 59 w 60"/>
              <a:gd name="T33" fmla="*/ 43 h 112"/>
              <a:gd name="T34" fmla="*/ 59 w 60"/>
              <a:gd name="T35" fmla="*/ 41 h 112"/>
              <a:gd name="T36" fmla="*/ 57 w 60"/>
              <a:gd name="T37" fmla="*/ 40 h 112"/>
              <a:gd name="T38" fmla="*/ 40 w 60"/>
              <a:gd name="T39" fmla="*/ 40 h 112"/>
              <a:gd name="T40" fmla="*/ 40 w 60"/>
              <a:gd name="T41" fmla="*/ 29 h 112"/>
              <a:gd name="T42" fmla="*/ 48 w 60"/>
              <a:gd name="T43" fmla="*/ 22 h 112"/>
              <a:gd name="T44" fmla="*/ 58 w 60"/>
              <a:gd name="T45" fmla="*/ 22 h 112"/>
              <a:gd name="T46" fmla="*/ 60 w 60"/>
              <a:gd name="T47" fmla="*/ 19 h 112"/>
              <a:gd name="T48" fmla="*/ 60 w 60"/>
              <a:gd name="T49" fmla="*/ 2 h 112"/>
              <a:gd name="T50" fmla="*/ 58 w 60"/>
              <a:gd name="T51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0" h="112">
                <a:moveTo>
                  <a:pt x="58" y="0"/>
                </a:moveTo>
                <a:cubicBezTo>
                  <a:pt x="43" y="0"/>
                  <a:pt x="43" y="0"/>
                  <a:pt x="43" y="0"/>
                </a:cubicBezTo>
                <a:cubicBezTo>
                  <a:pt x="27" y="0"/>
                  <a:pt x="17" y="11"/>
                  <a:pt x="17" y="28"/>
                </a:cubicBezTo>
                <a:cubicBezTo>
                  <a:pt x="17" y="40"/>
                  <a:pt x="17" y="40"/>
                  <a:pt x="17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1" y="40"/>
                  <a:pt x="0" y="41"/>
                  <a:pt x="0" y="43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2"/>
                  <a:pt x="1" y="63"/>
                  <a:pt x="2" y="63"/>
                </a:cubicBezTo>
                <a:cubicBezTo>
                  <a:pt x="17" y="63"/>
                  <a:pt x="17" y="63"/>
                  <a:pt x="17" y="63"/>
                </a:cubicBezTo>
                <a:cubicBezTo>
                  <a:pt x="17" y="110"/>
                  <a:pt x="17" y="110"/>
                  <a:pt x="17" y="110"/>
                </a:cubicBezTo>
                <a:cubicBezTo>
                  <a:pt x="17" y="111"/>
                  <a:pt x="18" y="112"/>
                  <a:pt x="19" y="112"/>
                </a:cubicBezTo>
                <a:cubicBezTo>
                  <a:pt x="38" y="112"/>
                  <a:pt x="38" y="112"/>
                  <a:pt x="38" y="112"/>
                </a:cubicBezTo>
                <a:cubicBezTo>
                  <a:pt x="39" y="112"/>
                  <a:pt x="40" y="111"/>
                  <a:pt x="40" y="110"/>
                </a:cubicBezTo>
                <a:cubicBezTo>
                  <a:pt x="40" y="63"/>
                  <a:pt x="40" y="63"/>
                  <a:pt x="40" y="63"/>
                </a:cubicBezTo>
                <a:cubicBezTo>
                  <a:pt x="57" y="63"/>
                  <a:pt x="57" y="63"/>
                  <a:pt x="57" y="63"/>
                </a:cubicBezTo>
                <a:cubicBezTo>
                  <a:pt x="58" y="63"/>
                  <a:pt x="59" y="62"/>
                  <a:pt x="59" y="61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42"/>
                  <a:pt x="59" y="41"/>
                  <a:pt x="59" y="41"/>
                </a:cubicBezTo>
                <a:cubicBezTo>
                  <a:pt x="58" y="41"/>
                  <a:pt x="58" y="40"/>
                  <a:pt x="57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24"/>
                  <a:pt x="41" y="22"/>
                  <a:pt x="48" y="22"/>
                </a:cubicBezTo>
                <a:cubicBezTo>
                  <a:pt x="58" y="22"/>
                  <a:pt x="58" y="22"/>
                  <a:pt x="58" y="22"/>
                </a:cubicBezTo>
                <a:cubicBezTo>
                  <a:pt x="59" y="22"/>
                  <a:pt x="60" y="21"/>
                  <a:pt x="60" y="19"/>
                </a:cubicBezTo>
                <a:cubicBezTo>
                  <a:pt x="60" y="2"/>
                  <a:pt x="60" y="2"/>
                  <a:pt x="60" y="2"/>
                </a:cubicBezTo>
                <a:cubicBezTo>
                  <a:pt x="60" y="1"/>
                  <a:pt x="59" y="0"/>
                  <a:pt x="5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3"/>
          <p:cNvSpPr>
            <a:spLocks noEditPoints="1"/>
          </p:cNvSpPr>
          <p:nvPr/>
        </p:nvSpPr>
        <p:spPr bwMode="auto">
          <a:xfrm>
            <a:off x="4261336" y="11780838"/>
            <a:ext cx="458301" cy="342901"/>
          </a:xfrm>
          <a:custGeom>
            <a:avLst/>
            <a:gdLst>
              <a:gd name="T0" fmla="*/ 59 w 144"/>
              <a:gd name="T1" fmla="*/ 67 h 112"/>
              <a:gd name="T2" fmla="*/ 90 w 144"/>
              <a:gd name="T3" fmla="*/ 67 h 112"/>
              <a:gd name="T4" fmla="*/ 55 w 144"/>
              <a:gd name="T5" fmla="*/ 93 h 112"/>
              <a:gd name="T6" fmla="*/ 18 w 144"/>
              <a:gd name="T7" fmla="*/ 56 h 112"/>
              <a:gd name="T8" fmla="*/ 55 w 144"/>
              <a:gd name="T9" fmla="*/ 18 h 112"/>
              <a:gd name="T10" fmla="*/ 81 w 144"/>
              <a:gd name="T11" fmla="*/ 29 h 112"/>
              <a:gd name="T12" fmla="*/ 94 w 144"/>
              <a:gd name="T13" fmla="*/ 16 h 112"/>
              <a:gd name="T14" fmla="*/ 55 w 144"/>
              <a:gd name="T15" fmla="*/ 0 h 112"/>
              <a:gd name="T16" fmla="*/ 0 w 144"/>
              <a:gd name="T17" fmla="*/ 56 h 112"/>
              <a:gd name="T18" fmla="*/ 55 w 144"/>
              <a:gd name="T19" fmla="*/ 112 h 112"/>
              <a:gd name="T20" fmla="*/ 111 w 144"/>
              <a:gd name="T21" fmla="*/ 67 h 112"/>
              <a:gd name="T22" fmla="*/ 111 w 144"/>
              <a:gd name="T23" fmla="*/ 49 h 112"/>
              <a:gd name="T24" fmla="*/ 59 w 144"/>
              <a:gd name="T25" fmla="*/ 49 h 112"/>
              <a:gd name="T26" fmla="*/ 59 w 144"/>
              <a:gd name="T27" fmla="*/ 67 h 112"/>
              <a:gd name="T28" fmla="*/ 133 w 144"/>
              <a:gd name="T29" fmla="*/ 49 h 112"/>
              <a:gd name="T30" fmla="*/ 133 w 144"/>
              <a:gd name="T31" fmla="*/ 39 h 112"/>
              <a:gd name="T32" fmla="*/ 124 w 144"/>
              <a:gd name="T33" fmla="*/ 39 h 112"/>
              <a:gd name="T34" fmla="*/ 124 w 144"/>
              <a:gd name="T35" fmla="*/ 49 h 112"/>
              <a:gd name="T36" fmla="*/ 114 w 144"/>
              <a:gd name="T37" fmla="*/ 49 h 112"/>
              <a:gd name="T38" fmla="*/ 114 w 144"/>
              <a:gd name="T39" fmla="*/ 59 h 112"/>
              <a:gd name="T40" fmla="*/ 124 w 144"/>
              <a:gd name="T41" fmla="*/ 59 h 112"/>
              <a:gd name="T42" fmla="*/ 124 w 144"/>
              <a:gd name="T43" fmla="*/ 69 h 112"/>
              <a:gd name="T44" fmla="*/ 133 w 144"/>
              <a:gd name="T45" fmla="*/ 69 h 112"/>
              <a:gd name="T46" fmla="*/ 133 w 144"/>
              <a:gd name="T47" fmla="*/ 59 h 112"/>
              <a:gd name="T48" fmla="*/ 144 w 144"/>
              <a:gd name="T49" fmla="*/ 59 h 112"/>
              <a:gd name="T50" fmla="*/ 144 w 144"/>
              <a:gd name="T51" fmla="*/ 49 h 112"/>
              <a:gd name="T52" fmla="*/ 133 w 144"/>
              <a:gd name="T53" fmla="*/ 4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4" h="112">
                <a:moveTo>
                  <a:pt x="59" y="67"/>
                </a:moveTo>
                <a:cubicBezTo>
                  <a:pt x="90" y="67"/>
                  <a:pt x="90" y="67"/>
                  <a:pt x="90" y="67"/>
                </a:cubicBezTo>
                <a:cubicBezTo>
                  <a:pt x="86" y="82"/>
                  <a:pt x="72" y="93"/>
                  <a:pt x="55" y="93"/>
                </a:cubicBezTo>
                <a:cubicBezTo>
                  <a:pt x="35" y="93"/>
                  <a:pt x="18" y="76"/>
                  <a:pt x="18" y="56"/>
                </a:cubicBezTo>
                <a:cubicBezTo>
                  <a:pt x="18" y="35"/>
                  <a:pt x="35" y="18"/>
                  <a:pt x="55" y="18"/>
                </a:cubicBezTo>
                <a:cubicBezTo>
                  <a:pt x="66" y="18"/>
                  <a:pt x="75" y="23"/>
                  <a:pt x="81" y="29"/>
                </a:cubicBezTo>
                <a:cubicBezTo>
                  <a:pt x="94" y="16"/>
                  <a:pt x="94" y="16"/>
                  <a:pt x="94" y="16"/>
                </a:cubicBezTo>
                <a:cubicBezTo>
                  <a:pt x="84" y="6"/>
                  <a:pt x="70" y="0"/>
                  <a:pt x="55" y="0"/>
                </a:cubicBezTo>
                <a:cubicBezTo>
                  <a:pt x="25" y="0"/>
                  <a:pt x="0" y="25"/>
                  <a:pt x="0" y="56"/>
                </a:cubicBezTo>
                <a:cubicBezTo>
                  <a:pt x="0" y="87"/>
                  <a:pt x="25" y="112"/>
                  <a:pt x="55" y="112"/>
                </a:cubicBezTo>
                <a:cubicBezTo>
                  <a:pt x="82" y="112"/>
                  <a:pt x="105" y="92"/>
                  <a:pt x="111" y="67"/>
                </a:cubicBezTo>
                <a:cubicBezTo>
                  <a:pt x="111" y="49"/>
                  <a:pt x="111" y="49"/>
                  <a:pt x="111" y="49"/>
                </a:cubicBezTo>
                <a:cubicBezTo>
                  <a:pt x="59" y="49"/>
                  <a:pt x="59" y="49"/>
                  <a:pt x="59" y="49"/>
                </a:cubicBezTo>
                <a:lnTo>
                  <a:pt x="59" y="67"/>
                </a:lnTo>
                <a:close/>
                <a:moveTo>
                  <a:pt x="133" y="49"/>
                </a:moveTo>
                <a:cubicBezTo>
                  <a:pt x="133" y="39"/>
                  <a:pt x="133" y="39"/>
                  <a:pt x="133" y="39"/>
                </a:cubicBezTo>
                <a:cubicBezTo>
                  <a:pt x="124" y="39"/>
                  <a:pt x="124" y="39"/>
                  <a:pt x="124" y="39"/>
                </a:cubicBezTo>
                <a:cubicBezTo>
                  <a:pt x="124" y="49"/>
                  <a:pt x="124" y="49"/>
                  <a:pt x="124" y="49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4" y="59"/>
                  <a:pt x="114" y="59"/>
                  <a:pt x="114" y="59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24" y="69"/>
                  <a:pt x="124" y="69"/>
                  <a:pt x="124" y="69"/>
                </a:cubicBezTo>
                <a:cubicBezTo>
                  <a:pt x="133" y="69"/>
                  <a:pt x="133" y="69"/>
                  <a:pt x="133" y="69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44" y="59"/>
                  <a:pt x="144" y="59"/>
                  <a:pt x="144" y="59"/>
                </a:cubicBezTo>
                <a:cubicBezTo>
                  <a:pt x="144" y="49"/>
                  <a:pt x="144" y="49"/>
                  <a:pt x="144" y="49"/>
                </a:cubicBezTo>
                <a:lnTo>
                  <a:pt x="133" y="49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7"/>
          <p:cNvSpPr>
            <a:spLocks noEditPoints="1"/>
          </p:cNvSpPr>
          <p:nvPr/>
        </p:nvSpPr>
        <p:spPr bwMode="auto">
          <a:xfrm>
            <a:off x="4914106" y="11780837"/>
            <a:ext cx="374650" cy="365107"/>
          </a:xfrm>
          <a:custGeom>
            <a:avLst/>
            <a:gdLst>
              <a:gd name="T0" fmla="*/ 1 w 116"/>
              <a:gd name="T1" fmla="*/ 112 h 112"/>
              <a:gd name="T2" fmla="*/ 26 w 116"/>
              <a:gd name="T3" fmla="*/ 112 h 112"/>
              <a:gd name="T4" fmla="*/ 26 w 116"/>
              <a:gd name="T5" fmla="*/ 36 h 112"/>
              <a:gd name="T6" fmla="*/ 1 w 116"/>
              <a:gd name="T7" fmla="*/ 36 h 112"/>
              <a:gd name="T8" fmla="*/ 1 w 116"/>
              <a:gd name="T9" fmla="*/ 112 h 112"/>
              <a:gd name="T10" fmla="*/ 87 w 116"/>
              <a:gd name="T11" fmla="*/ 35 h 112"/>
              <a:gd name="T12" fmla="*/ 65 w 116"/>
              <a:gd name="T13" fmla="*/ 47 h 112"/>
              <a:gd name="T14" fmla="*/ 65 w 116"/>
              <a:gd name="T15" fmla="*/ 47 h 112"/>
              <a:gd name="T16" fmla="*/ 65 w 116"/>
              <a:gd name="T17" fmla="*/ 47 h 112"/>
              <a:gd name="T18" fmla="*/ 65 w 116"/>
              <a:gd name="T19" fmla="*/ 47 h 112"/>
              <a:gd name="T20" fmla="*/ 65 w 116"/>
              <a:gd name="T21" fmla="*/ 36 h 112"/>
              <a:gd name="T22" fmla="*/ 40 w 116"/>
              <a:gd name="T23" fmla="*/ 36 h 112"/>
              <a:gd name="T24" fmla="*/ 40 w 116"/>
              <a:gd name="T25" fmla="*/ 112 h 112"/>
              <a:gd name="T26" fmla="*/ 65 w 116"/>
              <a:gd name="T27" fmla="*/ 112 h 112"/>
              <a:gd name="T28" fmla="*/ 65 w 116"/>
              <a:gd name="T29" fmla="*/ 70 h 112"/>
              <a:gd name="T30" fmla="*/ 66 w 116"/>
              <a:gd name="T31" fmla="*/ 64 h 112"/>
              <a:gd name="T32" fmla="*/ 79 w 116"/>
              <a:gd name="T33" fmla="*/ 54 h 112"/>
              <a:gd name="T34" fmla="*/ 91 w 116"/>
              <a:gd name="T35" fmla="*/ 72 h 112"/>
              <a:gd name="T36" fmla="*/ 91 w 116"/>
              <a:gd name="T37" fmla="*/ 112 h 112"/>
              <a:gd name="T38" fmla="*/ 116 w 116"/>
              <a:gd name="T39" fmla="*/ 112 h 112"/>
              <a:gd name="T40" fmla="*/ 116 w 116"/>
              <a:gd name="T41" fmla="*/ 69 h 112"/>
              <a:gd name="T42" fmla="*/ 87 w 116"/>
              <a:gd name="T43" fmla="*/ 35 h 112"/>
              <a:gd name="T44" fmla="*/ 14 w 116"/>
              <a:gd name="T45" fmla="*/ 0 h 112"/>
              <a:gd name="T46" fmla="*/ 0 w 116"/>
              <a:gd name="T47" fmla="*/ 13 h 112"/>
              <a:gd name="T48" fmla="*/ 14 w 116"/>
              <a:gd name="T49" fmla="*/ 26 h 112"/>
              <a:gd name="T50" fmla="*/ 14 w 116"/>
              <a:gd name="T51" fmla="*/ 26 h 112"/>
              <a:gd name="T52" fmla="*/ 28 w 116"/>
              <a:gd name="T53" fmla="*/ 13 h 112"/>
              <a:gd name="T54" fmla="*/ 14 w 116"/>
              <a:gd name="T55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6" h="112">
                <a:moveTo>
                  <a:pt x="1" y="112"/>
                </a:moveTo>
                <a:cubicBezTo>
                  <a:pt x="26" y="112"/>
                  <a:pt x="26" y="112"/>
                  <a:pt x="26" y="112"/>
                </a:cubicBezTo>
                <a:cubicBezTo>
                  <a:pt x="26" y="36"/>
                  <a:pt x="26" y="36"/>
                  <a:pt x="26" y="36"/>
                </a:cubicBezTo>
                <a:cubicBezTo>
                  <a:pt x="1" y="36"/>
                  <a:pt x="1" y="36"/>
                  <a:pt x="1" y="36"/>
                </a:cubicBezTo>
                <a:lnTo>
                  <a:pt x="1" y="112"/>
                </a:lnTo>
                <a:close/>
                <a:moveTo>
                  <a:pt x="87" y="35"/>
                </a:moveTo>
                <a:cubicBezTo>
                  <a:pt x="74" y="35"/>
                  <a:pt x="68" y="42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36"/>
                  <a:pt x="65" y="36"/>
                  <a:pt x="65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112"/>
                  <a:pt x="40" y="112"/>
                </a:cubicBezTo>
                <a:cubicBezTo>
                  <a:pt x="65" y="112"/>
                  <a:pt x="65" y="112"/>
                  <a:pt x="65" y="112"/>
                </a:cubicBezTo>
                <a:cubicBezTo>
                  <a:pt x="65" y="70"/>
                  <a:pt x="65" y="70"/>
                  <a:pt x="65" y="70"/>
                </a:cubicBezTo>
                <a:cubicBezTo>
                  <a:pt x="65" y="68"/>
                  <a:pt x="65" y="65"/>
                  <a:pt x="66" y="64"/>
                </a:cubicBezTo>
                <a:cubicBezTo>
                  <a:pt x="68" y="59"/>
                  <a:pt x="72" y="54"/>
                  <a:pt x="79" y="54"/>
                </a:cubicBezTo>
                <a:cubicBezTo>
                  <a:pt x="88" y="54"/>
                  <a:pt x="91" y="61"/>
                  <a:pt x="91" y="72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16" y="112"/>
                  <a:pt x="116" y="112"/>
                  <a:pt x="116" y="112"/>
                </a:cubicBezTo>
                <a:cubicBezTo>
                  <a:pt x="116" y="69"/>
                  <a:pt x="116" y="69"/>
                  <a:pt x="116" y="69"/>
                </a:cubicBezTo>
                <a:cubicBezTo>
                  <a:pt x="116" y="45"/>
                  <a:pt x="104" y="35"/>
                  <a:pt x="87" y="35"/>
                </a:cubicBezTo>
                <a:close/>
                <a:moveTo>
                  <a:pt x="14" y="0"/>
                </a:moveTo>
                <a:cubicBezTo>
                  <a:pt x="6" y="0"/>
                  <a:pt x="0" y="6"/>
                  <a:pt x="0" y="13"/>
                </a:cubicBezTo>
                <a:cubicBezTo>
                  <a:pt x="0" y="20"/>
                  <a:pt x="5" y="26"/>
                  <a:pt x="14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23" y="26"/>
                  <a:pt x="28" y="20"/>
                  <a:pt x="28" y="13"/>
                </a:cubicBezTo>
                <a:cubicBezTo>
                  <a:pt x="28" y="6"/>
                  <a:pt x="23" y="0"/>
                  <a:pt x="14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r="16883"/>
          <a:stretch/>
        </p:blipFill>
        <p:spPr>
          <a:xfrm>
            <a:off x="1752600" y="3503863"/>
            <a:ext cx="5228974" cy="5228974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1219200" y="10011650"/>
            <a:ext cx="6477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endParaRPr lang="en-US" sz="28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91826" y="9205108"/>
            <a:ext cx="583857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spc="200" dirty="0" err="1" smtClean="0">
                <a:solidFill>
                  <a:schemeClr val="bg1"/>
                </a:solidFill>
                <a:latin typeface="Ubuntu"/>
              </a:rPr>
              <a:t>Arita</a:t>
            </a:r>
            <a:r>
              <a:rPr lang="en-US" sz="5000" spc="200" dirty="0" smtClean="0">
                <a:solidFill>
                  <a:schemeClr val="bg1"/>
                </a:solidFill>
                <a:latin typeface="Ubuntu"/>
              </a:rPr>
              <a:t> Benson</a:t>
            </a:r>
            <a:endParaRPr lang="en-US" sz="5000" spc="2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>
            <a:off x="10210800" y="11936430"/>
            <a:ext cx="416696" cy="377807"/>
          </a:xfrm>
          <a:custGeom>
            <a:avLst/>
            <a:gdLst>
              <a:gd name="T0" fmla="*/ 136 w 136"/>
              <a:gd name="T1" fmla="*/ 13 h 112"/>
              <a:gd name="T2" fmla="*/ 120 w 136"/>
              <a:gd name="T3" fmla="*/ 18 h 112"/>
              <a:gd name="T4" fmla="*/ 132 w 136"/>
              <a:gd name="T5" fmla="*/ 2 h 112"/>
              <a:gd name="T6" fmla="*/ 115 w 136"/>
              <a:gd name="T7" fmla="*/ 9 h 112"/>
              <a:gd name="T8" fmla="*/ 94 w 136"/>
              <a:gd name="T9" fmla="*/ 0 h 112"/>
              <a:gd name="T10" fmla="*/ 66 w 136"/>
              <a:gd name="T11" fmla="*/ 28 h 112"/>
              <a:gd name="T12" fmla="*/ 67 w 136"/>
              <a:gd name="T13" fmla="*/ 35 h 112"/>
              <a:gd name="T14" fmla="*/ 9 w 136"/>
              <a:gd name="T15" fmla="*/ 5 h 112"/>
              <a:gd name="T16" fmla="*/ 6 w 136"/>
              <a:gd name="T17" fmla="*/ 19 h 112"/>
              <a:gd name="T18" fmla="*/ 18 w 136"/>
              <a:gd name="T19" fmla="*/ 43 h 112"/>
              <a:gd name="T20" fmla="*/ 5 w 136"/>
              <a:gd name="T21" fmla="*/ 39 h 112"/>
              <a:gd name="T22" fmla="*/ 5 w 136"/>
              <a:gd name="T23" fmla="*/ 40 h 112"/>
              <a:gd name="T24" fmla="*/ 28 w 136"/>
              <a:gd name="T25" fmla="*/ 67 h 112"/>
              <a:gd name="T26" fmla="*/ 21 w 136"/>
              <a:gd name="T27" fmla="*/ 68 h 112"/>
              <a:gd name="T28" fmla="*/ 15 w 136"/>
              <a:gd name="T29" fmla="*/ 68 h 112"/>
              <a:gd name="T30" fmla="*/ 41 w 136"/>
              <a:gd name="T31" fmla="*/ 88 h 112"/>
              <a:gd name="T32" fmla="*/ 7 w 136"/>
              <a:gd name="T33" fmla="*/ 100 h 112"/>
              <a:gd name="T34" fmla="*/ 0 w 136"/>
              <a:gd name="T35" fmla="*/ 99 h 112"/>
              <a:gd name="T36" fmla="*/ 43 w 136"/>
              <a:gd name="T37" fmla="*/ 112 h 112"/>
              <a:gd name="T38" fmla="*/ 122 w 136"/>
              <a:gd name="T39" fmla="*/ 32 h 112"/>
              <a:gd name="T40" fmla="*/ 122 w 136"/>
              <a:gd name="T41" fmla="*/ 28 h 112"/>
              <a:gd name="T42" fmla="*/ 136 w 136"/>
              <a:gd name="T43" fmla="*/ 13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6" h="112">
                <a:moveTo>
                  <a:pt x="136" y="13"/>
                </a:moveTo>
                <a:cubicBezTo>
                  <a:pt x="131" y="15"/>
                  <a:pt x="126" y="17"/>
                  <a:pt x="120" y="18"/>
                </a:cubicBezTo>
                <a:cubicBezTo>
                  <a:pt x="126" y="14"/>
                  <a:pt x="130" y="9"/>
                  <a:pt x="132" y="2"/>
                </a:cubicBezTo>
                <a:cubicBezTo>
                  <a:pt x="127" y="5"/>
                  <a:pt x="121" y="8"/>
                  <a:pt x="115" y="9"/>
                </a:cubicBezTo>
                <a:cubicBezTo>
                  <a:pt x="109" y="3"/>
                  <a:pt x="102" y="0"/>
                  <a:pt x="94" y="0"/>
                </a:cubicBezTo>
                <a:cubicBezTo>
                  <a:pt x="79" y="0"/>
                  <a:pt x="66" y="13"/>
                  <a:pt x="66" y="28"/>
                </a:cubicBezTo>
                <a:cubicBezTo>
                  <a:pt x="66" y="30"/>
                  <a:pt x="67" y="33"/>
                  <a:pt x="67" y="35"/>
                </a:cubicBezTo>
                <a:cubicBezTo>
                  <a:pt x="44" y="34"/>
                  <a:pt x="23" y="22"/>
                  <a:pt x="9" y="5"/>
                </a:cubicBezTo>
                <a:cubicBezTo>
                  <a:pt x="7" y="9"/>
                  <a:pt x="6" y="14"/>
                  <a:pt x="6" y="19"/>
                </a:cubicBezTo>
                <a:cubicBezTo>
                  <a:pt x="6" y="29"/>
                  <a:pt x="11" y="38"/>
                  <a:pt x="18" y="43"/>
                </a:cubicBezTo>
                <a:cubicBezTo>
                  <a:pt x="14" y="43"/>
                  <a:pt x="9" y="41"/>
                  <a:pt x="5" y="39"/>
                </a:cubicBezTo>
                <a:cubicBezTo>
                  <a:pt x="5" y="40"/>
                  <a:pt x="5" y="40"/>
                  <a:pt x="5" y="40"/>
                </a:cubicBezTo>
                <a:cubicBezTo>
                  <a:pt x="5" y="53"/>
                  <a:pt x="15" y="65"/>
                  <a:pt x="28" y="67"/>
                </a:cubicBezTo>
                <a:cubicBezTo>
                  <a:pt x="26" y="68"/>
                  <a:pt x="23" y="68"/>
                  <a:pt x="21" y="68"/>
                </a:cubicBezTo>
                <a:cubicBezTo>
                  <a:pt x="19" y="68"/>
                  <a:pt x="17" y="68"/>
                  <a:pt x="15" y="68"/>
                </a:cubicBezTo>
                <a:cubicBezTo>
                  <a:pt x="19" y="79"/>
                  <a:pt x="29" y="87"/>
                  <a:pt x="41" y="88"/>
                </a:cubicBezTo>
                <a:cubicBezTo>
                  <a:pt x="32" y="95"/>
                  <a:pt x="20" y="100"/>
                  <a:pt x="7" y="100"/>
                </a:cubicBezTo>
                <a:cubicBezTo>
                  <a:pt x="4" y="100"/>
                  <a:pt x="2" y="100"/>
                  <a:pt x="0" y="99"/>
                </a:cubicBezTo>
                <a:cubicBezTo>
                  <a:pt x="12" y="107"/>
                  <a:pt x="27" y="112"/>
                  <a:pt x="43" y="112"/>
                </a:cubicBezTo>
                <a:cubicBezTo>
                  <a:pt x="94" y="112"/>
                  <a:pt x="122" y="69"/>
                  <a:pt x="122" y="32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8" y="24"/>
                  <a:pt x="132" y="19"/>
                  <a:pt x="136" y="13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9"/>
          <p:cNvSpPr>
            <a:spLocks/>
          </p:cNvSpPr>
          <p:nvPr/>
        </p:nvSpPr>
        <p:spPr bwMode="auto">
          <a:xfrm>
            <a:off x="10927184" y="11936430"/>
            <a:ext cx="177800" cy="365107"/>
          </a:xfrm>
          <a:custGeom>
            <a:avLst/>
            <a:gdLst>
              <a:gd name="T0" fmla="*/ 58 w 60"/>
              <a:gd name="T1" fmla="*/ 0 h 112"/>
              <a:gd name="T2" fmla="*/ 43 w 60"/>
              <a:gd name="T3" fmla="*/ 0 h 112"/>
              <a:gd name="T4" fmla="*/ 17 w 60"/>
              <a:gd name="T5" fmla="*/ 28 h 112"/>
              <a:gd name="T6" fmla="*/ 17 w 60"/>
              <a:gd name="T7" fmla="*/ 40 h 112"/>
              <a:gd name="T8" fmla="*/ 2 w 60"/>
              <a:gd name="T9" fmla="*/ 40 h 112"/>
              <a:gd name="T10" fmla="*/ 0 w 60"/>
              <a:gd name="T11" fmla="*/ 43 h 112"/>
              <a:gd name="T12" fmla="*/ 0 w 60"/>
              <a:gd name="T13" fmla="*/ 61 h 112"/>
              <a:gd name="T14" fmla="*/ 2 w 60"/>
              <a:gd name="T15" fmla="*/ 63 h 112"/>
              <a:gd name="T16" fmla="*/ 17 w 60"/>
              <a:gd name="T17" fmla="*/ 63 h 112"/>
              <a:gd name="T18" fmla="*/ 17 w 60"/>
              <a:gd name="T19" fmla="*/ 110 h 112"/>
              <a:gd name="T20" fmla="*/ 19 w 60"/>
              <a:gd name="T21" fmla="*/ 112 h 112"/>
              <a:gd name="T22" fmla="*/ 38 w 60"/>
              <a:gd name="T23" fmla="*/ 112 h 112"/>
              <a:gd name="T24" fmla="*/ 40 w 60"/>
              <a:gd name="T25" fmla="*/ 110 h 112"/>
              <a:gd name="T26" fmla="*/ 40 w 60"/>
              <a:gd name="T27" fmla="*/ 63 h 112"/>
              <a:gd name="T28" fmla="*/ 57 w 60"/>
              <a:gd name="T29" fmla="*/ 63 h 112"/>
              <a:gd name="T30" fmla="*/ 59 w 60"/>
              <a:gd name="T31" fmla="*/ 61 h 112"/>
              <a:gd name="T32" fmla="*/ 59 w 60"/>
              <a:gd name="T33" fmla="*/ 43 h 112"/>
              <a:gd name="T34" fmla="*/ 59 w 60"/>
              <a:gd name="T35" fmla="*/ 41 h 112"/>
              <a:gd name="T36" fmla="*/ 57 w 60"/>
              <a:gd name="T37" fmla="*/ 40 h 112"/>
              <a:gd name="T38" fmla="*/ 40 w 60"/>
              <a:gd name="T39" fmla="*/ 40 h 112"/>
              <a:gd name="T40" fmla="*/ 40 w 60"/>
              <a:gd name="T41" fmla="*/ 29 h 112"/>
              <a:gd name="T42" fmla="*/ 48 w 60"/>
              <a:gd name="T43" fmla="*/ 22 h 112"/>
              <a:gd name="T44" fmla="*/ 58 w 60"/>
              <a:gd name="T45" fmla="*/ 22 h 112"/>
              <a:gd name="T46" fmla="*/ 60 w 60"/>
              <a:gd name="T47" fmla="*/ 19 h 112"/>
              <a:gd name="T48" fmla="*/ 60 w 60"/>
              <a:gd name="T49" fmla="*/ 2 h 112"/>
              <a:gd name="T50" fmla="*/ 58 w 60"/>
              <a:gd name="T51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0" h="112">
                <a:moveTo>
                  <a:pt x="58" y="0"/>
                </a:moveTo>
                <a:cubicBezTo>
                  <a:pt x="43" y="0"/>
                  <a:pt x="43" y="0"/>
                  <a:pt x="43" y="0"/>
                </a:cubicBezTo>
                <a:cubicBezTo>
                  <a:pt x="27" y="0"/>
                  <a:pt x="17" y="11"/>
                  <a:pt x="17" y="28"/>
                </a:cubicBezTo>
                <a:cubicBezTo>
                  <a:pt x="17" y="40"/>
                  <a:pt x="17" y="40"/>
                  <a:pt x="17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1" y="40"/>
                  <a:pt x="0" y="41"/>
                  <a:pt x="0" y="43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2"/>
                  <a:pt x="1" y="63"/>
                  <a:pt x="2" y="63"/>
                </a:cubicBezTo>
                <a:cubicBezTo>
                  <a:pt x="17" y="63"/>
                  <a:pt x="17" y="63"/>
                  <a:pt x="17" y="63"/>
                </a:cubicBezTo>
                <a:cubicBezTo>
                  <a:pt x="17" y="110"/>
                  <a:pt x="17" y="110"/>
                  <a:pt x="17" y="110"/>
                </a:cubicBezTo>
                <a:cubicBezTo>
                  <a:pt x="17" y="111"/>
                  <a:pt x="18" y="112"/>
                  <a:pt x="19" y="112"/>
                </a:cubicBezTo>
                <a:cubicBezTo>
                  <a:pt x="38" y="112"/>
                  <a:pt x="38" y="112"/>
                  <a:pt x="38" y="112"/>
                </a:cubicBezTo>
                <a:cubicBezTo>
                  <a:pt x="39" y="112"/>
                  <a:pt x="40" y="111"/>
                  <a:pt x="40" y="110"/>
                </a:cubicBezTo>
                <a:cubicBezTo>
                  <a:pt x="40" y="63"/>
                  <a:pt x="40" y="63"/>
                  <a:pt x="40" y="63"/>
                </a:cubicBezTo>
                <a:cubicBezTo>
                  <a:pt x="57" y="63"/>
                  <a:pt x="57" y="63"/>
                  <a:pt x="57" y="63"/>
                </a:cubicBezTo>
                <a:cubicBezTo>
                  <a:pt x="58" y="63"/>
                  <a:pt x="59" y="62"/>
                  <a:pt x="59" y="61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42"/>
                  <a:pt x="59" y="41"/>
                  <a:pt x="59" y="41"/>
                </a:cubicBezTo>
                <a:cubicBezTo>
                  <a:pt x="58" y="41"/>
                  <a:pt x="58" y="40"/>
                  <a:pt x="57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24"/>
                  <a:pt x="41" y="22"/>
                  <a:pt x="48" y="22"/>
                </a:cubicBezTo>
                <a:cubicBezTo>
                  <a:pt x="58" y="22"/>
                  <a:pt x="58" y="22"/>
                  <a:pt x="58" y="22"/>
                </a:cubicBezTo>
                <a:cubicBezTo>
                  <a:pt x="59" y="22"/>
                  <a:pt x="60" y="21"/>
                  <a:pt x="60" y="19"/>
                </a:cubicBezTo>
                <a:cubicBezTo>
                  <a:pt x="60" y="2"/>
                  <a:pt x="60" y="2"/>
                  <a:pt x="60" y="2"/>
                </a:cubicBezTo>
                <a:cubicBezTo>
                  <a:pt x="60" y="1"/>
                  <a:pt x="59" y="0"/>
                  <a:pt x="5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33"/>
          <p:cNvSpPr>
            <a:spLocks noEditPoints="1"/>
          </p:cNvSpPr>
          <p:nvPr/>
        </p:nvSpPr>
        <p:spPr bwMode="auto">
          <a:xfrm>
            <a:off x="11424136" y="11936430"/>
            <a:ext cx="458301" cy="342901"/>
          </a:xfrm>
          <a:custGeom>
            <a:avLst/>
            <a:gdLst>
              <a:gd name="T0" fmla="*/ 59 w 144"/>
              <a:gd name="T1" fmla="*/ 67 h 112"/>
              <a:gd name="T2" fmla="*/ 90 w 144"/>
              <a:gd name="T3" fmla="*/ 67 h 112"/>
              <a:gd name="T4" fmla="*/ 55 w 144"/>
              <a:gd name="T5" fmla="*/ 93 h 112"/>
              <a:gd name="T6" fmla="*/ 18 w 144"/>
              <a:gd name="T7" fmla="*/ 56 h 112"/>
              <a:gd name="T8" fmla="*/ 55 w 144"/>
              <a:gd name="T9" fmla="*/ 18 h 112"/>
              <a:gd name="T10" fmla="*/ 81 w 144"/>
              <a:gd name="T11" fmla="*/ 29 h 112"/>
              <a:gd name="T12" fmla="*/ 94 w 144"/>
              <a:gd name="T13" fmla="*/ 16 h 112"/>
              <a:gd name="T14" fmla="*/ 55 w 144"/>
              <a:gd name="T15" fmla="*/ 0 h 112"/>
              <a:gd name="T16" fmla="*/ 0 w 144"/>
              <a:gd name="T17" fmla="*/ 56 h 112"/>
              <a:gd name="T18" fmla="*/ 55 w 144"/>
              <a:gd name="T19" fmla="*/ 112 h 112"/>
              <a:gd name="T20" fmla="*/ 111 w 144"/>
              <a:gd name="T21" fmla="*/ 67 h 112"/>
              <a:gd name="T22" fmla="*/ 111 w 144"/>
              <a:gd name="T23" fmla="*/ 49 h 112"/>
              <a:gd name="T24" fmla="*/ 59 w 144"/>
              <a:gd name="T25" fmla="*/ 49 h 112"/>
              <a:gd name="T26" fmla="*/ 59 w 144"/>
              <a:gd name="T27" fmla="*/ 67 h 112"/>
              <a:gd name="T28" fmla="*/ 133 w 144"/>
              <a:gd name="T29" fmla="*/ 49 h 112"/>
              <a:gd name="T30" fmla="*/ 133 w 144"/>
              <a:gd name="T31" fmla="*/ 39 h 112"/>
              <a:gd name="T32" fmla="*/ 124 w 144"/>
              <a:gd name="T33" fmla="*/ 39 h 112"/>
              <a:gd name="T34" fmla="*/ 124 w 144"/>
              <a:gd name="T35" fmla="*/ 49 h 112"/>
              <a:gd name="T36" fmla="*/ 114 w 144"/>
              <a:gd name="T37" fmla="*/ 49 h 112"/>
              <a:gd name="T38" fmla="*/ 114 w 144"/>
              <a:gd name="T39" fmla="*/ 59 h 112"/>
              <a:gd name="T40" fmla="*/ 124 w 144"/>
              <a:gd name="T41" fmla="*/ 59 h 112"/>
              <a:gd name="T42" fmla="*/ 124 w 144"/>
              <a:gd name="T43" fmla="*/ 69 h 112"/>
              <a:gd name="T44" fmla="*/ 133 w 144"/>
              <a:gd name="T45" fmla="*/ 69 h 112"/>
              <a:gd name="T46" fmla="*/ 133 w 144"/>
              <a:gd name="T47" fmla="*/ 59 h 112"/>
              <a:gd name="T48" fmla="*/ 144 w 144"/>
              <a:gd name="T49" fmla="*/ 59 h 112"/>
              <a:gd name="T50" fmla="*/ 144 w 144"/>
              <a:gd name="T51" fmla="*/ 49 h 112"/>
              <a:gd name="T52" fmla="*/ 133 w 144"/>
              <a:gd name="T53" fmla="*/ 4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4" h="112">
                <a:moveTo>
                  <a:pt x="59" y="67"/>
                </a:moveTo>
                <a:cubicBezTo>
                  <a:pt x="90" y="67"/>
                  <a:pt x="90" y="67"/>
                  <a:pt x="90" y="67"/>
                </a:cubicBezTo>
                <a:cubicBezTo>
                  <a:pt x="86" y="82"/>
                  <a:pt x="72" y="93"/>
                  <a:pt x="55" y="93"/>
                </a:cubicBezTo>
                <a:cubicBezTo>
                  <a:pt x="35" y="93"/>
                  <a:pt x="18" y="76"/>
                  <a:pt x="18" y="56"/>
                </a:cubicBezTo>
                <a:cubicBezTo>
                  <a:pt x="18" y="35"/>
                  <a:pt x="35" y="18"/>
                  <a:pt x="55" y="18"/>
                </a:cubicBezTo>
                <a:cubicBezTo>
                  <a:pt x="66" y="18"/>
                  <a:pt x="75" y="23"/>
                  <a:pt x="81" y="29"/>
                </a:cubicBezTo>
                <a:cubicBezTo>
                  <a:pt x="94" y="16"/>
                  <a:pt x="94" y="16"/>
                  <a:pt x="94" y="16"/>
                </a:cubicBezTo>
                <a:cubicBezTo>
                  <a:pt x="84" y="6"/>
                  <a:pt x="70" y="0"/>
                  <a:pt x="55" y="0"/>
                </a:cubicBezTo>
                <a:cubicBezTo>
                  <a:pt x="25" y="0"/>
                  <a:pt x="0" y="25"/>
                  <a:pt x="0" y="56"/>
                </a:cubicBezTo>
                <a:cubicBezTo>
                  <a:pt x="0" y="87"/>
                  <a:pt x="25" y="112"/>
                  <a:pt x="55" y="112"/>
                </a:cubicBezTo>
                <a:cubicBezTo>
                  <a:pt x="82" y="112"/>
                  <a:pt x="105" y="92"/>
                  <a:pt x="111" y="67"/>
                </a:cubicBezTo>
                <a:cubicBezTo>
                  <a:pt x="111" y="49"/>
                  <a:pt x="111" y="49"/>
                  <a:pt x="111" y="49"/>
                </a:cubicBezTo>
                <a:cubicBezTo>
                  <a:pt x="59" y="49"/>
                  <a:pt x="59" y="49"/>
                  <a:pt x="59" y="49"/>
                </a:cubicBezTo>
                <a:lnTo>
                  <a:pt x="59" y="67"/>
                </a:lnTo>
                <a:close/>
                <a:moveTo>
                  <a:pt x="133" y="49"/>
                </a:moveTo>
                <a:cubicBezTo>
                  <a:pt x="133" y="39"/>
                  <a:pt x="133" y="39"/>
                  <a:pt x="133" y="39"/>
                </a:cubicBezTo>
                <a:cubicBezTo>
                  <a:pt x="124" y="39"/>
                  <a:pt x="124" y="39"/>
                  <a:pt x="124" y="39"/>
                </a:cubicBezTo>
                <a:cubicBezTo>
                  <a:pt x="124" y="49"/>
                  <a:pt x="124" y="49"/>
                  <a:pt x="124" y="49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4" y="59"/>
                  <a:pt x="114" y="59"/>
                  <a:pt x="114" y="59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24" y="69"/>
                  <a:pt x="124" y="69"/>
                  <a:pt x="124" y="69"/>
                </a:cubicBezTo>
                <a:cubicBezTo>
                  <a:pt x="133" y="69"/>
                  <a:pt x="133" y="69"/>
                  <a:pt x="133" y="69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44" y="59"/>
                  <a:pt x="144" y="59"/>
                  <a:pt x="144" y="59"/>
                </a:cubicBezTo>
                <a:cubicBezTo>
                  <a:pt x="144" y="49"/>
                  <a:pt x="144" y="49"/>
                  <a:pt x="144" y="49"/>
                </a:cubicBezTo>
                <a:lnTo>
                  <a:pt x="133" y="49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7"/>
          <p:cNvSpPr>
            <a:spLocks noEditPoints="1"/>
          </p:cNvSpPr>
          <p:nvPr/>
        </p:nvSpPr>
        <p:spPr bwMode="auto">
          <a:xfrm>
            <a:off x="12076906" y="11936429"/>
            <a:ext cx="374650" cy="365107"/>
          </a:xfrm>
          <a:custGeom>
            <a:avLst/>
            <a:gdLst>
              <a:gd name="T0" fmla="*/ 1 w 116"/>
              <a:gd name="T1" fmla="*/ 112 h 112"/>
              <a:gd name="T2" fmla="*/ 26 w 116"/>
              <a:gd name="T3" fmla="*/ 112 h 112"/>
              <a:gd name="T4" fmla="*/ 26 w 116"/>
              <a:gd name="T5" fmla="*/ 36 h 112"/>
              <a:gd name="T6" fmla="*/ 1 w 116"/>
              <a:gd name="T7" fmla="*/ 36 h 112"/>
              <a:gd name="T8" fmla="*/ 1 w 116"/>
              <a:gd name="T9" fmla="*/ 112 h 112"/>
              <a:gd name="T10" fmla="*/ 87 w 116"/>
              <a:gd name="T11" fmla="*/ 35 h 112"/>
              <a:gd name="T12" fmla="*/ 65 w 116"/>
              <a:gd name="T13" fmla="*/ 47 h 112"/>
              <a:gd name="T14" fmla="*/ 65 w 116"/>
              <a:gd name="T15" fmla="*/ 47 h 112"/>
              <a:gd name="T16" fmla="*/ 65 w 116"/>
              <a:gd name="T17" fmla="*/ 47 h 112"/>
              <a:gd name="T18" fmla="*/ 65 w 116"/>
              <a:gd name="T19" fmla="*/ 47 h 112"/>
              <a:gd name="T20" fmla="*/ 65 w 116"/>
              <a:gd name="T21" fmla="*/ 36 h 112"/>
              <a:gd name="T22" fmla="*/ 40 w 116"/>
              <a:gd name="T23" fmla="*/ 36 h 112"/>
              <a:gd name="T24" fmla="*/ 40 w 116"/>
              <a:gd name="T25" fmla="*/ 112 h 112"/>
              <a:gd name="T26" fmla="*/ 65 w 116"/>
              <a:gd name="T27" fmla="*/ 112 h 112"/>
              <a:gd name="T28" fmla="*/ 65 w 116"/>
              <a:gd name="T29" fmla="*/ 70 h 112"/>
              <a:gd name="T30" fmla="*/ 66 w 116"/>
              <a:gd name="T31" fmla="*/ 64 h 112"/>
              <a:gd name="T32" fmla="*/ 79 w 116"/>
              <a:gd name="T33" fmla="*/ 54 h 112"/>
              <a:gd name="T34" fmla="*/ 91 w 116"/>
              <a:gd name="T35" fmla="*/ 72 h 112"/>
              <a:gd name="T36" fmla="*/ 91 w 116"/>
              <a:gd name="T37" fmla="*/ 112 h 112"/>
              <a:gd name="T38" fmla="*/ 116 w 116"/>
              <a:gd name="T39" fmla="*/ 112 h 112"/>
              <a:gd name="T40" fmla="*/ 116 w 116"/>
              <a:gd name="T41" fmla="*/ 69 h 112"/>
              <a:gd name="T42" fmla="*/ 87 w 116"/>
              <a:gd name="T43" fmla="*/ 35 h 112"/>
              <a:gd name="T44" fmla="*/ 14 w 116"/>
              <a:gd name="T45" fmla="*/ 0 h 112"/>
              <a:gd name="T46" fmla="*/ 0 w 116"/>
              <a:gd name="T47" fmla="*/ 13 h 112"/>
              <a:gd name="T48" fmla="*/ 14 w 116"/>
              <a:gd name="T49" fmla="*/ 26 h 112"/>
              <a:gd name="T50" fmla="*/ 14 w 116"/>
              <a:gd name="T51" fmla="*/ 26 h 112"/>
              <a:gd name="T52" fmla="*/ 28 w 116"/>
              <a:gd name="T53" fmla="*/ 13 h 112"/>
              <a:gd name="T54" fmla="*/ 14 w 116"/>
              <a:gd name="T55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6" h="112">
                <a:moveTo>
                  <a:pt x="1" y="112"/>
                </a:moveTo>
                <a:cubicBezTo>
                  <a:pt x="26" y="112"/>
                  <a:pt x="26" y="112"/>
                  <a:pt x="26" y="112"/>
                </a:cubicBezTo>
                <a:cubicBezTo>
                  <a:pt x="26" y="36"/>
                  <a:pt x="26" y="36"/>
                  <a:pt x="26" y="36"/>
                </a:cubicBezTo>
                <a:cubicBezTo>
                  <a:pt x="1" y="36"/>
                  <a:pt x="1" y="36"/>
                  <a:pt x="1" y="36"/>
                </a:cubicBezTo>
                <a:lnTo>
                  <a:pt x="1" y="112"/>
                </a:lnTo>
                <a:close/>
                <a:moveTo>
                  <a:pt x="87" y="35"/>
                </a:moveTo>
                <a:cubicBezTo>
                  <a:pt x="74" y="35"/>
                  <a:pt x="68" y="42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36"/>
                  <a:pt x="65" y="36"/>
                  <a:pt x="65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112"/>
                  <a:pt x="40" y="112"/>
                </a:cubicBezTo>
                <a:cubicBezTo>
                  <a:pt x="65" y="112"/>
                  <a:pt x="65" y="112"/>
                  <a:pt x="65" y="112"/>
                </a:cubicBezTo>
                <a:cubicBezTo>
                  <a:pt x="65" y="70"/>
                  <a:pt x="65" y="70"/>
                  <a:pt x="65" y="70"/>
                </a:cubicBezTo>
                <a:cubicBezTo>
                  <a:pt x="65" y="68"/>
                  <a:pt x="65" y="65"/>
                  <a:pt x="66" y="64"/>
                </a:cubicBezTo>
                <a:cubicBezTo>
                  <a:pt x="68" y="59"/>
                  <a:pt x="72" y="54"/>
                  <a:pt x="79" y="54"/>
                </a:cubicBezTo>
                <a:cubicBezTo>
                  <a:pt x="88" y="54"/>
                  <a:pt x="91" y="61"/>
                  <a:pt x="91" y="72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16" y="112"/>
                  <a:pt x="116" y="112"/>
                  <a:pt x="116" y="112"/>
                </a:cubicBezTo>
                <a:cubicBezTo>
                  <a:pt x="116" y="69"/>
                  <a:pt x="116" y="69"/>
                  <a:pt x="116" y="69"/>
                </a:cubicBezTo>
                <a:cubicBezTo>
                  <a:pt x="116" y="45"/>
                  <a:pt x="104" y="35"/>
                  <a:pt x="87" y="35"/>
                </a:cubicBezTo>
                <a:close/>
                <a:moveTo>
                  <a:pt x="14" y="0"/>
                </a:moveTo>
                <a:cubicBezTo>
                  <a:pt x="6" y="0"/>
                  <a:pt x="0" y="6"/>
                  <a:pt x="0" y="13"/>
                </a:cubicBezTo>
                <a:cubicBezTo>
                  <a:pt x="0" y="20"/>
                  <a:pt x="5" y="26"/>
                  <a:pt x="14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23" y="26"/>
                  <a:pt x="28" y="20"/>
                  <a:pt x="28" y="13"/>
                </a:cubicBezTo>
                <a:cubicBezTo>
                  <a:pt x="28" y="6"/>
                  <a:pt x="23" y="0"/>
                  <a:pt x="14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r="16883"/>
          <a:stretch/>
        </p:blipFill>
        <p:spPr>
          <a:xfrm>
            <a:off x="8915400" y="3503863"/>
            <a:ext cx="5228974" cy="5228974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8382000" y="10167242"/>
            <a:ext cx="6477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endParaRPr lang="en-US" sz="28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259426" y="9201916"/>
            <a:ext cx="583857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spc="200" dirty="0" err="1" smtClean="0">
                <a:solidFill>
                  <a:schemeClr val="bg1"/>
                </a:solidFill>
                <a:latin typeface="Ubuntu"/>
              </a:rPr>
              <a:t>Arita</a:t>
            </a:r>
            <a:r>
              <a:rPr lang="en-US" sz="5000" spc="200" dirty="0" smtClean="0">
                <a:solidFill>
                  <a:schemeClr val="bg1"/>
                </a:solidFill>
                <a:latin typeface="Ubuntu"/>
              </a:rPr>
              <a:t> Benson</a:t>
            </a:r>
            <a:endParaRPr lang="en-US" sz="5000" spc="200" dirty="0">
              <a:solidFill>
                <a:schemeClr val="bg1"/>
              </a:solidFill>
              <a:latin typeface="Ubuntu"/>
            </a:endParaRPr>
          </a:p>
        </p:txBody>
      </p:sp>
      <p:sp>
        <p:nvSpPr>
          <p:cNvPr id="39" name="Freeform 5"/>
          <p:cNvSpPr>
            <a:spLocks/>
          </p:cNvSpPr>
          <p:nvPr/>
        </p:nvSpPr>
        <p:spPr bwMode="auto">
          <a:xfrm>
            <a:off x="17678400" y="11933238"/>
            <a:ext cx="416696" cy="377807"/>
          </a:xfrm>
          <a:custGeom>
            <a:avLst/>
            <a:gdLst>
              <a:gd name="T0" fmla="*/ 136 w 136"/>
              <a:gd name="T1" fmla="*/ 13 h 112"/>
              <a:gd name="T2" fmla="*/ 120 w 136"/>
              <a:gd name="T3" fmla="*/ 18 h 112"/>
              <a:gd name="T4" fmla="*/ 132 w 136"/>
              <a:gd name="T5" fmla="*/ 2 h 112"/>
              <a:gd name="T6" fmla="*/ 115 w 136"/>
              <a:gd name="T7" fmla="*/ 9 h 112"/>
              <a:gd name="T8" fmla="*/ 94 w 136"/>
              <a:gd name="T9" fmla="*/ 0 h 112"/>
              <a:gd name="T10" fmla="*/ 66 w 136"/>
              <a:gd name="T11" fmla="*/ 28 h 112"/>
              <a:gd name="T12" fmla="*/ 67 w 136"/>
              <a:gd name="T13" fmla="*/ 35 h 112"/>
              <a:gd name="T14" fmla="*/ 9 w 136"/>
              <a:gd name="T15" fmla="*/ 5 h 112"/>
              <a:gd name="T16" fmla="*/ 6 w 136"/>
              <a:gd name="T17" fmla="*/ 19 h 112"/>
              <a:gd name="T18" fmla="*/ 18 w 136"/>
              <a:gd name="T19" fmla="*/ 43 h 112"/>
              <a:gd name="T20" fmla="*/ 5 w 136"/>
              <a:gd name="T21" fmla="*/ 39 h 112"/>
              <a:gd name="T22" fmla="*/ 5 w 136"/>
              <a:gd name="T23" fmla="*/ 40 h 112"/>
              <a:gd name="T24" fmla="*/ 28 w 136"/>
              <a:gd name="T25" fmla="*/ 67 h 112"/>
              <a:gd name="T26" fmla="*/ 21 w 136"/>
              <a:gd name="T27" fmla="*/ 68 h 112"/>
              <a:gd name="T28" fmla="*/ 15 w 136"/>
              <a:gd name="T29" fmla="*/ 68 h 112"/>
              <a:gd name="T30" fmla="*/ 41 w 136"/>
              <a:gd name="T31" fmla="*/ 88 h 112"/>
              <a:gd name="T32" fmla="*/ 7 w 136"/>
              <a:gd name="T33" fmla="*/ 100 h 112"/>
              <a:gd name="T34" fmla="*/ 0 w 136"/>
              <a:gd name="T35" fmla="*/ 99 h 112"/>
              <a:gd name="T36" fmla="*/ 43 w 136"/>
              <a:gd name="T37" fmla="*/ 112 h 112"/>
              <a:gd name="T38" fmla="*/ 122 w 136"/>
              <a:gd name="T39" fmla="*/ 32 h 112"/>
              <a:gd name="T40" fmla="*/ 122 w 136"/>
              <a:gd name="T41" fmla="*/ 28 h 112"/>
              <a:gd name="T42" fmla="*/ 136 w 136"/>
              <a:gd name="T43" fmla="*/ 13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6" h="112">
                <a:moveTo>
                  <a:pt x="136" y="13"/>
                </a:moveTo>
                <a:cubicBezTo>
                  <a:pt x="131" y="15"/>
                  <a:pt x="126" y="17"/>
                  <a:pt x="120" y="18"/>
                </a:cubicBezTo>
                <a:cubicBezTo>
                  <a:pt x="126" y="14"/>
                  <a:pt x="130" y="9"/>
                  <a:pt x="132" y="2"/>
                </a:cubicBezTo>
                <a:cubicBezTo>
                  <a:pt x="127" y="5"/>
                  <a:pt x="121" y="8"/>
                  <a:pt x="115" y="9"/>
                </a:cubicBezTo>
                <a:cubicBezTo>
                  <a:pt x="109" y="3"/>
                  <a:pt x="102" y="0"/>
                  <a:pt x="94" y="0"/>
                </a:cubicBezTo>
                <a:cubicBezTo>
                  <a:pt x="79" y="0"/>
                  <a:pt x="66" y="13"/>
                  <a:pt x="66" y="28"/>
                </a:cubicBezTo>
                <a:cubicBezTo>
                  <a:pt x="66" y="30"/>
                  <a:pt x="67" y="33"/>
                  <a:pt x="67" y="35"/>
                </a:cubicBezTo>
                <a:cubicBezTo>
                  <a:pt x="44" y="34"/>
                  <a:pt x="23" y="22"/>
                  <a:pt x="9" y="5"/>
                </a:cubicBezTo>
                <a:cubicBezTo>
                  <a:pt x="7" y="9"/>
                  <a:pt x="6" y="14"/>
                  <a:pt x="6" y="19"/>
                </a:cubicBezTo>
                <a:cubicBezTo>
                  <a:pt x="6" y="29"/>
                  <a:pt x="11" y="38"/>
                  <a:pt x="18" y="43"/>
                </a:cubicBezTo>
                <a:cubicBezTo>
                  <a:pt x="14" y="43"/>
                  <a:pt x="9" y="41"/>
                  <a:pt x="5" y="39"/>
                </a:cubicBezTo>
                <a:cubicBezTo>
                  <a:pt x="5" y="40"/>
                  <a:pt x="5" y="40"/>
                  <a:pt x="5" y="40"/>
                </a:cubicBezTo>
                <a:cubicBezTo>
                  <a:pt x="5" y="53"/>
                  <a:pt x="15" y="65"/>
                  <a:pt x="28" y="67"/>
                </a:cubicBezTo>
                <a:cubicBezTo>
                  <a:pt x="26" y="68"/>
                  <a:pt x="23" y="68"/>
                  <a:pt x="21" y="68"/>
                </a:cubicBezTo>
                <a:cubicBezTo>
                  <a:pt x="19" y="68"/>
                  <a:pt x="17" y="68"/>
                  <a:pt x="15" y="68"/>
                </a:cubicBezTo>
                <a:cubicBezTo>
                  <a:pt x="19" y="79"/>
                  <a:pt x="29" y="87"/>
                  <a:pt x="41" y="88"/>
                </a:cubicBezTo>
                <a:cubicBezTo>
                  <a:pt x="32" y="95"/>
                  <a:pt x="20" y="100"/>
                  <a:pt x="7" y="100"/>
                </a:cubicBezTo>
                <a:cubicBezTo>
                  <a:pt x="4" y="100"/>
                  <a:pt x="2" y="100"/>
                  <a:pt x="0" y="99"/>
                </a:cubicBezTo>
                <a:cubicBezTo>
                  <a:pt x="12" y="107"/>
                  <a:pt x="27" y="112"/>
                  <a:pt x="43" y="112"/>
                </a:cubicBezTo>
                <a:cubicBezTo>
                  <a:pt x="94" y="112"/>
                  <a:pt x="122" y="69"/>
                  <a:pt x="122" y="32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8" y="24"/>
                  <a:pt x="132" y="19"/>
                  <a:pt x="136" y="13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9"/>
          <p:cNvSpPr>
            <a:spLocks/>
          </p:cNvSpPr>
          <p:nvPr/>
        </p:nvSpPr>
        <p:spPr bwMode="auto">
          <a:xfrm>
            <a:off x="18394784" y="11933238"/>
            <a:ext cx="177800" cy="365107"/>
          </a:xfrm>
          <a:custGeom>
            <a:avLst/>
            <a:gdLst>
              <a:gd name="T0" fmla="*/ 58 w 60"/>
              <a:gd name="T1" fmla="*/ 0 h 112"/>
              <a:gd name="T2" fmla="*/ 43 w 60"/>
              <a:gd name="T3" fmla="*/ 0 h 112"/>
              <a:gd name="T4" fmla="*/ 17 w 60"/>
              <a:gd name="T5" fmla="*/ 28 h 112"/>
              <a:gd name="T6" fmla="*/ 17 w 60"/>
              <a:gd name="T7" fmla="*/ 40 h 112"/>
              <a:gd name="T8" fmla="*/ 2 w 60"/>
              <a:gd name="T9" fmla="*/ 40 h 112"/>
              <a:gd name="T10" fmla="*/ 0 w 60"/>
              <a:gd name="T11" fmla="*/ 43 h 112"/>
              <a:gd name="T12" fmla="*/ 0 w 60"/>
              <a:gd name="T13" fmla="*/ 61 h 112"/>
              <a:gd name="T14" fmla="*/ 2 w 60"/>
              <a:gd name="T15" fmla="*/ 63 h 112"/>
              <a:gd name="T16" fmla="*/ 17 w 60"/>
              <a:gd name="T17" fmla="*/ 63 h 112"/>
              <a:gd name="T18" fmla="*/ 17 w 60"/>
              <a:gd name="T19" fmla="*/ 110 h 112"/>
              <a:gd name="T20" fmla="*/ 19 w 60"/>
              <a:gd name="T21" fmla="*/ 112 h 112"/>
              <a:gd name="T22" fmla="*/ 38 w 60"/>
              <a:gd name="T23" fmla="*/ 112 h 112"/>
              <a:gd name="T24" fmla="*/ 40 w 60"/>
              <a:gd name="T25" fmla="*/ 110 h 112"/>
              <a:gd name="T26" fmla="*/ 40 w 60"/>
              <a:gd name="T27" fmla="*/ 63 h 112"/>
              <a:gd name="T28" fmla="*/ 57 w 60"/>
              <a:gd name="T29" fmla="*/ 63 h 112"/>
              <a:gd name="T30" fmla="*/ 59 w 60"/>
              <a:gd name="T31" fmla="*/ 61 h 112"/>
              <a:gd name="T32" fmla="*/ 59 w 60"/>
              <a:gd name="T33" fmla="*/ 43 h 112"/>
              <a:gd name="T34" fmla="*/ 59 w 60"/>
              <a:gd name="T35" fmla="*/ 41 h 112"/>
              <a:gd name="T36" fmla="*/ 57 w 60"/>
              <a:gd name="T37" fmla="*/ 40 h 112"/>
              <a:gd name="T38" fmla="*/ 40 w 60"/>
              <a:gd name="T39" fmla="*/ 40 h 112"/>
              <a:gd name="T40" fmla="*/ 40 w 60"/>
              <a:gd name="T41" fmla="*/ 29 h 112"/>
              <a:gd name="T42" fmla="*/ 48 w 60"/>
              <a:gd name="T43" fmla="*/ 22 h 112"/>
              <a:gd name="T44" fmla="*/ 58 w 60"/>
              <a:gd name="T45" fmla="*/ 22 h 112"/>
              <a:gd name="T46" fmla="*/ 60 w 60"/>
              <a:gd name="T47" fmla="*/ 19 h 112"/>
              <a:gd name="T48" fmla="*/ 60 w 60"/>
              <a:gd name="T49" fmla="*/ 2 h 112"/>
              <a:gd name="T50" fmla="*/ 58 w 60"/>
              <a:gd name="T51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0" h="112">
                <a:moveTo>
                  <a:pt x="58" y="0"/>
                </a:moveTo>
                <a:cubicBezTo>
                  <a:pt x="43" y="0"/>
                  <a:pt x="43" y="0"/>
                  <a:pt x="43" y="0"/>
                </a:cubicBezTo>
                <a:cubicBezTo>
                  <a:pt x="27" y="0"/>
                  <a:pt x="17" y="11"/>
                  <a:pt x="17" y="28"/>
                </a:cubicBezTo>
                <a:cubicBezTo>
                  <a:pt x="17" y="40"/>
                  <a:pt x="17" y="40"/>
                  <a:pt x="17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1" y="40"/>
                  <a:pt x="0" y="41"/>
                  <a:pt x="0" y="43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2"/>
                  <a:pt x="1" y="63"/>
                  <a:pt x="2" y="63"/>
                </a:cubicBezTo>
                <a:cubicBezTo>
                  <a:pt x="17" y="63"/>
                  <a:pt x="17" y="63"/>
                  <a:pt x="17" y="63"/>
                </a:cubicBezTo>
                <a:cubicBezTo>
                  <a:pt x="17" y="110"/>
                  <a:pt x="17" y="110"/>
                  <a:pt x="17" y="110"/>
                </a:cubicBezTo>
                <a:cubicBezTo>
                  <a:pt x="17" y="111"/>
                  <a:pt x="18" y="112"/>
                  <a:pt x="19" y="112"/>
                </a:cubicBezTo>
                <a:cubicBezTo>
                  <a:pt x="38" y="112"/>
                  <a:pt x="38" y="112"/>
                  <a:pt x="38" y="112"/>
                </a:cubicBezTo>
                <a:cubicBezTo>
                  <a:pt x="39" y="112"/>
                  <a:pt x="40" y="111"/>
                  <a:pt x="40" y="110"/>
                </a:cubicBezTo>
                <a:cubicBezTo>
                  <a:pt x="40" y="63"/>
                  <a:pt x="40" y="63"/>
                  <a:pt x="40" y="63"/>
                </a:cubicBezTo>
                <a:cubicBezTo>
                  <a:pt x="57" y="63"/>
                  <a:pt x="57" y="63"/>
                  <a:pt x="57" y="63"/>
                </a:cubicBezTo>
                <a:cubicBezTo>
                  <a:pt x="58" y="63"/>
                  <a:pt x="59" y="62"/>
                  <a:pt x="59" y="61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42"/>
                  <a:pt x="59" y="41"/>
                  <a:pt x="59" y="41"/>
                </a:cubicBezTo>
                <a:cubicBezTo>
                  <a:pt x="58" y="41"/>
                  <a:pt x="58" y="40"/>
                  <a:pt x="57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24"/>
                  <a:pt x="41" y="22"/>
                  <a:pt x="48" y="22"/>
                </a:cubicBezTo>
                <a:cubicBezTo>
                  <a:pt x="58" y="22"/>
                  <a:pt x="58" y="22"/>
                  <a:pt x="58" y="22"/>
                </a:cubicBezTo>
                <a:cubicBezTo>
                  <a:pt x="59" y="22"/>
                  <a:pt x="60" y="21"/>
                  <a:pt x="60" y="19"/>
                </a:cubicBezTo>
                <a:cubicBezTo>
                  <a:pt x="60" y="2"/>
                  <a:pt x="60" y="2"/>
                  <a:pt x="60" y="2"/>
                </a:cubicBezTo>
                <a:cubicBezTo>
                  <a:pt x="60" y="1"/>
                  <a:pt x="59" y="0"/>
                  <a:pt x="5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0"/>
          <p:cNvSpPr>
            <a:spLocks noEditPoints="1"/>
          </p:cNvSpPr>
          <p:nvPr/>
        </p:nvSpPr>
        <p:spPr bwMode="auto">
          <a:xfrm>
            <a:off x="18891736" y="11933238"/>
            <a:ext cx="458301" cy="342901"/>
          </a:xfrm>
          <a:custGeom>
            <a:avLst/>
            <a:gdLst>
              <a:gd name="T0" fmla="*/ 59 w 144"/>
              <a:gd name="T1" fmla="*/ 67 h 112"/>
              <a:gd name="T2" fmla="*/ 90 w 144"/>
              <a:gd name="T3" fmla="*/ 67 h 112"/>
              <a:gd name="T4" fmla="*/ 55 w 144"/>
              <a:gd name="T5" fmla="*/ 93 h 112"/>
              <a:gd name="T6" fmla="*/ 18 w 144"/>
              <a:gd name="T7" fmla="*/ 56 h 112"/>
              <a:gd name="T8" fmla="*/ 55 w 144"/>
              <a:gd name="T9" fmla="*/ 18 h 112"/>
              <a:gd name="T10" fmla="*/ 81 w 144"/>
              <a:gd name="T11" fmla="*/ 29 h 112"/>
              <a:gd name="T12" fmla="*/ 94 w 144"/>
              <a:gd name="T13" fmla="*/ 16 h 112"/>
              <a:gd name="T14" fmla="*/ 55 w 144"/>
              <a:gd name="T15" fmla="*/ 0 h 112"/>
              <a:gd name="T16" fmla="*/ 0 w 144"/>
              <a:gd name="T17" fmla="*/ 56 h 112"/>
              <a:gd name="T18" fmla="*/ 55 w 144"/>
              <a:gd name="T19" fmla="*/ 112 h 112"/>
              <a:gd name="T20" fmla="*/ 111 w 144"/>
              <a:gd name="T21" fmla="*/ 67 h 112"/>
              <a:gd name="T22" fmla="*/ 111 w 144"/>
              <a:gd name="T23" fmla="*/ 49 h 112"/>
              <a:gd name="T24" fmla="*/ 59 w 144"/>
              <a:gd name="T25" fmla="*/ 49 h 112"/>
              <a:gd name="T26" fmla="*/ 59 w 144"/>
              <a:gd name="T27" fmla="*/ 67 h 112"/>
              <a:gd name="T28" fmla="*/ 133 w 144"/>
              <a:gd name="T29" fmla="*/ 49 h 112"/>
              <a:gd name="T30" fmla="*/ 133 w 144"/>
              <a:gd name="T31" fmla="*/ 39 h 112"/>
              <a:gd name="T32" fmla="*/ 124 w 144"/>
              <a:gd name="T33" fmla="*/ 39 h 112"/>
              <a:gd name="T34" fmla="*/ 124 w 144"/>
              <a:gd name="T35" fmla="*/ 49 h 112"/>
              <a:gd name="T36" fmla="*/ 114 w 144"/>
              <a:gd name="T37" fmla="*/ 49 h 112"/>
              <a:gd name="T38" fmla="*/ 114 w 144"/>
              <a:gd name="T39" fmla="*/ 59 h 112"/>
              <a:gd name="T40" fmla="*/ 124 w 144"/>
              <a:gd name="T41" fmla="*/ 59 h 112"/>
              <a:gd name="T42" fmla="*/ 124 w 144"/>
              <a:gd name="T43" fmla="*/ 69 h 112"/>
              <a:gd name="T44" fmla="*/ 133 w 144"/>
              <a:gd name="T45" fmla="*/ 69 h 112"/>
              <a:gd name="T46" fmla="*/ 133 w 144"/>
              <a:gd name="T47" fmla="*/ 59 h 112"/>
              <a:gd name="T48" fmla="*/ 144 w 144"/>
              <a:gd name="T49" fmla="*/ 59 h 112"/>
              <a:gd name="T50" fmla="*/ 144 w 144"/>
              <a:gd name="T51" fmla="*/ 49 h 112"/>
              <a:gd name="T52" fmla="*/ 133 w 144"/>
              <a:gd name="T53" fmla="*/ 4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4" h="112">
                <a:moveTo>
                  <a:pt x="59" y="67"/>
                </a:moveTo>
                <a:cubicBezTo>
                  <a:pt x="90" y="67"/>
                  <a:pt x="90" y="67"/>
                  <a:pt x="90" y="67"/>
                </a:cubicBezTo>
                <a:cubicBezTo>
                  <a:pt x="86" y="82"/>
                  <a:pt x="72" y="93"/>
                  <a:pt x="55" y="93"/>
                </a:cubicBezTo>
                <a:cubicBezTo>
                  <a:pt x="35" y="93"/>
                  <a:pt x="18" y="76"/>
                  <a:pt x="18" y="56"/>
                </a:cubicBezTo>
                <a:cubicBezTo>
                  <a:pt x="18" y="35"/>
                  <a:pt x="35" y="18"/>
                  <a:pt x="55" y="18"/>
                </a:cubicBezTo>
                <a:cubicBezTo>
                  <a:pt x="66" y="18"/>
                  <a:pt x="75" y="23"/>
                  <a:pt x="81" y="29"/>
                </a:cubicBezTo>
                <a:cubicBezTo>
                  <a:pt x="94" y="16"/>
                  <a:pt x="94" y="16"/>
                  <a:pt x="94" y="16"/>
                </a:cubicBezTo>
                <a:cubicBezTo>
                  <a:pt x="84" y="6"/>
                  <a:pt x="70" y="0"/>
                  <a:pt x="55" y="0"/>
                </a:cubicBezTo>
                <a:cubicBezTo>
                  <a:pt x="25" y="0"/>
                  <a:pt x="0" y="25"/>
                  <a:pt x="0" y="56"/>
                </a:cubicBezTo>
                <a:cubicBezTo>
                  <a:pt x="0" y="87"/>
                  <a:pt x="25" y="112"/>
                  <a:pt x="55" y="112"/>
                </a:cubicBezTo>
                <a:cubicBezTo>
                  <a:pt x="82" y="112"/>
                  <a:pt x="105" y="92"/>
                  <a:pt x="111" y="67"/>
                </a:cubicBezTo>
                <a:cubicBezTo>
                  <a:pt x="111" y="49"/>
                  <a:pt x="111" y="49"/>
                  <a:pt x="111" y="49"/>
                </a:cubicBezTo>
                <a:cubicBezTo>
                  <a:pt x="59" y="49"/>
                  <a:pt x="59" y="49"/>
                  <a:pt x="59" y="49"/>
                </a:cubicBezTo>
                <a:lnTo>
                  <a:pt x="59" y="67"/>
                </a:lnTo>
                <a:close/>
                <a:moveTo>
                  <a:pt x="133" y="49"/>
                </a:moveTo>
                <a:cubicBezTo>
                  <a:pt x="133" y="39"/>
                  <a:pt x="133" y="39"/>
                  <a:pt x="133" y="39"/>
                </a:cubicBezTo>
                <a:cubicBezTo>
                  <a:pt x="124" y="39"/>
                  <a:pt x="124" y="39"/>
                  <a:pt x="124" y="39"/>
                </a:cubicBezTo>
                <a:cubicBezTo>
                  <a:pt x="124" y="49"/>
                  <a:pt x="124" y="49"/>
                  <a:pt x="124" y="49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4" y="59"/>
                  <a:pt x="114" y="59"/>
                  <a:pt x="114" y="59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24" y="69"/>
                  <a:pt x="124" y="69"/>
                  <a:pt x="124" y="69"/>
                </a:cubicBezTo>
                <a:cubicBezTo>
                  <a:pt x="133" y="69"/>
                  <a:pt x="133" y="69"/>
                  <a:pt x="133" y="69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44" y="59"/>
                  <a:pt x="144" y="59"/>
                  <a:pt x="144" y="59"/>
                </a:cubicBezTo>
                <a:cubicBezTo>
                  <a:pt x="144" y="49"/>
                  <a:pt x="144" y="49"/>
                  <a:pt x="144" y="49"/>
                </a:cubicBezTo>
                <a:lnTo>
                  <a:pt x="133" y="49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7"/>
          <p:cNvSpPr>
            <a:spLocks noEditPoints="1"/>
          </p:cNvSpPr>
          <p:nvPr/>
        </p:nvSpPr>
        <p:spPr bwMode="auto">
          <a:xfrm>
            <a:off x="19544506" y="11933237"/>
            <a:ext cx="374650" cy="365107"/>
          </a:xfrm>
          <a:custGeom>
            <a:avLst/>
            <a:gdLst>
              <a:gd name="T0" fmla="*/ 1 w 116"/>
              <a:gd name="T1" fmla="*/ 112 h 112"/>
              <a:gd name="T2" fmla="*/ 26 w 116"/>
              <a:gd name="T3" fmla="*/ 112 h 112"/>
              <a:gd name="T4" fmla="*/ 26 w 116"/>
              <a:gd name="T5" fmla="*/ 36 h 112"/>
              <a:gd name="T6" fmla="*/ 1 w 116"/>
              <a:gd name="T7" fmla="*/ 36 h 112"/>
              <a:gd name="T8" fmla="*/ 1 w 116"/>
              <a:gd name="T9" fmla="*/ 112 h 112"/>
              <a:gd name="T10" fmla="*/ 87 w 116"/>
              <a:gd name="T11" fmla="*/ 35 h 112"/>
              <a:gd name="T12" fmla="*/ 65 w 116"/>
              <a:gd name="T13" fmla="*/ 47 h 112"/>
              <a:gd name="T14" fmla="*/ 65 w 116"/>
              <a:gd name="T15" fmla="*/ 47 h 112"/>
              <a:gd name="T16" fmla="*/ 65 w 116"/>
              <a:gd name="T17" fmla="*/ 47 h 112"/>
              <a:gd name="T18" fmla="*/ 65 w 116"/>
              <a:gd name="T19" fmla="*/ 47 h 112"/>
              <a:gd name="T20" fmla="*/ 65 w 116"/>
              <a:gd name="T21" fmla="*/ 36 h 112"/>
              <a:gd name="T22" fmla="*/ 40 w 116"/>
              <a:gd name="T23" fmla="*/ 36 h 112"/>
              <a:gd name="T24" fmla="*/ 40 w 116"/>
              <a:gd name="T25" fmla="*/ 112 h 112"/>
              <a:gd name="T26" fmla="*/ 65 w 116"/>
              <a:gd name="T27" fmla="*/ 112 h 112"/>
              <a:gd name="T28" fmla="*/ 65 w 116"/>
              <a:gd name="T29" fmla="*/ 70 h 112"/>
              <a:gd name="T30" fmla="*/ 66 w 116"/>
              <a:gd name="T31" fmla="*/ 64 h 112"/>
              <a:gd name="T32" fmla="*/ 79 w 116"/>
              <a:gd name="T33" fmla="*/ 54 h 112"/>
              <a:gd name="T34" fmla="*/ 91 w 116"/>
              <a:gd name="T35" fmla="*/ 72 h 112"/>
              <a:gd name="T36" fmla="*/ 91 w 116"/>
              <a:gd name="T37" fmla="*/ 112 h 112"/>
              <a:gd name="T38" fmla="*/ 116 w 116"/>
              <a:gd name="T39" fmla="*/ 112 h 112"/>
              <a:gd name="T40" fmla="*/ 116 w 116"/>
              <a:gd name="T41" fmla="*/ 69 h 112"/>
              <a:gd name="T42" fmla="*/ 87 w 116"/>
              <a:gd name="T43" fmla="*/ 35 h 112"/>
              <a:gd name="T44" fmla="*/ 14 w 116"/>
              <a:gd name="T45" fmla="*/ 0 h 112"/>
              <a:gd name="T46" fmla="*/ 0 w 116"/>
              <a:gd name="T47" fmla="*/ 13 h 112"/>
              <a:gd name="T48" fmla="*/ 14 w 116"/>
              <a:gd name="T49" fmla="*/ 26 h 112"/>
              <a:gd name="T50" fmla="*/ 14 w 116"/>
              <a:gd name="T51" fmla="*/ 26 h 112"/>
              <a:gd name="T52" fmla="*/ 28 w 116"/>
              <a:gd name="T53" fmla="*/ 13 h 112"/>
              <a:gd name="T54" fmla="*/ 14 w 116"/>
              <a:gd name="T55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6" h="112">
                <a:moveTo>
                  <a:pt x="1" y="112"/>
                </a:moveTo>
                <a:cubicBezTo>
                  <a:pt x="26" y="112"/>
                  <a:pt x="26" y="112"/>
                  <a:pt x="26" y="112"/>
                </a:cubicBezTo>
                <a:cubicBezTo>
                  <a:pt x="26" y="36"/>
                  <a:pt x="26" y="36"/>
                  <a:pt x="26" y="36"/>
                </a:cubicBezTo>
                <a:cubicBezTo>
                  <a:pt x="1" y="36"/>
                  <a:pt x="1" y="36"/>
                  <a:pt x="1" y="36"/>
                </a:cubicBezTo>
                <a:lnTo>
                  <a:pt x="1" y="112"/>
                </a:lnTo>
                <a:close/>
                <a:moveTo>
                  <a:pt x="87" y="35"/>
                </a:moveTo>
                <a:cubicBezTo>
                  <a:pt x="74" y="35"/>
                  <a:pt x="68" y="42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36"/>
                  <a:pt x="65" y="36"/>
                  <a:pt x="65" y="36"/>
                </a:cubicBezTo>
                <a:cubicBezTo>
                  <a:pt x="40" y="36"/>
                  <a:pt x="40" y="36"/>
                  <a:pt x="40" y="36"/>
                </a:cubicBezTo>
                <a:cubicBezTo>
                  <a:pt x="40" y="44"/>
                  <a:pt x="40" y="112"/>
                  <a:pt x="40" y="112"/>
                </a:cubicBezTo>
                <a:cubicBezTo>
                  <a:pt x="65" y="112"/>
                  <a:pt x="65" y="112"/>
                  <a:pt x="65" y="112"/>
                </a:cubicBezTo>
                <a:cubicBezTo>
                  <a:pt x="65" y="70"/>
                  <a:pt x="65" y="70"/>
                  <a:pt x="65" y="70"/>
                </a:cubicBezTo>
                <a:cubicBezTo>
                  <a:pt x="65" y="68"/>
                  <a:pt x="65" y="65"/>
                  <a:pt x="66" y="64"/>
                </a:cubicBezTo>
                <a:cubicBezTo>
                  <a:pt x="68" y="59"/>
                  <a:pt x="72" y="54"/>
                  <a:pt x="79" y="54"/>
                </a:cubicBezTo>
                <a:cubicBezTo>
                  <a:pt x="88" y="54"/>
                  <a:pt x="91" y="61"/>
                  <a:pt x="91" y="72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16" y="112"/>
                  <a:pt x="116" y="112"/>
                  <a:pt x="116" y="112"/>
                </a:cubicBezTo>
                <a:cubicBezTo>
                  <a:pt x="116" y="69"/>
                  <a:pt x="116" y="69"/>
                  <a:pt x="116" y="69"/>
                </a:cubicBezTo>
                <a:cubicBezTo>
                  <a:pt x="116" y="45"/>
                  <a:pt x="104" y="35"/>
                  <a:pt x="87" y="35"/>
                </a:cubicBezTo>
                <a:close/>
                <a:moveTo>
                  <a:pt x="14" y="0"/>
                </a:moveTo>
                <a:cubicBezTo>
                  <a:pt x="6" y="0"/>
                  <a:pt x="0" y="6"/>
                  <a:pt x="0" y="13"/>
                </a:cubicBezTo>
                <a:cubicBezTo>
                  <a:pt x="0" y="20"/>
                  <a:pt x="5" y="26"/>
                  <a:pt x="14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23" y="26"/>
                  <a:pt x="28" y="20"/>
                  <a:pt x="28" y="13"/>
                </a:cubicBezTo>
                <a:cubicBezTo>
                  <a:pt x="28" y="6"/>
                  <a:pt x="23" y="0"/>
                  <a:pt x="14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r="16883"/>
          <a:stretch/>
        </p:blipFill>
        <p:spPr>
          <a:xfrm>
            <a:off x="16383000" y="3503863"/>
            <a:ext cx="5228974" cy="5228974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44" name="Rectangle 43"/>
          <p:cNvSpPr/>
          <p:nvPr/>
        </p:nvSpPr>
        <p:spPr>
          <a:xfrm>
            <a:off x="15849600" y="10164050"/>
            <a:ext cx="6477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endParaRPr lang="en-US" sz="28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39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2" grpId="0" animBg="1"/>
      <p:bldP spid="13" grpId="0" animBg="1"/>
      <p:bldP spid="14" grpId="0" animBg="1"/>
      <p:bldP spid="15" grpId="0" animBg="1"/>
      <p:bldP spid="31" grpId="0"/>
      <p:bldP spid="32" grpId="0" animBg="1"/>
      <p:bldP spid="33" grpId="0" animBg="1"/>
      <p:bldP spid="34" grpId="0" animBg="1"/>
      <p:bldP spid="35" grpId="0" animBg="1"/>
      <p:bldP spid="38" grpId="0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063" y="-1"/>
            <a:ext cx="23774400" cy="13350875"/>
          </a:xfrm>
          <a:prstGeom prst="rect">
            <a:avLst/>
          </a:prstGeom>
          <a:solidFill>
            <a:srgbClr val="38572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66838" y="748978"/>
            <a:ext cx="12073762" cy="1797501"/>
          </a:xfrm>
          <a:prstGeom prst="rect">
            <a:avLst/>
          </a:prstGeom>
          <a:noFill/>
          <a:ln>
            <a:noFill/>
          </a:ln>
        </p:spPr>
        <p:txBody>
          <a:bodyPr wrap="square" lIns="178198" tIns="89099" rIns="178198" bIns="89099" rtlCol="0" anchor="ctr">
            <a:spAutoFit/>
          </a:bodyPr>
          <a:lstStyle/>
          <a:p>
            <a:r>
              <a:rPr lang="en-US" altLang="ko-KR" sz="10500" dirty="0" smtClean="0">
                <a:solidFill>
                  <a:schemeClr val="bg1"/>
                </a:solidFill>
                <a:latin typeface="Ubuntu"/>
                <a:cs typeface="Arial" pitchFamily="34" charset="0"/>
              </a:rPr>
              <a:t>Our Vision</a:t>
            </a:r>
            <a:endParaRPr lang="ko-KR" altLang="en-US" sz="10500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210800" y="2941637"/>
            <a:ext cx="28346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6"/>
          <p:cNvSpPr>
            <a:spLocks noEditPoints="1"/>
          </p:cNvSpPr>
          <p:nvPr/>
        </p:nvSpPr>
        <p:spPr bwMode="auto">
          <a:xfrm>
            <a:off x="3441740" y="4694237"/>
            <a:ext cx="825460" cy="1038818"/>
          </a:xfrm>
          <a:custGeom>
            <a:avLst/>
            <a:gdLst>
              <a:gd name="T0" fmla="*/ 1949 w 3169"/>
              <a:gd name="T1" fmla="*/ 3600 h 3996"/>
              <a:gd name="T2" fmla="*/ 1821 w 3169"/>
              <a:gd name="T3" fmla="*/ 3807 h 3996"/>
              <a:gd name="T4" fmla="*/ 2111 w 3169"/>
              <a:gd name="T5" fmla="*/ 3828 h 3996"/>
              <a:gd name="T6" fmla="*/ 2282 w 3169"/>
              <a:gd name="T7" fmla="*/ 3600 h 3996"/>
              <a:gd name="T8" fmla="*/ 1809 w 3169"/>
              <a:gd name="T9" fmla="*/ 2903 h 3996"/>
              <a:gd name="T10" fmla="*/ 2160 w 3169"/>
              <a:gd name="T11" fmla="*/ 2103 h 3996"/>
              <a:gd name="T12" fmla="*/ 2385 w 3169"/>
              <a:gd name="T13" fmla="*/ 2142 h 3996"/>
              <a:gd name="T14" fmla="*/ 2020 w 3169"/>
              <a:gd name="T15" fmla="*/ 2762 h 3996"/>
              <a:gd name="T16" fmla="*/ 1809 w 3169"/>
              <a:gd name="T17" fmla="*/ 1821 h 3996"/>
              <a:gd name="T18" fmla="*/ 1709 w 3169"/>
              <a:gd name="T19" fmla="*/ 1402 h 3996"/>
              <a:gd name="T20" fmla="*/ 1219 w 3169"/>
              <a:gd name="T21" fmla="*/ 2762 h 3996"/>
              <a:gd name="T22" fmla="*/ 560 w 3169"/>
              <a:gd name="T23" fmla="*/ 1228 h 3996"/>
              <a:gd name="T24" fmla="*/ 2049 w 3169"/>
              <a:gd name="T25" fmla="*/ 1045 h 3996"/>
              <a:gd name="T26" fmla="*/ 1850 w 3169"/>
              <a:gd name="T27" fmla="*/ 1401 h 3996"/>
              <a:gd name="T28" fmla="*/ 1965 w 3169"/>
              <a:gd name="T29" fmla="*/ 1799 h 3996"/>
              <a:gd name="T30" fmla="*/ 2322 w 3169"/>
              <a:gd name="T31" fmla="*/ 1997 h 3996"/>
              <a:gd name="T32" fmla="*/ 2720 w 3169"/>
              <a:gd name="T33" fmla="*/ 1883 h 3996"/>
              <a:gd name="T34" fmla="*/ 2919 w 3169"/>
              <a:gd name="T35" fmla="*/ 1527 h 3996"/>
              <a:gd name="T36" fmla="*/ 2804 w 3169"/>
              <a:gd name="T37" fmla="*/ 1129 h 3996"/>
              <a:gd name="T38" fmla="*/ 2448 w 3169"/>
              <a:gd name="T39" fmla="*/ 931 h 3996"/>
              <a:gd name="T40" fmla="*/ 2385 w 3169"/>
              <a:gd name="T41" fmla="*/ 786 h 3996"/>
              <a:gd name="T42" fmla="*/ 1360 w 3169"/>
              <a:gd name="T43" fmla="*/ 530 h 3996"/>
              <a:gd name="T44" fmla="*/ 1009 w 3169"/>
              <a:gd name="T45" fmla="*/ 1087 h 3996"/>
              <a:gd name="T46" fmla="*/ 2582 w 3169"/>
              <a:gd name="T47" fmla="*/ 178 h 3996"/>
              <a:gd name="T48" fmla="*/ 2431 w 3169"/>
              <a:gd name="T49" fmla="*/ 390 h 3996"/>
              <a:gd name="T50" fmla="*/ 2952 w 3169"/>
              <a:gd name="T51" fmla="*/ 1092 h 3996"/>
              <a:gd name="T52" fmla="*/ 3025 w 3169"/>
              <a:gd name="T53" fmla="*/ 404 h 3996"/>
              <a:gd name="T54" fmla="*/ 2859 w 3169"/>
              <a:gd name="T55" fmla="*/ 172 h 3996"/>
              <a:gd name="T56" fmla="*/ 1059 w 3169"/>
              <a:gd name="T57" fmla="*/ 168 h 3996"/>
              <a:gd name="T58" fmla="*/ 887 w 3169"/>
              <a:gd name="T59" fmla="*/ 390 h 3996"/>
              <a:gd name="T60" fmla="*/ 1455 w 3169"/>
              <a:gd name="T61" fmla="*/ 310 h 3996"/>
              <a:gd name="T62" fmla="*/ 1228 w 3169"/>
              <a:gd name="T63" fmla="*/ 144 h 3996"/>
              <a:gd name="T64" fmla="*/ 1438 w 3169"/>
              <a:gd name="T65" fmla="*/ 80 h 3996"/>
              <a:gd name="T66" fmla="*/ 1623 w 3169"/>
              <a:gd name="T67" fmla="*/ 390 h 3996"/>
              <a:gd name="T68" fmla="*/ 2297 w 3169"/>
              <a:gd name="T69" fmla="*/ 340 h 3996"/>
              <a:gd name="T70" fmla="*/ 2500 w 3169"/>
              <a:gd name="T71" fmla="*/ 63 h 3996"/>
              <a:gd name="T72" fmla="*/ 2845 w 3169"/>
              <a:gd name="T73" fmla="*/ 17 h 3996"/>
              <a:gd name="T74" fmla="*/ 3118 w 3169"/>
              <a:gd name="T75" fmla="*/ 242 h 3996"/>
              <a:gd name="T76" fmla="*/ 3158 w 3169"/>
              <a:gd name="T77" fmla="*/ 1051 h 3996"/>
              <a:gd name="T78" fmla="*/ 3061 w 3169"/>
              <a:gd name="T79" fmla="*/ 1409 h 3996"/>
              <a:gd name="T80" fmla="*/ 2941 w 3169"/>
              <a:gd name="T81" fmla="*/ 1851 h 3996"/>
              <a:gd name="T82" fmla="*/ 2814 w 3169"/>
              <a:gd name="T83" fmla="*/ 2903 h 3996"/>
              <a:gd name="T84" fmla="*/ 2351 w 3169"/>
              <a:gd name="T85" fmla="*/ 3801 h 3996"/>
              <a:gd name="T86" fmla="*/ 2040 w 3169"/>
              <a:gd name="T87" fmla="*/ 3992 h 3996"/>
              <a:gd name="T88" fmla="*/ 1729 w 3169"/>
              <a:gd name="T89" fmla="*/ 3915 h 3996"/>
              <a:gd name="T90" fmla="*/ 1546 w 3169"/>
              <a:gd name="T91" fmla="*/ 3600 h 3996"/>
              <a:gd name="T92" fmla="*/ 857 w 3169"/>
              <a:gd name="T93" fmla="*/ 3707 h 3996"/>
              <a:gd name="T94" fmla="*/ 604 w 3169"/>
              <a:gd name="T95" fmla="*/ 3966 h 3996"/>
              <a:gd name="T96" fmla="*/ 282 w 3169"/>
              <a:gd name="T97" fmla="*/ 3966 h 3996"/>
              <a:gd name="T98" fmla="*/ 30 w 3169"/>
              <a:gd name="T99" fmla="*/ 3714 h 3996"/>
              <a:gd name="T100" fmla="*/ 168 w 3169"/>
              <a:gd name="T101" fmla="*/ 3681 h 3996"/>
              <a:gd name="T102" fmla="*/ 397 w 3169"/>
              <a:gd name="T103" fmla="*/ 3852 h 3996"/>
              <a:gd name="T104" fmla="*/ 669 w 3169"/>
              <a:gd name="T105" fmla="*/ 3753 h 3996"/>
              <a:gd name="T106" fmla="*/ 355 w 3169"/>
              <a:gd name="T107" fmla="*/ 2903 h 3996"/>
              <a:gd name="T108" fmla="*/ 419 w 3169"/>
              <a:gd name="T109" fmla="*/ 390 h 3996"/>
              <a:gd name="T110" fmla="*/ 890 w 3169"/>
              <a:gd name="T111" fmla="*/ 113 h 3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69" h="3996">
                <a:moveTo>
                  <a:pt x="2160" y="2903"/>
                </a:moveTo>
                <a:lnTo>
                  <a:pt x="2160" y="3458"/>
                </a:lnTo>
                <a:lnTo>
                  <a:pt x="2609" y="3458"/>
                </a:lnTo>
                <a:lnTo>
                  <a:pt x="2609" y="2903"/>
                </a:lnTo>
                <a:lnTo>
                  <a:pt x="2160" y="2903"/>
                </a:lnTo>
                <a:close/>
                <a:moveTo>
                  <a:pt x="1949" y="2903"/>
                </a:moveTo>
                <a:lnTo>
                  <a:pt x="1949" y="3600"/>
                </a:lnTo>
                <a:lnTo>
                  <a:pt x="1687" y="3600"/>
                </a:lnTo>
                <a:lnTo>
                  <a:pt x="1696" y="3642"/>
                </a:lnTo>
                <a:lnTo>
                  <a:pt x="1712" y="3681"/>
                </a:lnTo>
                <a:lnTo>
                  <a:pt x="1732" y="3719"/>
                </a:lnTo>
                <a:lnTo>
                  <a:pt x="1758" y="3753"/>
                </a:lnTo>
                <a:lnTo>
                  <a:pt x="1787" y="3782"/>
                </a:lnTo>
                <a:lnTo>
                  <a:pt x="1821" y="3807"/>
                </a:lnTo>
                <a:lnTo>
                  <a:pt x="1858" y="3828"/>
                </a:lnTo>
                <a:lnTo>
                  <a:pt x="1897" y="3842"/>
                </a:lnTo>
                <a:lnTo>
                  <a:pt x="1940" y="3852"/>
                </a:lnTo>
                <a:lnTo>
                  <a:pt x="1984" y="3856"/>
                </a:lnTo>
                <a:lnTo>
                  <a:pt x="2029" y="3852"/>
                </a:lnTo>
                <a:lnTo>
                  <a:pt x="2072" y="3842"/>
                </a:lnTo>
                <a:lnTo>
                  <a:pt x="2111" y="3828"/>
                </a:lnTo>
                <a:lnTo>
                  <a:pt x="2148" y="3807"/>
                </a:lnTo>
                <a:lnTo>
                  <a:pt x="2182" y="3782"/>
                </a:lnTo>
                <a:lnTo>
                  <a:pt x="2211" y="3753"/>
                </a:lnTo>
                <a:lnTo>
                  <a:pt x="2237" y="3719"/>
                </a:lnTo>
                <a:lnTo>
                  <a:pt x="2257" y="3681"/>
                </a:lnTo>
                <a:lnTo>
                  <a:pt x="2273" y="3642"/>
                </a:lnTo>
                <a:lnTo>
                  <a:pt x="2282" y="3600"/>
                </a:lnTo>
                <a:lnTo>
                  <a:pt x="2020" y="3600"/>
                </a:lnTo>
                <a:lnTo>
                  <a:pt x="2020" y="2903"/>
                </a:lnTo>
                <a:lnTo>
                  <a:pt x="1949" y="2903"/>
                </a:lnTo>
                <a:close/>
                <a:moveTo>
                  <a:pt x="1360" y="2903"/>
                </a:moveTo>
                <a:lnTo>
                  <a:pt x="1360" y="3458"/>
                </a:lnTo>
                <a:lnTo>
                  <a:pt x="1809" y="3458"/>
                </a:lnTo>
                <a:lnTo>
                  <a:pt x="1809" y="2903"/>
                </a:lnTo>
                <a:lnTo>
                  <a:pt x="1360" y="2903"/>
                </a:lnTo>
                <a:close/>
                <a:moveTo>
                  <a:pt x="560" y="2903"/>
                </a:moveTo>
                <a:lnTo>
                  <a:pt x="560" y="3458"/>
                </a:lnTo>
                <a:lnTo>
                  <a:pt x="1009" y="3458"/>
                </a:lnTo>
                <a:lnTo>
                  <a:pt x="1009" y="2903"/>
                </a:lnTo>
                <a:lnTo>
                  <a:pt x="560" y="2903"/>
                </a:lnTo>
                <a:close/>
                <a:moveTo>
                  <a:pt x="2160" y="2103"/>
                </a:moveTo>
                <a:lnTo>
                  <a:pt x="2160" y="2762"/>
                </a:lnTo>
                <a:lnTo>
                  <a:pt x="2609" y="2762"/>
                </a:lnTo>
                <a:lnTo>
                  <a:pt x="2609" y="2103"/>
                </a:lnTo>
                <a:lnTo>
                  <a:pt x="2556" y="2120"/>
                </a:lnTo>
                <a:lnTo>
                  <a:pt x="2500" y="2132"/>
                </a:lnTo>
                <a:lnTo>
                  <a:pt x="2443" y="2140"/>
                </a:lnTo>
                <a:lnTo>
                  <a:pt x="2385" y="2142"/>
                </a:lnTo>
                <a:lnTo>
                  <a:pt x="2326" y="2140"/>
                </a:lnTo>
                <a:lnTo>
                  <a:pt x="2269" y="2132"/>
                </a:lnTo>
                <a:lnTo>
                  <a:pt x="2214" y="2120"/>
                </a:lnTo>
                <a:lnTo>
                  <a:pt x="2160" y="2103"/>
                </a:lnTo>
                <a:close/>
                <a:moveTo>
                  <a:pt x="1949" y="1983"/>
                </a:moveTo>
                <a:lnTo>
                  <a:pt x="1949" y="2762"/>
                </a:lnTo>
                <a:lnTo>
                  <a:pt x="2020" y="2762"/>
                </a:lnTo>
                <a:lnTo>
                  <a:pt x="2020" y="2036"/>
                </a:lnTo>
                <a:lnTo>
                  <a:pt x="1983" y="2010"/>
                </a:lnTo>
                <a:lnTo>
                  <a:pt x="1949" y="1983"/>
                </a:lnTo>
                <a:close/>
                <a:moveTo>
                  <a:pt x="1360" y="1228"/>
                </a:moveTo>
                <a:lnTo>
                  <a:pt x="1360" y="2762"/>
                </a:lnTo>
                <a:lnTo>
                  <a:pt x="1809" y="2762"/>
                </a:lnTo>
                <a:lnTo>
                  <a:pt x="1809" y="1821"/>
                </a:lnTo>
                <a:lnTo>
                  <a:pt x="1778" y="1768"/>
                </a:lnTo>
                <a:lnTo>
                  <a:pt x="1753" y="1712"/>
                </a:lnTo>
                <a:lnTo>
                  <a:pt x="1734" y="1653"/>
                </a:lnTo>
                <a:lnTo>
                  <a:pt x="1718" y="1592"/>
                </a:lnTo>
                <a:lnTo>
                  <a:pt x="1709" y="1529"/>
                </a:lnTo>
                <a:lnTo>
                  <a:pt x="1706" y="1464"/>
                </a:lnTo>
                <a:lnTo>
                  <a:pt x="1709" y="1402"/>
                </a:lnTo>
                <a:lnTo>
                  <a:pt x="1717" y="1342"/>
                </a:lnTo>
                <a:lnTo>
                  <a:pt x="1730" y="1284"/>
                </a:lnTo>
                <a:lnTo>
                  <a:pt x="1749" y="1228"/>
                </a:lnTo>
                <a:lnTo>
                  <a:pt x="1360" y="1228"/>
                </a:lnTo>
                <a:close/>
                <a:moveTo>
                  <a:pt x="1149" y="1228"/>
                </a:moveTo>
                <a:lnTo>
                  <a:pt x="1149" y="2762"/>
                </a:lnTo>
                <a:lnTo>
                  <a:pt x="1219" y="2762"/>
                </a:lnTo>
                <a:lnTo>
                  <a:pt x="1219" y="1228"/>
                </a:lnTo>
                <a:lnTo>
                  <a:pt x="1149" y="1228"/>
                </a:lnTo>
                <a:close/>
                <a:moveTo>
                  <a:pt x="560" y="1228"/>
                </a:moveTo>
                <a:lnTo>
                  <a:pt x="560" y="2762"/>
                </a:lnTo>
                <a:lnTo>
                  <a:pt x="1009" y="2762"/>
                </a:lnTo>
                <a:lnTo>
                  <a:pt x="1009" y="1228"/>
                </a:lnTo>
                <a:lnTo>
                  <a:pt x="560" y="1228"/>
                </a:lnTo>
                <a:close/>
                <a:moveTo>
                  <a:pt x="2385" y="928"/>
                </a:moveTo>
                <a:lnTo>
                  <a:pt x="2322" y="931"/>
                </a:lnTo>
                <a:lnTo>
                  <a:pt x="2261" y="941"/>
                </a:lnTo>
                <a:lnTo>
                  <a:pt x="2204" y="959"/>
                </a:lnTo>
                <a:lnTo>
                  <a:pt x="2148" y="982"/>
                </a:lnTo>
                <a:lnTo>
                  <a:pt x="2096" y="1011"/>
                </a:lnTo>
                <a:lnTo>
                  <a:pt x="2049" y="1045"/>
                </a:lnTo>
                <a:lnTo>
                  <a:pt x="2005" y="1085"/>
                </a:lnTo>
                <a:lnTo>
                  <a:pt x="1965" y="1129"/>
                </a:lnTo>
                <a:lnTo>
                  <a:pt x="1931" y="1177"/>
                </a:lnTo>
                <a:lnTo>
                  <a:pt x="1902" y="1228"/>
                </a:lnTo>
                <a:lnTo>
                  <a:pt x="1878" y="1284"/>
                </a:lnTo>
                <a:lnTo>
                  <a:pt x="1861" y="1342"/>
                </a:lnTo>
                <a:lnTo>
                  <a:pt x="1850" y="1401"/>
                </a:lnTo>
                <a:lnTo>
                  <a:pt x="1846" y="1464"/>
                </a:lnTo>
                <a:lnTo>
                  <a:pt x="1850" y="1527"/>
                </a:lnTo>
                <a:lnTo>
                  <a:pt x="1861" y="1588"/>
                </a:lnTo>
                <a:lnTo>
                  <a:pt x="1878" y="1646"/>
                </a:lnTo>
                <a:lnTo>
                  <a:pt x="1902" y="1700"/>
                </a:lnTo>
                <a:lnTo>
                  <a:pt x="1931" y="1752"/>
                </a:lnTo>
                <a:lnTo>
                  <a:pt x="1965" y="1799"/>
                </a:lnTo>
                <a:lnTo>
                  <a:pt x="2005" y="1844"/>
                </a:lnTo>
                <a:lnTo>
                  <a:pt x="2049" y="1883"/>
                </a:lnTo>
                <a:lnTo>
                  <a:pt x="2096" y="1917"/>
                </a:lnTo>
                <a:lnTo>
                  <a:pt x="2148" y="1946"/>
                </a:lnTo>
                <a:lnTo>
                  <a:pt x="2204" y="1970"/>
                </a:lnTo>
                <a:lnTo>
                  <a:pt x="2261" y="1987"/>
                </a:lnTo>
                <a:lnTo>
                  <a:pt x="2322" y="1997"/>
                </a:lnTo>
                <a:lnTo>
                  <a:pt x="2385" y="2002"/>
                </a:lnTo>
                <a:lnTo>
                  <a:pt x="2448" y="1997"/>
                </a:lnTo>
                <a:lnTo>
                  <a:pt x="2508" y="1987"/>
                </a:lnTo>
                <a:lnTo>
                  <a:pt x="2565" y="1970"/>
                </a:lnTo>
                <a:lnTo>
                  <a:pt x="2621" y="1946"/>
                </a:lnTo>
                <a:lnTo>
                  <a:pt x="2673" y="1917"/>
                </a:lnTo>
                <a:lnTo>
                  <a:pt x="2720" y="1883"/>
                </a:lnTo>
                <a:lnTo>
                  <a:pt x="2764" y="1844"/>
                </a:lnTo>
                <a:lnTo>
                  <a:pt x="2804" y="1799"/>
                </a:lnTo>
                <a:lnTo>
                  <a:pt x="2838" y="1752"/>
                </a:lnTo>
                <a:lnTo>
                  <a:pt x="2867" y="1700"/>
                </a:lnTo>
                <a:lnTo>
                  <a:pt x="2891" y="1646"/>
                </a:lnTo>
                <a:lnTo>
                  <a:pt x="2908" y="1588"/>
                </a:lnTo>
                <a:lnTo>
                  <a:pt x="2919" y="1527"/>
                </a:lnTo>
                <a:lnTo>
                  <a:pt x="2923" y="1464"/>
                </a:lnTo>
                <a:lnTo>
                  <a:pt x="2919" y="1401"/>
                </a:lnTo>
                <a:lnTo>
                  <a:pt x="2908" y="1342"/>
                </a:lnTo>
                <a:lnTo>
                  <a:pt x="2891" y="1284"/>
                </a:lnTo>
                <a:lnTo>
                  <a:pt x="2867" y="1228"/>
                </a:lnTo>
                <a:lnTo>
                  <a:pt x="2838" y="1177"/>
                </a:lnTo>
                <a:lnTo>
                  <a:pt x="2804" y="1129"/>
                </a:lnTo>
                <a:lnTo>
                  <a:pt x="2764" y="1085"/>
                </a:lnTo>
                <a:lnTo>
                  <a:pt x="2720" y="1045"/>
                </a:lnTo>
                <a:lnTo>
                  <a:pt x="2673" y="1011"/>
                </a:lnTo>
                <a:lnTo>
                  <a:pt x="2621" y="982"/>
                </a:lnTo>
                <a:lnTo>
                  <a:pt x="2565" y="959"/>
                </a:lnTo>
                <a:lnTo>
                  <a:pt x="2508" y="941"/>
                </a:lnTo>
                <a:lnTo>
                  <a:pt x="2448" y="931"/>
                </a:lnTo>
                <a:lnTo>
                  <a:pt x="2385" y="928"/>
                </a:lnTo>
                <a:close/>
                <a:moveTo>
                  <a:pt x="2160" y="530"/>
                </a:moveTo>
                <a:lnTo>
                  <a:pt x="2160" y="825"/>
                </a:lnTo>
                <a:lnTo>
                  <a:pt x="2214" y="808"/>
                </a:lnTo>
                <a:lnTo>
                  <a:pt x="2269" y="797"/>
                </a:lnTo>
                <a:lnTo>
                  <a:pt x="2326" y="788"/>
                </a:lnTo>
                <a:lnTo>
                  <a:pt x="2385" y="786"/>
                </a:lnTo>
                <a:lnTo>
                  <a:pt x="2443" y="788"/>
                </a:lnTo>
                <a:lnTo>
                  <a:pt x="2500" y="797"/>
                </a:lnTo>
                <a:lnTo>
                  <a:pt x="2556" y="808"/>
                </a:lnTo>
                <a:lnTo>
                  <a:pt x="2609" y="825"/>
                </a:lnTo>
                <a:lnTo>
                  <a:pt x="2609" y="530"/>
                </a:lnTo>
                <a:lnTo>
                  <a:pt x="2160" y="530"/>
                </a:lnTo>
                <a:close/>
                <a:moveTo>
                  <a:pt x="1360" y="530"/>
                </a:moveTo>
                <a:lnTo>
                  <a:pt x="1360" y="1087"/>
                </a:lnTo>
                <a:lnTo>
                  <a:pt x="1809" y="1087"/>
                </a:lnTo>
                <a:lnTo>
                  <a:pt x="1809" y="530"/>
                </a:lnTo>
                <a:lnTo>
                  <a:pt x="1360" y="530"/>
                </a:lnTo>
                <a:close/>
                <a:moveTo>
                  <a:pt x="560" y="530"/>
                </a:moveTo>
                <a:lnTo>
                  <a:pt x="560" y="1087"/>
                </a:lnTo>
                <a:lnTo>
                  <a:pt x="1009" y="1087"/>
                </a:lnTo>
                <a:lnTo>
                  <a:pt x="1009" y="530"/>
                </a:lnTo>
                <a:lnTo>
                  <a:pt x="560" y="530"/>
                </a:lnTo>
                <a:close/>
                <a:moveTo>
                  <a:pt x="2736" y="140"/>
                </a:moveTo>
                <a:lnTo>
                  <a:pt x="2695" y="143"/>
                </a:lnTo>
                <a:lnTo>
                  <a:pt x="2656" y="149"/>
                </a:lnTo>
                <a:lnTo>
                  <a:pt x="2617" y="161"/>
                </a:lnTo>
                <a:lnTo>
                  <a:pt x="2582" y="178"/>
                </a:lnTo>
                <a:lnTo>
                  <a:pt x="2548" y="200"/>
                </a:lnTo>
                <a:lnTo>
                  <a:pt x="2517" y="225"/>
                </a:lnTo>
                <a:lnTo>
                  <a:pt x="2491" y="254"/>
                </a:lnTo>
                <a:lnTo>
                  <a:pt x="2469" y="285"/>
                </a:lnTo>
                <a:lnTo>
                  <a:pt x="2452" y="318"/>
                </a:lnTo>
                <a:lnTo>
                  <a:pt x="2439" y="354"/>
                </a:lnTo>
                <a:lnTo>
                  <a:pt x="2431" y="390"/>
                </a:lnTo>
                <a:lnTo>
                  <a:pt x="2750" y="390"/>
                </a:lnTo>
                <a:lnTo>
                  <a:pt x="2750" y="894"/>
                </a:lnTo>
                <a:lnTo>
                  <a:pt x="2797" y="926"/>
                </a:lnTo>
                <a:lnTo>
                  <a:pt x="2840" y="963"/>
                </a:lnTo>
                <a:lnTo>
                  <a:pt x="2880" y="1003"/>
                </a:lnTo>
                <a:lnTo>
                  <a:pt x="2918" y="1046"/>
                </a:lnTo>
                <a:lnTo>
                  <a:pt x="2952" y="1092"/>
                </a:lnTo>
                <a:lnTo>
                  <a:pt x="2981" y="1142"/>
                </a:lnTo>
                <a:lnTo>
                  <a:pt x="3002" y="1093"/>
                </a:lnTo>
                <a:lnTo>
                  <a:pt x="3016" y="1043"/>
                </a:lnTo>
                <a:lnTo>
                  <a:pt x="3025" y="992"/>
                </a:lnTo>
                <a:lnTo>
                  <a:pt x="3028" y="938"/>
                </a:lnTo>
                <a:lnTo>
                  <a:pt x="3028" y="449"/>
                </a:lnTo>
                <a:lnTo>
                  <a:pt x="3025" y="404"/>
                </a:lnTo>
                <a:lnTo>
                  <a:pt x="3015" y="362"/>
                </a:lnTo>
                <a:lnTo>
                  <a:pt x="3000" y="322"/>
                </a:lnTo>
                <a:lnTo>
                  <a:pt x="2981" y="285"/>
                </a:lnTo>
                <a:lnTo>
                  <a:pt x="2956" y="251"/>
                </a:lnTo>
                <a:lnTo>
                  <a:pt x="2928" y="219"/>
                </a:lnTo>
                <a:lnTo>
                  <a:pt x="2895" y="194"/>
                </a:lnTo>
                <a:lnTo>
                  <a:pt x="2859" y="172"/>
                </a:lnTo>
                <a:lnTo>
                  <a:pt x="2820" y="156"/>
                </a:lnTo>
                <a:lnTo>
                  <a:pt x="2779" y="145"/>
                </a:lnTo>
                <a:lnTo>
                  <a:pt x="2736" y="140"/>
                </a:lnTo>
                <a:close/>
                <a:moveTo>
                  <a:pt x="1184" y="140"/>
                </a:moveTo>
                <a:lnTo>
                  <a:pt x="1141" y="144"/>
                </a:lnTo>
                <a:lnTo>
                  <a:pt x="1099" y="153"/>
                </a:lnTo>
                <a:lnTo>
                  <a:pt x="1059" y="168"/>
                </a:lnTo>
                <a:lnTo>
                  <a:pt x="1023" y="188"/>
                </a:lnTo>
                <a:lnTo>
                  <a:pt x="989" y="212"/>
                </a:lnTo>
                <a:lnTo>
                  <a:pt x="960" y="241"/>
                </a:lnTo>
                <a:lnTo>
                  <a:pt x="935" y="274"/>
                </a:lnTo>
                <a:lnTo>
                  <a:pt x="914" y="310"/>
                </a:lnTo>
                <a:lnTo>
                  <a:pt x="898" y="349"/>
                </a:lnTo>
                <a:lnTo>
                  <a:pt x="887" y="390"/>
                </a:lnTo>
                <a:lnTo>
                  <a:pt x="1149" y="390"/>
                </a:lnTo>
                <a:lnTo>
                  <a:pt x="1149" y="1087"/>
                </a:lnTo>
                <a:lnTo>
                  <a:pt x="1219" y="1087"/>
                </a:lnTo>
                <a:lnTo>
                  <a:pt x="1219" y="390"/>
                </a:lnTo>
                <a:lnTo>
                  <a:pt x="1481" y="390"/>
                </a:lnTo>
                <a:lnTo>
                  <a:pt x="1470" y="349"/>
                </a:lnTo>
                <a:lnTo>
                  <a:pt x="1455" y="310"/>
                </a:lnTo>
                <a:lnTo>
                  <a:pt x="1434" y="274"/>
                </a:lnTo>
                <a:lnTo>
                  <a:pt x="1409" y="241"/>
                </a:lnTo>
                <a:lnTo>
                  <a:pt x="1379" y="212"/>
                </a:lnTo>
                <a:lnTo>
                  <a:pt x="1346" y="188"/>
                </a:lnTo>
                <a:lnTo>
                  <a:pt x="1309" y="168"/>
                </a:lnTo>
                <a:lnTo>
                  <a:pt x="1269" y="153"/>
                </a:lnTo>
                <a:lnTo>
                  <a:pt x="1228" y="144"/>
                </a:lnTo>
                <a:lnTo>
                  <a:pt x="1184" y="140"/>
                </a:lnTo>
                <a:close/>
                <a:moveTo>
                  <a:pt x="1184" y="0"/>
                </a:moveTo>
                <a:lnTo>
                  <a:pt x="1240" y="4"/>
                </a:lnTo>
                <a:lnTo>
                  <a:pt x="1293" y="13"/>
                </a:lnTo>
                <a:lnTo>
                  <a:pt x="1344" y="30"/>
                </a:lnTo>
                <a:lnTo>
                  <a:pt x="1393" y="52"/>
                </a:lnTo>
                <a:lnTo>
                  <a:pt x="1438" y="80"/>
                </a:lnTo>
                <a:lnTo>
                  <a:pt x="1479" y="113"/>
                </a:lnTo>
                <a:lnTo>
                  <a:pt x="1515" y="150"/>
                </a:lnTo>
                <a:lnTo>
                  <a:pt x="1548" y="191"/>
                </a:lnTo>
                <a:lnTo>
                  <a:pt x="1576" y="236"/>
                </a:lnTo>
                <a:lnTo>
                  <a:pt x="1598" y="285"/>
                </a:lnTo>
                <a:lnTo>
                  <a:pt x="1613" y="337"/>
                </a:lnTo>
                <a:lnTo>
                  <a:pt x="1623" y="390"/>
                </a:lnTo>
                <a:lnTo>
                  <a:pt x="1949" y="390"/>
                </a:lnTo>
                <a:lnTo>
                  <a:pt x="1949" y="945"/>
                </a:lnTo>
                <a:lnTo>
                  <a:pt x="1983" y="918"/>
                </a:lnTo>
                <a:lnTo>
                  <a:pt x="2020" y="894"/>
                </a:lnTo>
                <a:lnTo>
                  <a:pt x="2020" y="390"/>
                </a:lnTo>
                <a:lnTo>
                  <a:pt x="2289" y="390"/>
                </a:lnTo>
                <a:lnTo>
                  <a:pt x="2297" y="340"/>
                </a:lnTo>
                <a:lnTo>
                  <a:pt x="2311" y="293"/>
                </a:lnTo>
                <a:lnTo>
                  <a:pt x="2330" y="247"/>
                </a:lnTo>
                <a:lnTo>
                  <a:pt x="2355" y="203"/>
                </a:lnTo>
                <a:lnTo>
                  <a:pt x="2385" y="162"/>
                </a:lnTo>
                <a:lnTo>
                  <a:pt x="2419" y="125"/>
                </a:lnTo>
                <a:lnTo>
                  <a:pt x="2457" y="92"/>
                </a:lnTo>
                <a:lnTo>
                  <a:pt x="2500" y="63"/>
                </a:lnTo>
                <a:lnTo>
                  <a:pt x="2543" y="40"/>
                </a:lnTo>
                <a:lnTo>
                  <a:pt x="2589" y="22"/>
                </a:lnTo>
                <a:lnTo>
                  <a:pt x="2638" y="8"/>
                </a:lnTo>
                <a:lnTo>
                  <a:pt x="2689" y="1"/>
                </a:lnTo>
                <a:lnTo>
                  <a:pt x="2740" y="0"/>
                </a:lnTo>
                <a:lnTo>
                  <a:pt x="2793" y="5"/>
                </a:lnTo>
                <a:lnTo>
                  <a:pt x="2845" y="17"/>
                </a:lnTo>
                <a:lnTo>
                  <a:pt x="2895" y="34"/>
                </a:lnTo>
                <a:lnTo>
                  <a:pt x="2941" y="57"/>
                </a:lnTo>
                <a:lnTo>
                  <a:pt x="2985" y="85"/>
                </a:lnTo>
                <a:lnTo>
                  <a:pt x="3025" y="119"/>
                </a:lnTo>
                <a:lnTo>
                  <a:pt x="3060" y="156"/>
                </a:lnTo>
                <a:lnTo>
                  <a:pt x="3091" y="197"/>
                </a:lnTo>
                <a:lnTo>
                  <a:pt x="3118" y="242"/>
                </a:lnTo>
                <a:lnTo>
                  <a:pt x="3140" y="291"/>
                </a:lnTo>
                <a:lnTo>
                  <a:pt x="3156" y="341"/>
                </a:lnTo>
                <a:lnTo>
                  <a:pt x="3165" y="394"/>
                </a:lnTo>
                <a:lnTo>
                  <a:pt x="3169" y="449"/>
                </a:lnTo>
                <a:lnTo>
                  <a:pt x="3169" y="938"/>
                </a:lnTo>
                <a:lnTo>
                  <a:pt x="3167" y="995"/>
                </a:lnTo>
                <a:lnTo>
                  <a:pt x="3158" y="1051"/>
                </a:lnTo>
                <a:lnTo>
                  <a:pt x="3145" y="1106"/>
                </a:lnTo>
                <a:lnTo>
                  <a:pt x="3127" y="1159"/>
                </a:lnTo>
                <a:lnTo>
                  <a:pt x="3104" y="1210"/>
                </a:lnTo>
                <a:lnTo>
                  <a:pt x="3077" y="1259"/>
                </a:lnTo>
                <a:lnTo>
                  <a:pt x="3044" y="1305"/>
                </a:lnTo>
                <a:lnTo>
                  <a:pt x="3055" y="1357"/>
                </a:lnTo>
                <a:lnTo>
                  <a:pt x="3061" y="1409"/>
                </a:lnTo>
                <a:lnTo>
                  <a:pt x="3064" y="1464"/>
                </a:lnTo>
                <a:lnTo>
                  <a:pt x="3060" y="1535"/>
                </a:lnTo>
                <a:lnTo>
                  <a:pt x="3049" y="1604"/>
                </a:lnTo>
                <a:lnTo>
                  <a:pt x="3031" y="1670"/>
                </a:lnTo>
                <a:lnTo>
                  <a:pt x="3007" y="1734"/>
                </a:lnTo>
                <a:lnTo>
                  <a:pt x="2977" y="1795"/>
                </a:lnTo>
                <a:lnTo>
                  <a:pt x="2941" y="1851"/>
                </a:lnTo>
                <a:lnTo>
                  <a:pt x="2900" y="1904"/>
                </a:lnTo>
                <a:lnTo>
                  <a:pt x="2855" y="1952"/>
                </a:lnTo>
                <a:lnTo>
                  <a:pt x="2804" y="1997"/>
                </a:lnTo>
                <a:lnTo>
                  <a:pt x="2750" y="2036"/>
                </a:lnTo>
                <a:lnTo>
                  <a:pt x="2750" y="2762"/>
                </a:lnTo>
                <a:lnTo>
                  <a:pt x="2814" y="2762"/>
                </a:lnTo>
                <a:lnTo>
                  <a:pt x="2814" y="2903"/>
                </a:lnTo>
                <a:lnTo>
                  <a:pt x="2750" y="2903"/>
                </a:lnTo>
                <a:lnTo>
                  <a:pt x="2750" y="3600"/>
                </a:lnTo>
                <a:lnTo>
                  <a:pt x="2423" y="3600"/>
                </a:lnTo>
                <a:lnTo>
                  <a:pt x="2415" y="3655"/>
                </a:lnTo>
                <a:lnTo>
                  <a:pt x="2399" y="3707"/>
                </a:lnTo>
                <a:lnTo>
                  <a:pt x="2377" y="3755"/>
                </a:lnTo>
                <a:lnTo>
                  <a:pt x="2351" y="3801"/>
                </a:lnTo>
                <a:lnTo>
                  <a:pt x="2318" y="3843"/>
                </a:lnTo>
                <a:lnTo>
                  <a:pt x="2282" y="3881"/>
                </a:lnTo>
                <a:lnTo>
                  <a:pt x="2240" y="3915"/>
                </a:lnTo>
                <a:lnTo>
                  <a:pt x="2195" y="3943"/>
                </a:lnTo>
                <a:lnTo>
                  <a:pt x="2147" y="3966"/>
                </a:lnTo>
                <a:lnTo>
                  <a:pt x="2095" y="3983"/>
                </a:lnTo>
                <a:lnTo>
                  <a:pt x="2040" y="3992"/>
                </a:lnTo>
                <a:lnTo>
                  <a:pt x="1984" y="3996"/>
                </a:lnTo>
                <a:lnTo>
                  <a:pt x="1984" y="3996"/>
                </a:lnTo>
                <a:lnTo>
                  <a:pt x="1929" y="3992"/>
                </a:lnTo>
                <a:lnTo>
                  <a:pt x="1874" y="3983"/>
                </a:lnTo>
                <a:lnTo>
                  <a:pt x="1822" y="3966"/>
                </a:lnTo>
                <a:lnTo>
                  <a:pt x="1774" y="3943"/>
                </a:lnTo>
                <a:lnTo>
                  <a:pt x="1729" y="3915"/>
                </a:lnTo>
                <a:lnTo>
                  <a:pt x="1687" y="3881"/>
                </a:lnTo>
                <a:lnTo>
                  <a:pt x="1651" y="3843"/>
                </a:lnTo>
                <a:lnTo>
                  <a:pt x="1618" y="3801"/>
                </a:lnTo>
                <a:lnTo>
                  <a:pt x="1592" y="3755"/>
                </a:lnTo>
                <a:lnTo>
                  <a:pt x="1570" y="3707"/>
                </a:lnTo>
                <a:lnTo>
                  <a:pt x="1554" y="3655"/>
                </a:lnTo>
                <a:lnTo>
                  <a:pt x="1546" y="3600"/>
                </a:lnTo>
                <a:lnTo>
                  <a:pt x="1219" y="3600"/>
                </a:lnTo>
                <a:lnTo>
                  <a:pt x="1219" y="2903"/>
                </a:lnTo>
                <a:lnTo>
                  <a:pt x="1149" y="2903"/>
                </a:lnTo>
                <a:lnTo>
                  <a:pt x="1149" y="3600"/>
                </a:lnTo>
                <a:lnTo>
                  <a:pt x="881" y="3600"/>
                </a:lnTo>
                <a:lnTo>
                  <a:pt x="873" y="3655"/>
                </a:lnTo>
                <a:lnTo>
                  <a:pt x="857" y="3707"/>
                </a:lnTo>
                <a:lnTo>
                  <a:pt x="835" y="3755"/>
                </a:lnTo>
                <a:lnTo>
                  <a:pt x="808" y="3801"/>
                </a:lnTo>
                <a:lnTo>
                  <a:pt x="776" y="3843"/>
                </a:lnTo>
                <a:lnTo>
                  <a:pt x="738" y="3881"/>
                </a:lnTo>
                <a:lnTo>
                  <a:pt x="697" y="3915"/>
                </a:lnTo>
                <a:lnTo>
                  <a:pt x="652" y="3943"/>
                </a:lnTo>
                <a:lnTo>
                  <a:pt x="604" y="3966"/>
                </a:lnTo>
                <a:lnTo>
                  <a:pt x="553" y="3983"/>
                </a:lnTo>
                <a:lnTo>
                  <a:pt x="498" y="3992"/>
                </a:lnTo>
                <a:lnTo>
                  <a:pt x="442" y="3996"/>
                </a:lnTo>
                <a:lnTo>
                  <a:pt x="442" y="3996"/>
                </a:lnTo>
                <a:lnTo>
                  <a:pt x="387" y="3992"/>
                </a:lnTo>
                <a:lnTo>
                  <a:pt x="333" y="3983"/>
                </a:lnTo>
                <a:lnTo>
                  <a:pt x="282" y="3966"/>
                </a:lnTo>
                <a:lnTo>
                  <a:pt x="234" y="3944"/>
                </a:lnTo>
                <a:lnTo>
                  <a:pt x="190" y="3917"/>
                </a:lnTo>
                <a:lnTo>
                  <a:pt x="149" y="3885"/>
                </a:lnTo>
                <a:lnTo>
                  <a:pt x="111" y="3847"/>
                </a:lnTo>
                <a:lnTo>
                  <a:pt x="80" y="3807"/>
                </a:lnTo>
                <a:lnTo>
                  <a:pt x="52" y="3762"/>
                </a:lnTo>
                <a:lnTo>
                  <a:pt x="30" y="3714"/>
                </a:lnTo>
                <a:lnTo>
                  <a:pt x="13" y="3663"/>
                </a:lnTo>
                <a:lnTo>
                  <a:pt x="3" y="3610"/>
                </a:lnTo>
                <a:lnTo>
                  <a:pt x="0" y="3555"/>
                </a:lnTo>
                <a:lnTo>
                  <a:pt x="140" y="3555"/>
                </a:lnTo>
                <a:lnTo>
                  <a:pt x="144" y="3599"/>
                </a:lnTo>
                <a:lnTo>
                  <a:pt x="154" y="3641"/>
                </a:lnTo>
                <a:lnTo>
                  <a:pt x="168" y="3681"/>
                </a:lnTo>
                <a:lnTo>
                  <a:pt x="189" y="3719"/>
                </a:lnTo>
                <a:lnTo>
                  <a:pt x="214" y="3751"/>
                </a:lnTo>
                <a:lnTo>
                  <a:pt x="245" y="3782"/>
                </a:lnTo>
                <a:lnTo>
                  <a:pt x="279" y="3807"/>
                </a:lnTo>
                <a:lnTo>
                  <a:pt x="315" y="3828"/>
                </a:lnTo>
                <a:lnTo>
                  <a:pt x="355" y="3842"/>
                </a:lnTo>
                <a:lnTo>
                  <a:pt x="397" y="3852"/>
                </a:lnTo>
                <a:lnTo>
                  <a:pt x="442" y="3856"/>
                </a:lnTo>
                <a:lnTo>
                  <a:pt x="486" y="3852"/>
                </a:lnTo>
                <a:lnTo>
                  <a:pt x="528" y="3842"/>
                </a:lnTo>
                <a:lnTo>
                  <a:pt x="568" y="3828"/>
                </a:lnTo>
                <a:lnTo>
                  <a:pt x="605" y="3807"/>
                </a:lnTo>
                <a:lnTo>
                  <a:pt x="639" y="3782"/>
                </a:lnTo>
                <a:lnTo>
                  <a:pt x="669" y="3753"/>
                </a:lnTo>
                <a:lnTo>
                  <a:pt x="694" y="3719"/>
                </a:lnTo>
                <a:lnTo>
                  <a:pt x="714" y="3681"/>
                </a:lnTo>
                <a:lnTo>
                  <a:pt x="730" y="3642"/>
                </a:lnTo>
                <a:lnTo>
                  <a:pt x="739" y="3600"/>
                </a:lnTo>
                <a:lnTo>
                  <a:pt x="419" y="3600"/>
                </a:lnTo>
                <a:lnTo>
                  <a:pt x="419" y="2903"/>
                </a:lnTo>
                <a:lnTo>
                  <a:pt x="355" y="2903"/>
                </a:lnTo>
                <a:lnTo>
                  <a:pt x="355" y="2762"/>
                </a:lnTo>
                <a:lnTo>
                  <a:pt x="419" y="2762"/>
                </a:lnTo>
                <a:lnTo>
                  <a:pt x="419" y="1228"/>
                </a:lnTo>
                <a:lnTo>
                  <a:pt x="355" y="1228"/>
                </a:lnTo>
                <a:lnTo>
                  <a:pt x="355" y="1087"/>
                </a:lnTo>
                <a:lnTo>
                  <a:pt x="419" y="1087"/>
                </a:lnTo>
                <a:lnTo>
                  <a:pt x="419" y="390"/>
                </a:lnTo>
                <a:lnTo>
                  <a:pt x="745" y="390"/>
                </a:lnTo>
                <a:lnTo>
                  <a:pt x="755" y="337"/>
                </a:lnTo>
                <a:lnTo>
                  <a:pt x="771" y="285"/>
                </a:lnTo>
                <a:lnTo>
                  <a:pt x="793" y="236"/>
                </a:lnTo>
                <a:lnTo>
                  <a:pt x="821" y="191"/>
                </a:lnTo>
                <a:lnTo>
                  <a:pt x="853" y="150"/>
                </a:lnTo>
                <a:lnTo>
                  <a:pt x="890" y="113"/>
                </a:lnTo>
                <a:lnTo>
                  <a:pt x="931" y="80"/>
                </a:lnTo>
                <a:lnTo>
                  <a:pt x="976" y="52"/>
                </a:lnTo>
                <a:lnTo>
                  <a:pt x="1024" y="30"/>
                </a:lnTo>
                <a:lnTo>
                  <a:pt x="1075" y="13"/>
                </a:lnTo>
                <a:lnTo>
                  <a:pt x="1129" y="4"/>
                </a:lnTo>
                <a:lnTo>
                  <a:pt x="1184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/>
          <p:cNvSpPr>
            <a:spLocks/>
          </p:cNvSpPr>
          <p:nvPr/>
        </p:nvSpPr>
        <p:spPr bwMode="auto">
          <a:xfrm>
            <a:off x="4044821" y="4978638"/>
            <a:ext cx="76557" cy="117504"/>
          </a:xfrm>
          <a:custGeom>
            <a:avLst/>
            <a:gdLst>
              <a:gd name="T0" fmla="*/ 0 w 295"/>
              <a:gd name="T1" fmla="*/ 0 h 452"/>
              <a:gd name="T2" fmla="*/ 141 w 295"/>
              <a:gd name="T3" fmla="*/ 0 h 452"/>
              <a:gd name="T4" fmla="*/ 141 w 295"/>
              <a:gd name="T5" fmla="*/ 310 h 452"/>
              <a:gd name="T6" fmla="*/ 295 w 295"/>
              <a:gd name="T7" fmla="*/ 310 h 452"/>
              <a:gd name="T8" fmla="*/ 295 w 295"/>
              <a:gd name="T9" fmla="*/ 452 h 452"/>
              <a:gd name="T10" fmla="*/ 0 w 295"/>
              <a:gd name="T11" fmla="*/ 452 h 452"/>
              <a:gd name="T12" fmla="*/ 0 w 295"/>
              <a:gd name="T13" fmla="*/ 0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5" h="452">
                <a:moveTo>
                  <a:pt x="0" y="0"/>
                </a:moveTo>
                <a:lnTo>
                  <a:pt x="141" y="0"/>
                </a:lnTo>
                <a:lnTo>
                  <a:pt x="141" y="310"/>
                </a:lnTo>
                <a:lnTo>
                  <a:pt x="295" y="310"/>
                </a:lnTo>
                <a:lnTo>
                  <a:pt x="295" y="452"/>
                </a:lnTo>
                <a:lnTo>
                  <a:pt x="0" y="45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295400" y="9407871"/>
            <a:ext cx="647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standard.</a:t>
            </a:r>
            <a:endParaRPr lang="en-US" sz="28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854469" y="6065837"/>
            <a:ext cx="0" cy="3200400"/>
          </a:xfrm>
          <a:prstGeom prst="line">
            <a:avLst/>
          </a:prstGeom>
          <a:ln w="381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918298" y="4160800"/>
            <a:ext cx="1872343" cy="187075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534400" y="9407944"/>
            <a:ext cx="647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standard.</a:t>
            </a:r>
            <a:endParaRPr lang="en-US" sz="28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1408228" y="6065910"/>
            <a:ext cx="0" cy="3200400"/>
          </a:xfrm>
          <a:prstGeom prst="line">
            <a:avLst/>
          </a:prstGeom>
          <a:ln w="381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0472057" y="4160800"/>
            <a:ext cx="1872343" cy="187075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12"/>
          <p:cNvSpPr>
            <a:spLocks noEditPoints="1"/>
          </p:cNvSpPr>
          <p:nvPr/>
        </p:nvSpPr>
        <p:spPr bwMode="auto">
          <a:xfrm>
            <a:off x="11116527" y="4483506"/>
            <a:ext cx="583401" cy="1225271"/>
          </a:xfrm>
          <a:custGeom>
            <a:avLst/>
            <a:gdLst>
              <a:gd name="T0" fmla="*/ 288 w 1870"/>
              <a:gd name="T1" fmla="*/ 3637 h 4157"/>
              <a:gd name="T2" fmla="*/ 416 w 1870"/>
              <a:gd name="T3" fmla="*/ 3804 h 4157"/>
              <a:gd name="T4" fmla="*/ 586 w 1870"/>
              <a:gd name="T5" fmla="*/ 3930 h 4157"/>
              <a:gd name="T6" fmla="*/ 788 w 1870"/>
              <a:gd name="T7" fmla="*/ 4002 h 4157"/>
              <a:gd name="T8" fmla="*/ 1010 w 1870"/>
              <a:gd name="T9" fmla="*/ 4013 h 4157"/>
              <a:gd name="T10" fmla="*/ 1220 w 1870"/>
              <a:gd name="T11" fmla="*/ 3960 h 4157"/>
              <a:gd name="T12" fmla="*/ 1402 w 1870"/>
              <a:gd name="T13" fmla="*/ 3851 h 4157"/>
              <a:gd name="T14" fmla="*/ 1545 w 1870"/>
              <a:gd name="T15" fmla="*/ 3698 h 4157"/>
              <a:gd name="T16" fmla="*/ 1640 w 1870"/>
              <a:gd name="T17" fmla="*/ 3508 h 4157"/>
              <a:gd name="T18" fmla="*/ 192 w 1870"/>
              <a:gd name="T19" fmla="*/ 3274 h 4157"/>
              <a:gd name="T20" fmla="*/ 1672 w 1870"/>
              <a:gd name="T21" fmla="*/ 3366 h 4157"/>
              <a:gd name="T22" fmla="*/ 1678 w 1870"/>
              <a:gd name="T23" fmla="*/ 2349 h 4157"/>
              <a:gd name="T24" fmla="*/ 192 w 1870"/>
              <a:gd name="T25" fmla="*/ 2208 h 4157"/>
              <a:gd name="T26" fmla="*/ 192 w 1870"/>
              <a:gd name="T27" fmla="*/ 2078 h 4157"/>
              <a:gd name="T28" fmla="*/ 192 w 1870"/>
              <a:gd name="T29" fmla="*/ 1936 h 4157"/>
              <a:gd name="T30" fmla="*/ 1674 w 1870"/>
              <a:gd name="T31" fmla="*/ 1806 h 4157"/>
              <a:gd name="T32" fmla="*/ 858 w 1870"/>
              <a:gd name="T33" fmla="*/ 1135 h 4157"/>
              <a:gd name="T34" fmla="*/ 643 w 1870"/>
              <a:gd name="T35" fmla="*/ 1191 h 4157"/>
              <a:gd name="T36" fmla="*/ 458 w 1870"/>
              <a:gd name="T37" fmla="*/ 1305 h 4157"/>
              <a:gd name="T38" fmla="*/ 314 w 1870"/>
              <a:gd name="T39" fmla="*/ 1467 h 4157"/>
              <a:gd name="T40" fmla="*/ 223 w 1870"/>
              <a:gd name="T41" fmla="*/ 1666 h 4157"/>
              <a:gd name="T42" fmla="*/ 1593 w 1870"/>
              <a:gd name="T43" fmla="*/ 1529 h 4157"/>
              <a:gd name="T44" fmla="*/ 1465 w 1870"/>
              <a:gd name="T45" fmla="*/ 1354 h 4157"/>
              <a:gd name="T46" fmla="*/ 1293 w 1870"/>
              <a:gd name="T47" fmla="*/ 1223 h 4157"/>
              <a:gd name="T48" fmla="*/ 1087 w 1870"/>
              <a:gd name="T49" fmla="*/ 1147 h 4157"/>
              <a:gd name="T50" fmla="*/ 1724 w 1870"/>
              <a:gd name="T51" fmla="*/ 218 h 4157"/>
              <a:gd name="T52" fmla="*/ 1262 w 1870"/>
              <a:gd name="T53" fmla="*/ 1053 h 4157"/>
              <a:gd name="T54" fmla="*/ 147 w 1870"/>
              <a:gd name="T55" fmla="*/ 218 h 4157"/>
              <a:gd name="T56" fmla="*/ 652 w 1870"/>
              <a:gd name="T57" fmla="*/ 1037 h 4157"/>
              <a:gd name="T58" fmla="*/ 7 w 1870"/>
              <a:gd name="T59" fmla="*/ 0 h 4157"/>
              <a:gd name="T60" fmla="*/ 864 w 1870"/>
              <a:gd name="T61" fmla="*/ 994 h 4157"/>
              <a:gd name="T62" fmla="*/ 1006 w 1870"/>
              <a:gd name="T63" fmla="*/ 994 h 4157"/>
              <a:gd name="T64" fmla="*/ 1863 w 1870"/>
              <a:gd name="T65" fmla="*/ 0 h 4157"/>
              <a:gd name="T66" fmla="*/ 1484 w 1870"/>
              <a:gd name="T67" fmla="*/ 1182 h 4157"/>
              <a:gd name="T68" fmla="*/ 1646 w 1870"/>
              <a:gd name="T69" fmla="*/ 1349 h 4157"/>
              <a:gd name="T70" fmla="*/ 1759 w 1870"/>
              <a:gd name="T71" fmla="*/ 1556 h 4157"/>
              <a:gd name="T72" fmla="*/ 1815 w 1870"/>
              <a:gd name="T73" fmla="*/ 1791 h 4157"/>
              <a:gd name="T74" fmla="*/ 1815 w 1870"/>
              <a:gd name="T75" fmla="*/ 3359 h 4157"/>
              <a:gd name="T76" fmla="*/ 1757 w 1870"/>
              <a:gd name="T77" fmla="*/ 3599 h 4157"/>
              <a:gd name="T78" fmla="*/ 1639 w 1870"/>
              <a:gd name="T79" fmla="*/ 3808 h 4157"/>
              <a:gd name="T80" fmla="*/ 1469 w 1870"/>
              <a:gd name="T81" fmla="*/ 3978 h 4157"/>
              <a:gd name="T82" fmla="*/ 1260 w 1870"/>
              <a:gd name="T83" fmla="*/ 4095 h 4157"/>
              <a:gd name="T84" fmla="*/ 1020 w 1870"/>
              <a:gd name="T85" fmla="*/ 4153 h 4157"/>
              <a:gd name="T86" fmla="*/ 768 w 1870"/>
              <a:gd name="T87" fmla="*/ 4142 h 4157"/>
              <a:gd name="T88" fmla="*/ 536 w 1870"/>
              <a:gd name="T89" fmla="*/ 4062 h 4157"/>
              <a:gd name="T90" fmla="*/ 339 w 1870"/>
              <a:gd name="T91" fmla="*/ 3926 h 4157"/>
              <a:gd name="T92" fmla="*/ 186 w 1870"/>
              <a:gd name="T93" fmla="*/ 3742 h 4157"/>
              <a:gd name="T94" fmla="*/ 87 w 1870"/>
              <a:gd name="T95" fmla="*/ 3522 h 4157"/>
              <a:gd name="T96" fmla="*/ 52 w 1870"/>
              <a:gd name="T97" fmla="*/ 3274 h 4157"/>
              <a:gd name="T98" fmla="*/ 67 w 1870"/>
              <a:gd name="T99" fmla="*/ 1710 h 4157"/>
              <a:gd name="T100" fmla="*/ 143 w 1870"/>
              <a:gd name="T101" fmla="*/ 1483 h 4157"/>
              <a:gd name="T102" fmla="*/ 273 w 1870"/>
              <a:gd name="T103" fmla="*/ 1288 h 4157"/>
              <a:gd name="T104" fmla="*/ 449 w 1870"/>
              <a:gd name="T105" fmla="*/ 1135 h 4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70" h="4157">
                <a:moveTo>
                  <a:pt x="230" y="3508"/>
                </a:moveTo>
                <a:lnTo>
                  <a:pt x="255" y="3574"/>
                </a:lnTo>
                <a:lnTo>
                  <a:pt x="288" y="3637"/>
                </a:lnTo>
                <a:lnTo>
                  <a:pt x="325" y="3698"/>
                </a:lnTo>
                <a:lnTo>
                  <a:pt x="368" y="3754"/>
                </a:lnTo>
                <a:lnTo>
                  <a:pt x="416" y="3804"/>
                </a:lnTo>
                <a:lnTo>
                  <a:pt x="468" y="3851"/>
                </a:lnTo>
                <a:lnTo>
                  <a:pt x="525" y="3893"/>
                </a:lnTo>
                <a:lnTo>
                  <a:pt x="586" y="3930"/>
                </a:lnTo>
                <a:lnTo>
                  <a:pt x="650" y="3960"/>
                </a:lnTo>
                <a:lnTo>
                  <a:pt x="717" y="3984"/>
                </a:lnTo>
                <a:lnTo>
                  <a:pt x="788" y="4002"/>
                </a:lnTo>
                <a:lnTo>
                  <a:pt x="860" y="4013"/>
                </a:lnTo>
                <a:lnTo>
                  <a:pt x="935" y="4017"/>
                </a:lnTo>
                <a:lnTo>
                  <a:pt x="1010" y="4013"/>
                </a:lnTo>
                <a:lnTo>
                  <a:pt x="1082" y="4002"/>
                </a:lnTo>
                <a:lnTo>
                  <a:pt x="1153" y="3984"/>
                </a:lnTo>
                <a:lnTo>
                  <a:pt x="1220" y="3960"/>
                </a:lnTo>
                <a:lnTo>
                  <a:pt x="1284" y="3930"/>
                </a:lnTo>
                <a:lnTo>
                  <a:pt x="1345" y="3893"/>
                </a:lnTo>
                <a:lnTo>
                  <a:pt x="1402" y="3851"/>
                </a:lnTo>
                <a:lnTo>
                  <a:pt x="1454" y="3804"/>
                </a:lnTo>
                <a:lnTo>
                  <a:pt x="1502" y="3754"/>
                </a:lnTo>
                <a:lnTo>
                  <a:pt x="1545" y="3698"/>
                </a:lnTo>
                <a:lnTo>
                  <a:pt x="1582" y="3637"/>
                </a:lnTo>
                <a:lnTo>
                  <a:pt x="1615" y="3574"/>
                </a:lnTo>
                <a:lnTo>
                  <a:pt x="1640" y="3508"/>
                </a:lnTo>
                <a:lnTo>
                  <a:pt x="230" y="3508"/>
                </a:lnTo>
                <a:close/>
                <a:moveTo>
                  <a:pt x="192" y="2349"/>
                </a:moveTo>
                <a:lnTo>
                  <a:pt x="192" y="3274"/>
                </a:lnTo>
                <a:lnTo>
                  <a:pt x="193" y="3321"/>
                </a:lnTo>
                <a:lnTo>
                  <a:pt x="198" y="3366"/>
                </a:lnTo>
                <a:lnTo>
                  <a:pt x="1672" y="3366"/>
                </a:lnTo>
                <a:lnTo>
                  <a:pt x="1677" y="3321"/>
                </a:lnTo>
                <a:lnTo>
                  <a:pt x="1678" y="3274"/>
                </a:lnTo>
                <a:lnTo>
                  <a:pt x="1678" y="2349"/>
                </a:lnTo>
                <a:lnTo>
                  <a:pt x="192" y="2349"/>
                </a:lnTo>
                <a:close/>
                <a:moveTo>
                  <a:pt x="192" y="2078"/>
                </a:moveTo>
                <a:lnTo>
                  <a:pt x="192" y="2208"/>
                </a:lnTo>
                <a:lnTo>
                  <a:pt x="1678" y="2208"/>
                </a:lnTo>
                <a:lnTo>
                  <a:pt x="1678" y="2078"/>
                </a:lnTo>
                <a:lnTo>
                  <a:pt x="192" y="2078"/>
                </a:lnTo>
                <a:close/>
                <a:moveTo>
                  <a:pt x="196" y="1806"/>
                </a:moveTo>
                <a:lnTo>
                  <a:pt x="192" y="1873"/>
                </a:lnTo>
                <a:lnTo>
                  <a:pt x="192" y="1936"/>
                </a:lnTo>
                <a:lnTo>
                  <a:pt x="1678" y="1936"/>
                </a:lnTo>
                <a:lnTo>
                  <a:pt x="1678" y="1873"/>
                </a:lnTo>
                <a:lnTo>
                  <a:pt x="1674" y="1806"/>
                </a:lnTo>
                <a:lnTo>
                  <a:pt x="196" y="1806"/>
                </a:lnTo>
                <a:close/>
                <a:moveTo>
                  <a:pt x="935" y="1130"/>
                </a:moveTo>
                <a:lnTo>
                  <a:pt x="858" y="1135"/>
                </a:lnTo>
                <a:lnTo>
                  <a:pt x="783" y="1147"/>
                </a:lnTo>
                <a:lnTo>
                  <a:pt x="711" y="1166"/>
                </a:lnTo>
                <a:lnTo>
                  <a:pt x="643" y="1191"/>
                </a:lnTo>
                <a:lnTo>
                  <a:pt x="577" y="1223"/>
                </a:lnTo>
                <a:lnTo>
                  <a:pt x="515" y="1261"/>
                </a:lnTo>
                <a:lnTo>
                  <a:pt x="458" y="1305"/>
                </a:lnTo>
                <a:lnTo>
                  <a:pt x="405" y="1354"/>
                </a:lnTo>
                <a:lnTo>
                  <a:pt x="357" y="1409"/>
                </a:lnTo>
                <a:lnTo>
                  <a:pt x="314" y="1467"/>
                </a:lnTo>
                <a:lnTo>
                  <a:pt x="277" y="1529"/>
                </a:lnTo>
                <a:lnTo>
                  <a:pt x="247" y="1596"/>
                </a:lnTo>
                <a:lnTo>
                  <a:pt x="223" y="1666"/>
                </a:lnTo>
                <a:lnTo>
                  <a:pt x="1648" y="1666"/>
                </a:lnTo>
                <a:lnTo>
                  <a:pt x="1624" y="1596"/>
                </a:lnTo>
                <a:lnTo>
                  <a:pt x="1593" y="1529"/>
                </a:lnTo>
                <a:lnTo>
                  <a:pt x="1557" y="1467"/>
                </a:lnTo>
                <a:lnTo>
                  <a:pt x="1514" y="1409"/>
                </a:lnTo>
                <a:lnTo>
                  <a:pt x="1465" y="1354"/>
                </a:lnTo>
                <a:lnTo>
                  <a:pt x="1412" y="1305"/>
                </a:lnTo>
                <a:lnTo>
                  <a:pt x="1355" y="1261"/>
                </a:lnTo>
                <a:lnTo>
                  <a:pt x="1293" y="1223"/>
                </a:lnTo>
                <a:lnTo>
                  <a:pt x="1227" y="1191"/>
                </a:lnTo>
                <a:lnTo>
                  <a:pt x="1159" y="1166"/>
                </a:lnTo>
                <a:lnTo>
                  <a:pt x="1087" y="1147"/>
                </a:lnTo>
                <a:lnTo>
                  <a:pt x="1012" y="1135"/>
                </a:lnTo>
                <a:lnTo>
                  <a:pt x="935" y="1130"/>
                </a:lnTo>
                <a:close/>
                <a:moveTo>
                  <a:pt x="1724" y="218"/>
                </a:moveTo>
                <a:lnTo>
                  <a:pt x="1214" y="450"/>
                </a:lnTo>
                <a:lnTo>
                  <a:pt x="1219" y="1037"/>
                </a:lnTo>
                <a:lnTo>
                  <a:pt x="1262" y="1053"/>
                </a:lnTo>
                <a:lnTo>
                  <a:pt x="1729" y="842"/>
                </a:lnTo>
                <a:lnTo>
                  <a:pt x="1724" y="218"/>
                </a:lnTo>
                <a:close/>
                <a:moveTo>
                  <a:pt x="147" y="218"/>
                </a:moveTo>
                <a:lnTo>
                  <a:pt x="141" y="842"/>
                </a:lnTo>
                <a:lnTo>
                  <a:pt x="609" y="1053"/>
                </a:lnTo>
                <a:lnTo>
                  <a:pt x="652" y="1037"/>
                </a:lnTo>
                <a:lnTo>
                  <a:pt x="657" y="450"/>
                </a:lnTo>
                <a:lnTo>
                  <a:pt x="147" y="218"/>
                </a:lnTo>
                <a:close/>
                <a:moveTo>
                  <a:pt x="7" y="0"/>
                </a:moveTo>
                <a:lnTo>
                  <a:pt x="798" y="358"/>
                </a:lnTo>
                <a:lnTo>
                  <a:pt x="792" y="1001"/>
                </a:lnTo>
                <a:lnTo>
                  <a:pt x="864" y="994"/>
                </a:lnTo>
                <a:lnTo>
                  <a:pt x="864" y="161"/>
                </a:lnTo>
                <a:lnTo>
                  <a:pt x="1006" y="161"/>
                </a:lnTo>
                <a:lnTo>
                  <a:pt x="1006" y="994"/>
                </a:lnTo>
                <a:lnTo>
                  <a:pt x="1078" y="1001"/>
                </a:lnTo>
                <a:lnTo>
                  <a:pt x="1072" y="358"/>
                </a:lnTo>
                <a:lnTo>
                  <a:pt x="1863" y="0"/>
                </a:lnTo>
                <a:lnTo>
                  <a:pt x="1870" y="932"/>
                </a:lnTo>
                <a:lnTo>
                  <a:pt x="1421" y="1135"/>
                </a:lnTo>
                <a:lnTo>
                  <a:pt x="1484" y="1182"/>
                </a:lnTo>
                <a:lnTo>
                  <a:pt x="1543" y="1233"/>
                </a:lnTo>
                <a:lnTo>
                  <a:pt x="1597" y="1288"/>
                </a:lnTo>
                <a:lnTo>
                  <a:pt x="1646" y="1349"/>
                </a:lnTo>
                <a:lnTo>
                  <a:pt x="1689" y="1415"/>
                </a:lnTo>
                <a:lnTo>
                  <a:pt x="1727" y="1483"/>
                </a:lnTo>
                <a:lnTo>
                  <a:pt x="1759" y="1556"/>
                </a:lnTo>
                <a:lnTo>
                  <a:pt x="1784" y="1631"/>
                </a:lnTo>
                <a:lnTo>
                  <a:pt x="1803" y="1710"/>
                </a:lnTo>
                <a:lnTo>
                  <a:pt x="1815" y="1791"/>
                </a:lnTo>
                <a:lnTo>
                  <a:pt x="1819" y="1873"/>
                </a:lnTo>
                <a:lnTo>
                  <a:pt x="1819" y="3274"/>
                </a:lnTo>
                <a:lnTo>
                  <a:pt x="1815" y="3359"/>
                </a:lnTo>
                <a:lnTo>
                  <a:pt x="1802" y="3442"/>
                </a:lnTo>
                <a:lnTo>
                  <a:pt x="1783" y="3522"/>
                </a:lnTo>
                <a:lnTo>
                  <a:pt x="1757" y="3599"/>
                </a:lnTo>
                <a:lnTo>
                  <a:pt x="1724" y="3673"/>
                </a:lnTo>
                <a:lnTo>
                  <a:pt x="1684" y="3742"/>
                </a:lnTo>
                <a:lnTo>
                  <a:pt x="1639" y="3808"/>
                </a:lnTo>
                <a:lnTo>
                  <a:pt x="1587" y="3870"/>
                </a:lnTo>
                <a:lnTo>
                  <a:pt x="1531" y="3926"/>
                </a:lnTo>
                <a:lnTo>
                  <a:pt x="1469" y="3978"/>
                </a:lnTo>
                <a:lnTo>
                  <a:pt x="1403" y="4023"/>
                </a:lnTo>
                <a:lnTo>
                  <a:pt x="1334" y="4062"/>
                </a:lnTo>
                <a:lnTo>
                  <a:pt x="1260" y="4095"/>
                </a:lnTo>
                <a:lnTo>
                  <a:pt x="1183" y="4122"/>
                </a:lnTo>
                <a:lnTo>
                  <a:pt x="1102" y="4142"/>
                </a:lnTo>
                <a:lnTo>
                  <a:pt x="1020" y="4153"/>
                </a:lnTo>
                <a:lnTo>
                  <a:pt x="935" y="4157"/>
                </a:lnTo>
                <a:lnTo>
                  <a:pt x="850" y="4153"/>
                </a:lnTo>
                <a:lnTo>
                  <a:pt x="768" y="4142"/>
                </a:lnTo>
                <a:lnTo>
                  <a:pt x="687" y="4122"/>
                </a:lnTo>
                <a:lnTo>
                  <a:pt x="610" y="4095"/>
                </a:lnTo>
                <a:lnTo>
                  <a:pt x="536" y="4062"/>
                </a:lnTo>
                <a:lnTo>
                  <a:pt x="467" y="4023"/>
                </a:lnTo>
                <a:lnTo>
                  <a:pt x="401" y="3978"/>
                </a:lnTo>
                <a:lnTo>
                  <a:pt x="339" y="3926"/>
                </a:lnTo>
                <a:lnTo>
                  <a:pt x="283" y="3870"/>
                </a:lnTo>
                <a:lnTo>
                  <a:pt x="231" y="3808"/>
                </a:lnTo>
                <a:lnTo>
                  <a:pt x="186" y="3742"/>
                </a:lnTo>
                <a:lnTo>
                  <a:pt x="147" y="3673"/>
                </a:lnTo>
                <a:lnTo>
                  <a:pt x="114" y="3599"/>
                </a:lnTo>
                <a:lnTo>
                  <a:pt x="87" y="3522"/>
                </a:lnTo>
                <a:lnTo>
                  <a:pt x="68" y="3442"/>
                </a:lnTo>
                <a:lnTo>
                  <a:pt x="55" y="3359"/>
                </a:lnTo>
                <a:lnTo>
                  <a:pt x="52" y="3274"/>
                </a:lnTo>
                <a:lnTo>
                  <a:pt x="52" y="1873"/>
                </a:lnTo>
                <a:lnTo>
                  <a:pt x="55" y="1791"/>
                </a:lnTo>
                <a:lnTo>
                  <a:pt x="67" y="1710"/>
                </a:lnTo>
                <a:lnTo>
                  <a:pt x="86" y="1631"/>
                </a:lnTo>
                <a:lnTo>
                  <a:pt x="111" y="1556"/>
                </a:lnTo>
                <a:lnTo>
                  <a:pt x="143" y="1483"/>
                </a:lnTo>
                <a:lnTo>
                  <a:pt x="181" y="1415"/>
                </a:lnTo>
                <a:lnTo>
                  <a:pt x="224" y="1349"/>
                </a:lnTo>
                <a:lnTo>
                  <a:pt x="273" y="1288"/>
                </a:lnTo>
                <a:lnTo>
                  <a:pt x="328" y="1233"/>
                </a:lnTo>
                <a:lnTo>
                  <a:pt x="386" y="1182"/>
                </a:lnTo>
                <a:lnTo>
                  <a:pt x="449" y="1135"/>
                </a:lnTo>
                <a:lnTo>
                  <a:pt x="0" y="932"/>
                </a:lnTo>
                <a:lnTo>
                  <a:pt x="7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925800" y="9407981"/>
            <a:ext cx="647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standard.</a:t>
            </a:r>
            <a:endParaRPr lang="en-US" sz="28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8952028" y="6065947"/>
            <a:ext cx="0" cy="3200400"/>
          </a:xfrm>
          <a:prstGeom prst="line">
            <a:avLst/>
          </a:prstGeom>
          <a:ln w="381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8015857" y="4160837"/>
            <a:ext cx="1872343" cy="187075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22"/>
          <p:cNvSpPr>
            <a:spLocks noEditPoints="1"/>
          </p:cNvSpPr>
          <p:nvPr/>
        </p:nvSpPr>
        <p:spPr bwMode="auto">
          <a:xfrm>
            <a:off x="18434801" y="4585705"/>
            <a:ext cx="1040320" cy="1039113"/>
          </a:xfrm>
          <a:custGeom>
            <a:avLst/>
            <a:gdLst>
              <a:gd name="T0" fmla="*/ 2257 w 3980"/>
              <a:gd name="T1" fmla="*/ 3395 h 3981"/>
              <a:gd name="T2" fmla="*/ 2699 w 3980"/>
              <a:gd name="T3" fmla="*/ 3699 h 3981"/>
              <a:gd name="T4" fmla="*/ 732 w 3980"/>
              <a:gd name="T5" fmla="*/ 3346 h 3981"/>
              <a:gd name="T6" fmla="*/ 1592 w 3980"/>
              <a:gd name="T7" fmla="*/ 3797 h 3981"/>
              <a:gd name="T8" fmla="*/ 1442 w 3980"/>
              <a:gd name="T9" fmla="*/ 3311 h 3981"/>
              <a:gd name="T10" fmla="*/ 2326 w 3980"/>
              <a:gd name="T11" fmla="*/ 2709 h 3981"/>
              <a:gd name="T12" fmla="*/ 2347 w 3980"/>
              <a:gd name="T13" fmla="*/ 3229 h 3981"/>
              <a:gd name="T14" fmla="*/ 1129 w 3980"/>
              <a:gd name="T15" fmla="*/ 2950 h 3981"/>
              <a:gd name="T16" fmla="*/ 1920 w 3980"/>
              <a:gd name="T17" fmla="*/ 3277 h 3981"/>
              <a:gd name="T18" fmla="*/ 2060 w 3980"/>
              <a:gd name="T19" fmla="*/ 2160 h 3981"/>
              <a:gd name="T20" fmla="*/ 1920 w 3980"/>
              <a:gd name="T21" fmla="*/ 2160 h 3981"/>
              <a:gd name="T22" fmla="*/ 3418 w 3980"/>
              <a:gd name="T23" fmla="*/ 2060 h 3981"/>
              <a:gd name="T24" fmla="*/ 3115 w 3980"/>
              <a:gd name="T25" fmla="*/ 2873 h 3981"/>
              <a:gd name="T26" fmla="*/ 3742 w 3980"/>
              <a:gd name="T27" fmla="*/ 2586 h 3981"/>
              <a:gd name="T28" fmla="*/ 2758 w 3980"/>
              <a:gd name="T29" fmla="*/ 2197 h 3981"/>
              <a:gd name="T30" fmla="*/ 3108 w 3980"/>
              <a:gd name="T31" fmla="*/ 2632 h 3981"/>
              <a:gd name="T32" fmla="*/ 2161 w 3980"/>
              <a:gd name="T33" fmla="*/ 2060 h 3981"/>
              <a:gd name="T34" fmla="*/ 1341 w 3980"/>
              <a:gd name="T35" fmla="*/ 2060 h 3981"/>
              <a:gd name="T36" fmla="*/ 702 w 3980"/>
              <a:gd name="T37" fmla="*/ 2060 h 3981"/>
              <a:gd name="T38" fmla="*/ 1030 w 3980"/>
              <a:gd name="T39" fmla="*/ 2850 h 3981"/>
              <a:gd name="T40" fmla="*/ 702 w 3980"/>
              <a:gd name="T41" fmla="*/ 2060 h 3981"/>
              <a:gd name="T42" fmla="*/ 371 w 3980"/>
              <a:gd name="T43" fmla="*/ 2885 h 3981"/>
              <a:gd name="T44" fmla="*/ 708 w 3980"/>
              <a:gd name="T45" fmla="*/ 2625 h 3981"/>
              <a:gd name="T46" fmla="*/ 1443 w 3980"/>
              <a:gd name="T47" fmla="*/ 1632 h 3981"/>
              <a:gd name="T48" fmla="*/ 2060 w 3980"/>
              <a:gd name="T49" fmla="*/ 1919 h 3981"/>
              <a:gd name="T50" fmla="*/ 2404 w 3980"/>
              <a:gd name="T51" fmla="*/ 1485 h 3981"/>
              <a:gd name="T52" fmla="*/ 1798 w 3980"/>
              <a:gd name="T53" fmla="*/ 1366 h 3981"/>
              <a:gd name="T54" fmla="*/ 911 w 3980"/>
              <a:gd name="T55" fmla="*/ 1283 h 3981"/>
              <a:gd name="T56" fmla="*/ 1209 w 3980"/>
              <a:gd name="T57" fmla="*/ 1853 h 3981"/>
              <a:gd name="T58" fmla="*/ 557 w 3980"/>
              <a:gd name="T59" fmla="*/ 818 h 3981"/>
              <a:gd name="T60" fmla="*/ 162 w 3980"/>
              <a:gd name="T61" fmla="*/ 1707 h 3981"/>
              <a:gd name="T62" fmla="*/ 708 w 3980"/>
              <a:gd name="T63" fmla="*/ 1354 h 3981"/>
              <a:gd name="T64" fmla="*/ 1679 w 3980"/>
              <a:gd name="T65" fmla="*/ 740 h 3981"/>
              <a:gd name="T66" fmla="*/ 1535 w 3980"/>
              <a:gd name="T67" fmla="*/ 1339 h 3981"/>
              <a:gd name="T68" fmla="*/ 2060 w 3980"/>
              <a:gd name="T69" fmla="*/ 562 h 3981"/>
              <a:gd name="T70" fmla="*/ 2680 w 3980"/>
              <a:gd name="T71" fmla="*/ 901 h 3981"/>
              <a:gd name="T72" fmla="*/ 2129 w 3980"/>
              <a:gd name="T73" fmla="*/ 1209 h 3981"/>
              <a:gd name="T74" fmla="*/ 2641 w 3980"/>
              <a:gd name="T75" fmla="*/ 1535 h 3981"/>
              <a:gd name="T76" fmla="*/ 3255 w 3980"/>
              <a:gd name="T77" fmla="*/ 1733 h 3981"/>
              <a:gd name="T78" fmla="*/ 3324 w 3980"/>
              <a:gd name="T79" fmla="*/ 1471 h 3981"/>
              <a:gd name="T80" fmla="*/ 3802 w 3980"/>
              <a:gd name="T81" fmla="*/ 1609 h 3981"/>
              <a:gd name="T82" fmla="*/ 3375 w 3980"/>
              <a:gd name="T83" fmla="*/ 763 h 3981"/>
              <a:gd name="T84" fmla="*/ 2515 w 3980"/>
              <a:gd name="T85" fmla="*/ 216 h 3981"/>
              <a:gd name="T86" fmla="*/ 1486 w 3980"/>
              <a:gd name="T87" fmla="*/ 209 h 3981"/>
              <a:gd name="T88" fmla="*/ 1030 w 3980"/>
              <a:gd name="T89" fmla="*/ 930 h 3981"/>
              <a:gd name="T90" fmla="*/ 1841 w 3980"/>
              <a:gd name="T91" fmla="*/ 568 h 3981"/>
              <a:gd name="T92" fmla="*/ 2584 w 3980"/>
              <a:gd name="T93" fmla="*/ 89 h 3981"/>
              <a:gd name="T94" fmla="*/ 3482 w 3980"/>
              <a:gd name="T95" fmla="*/ 671 h 3981"/>
              <a:gd name="T96" fmla="*/ 3942 w 3980"/>
              <a:gd name="T97" fmla="*/ 1596 h 3981"/>
              <a:gd name="T98" fmla="*/ 3884 w 3980"/>
              <a:gd name="T99" fmla="*/ 2605 h 3981"/>
              <a:gd name="T100" fmla="*/ 3310 w 3980"/>
              <a:gd name="T101" fmla="*/ 3480 h 3981"/>
              <a:gd name="T102" fmla="*/ 2353 w 3980"/>
              <a:gd name="T103" fmla="*/ 3947 h 3981"/>
              <a:gd name="T104" fmla="*/ 1283 w 3980"/>
              <a:gd name="T105" fmla="*/ 3852 h 3981"/>
              <a:gd name="T106" fmla="*/ 422 w 3980"/>
              <a:gd name="T107" fmla="*/ 3217 h 3981"/>
              <a:gd name="T108" fmla="*/ 18 w 3980"/>
              <a:gd name="T109" fmla="*/ 2272 h 3981"/>
              <a:gd name="T110" fmla="*/ 134 w 3980"/>
              <a:gd name="T111" fmla="*/ 1267 h 3981"/>
              <a:gd name="T112" fmla="*/ 763 w 3980"/>
              <a:gd name="T113" fmla="*/ 422 h 3981"/>
              <a:gd name="T114" fmla="*/ 1748 w 3980"/>
              <a:gd name="T115" fmla="*/ 15 h 39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980" h="3981">
                <a:moveTo>
                  <a:pt x="2951" y="3049"/>
                </a:moveTo>
                <a:lnTo>
                  <a:pt x="2875" y="3114"/>
                </a:lnTo>
                <a:lnTo>
                  <a:pt x="2796" y="3172"/>
                </a:lnTo>
                <a:lnTo>
                  <a:pt x="2713" y="3225"/>
                </a:lnTo>
                <a:lnTo>
                  <a:pt x="2626" y="3271"/>
                </a:lnTo>
                <a:lnTo>
                  <a:pt x="2538" y="3311"/>
                </a:lnTo>
                <a:lnTo>
                  <a:pt x="2446" y="3345"/>
                </a:lnTo>
                <a:lnTo>
                  <a:pt x="2353" y="3373"/>
                </a:lnTo>
                <a:lnTo>
                  <a:pt x="2257" y="3395"/>
                </a:lnTo>
                <a:lnTo>
                  <a:pt x="2159" y="3410"/>
                </a:lnTo>
                <a:lnTo>
                  <a:pt x="2060" y="3418"/>
                </a:lnTo>
                <a:lnTo>
                  <a:pt x="2060" y="3837"/>
                </a:lnTo>
                <a:lnTo>
                  <a:pt x="2171" y="3831"/>
                </a:lnTo>
                <a:lnTo>
                  <a:pt x="2280" y="3817"/>
                </a:lnTo>
                <a:lnTo>
                  <a:pt x="2388" y="3797"/>
                </a:lnTo>
                <a:lnTo>
                  <a:pt x="2494" y="3770"/>
                </a:lnTo>
                <a:lnTo>
                  <a:pt x="2598" y="3737"/>
                </a:lnTo>
                <a:lnTo>
                  <a:pt x="2699" y="3699"/>
                </a:lnTo>
                <a:lnTo>
                  <a:pt x="2798" y="3655"/>
                </a:lnTo>
                <a:lnTo>
                  <a:pt x="2894" y="3605"/>
                </a:lnTo>
                <a:lnTo>
                  <a:pt x="2988" y="3548"/>
                </a:lnTo>
                <a:lnTo>
                  <a:pt x="3079" y="3487"/>
                </a:lnTo>
                <a:lnTo>
                  <a:pt x="3165" y="3419"/>
                </a:lnTo>
                <a:lnTo>
                  <a:pt x="3248" y="3346"/>
                </a:lnTo>
                <a:lnTo>
                  <a:pt x="2951" y="3049"/>
                </a:lnTo>
                <a:close/>
                <a:moveTo>
                  <a:pt x="1029" y="3049"/>
                </a:moveTo>
                <a:lnTo>
                  <a:pt x="732" y="3346"/>
                </a:lnTo>
                <a:lnTo>
                  <a:pt x="815" y="3419"/>
                </a:lnTo>
                <a:lnTo>
                  <a:pt x="903" y="3487"/>
                </a:lnTo>
                <a:lnTo>
                  <a:pt x="992" y="3548"/>
                </a:lnTo>
                <a:lnTo>
                  <a:pt x="1085" y="3605"/>
                </a:lnTo>
                <a:lnTo>
                  <a:pt x="1183" y="3655"/>
                </a:lnTo>
                <a:lnTo>
                  <a:pt x="1282" y="3699"/>
                </a:lnTo>
                <a:lnTo>
                  <a:pt x="1383" y="3737"/>
                </a:lnTo>
                <a:lnTo>
                  <a:pt x="1486" y="3770"/>
                </a:lnTo>
                <a:lnTo>
                  <a:pt x="1592" y="3797"/>
                </a:lnTo>
                <a:lnTo>
                  <a:pt x="1700" y="3817"/>
                </a:lnTo>
                <a:lnTo>
                  <a:pt x="1809" y="3831"/>
                </a:lnTo>
                <a:lnTo>
                  <a:pt x="1920" y="3837"/>
                </a:lnTo>
                <a:lnTo>
                  <a:pt x="1920" y="3418"/>
                </a:lnTo>
                <a:lnTo>
                  <a:pt x="1821" y="3410"/>
                </a:lnTo>
                <a:lnTo>
                  <a:pt x="1723" y="3395"/>
                </a:lnTo>
                <a:lnTo>
                  <a:pt x="1627" y="3373"/>
                </a:lnTo>
                <a:lnTo>
                  <a:pt x="1534" y="3345"/>
                </a:lnTo>
                <a:lnTo>
                  <a:pt x="1442" y="3311"/>
                </a:lnTo>
                <a:lnTo>
                  <a:pt x="1354" y="3271"/>
                </a:lnTo>
                <a:lnTo>
                  <a:pt x="1267" y="3225"/>
                </a:lnTo>
                <a:lnTo>
                  <a:pt x="1184" y="3172"/>
                </a:lnTo>
                <a:lnTo>
                  <a:pt x="1104" y="3114"/>
                </a:lnTo>
                <a:lnTo>
                  <a:pt x="1029" y="3049"/>
                </a:lnTo>
                <a:close/>
                <a:moveTo>
                  <a:pt x="2499" y="2598"/>
                </a:moveTo>
                <a:lnTo>
                  <a:pt x="2445" y="2640"/>
                </a:lnTo>
                <a:lnTo>
                  <a:pt x="2387" y="2678"/>
                </a:lnTo>
                <a:lnTo>
                  <a:pt x="2326" y="2709"/>
                </a:lnTo>
                <a:lnTo>
                  <a:pt x="2262" y="2736"/>
                </a:lnTo>
                <a:lnTo>
                  <a:pt x="2197" y="2757"/>
                </a:lnTo>
                <a:lnTo>
                  <a:pt x="2129" y="2771"/>
                </a:lnTo>
                <a:lnTo>
                  <a:pt x="2060" y="2780"/>
                </a:lnTo>
                <a:lnTo>
                  <a:pt x="2060" y="2780"/>
                </a:lnTo>
                <a:lnTo>
                  <a:pt x="2060" y="3277"/>
                </a:lnTo>
                <a:lnTo>
                  <a:pt x="2158" y="3268"/>
                </a:lnTo>
                <a:lnTo>
                  <a:pt x="2254" y="3252"/>
                </a:lnTo>
                <a:lnTo>
                  <a:pt x="2347" y="3229"/>
                </a:lnTo>
                <a:lnTo>
                  <a:pt x="2439" y="3199"/>
                </a:lnTo>
                <a:lnTo>
                  <a:pt x="2527" y="3162"/>
                </a:lnTo>
                <a:lnTo>
                  <a:pt x="2614" y="3119"/>
                </a:lnTo>
                <a:lnTo>
                  <a:pt x="2697" y="3069"/>
                </a:lnTo>
                <a:lnTo>
                  <a:pt x="2775" y="3012"/>
                </a:lnTo>
                <a:lnTo>
                  <a:pt x="2851" y="2950"/>
                </a:lnTo>
                <a:lnTo>
                  <a:pt x="2499" y="2598"/>
                </a:lnTo>
                <a:close/>
                <a:moveTo>
                  <a:pt x="1481" y="2598"/>
                </a:moveTo>
                <a:lnTo>
                  <a:pt x="1129" y="2950"/>
                </a:lnTo>
                <a:lnTo>
                  <a:pt x="1205" y="3012"/>
                </a:lnTo>
                <a:lnTo>
                  <a:pt x="1283" y="3069"/>
                </a:lnTo>
                <a:lnTo>
                  <a:pt x="1366" y="3119"/>
                </a:lnTo>
                <a:lnTo>
                  <a:pt x="1452" y="3162"/>
                </a:lnTo>
                <a:lnTo>
                  <a:pt x="1540" y="3199"/>
                </a:lnTo>
                <a:lnTo>
                  <a:pt x="1632" y="3229"/>
                </a:lnTo>
                <a:lnTo>
                  <a:pt x="1726" y="3252"/>
                </a:lnTo>
                <a:lnTo>
                  <a:pt x="1822" y="3268"/>
                </a:lnTo>
                <a:lnTo>
                  <a:pt x="1920" y="3277"/>
                </a:lnTo>
                <a:lnTo>
                  <a:pt x="1920" y="2780"/>
                </a:lnTo>
                <a:lnTo>
                  <a:pt x="1850" y="2771"/>
                </a:lnTo>
                <a:lnTo>
                  <a:pt x="1783" y="2757"/>
                </a:lnTo>
                <a:lnTo>
                  <a:pt x="1718" y="2736"/>
                </a:lnTo>
                <a:lnTo>
                  <a:pt x="1654" y="2709"/>
                </a:lnTo>
                <a:lnTo>
                  <a:pt x="1593" y="2678"/>
                </a:lnTo>
                <a:lnTo>
                  <a:pt x="1535" y="2640"/>
                </a:lnTo>
                <a:lnTo>
                  <a:pt x="1481" y="2598"/>
                </a:lnTo>
                <a:close/>
                <a:moveTo>
                  <a:pt x="2060" y="2160"/>
                </a:moveTo>
                <a:lnTo>
                  <a:pt x="2060" y="2639"/>
                </a:lnTo>
                <a:lnTo>
                  <a:pt x="2123" y="2629"/>
                </a:lnTo>
                <a:lnTo>
                  <a:pt x="2182" y="2615"/>
                </a:lnTo>
                <a:lnTo>
                  <a:pt x="2240" y="2593"/>
                </a:lnTo>
                <a:lnTo>
                  <a:pt x="2296" y="2567"/>
                </a:lnTo>
                <a:lnTo>
                  <a:pt x="2349" y="2535"/>
                </a:lnTo>
                <a:lnTo>
                  <a:pt x="2399" y="2498"/>
                </a:lnTo>
                <a:lnTo>
                  <a:pt x="2060" y="2160"/>
                </a:lnTo>
                <a:close/>
                <a:moveTo>
                  <a:pt x="1920" y="2160"/>
                </a:moveTo>
                <a:lnTo>
                  <a:pt x="1581" y="2498"/>
                </a:lnTo>
                <a:lnTo>
                  <a:pt x="1631" y="2535"/>
                </a:lnTo>
                <a:lnTo>
                  <a:pt x="1684" y="2567"/>
                </a:lnTo>
                <a:lnTo>
                  <a:pt x="1739" y="2593"/>
                </a:lnTo>
                <a:lnTo>
                  <a:pt x="1798" y="2615"/>
                </a:lnTo>
                <a:lnTo>
                  <a:pt x="1859" y="2629"/>
                </a:lnTo>
                <a:lnTo>
                  <a:pt x="1920" y="2639"/>
                </a:lnTo>
                <a:lnTo>
                  <a:pt x="1920" y="2160"/>
                </a:lnTo>
                <a:close/>
                <a:moveTo>
                  <a:pt x="3418" y="2060"/>
                </a:moveTo>
                <a:lnTo>
                  <a:pt x="3413" y="2140"/>
                </a:lnTo>
                <a:lnTo>
                  <a:pt x="3399" y="2238"/>
                </a:lnTo>
                <a:lnTo>
                  <a:pt x="3378" y="2337"/>
                </a:lnTo>
                <a:lnTo>
                  <a:pt x="3351" y="2433"/>
                </a:lnTo>
                <a:lnTo>
                  <a:pt x="3316" y="2527"/>
                </a:lnTo>
                <a:lnTo>
                  <a:pt x="3275" y="2619"/>
                </a:lnTo>
                <a:lnTo>
                  <a:pt x="3228" y="2707"/>
                </a:lnTo>
                <a:lnTo>
                  <a:pt x="3175" y="2792"/>
                </a:lnTo>
                <a:lnTo>
                  <a:pt x="3115" y="2873"/>
                </a:lnTo>
                <a:lnTo>
                  <a:pt x="3050" y="2950"/>
                </a:lnTo>
                <a:lnTo>
                  <a:pt x="3348" y="3246"/>
                </a:lnTo>
                <a:lnTo>
                  <a:pt x="3422" y="3161"/>
                </a:lnTo>
                <a:lnTo>
                  <a:pt x="3492" y="3072"/>
                </a:lnTo>
                <a:lnTo>
                  <a:pt x="3554" y="2980"/>
                </a:lnTo>
                <a:lnTo>
                  <a:pt x="3609" y="2885"/>
                </a:lnTo>
                <a:lnTo>
                  <a:pt x="3661" y="2788"/>
                </a:lnTo>
                <a:lnTo>
                  <a:pt x="3704" y="2689"/>
                </a:lnTo>
                <a:lnTo>
                  <a:pt x="3742" y="2586"/>
                </a:lnTo>
                <a:lnTo>
                  <a:pt x="3773" y="2483"/>
                </a:lnTo>
                <a:lnTo>
                  <a:pt x="3799" y="2379"/>
                </a:lnTo>
                <a:lnTo>
                  <a:pt x="3819" y="2274"/>
                </a:lnTo>
                <a:lnTo>
                  <a:pt x="3831" y="2167"/>
                </a:lnTo>
                <a:lnTo>
                  <a:pt x="3840" y="2060"/>
                </a:lnTo>
                <a:lnTo>
                  <a:pt x="3418" y="2060"/>
                </a:lnTo>
                <a:close/>
                <a:moveTo>
                  <a:pt x="2781" y="2060"/>
                </a:moveTo>
                <a:lnTo>
                  <a:pt x="2773" y="2129"/>
                </a:lnTo>
                <a:lnTo>
                  <a:pt x="2758" y="2197"/>
                </a:lnTo>
                <a:lnTo>
                  <a:pt x="2736" y="2261"/>
                </a:lnTo>
                <a:lnTo>
                  <a:pt x="2710" y="2325"/>
                </a:lnTo>
                <a:lnTo>
                  <a:pt x="2679" y="2386"/>
                </a:lnTo>
                <a:lnTo>
                  <a:pt x="2641" y="2444"/>
                </a:lnTo>
                <a:lnTo>
                  <a:pt x="2599" y="2500"/>
                </a:lnTo>
                <a:lnTo>
                  <a:pt x="2950" y="2850"/>
                </a:lnTo>
                <a:lnTo>
                  <a:pt x="3008" y="2781"/>
                </a:lnTo>
                <a:lnTo>
                  <a:pt x="3061" y="2708"/>
                </a:lnTo>
                <a:lnTo>
                  <a:pt x="3108" y="2632"/>
                </a:lnTo>
                <a:lnTo>
                  <a:pt x="3150" y="2554"/>
                </a:lnTo>
                <a:lnTo>
                  <a:pt x="3187" y="2471"/>
                </a:lnTo>
                <a:lnTo>
                  <a:pt x="3217" y="2387"/>
                </a:lnTo>
                <a:lnTo>
                  <a:pt x="3242" y="2301"/>
                </a:lnTo>
                <a:lnTo>
                  <a:pt x="3260" y="2214"/>
                </a:lnTo>
                <a:lnTo>
                  <a:pt x="3274" y="2125"/>
                </a:lnTo>
                <a:lnTo>
                  <a:pt x="3278" y="2060"/>
                </a:lnTo>
                <a:lnTo>
                  <a:pt x="2781" y="2060"/>
                </a:lnTo>
                <a:close/>
                <a:moveTo>
                  <a:pt x="2161" y="2060"/>
                </a:moveTo>
                <a:lnTo>
                  <a:pt x="2499" y="2399"/>
                </a:lnTo>
                <a:lnTo>
                  <a:pt x="2536" y="2348"/>
                </a:lnTo>
                <a:lnTo>
                  <a:pt x="2568" y="2295"/>
                </a:lnTo>
                <a:lnTo>
                  <a:pt x="2594" y="2240"/>
                </a:lnTo>
                <a:lnTo>
                  <a:pt x="2614" y="2182"/>
                </a:lnTo>
                <a:lnTo>
                  <a:pt x="2630" y="2122"/>
                </a:lnTo>
                <a:lnTo>
                  <a:pt x="2640" y="2060"/>
                </a:lnTo>
                <a:lnTo>
                  <a:pt x="2161" y="2060"/>
                </a:lnTo>
                <a:close/>
                <a:moveTo>
                  <a:pt x="1341" y="2060"/>
                </a:moveTo>
                <a:lnTo>
                  <a:pt x="1351" y="2121"/>
                </a:lnTo>
                <a:lnTo>
                  <a:pt x="1366" y="2180"/>
                </a:lnTo>
                <a:lnTo>
                  <a:pt x="1386" y="2237"/>
                </a:lnTo>
                <a:lnTo>
                  <a:pt x="1412" y="2294"/>
                </a:lnTo>
                <a:lnTo>
                  <a:pt x="1443" y="2348"/>
                </a:lnTo>
                <a:lnTo>
                  <a:pt x="1481" y="2399"/>
                </a:lnTo>
                <a:lnTo>
                  <a:pt x="1821" y="2060"/>
                </a:lnTo>
                <a:lnTo>
                  <a:pt x="1341" y="2060"/>
                </a:lnTo>
                <a:close/>
                <a:moveTo>
                  <a:pt x="702" y="2060"/>
                </a:moveTo>
                <a:lnTo>
                  <a:pt x="710" y="2157"/>
                </a:lnTo>
                <a:lnTo>
                  <a:pt x="727" y="2253"/>
                </a:lnTo>
                <a:lnTo>
                  <a:pt x="750" y="2347"/>
                </a:lnTo>
                <a:lnTo>
                  <a:pt x="779" y="2439"/>
                </a:lnTo>
                <a:lnTo>
                  <a:pt x="817" y="2528"/>
                </a:lnTo>
                <a:lnTo>
                  <a:pt x="861" y="2613"/>
                </a:lnTo>
                <a:lnTo>
                  <a:pt x="911" y="2696"/>
                </a:lnTo>
                <a:lnTo>
                  <a:pt x="966" y="2776"/>
                </a:lnTo>
                <a:lnTo>
                  <a:pt x="1030" y="2850"/>
                </a:lnTo>
                <a:lnTo>
                  <a:pt x="1381" y="2500"/>
                </a:lnTo>
                <a:lnTo>
                  <a:pt x="1337" y="2443"/>
                </a:lnTo>
                <a:lnTo>
                  <a:pt x="1301" y="2383"/>
                </a:lnTo>
                <a:lnTo>
                  <a:pt x="1268" y="2322"/>
                </a:lnTo>
                <a:lnTo>
                  <a:pt x="1243" y="2259"/>
                </a:lnTo>
                <a:lnTo>
                  <a:pt x="1222" y="2194"/>
                </a:lnTo>
                <a:lnTo>
                  <a:pt x="1209" y="2128"/>
                </a:lnTo>
                <a:lnTo>
                  <a:pt x="1199" y="2060"/>
                </a:lnTo>
                <a:lnTo>
                  <a:pt x="702" y="2060"/>
                </a:lnTo>
                <a:close/>
                <a:moveTo>
                  <a:pt x="142" y="2060"/>
                </a:moveTo>
                <a:lnTo>
                  <a:pt x="148" y="2167"/>
                </a:lnTo>
                <a:lnTo>
                  <a:pt x="162" y="2274"/>
                </a:lnTo>
                <a:lnTo>
                  <a:pt x="181" y="2379"/>
                </a:lnTo>
                <a:lnTo>
                  <a:pt x="207" y="2483"/>
                </a:lnTo>
                <a:lnTo>
                  <a:pt x="238" y="2586"/>
                </a:lnTo>
                <a:lnTo>
                  <a:pt x="276" y="2689"/>
                </a:lnTo>
                <a:lnTo>
                  <a:pt x="320" y="2788"/>
                </a:lnTo>
                <a:lnTo>
                  <a:pt x="371" y="2885"/>
                </a:lnTo>
                <a:lnTo>
                  <a:pt x="426" y="2980"/>
                </a:lnTo>
                <a:lnTo>
                  <a:pt x="488" y="3072"/>
                </a:lnTo>
                <a:lnTo>
                  <a:pt x="557" y="3161"/>
                </a:lnTo>
                <a:lnTo>
                  <a:pt x="632" y="3246"/>
                </a:lnTo>
                <a:lnTo>
                  <a:pt x="930" y="2950"/>
                </a:lnTo>
                <a:lnTo>
                  <a:pt x="865" y="2874"/>
                </a:lnTo>
                <a:lnTo>
                  <a:pt x="807" y="2794"/>
                </a:lnTo>
                <a:lnTo>
                  <a:pt x="754" y="2712"/>
                </a:lnTo>
                <a:lnTo>
                  <a:pt x="708" y="2625"/>
                </a:lnTo>
                <a:lnTo>
                  <a:pt x="667" y="2537"/>
                </a:lnTo>
                <a:lnTo>
                  <a:pt x="633" y="2445"/>
                </a:lnTo>
                <a:lnTo>
                  <a:pt x="605" y="2352"/>
                </a:lnTo>
                <a:lnTo>
                  <a:pt x="583" y="2256"/>
                </a:lnTo>
                <a:lnTo>
                  <a:pt x="568" y="2159"/>
                </a:lnTo>
                <a:lnTo>
                  <a:pt x="560" y="2060"/>
                </a:lnTo>
                <a:lnTo>
                  <a:pt x="142" y="2060"/>
                </a:lnTo>
                <a:close/>
                <a:moveTo>
                  <a:pt x="1481" y="1581"/>
                </a:moveTo>
                <a:lnTo>
                  <a:pt x="1443" y="1632"/>
                </a:lnTo>
                <a:lnTo>
                  <a:pt x="1412" y="1687"/>
                </a:lnTo>
                <a:lnTo>
                  <a:pt x="1386" y="1742"/>
                </a:lnTo>
                <a:lnTo>
                  <a:pt x="1366" y="1800"/>
                </a:lnTo>
                <a:lnTo>
                  <a:pt x="1351" y="1860"/>
                </a:lnTo>
                <a:lnTo>
                  <a:pt x="1341" y="1919"/>
                </a:lnTo>
                <a:lnTo>
                  <a:pt x="1819" y="1919"/>
                </a:lnTo>
                <a:lnTo>
                  <a:pt x="1481" y="1581"/>
                </a:lnTo>
                <a:close/>
                <a:moveTo>
                  <a:pt x="2060" y="1342"/>
                </a:moveTo>
                <a:lnTo>
                  <a:pt x="2060" y="1919"/>
                </a:lnTo>
                <a:lnTo>
                  <a:pt x="2640" y="1919"/>
                </a:lnTo>
                <a:lnTo>
                  <a:pt x="2630" y="1857"/>
                </a:lnTo>
                <a:lnTo>
                  <a:pt x="2614" y="1796"/>
                </a:lnTo>
                <a:lnTo>
                  <a:pt x="2592" y="1737"/>
                </a:lnTo>
                <a:lnTo>
                  <a:pt x="2565" y="1680"/>
                </a:lnTo>
                <a:lnTo>
                  <a:pt x="2533" y="1627"/>
                </a:lnTo>
                <a:lnTo>
                  <a:pt x="2495" y="1576"/>
                </a:lnTo>
                <a:lnTo>
                  <a:pt x="2452" y="1528"/>
                </a:lnTo>
                <a:lnTo>
                  <a:pt x="2404" y="1485"/>
                </a:lnTo>
                <a:lnTo>
                  <a:pt x="2354" y="1447"/>
                </a:lnTo>
                <a:lnTo>
                  <a:pt x="2300" y="1415"/>
                </a:lnTo>
                <a:lnTo>
                  <a:pt x="2243" y="1388"/>
                </a:lnTo>
                <a:lnTo>
                  <a:pt x="2184" y="1366"/>
                </a:lnTo>
                <a:lnTo>
                  <a:pt x="2123" y="1351"/>
                </a:lnTo>
                <a:lnTo>
                  <a:pt x="2060" y="1342"/>
                </a:lnTo>
                <a:close/>
                <a:moveTo>
                  <a:pt x="1920" y="1342"/>
                </a:moveTo>
                <a:lnTo>
                  <a:pt x="1859" y="1351"/>
                </a:lnTo>
                <a:lnTo>
                  <a:pt x="1798" y="1366"/>
                </a:lnTo>
                <a:lnTo>
                  <a:pt x="1739" y="1386"/>
                </a:lnTo>
                <a:lnTo>
                  <a:pt x="1684" y="1413"/>
                </a:lnTo>
                <a:lnTo>
                  <a:pt x="1631" y="1444"/>
                </a:lnTo>
                <a:lnTo>
                  <a:pt x="1581" y="1481"/>
                </a:lnTo>
                <a:lnTo>
                  <a:pt x="1920" y="1820"/>
                </a:lnTo>
                <a:lnTo>
                  <a:pt x="1920" y="1342"/>
                </a:lnTo>
                <a:close/>
                <a:moveTo>
                  <a:pt x="1030" y="1129"/>
                </a:moveTo>
                <a:lnTo>
                  <a:pt x="966" y="1205"/>
                </a:lnTo>
                <a:lnTo>
                  <a:pt x="911" y="1283"/>
                </a:lnTo>
                <a:lnTo>
                  <a:pt x="861" y="1366"/>
                </a:lnTo>
                <a:lnTo>
                  <a:pt x="817" y="1453"/>
                </a:lnTo>
                <a:lnTo>
                  <a:pt x="779" y="1540"/>
                </a:lnTo>
                <a:lnTo>
                  <a:pt x="750" y="1632"/>
                </a:lnTo>
                <a:lnTo>
                  <a:pt x="727" y="1726"/>
                </a:lnTo>
                <a:lnTo>
                  <a:pt x="710" y="1822"/>
                </a:lnTo>
                <a:lnTo>
                  <a:pt x="702" y="1919"/>
                </a:lnTo>
                <a:lnTo>
                  <a:pt x="1199" y="1919"/>
                </a:lnTo>
                <a:lnTo>
                  <a:pt x="1209" y="1853"/>
                </a:lnTo>
                <a:lnTo>
                  <a:pt x="1222" y="1787"/>
                </a:lnTo>
                <a:lnTo>
                  <a:pt x="1243" y="1720"/>
                </a:lnTo>
                <a:lnTo>
                  <a:pt x="1268" y="1658"/>
                </a:lnTo>
                <a:lnTo>
                  <a:pt x="1301" y="1596"/>
                </a:lnTo>
                <a:lnTo>
                  <a:pt x="1337" y="1538"/>
                </a:lnTo>
                <a:lnTo>
                  <a:pt x="1381" y="1481"/>
                </a:lnTo>
                <a:lnTo>
                  <a:pt x="1030" y="1129"/>
                </a:lnTo>
                <a:close/>
                <a:moveTo>
                  <a:pt x="632" y="733"/>
                </a:moveTo>
                <a:lnTo>
                  <a:pt x="557" y="818"/>
                </a:lnTo>
                <a:lnTo>
                  <a:pt x="488" y="907"/>
                </a:lnTo>
                <a:lnTo>
                  <a:pt x="426" y="999"/>
                </a:lnTo>
                <a:lnTo>
                  <a:pt x="371" y="1094"/>
                </a:lnTo>
                <a:lnTo>
                  <a:pt x="320" y="1191"/>
                </a:lnTo>
                <a:lnTo>
                  <a:pt x="276" y="1292"/>
                </a:lnTo>
                <a:lnTo>
                  <a:pt x="238" y="1393"/>
                </a:lnTo>
                <a:lnTo>
                  <a:pt x="207" y="1496"/>
                </a:lnTo>
                <a:lnTo>
                  <a:pt x="181" y="1600"/>
                </a:lnTo>
                <a:lnTo>
                  <a:pt x="162" y="1707"/>
                </a:lnTo>
                <a:lnTo>
                  <a:pt x="148" y="1812"/>
                </a:lnTo>
                <a:lnTo>
                  <a:pt x="142" y="1919"/>
                </a:lnTo>
                <a:lnTo>
                  <a:pt x="560" y="1919"/>
                </a:lnTo>
                <a:lnTo>
                  <a:pt x="568" y="1820"/>
                </a:lnTo>
                <a:lnTo>
                  <a:pt x="583" y="1723"/>
                </a:lnTo>
                <a:lnTo>
                  <a:pt x="605" y="1627"/>
                </a:lnTo>
                <a:lnTo>
                  <a:pt x="633" y="1534"/>
                </a:lnTo>
                <a:lnTo>
                  <a:pt x="667" y="1443"/>
                </a:lnTo>
                <a:lnTo>
                  <a:pt x="708" y="1354"/>
                </a:lnTo>
                <a:lnTo>
                  <a:pt x="754" y="1267"/>
                </a:lnTo>
                <a:lnTo>
                  <a:pt x="807" y="1185"/>
                </a:lnTo>
                <a:lnTo>
                  <a:pt x="865" y="1106"/>
                </a:lnTo>
                <a:lnTo>
                  <a:pt x="930" y="1031"/>
                </a:lnTo>
                <a:lnTo>
                  <a:pt x="632" y="733"/>
                </a:lnTo>
                <a:close/>
                <a:moveTo>
                  <a:pt x="1920" y="703"/>
                </a:moveTo>
                <a:lnTo>
                  <a:pt x="1856" y="709"/>
                </a:lnTo>
                <a:lnTo>
                  <a:pt x="1767" y="721"/>
                </a:lnTo>
                <a:lnTo>
                  <a:pt x="1679" y="740"/>
                </a:lnTo>
                <a:lnTo>
                  <a:pt x="1592" y="764"/>
                </a:lnTo>
                <a:lnTo>
                  <a:pt x="1508" y="795"/>
                </a:lnTo>
                <a:lnTo>
                  <a:pt x="1427" y="830"/>
                </a:lnTo>
                <a:lnTo>
                  <a:pt x="1347" y="872"/>
                </a:lnTo>
                <a:lnTo>
                  <a:pt x="1271" y="920"/>
                </a:lnTo>
                <a:lnTo>
                  <a:pt x="1198" y="972"/>
                </a:lnTo>
                <a:lnTo>
                  <a:pt x="1129" y="1031"/>
                </a:lnTo>
                <a:lnTo>
                  <a:pt x="1481" y="1381"/>
                </a:lnTo>
                <a:lnTo>
                  <a:pt x="1535" y="1339"/>
                </a:lnTo>
                <a:lnTo>
                  <a:pt x="1593" y="1302"/>
                </a:lnTo>
                <a:lnTo>
                  <a:pt x="1654" y="1270"/>
                </a:lnTo>
                <a:lnTo>
                  <a:pt x="1718" y="1244"/>
                </a:lnTo>
                <a:lnTo>
                  <a:pt x="1783" y="1224"/>
                </a:lnTo>
                <a:lnTo>
                  <a:pt x="1850" y="1209"/>
                </a:lnTo>
                <a:lnTo>
                  <a:pt x="1920" y="1200"/>
                </a:lnTo>
                <a:lnTo>
                  <a:pt x="1920" y="703"/>
                </a:lnTo>
                <a:close/>
                <a:moveTo>
                  <a:pt x="2060" y="142"/>
                </a:moveTo>
                <a:lnTo>
                  <a:pt x="2060" y="562"/>
                </a:lnTo>
                <a:lnTo>
                  <a:pt x="2152" y="569"/>
                </a:lnTo>
                <a:lnTo>
                  <a:pt x="2243" y="583"/>
                </a:lnTo>
                <a:lnTo>
                  <a:pt x="2334" y="603"/>
                </a:lnTo>
                <a:lnTo>
                  <a:pt x="2423" y="627"/>
                </a:lnTo>
                <a:lnTo>
                  <a:pt x="2510" y="657"/>
                </a:lnTo>
                <a:lnTo>
                  <a:pt x="2594" y="694"/>
                </a:lnTo>
                <a:lnTo>
                  <a:pt x="2676" y="736"/>
                </a:lnTo>
                <a:lnTo>
                  <a:pt x="2756" y="782"/>
                </a:lnTo>
                <a:lnTo>
                  <a:pt x="2680" y="901"/>
                </a:lnTo>
                <a:lnTo>
                  <a:pt x="2599" y="853"/>
                </a:lnTo>
                <a:lnTo>
                  <a:pt x="2515" y="813"/>
                </a:lnTo>
                <a:lnTo>
                  <a:pt x="2427" y="778"/>
                </a:lnTo>
                <a:lnTo>
                  <a:pt x="2338" y="749"/>
                </a:lnTo>
                <a:lnTo>
                  <a:pt x="2247" y="727"/>
                </a:lnTo>
                <a:lnTo>
                  <a:pt x="2154" y="711"/>
                </a:lnTo>
                <a:lnTo>
                  <a:pt x="2060" y="703"/>
                </a:lnTo>
                <a:lnTo>
                  <a:pt x="2060" y="1200"/>
                </a:lnTo>
                <a:lnTo>
                  <a:pt x="2129" y="1209"/>
                </a:lnTo>
                <a:lnTo>
                  <a:pt x="2197" y="1224"/>
                </a:lnTo>
                <a:lnTo>
                  <a:pt x="2262" y="1244"/>
                </a:lnTo>
                <a:lnTo>
                  <a:pt x="2326" y="1270"/>
                </a:lnTo>
                <a:lnTo>
                  <a:pt x="2387" y="1302"/>
                </a:lnTo>
                <a:lnTo>
                  <a:pt x="2445" y="1339"/>
                </a:lnTo>
                <a:lnTo>
                  <a:pt x="2500" y="1381"/>
                </a:lnTo>
                <a:lnTo>
                  <a:pt x="2552" y="1428"/>
                </a:lnTo>
                <a:lnTo>
                  <a:pt x="2599" y="1481"/>
                </a:lnTo>
                <a:lnTo>
                  <a:pt x="2641" y="1535"/>
                </a:lnTo>
                <a:lnTo>
                  <a:pt x="2679" y="1593"/>
                </a:lnTo>
                <a:lnTo>
                  <a:pt x="2710" y="1654"/>
                </a:lnTo>
                <a:lnTo>
                  <a:pt x="2736" y="1718"/>
                </a:lnTo>
                <a:lnTo>
                  <a:pt x="2758" y="1783"/>
                </a:lnTo>
                <a:lnTo>
                  <a:pt x="2773" y="1850"/>
                </a:lnTo>
                <a:lnTo>
                  <a:pt x="2781" y="1919"/>
                </a:lnTo>
                <a:lnTo>
                  <a:pt x="3278" y="1919"/>
                </a:lnTo>
                <a:lnTo>
                  <a:pt x="3269" y="1826"/>
                </a:lnTo>
                <a:lnTo>
                  <a:pt x="3255" y="1733"/>
                </a:lnTo>
                <a:lnTo>
                  <a:pt x="3232" y="1642"/>
                </a:lnTo>
                <a:lnTo>
                  <a:pt x="3203" y="1553"/>
                </a:lnTo>
                <a:lnTo>
                  <a:pt x="3169" y="1466"/>
                </a:lnTo>
                <a:lnTo>
                  <a:pt x="3127" y="1381"/>
                </a:lnTo>
                <a:lnTo>
                  <a:pt x="3080" y="1300"/>
                </a:lnTo>
                <a:lnTo>
                  <a:pt x="3199" y="1224"/>
                </a:lnTo>
                <a:lnTo>
                  <a:pt x="3246" y="1304"/>
                </a:lnTo>
                <a:lnTo>
                  <a:pt x="3287" y="1386"/>
                </a:lnTo>
                <a:lnTo>
                  <a:pt x="3324" y="1471"/>
                </a:lnTo>
                <a:lnTo>
                  <a:pt x="3353" y="1558"/>
                </a:lnTo>
                <a:lnTo>
                  <a:pt x="3379" y="1646"/>
                </a:lnTo>
                <a:lnTo>
                  <a:pt x="3398" y="1737"/>
                </a:lnTo>
                <a:lnTo>
                  <a:pt x="3412" y="1827"/>
                </a:lnTo>
                <a:lnTo>
                  <a:pt x="3418" y="1919"/>
                </a:lnTo>
                <a:lnTo>
                  <a:pt x="3840" y="1919"/>
                </a:lnTo>
                <a:lnTo>
                  <a:pt x="3833" y="1815"/>
                </a:lnTo>
                <a:lnTo>
                  <a:pt x="3819" y="1712"/>
                </a:lnTo>
                <a:lnTo>
                  <a:pt x="3802" y="1609"/>
                </a:lnTo>
                <a:lnTo>
                  <a:pt x="3777" y="1508"/>
                </a:lnTo>
                <a:lnTo>
                  <a:pt x="3747" y="1408"/>
                </a:lnTo>
                <a:lnTo>
                  <a:pt x="3711" y="1309"/>
                </a:lnTo>
                <a:lnTo>
                  <a:pt x="3670" y="1212"/>
                </a:lnTo>
                <a:lnTo>
                  <a:pt x="3623" y="1117"/>
                </a:lnTo>
                <a:lnTo>
                  <a:pt x="3570" y="1025"/>
                </a:lnTo>
                <a:lnTo>
                  <a:pt x="3510" y="934"/>
                </a:lnTo>
                <a:lnTo>
                  <a:pt x="3446" y="847"/>
                </a:lnTo>
                <a:lnTo>
                  <a:pt x="3375" y="763"/>
                </a:lnTo>
                <a:lnTo>
                  <a:pt x="3299" y="682"/>
                </a:lnTo>
                <a:lnTo>
                  <a:pt x="3214" y="602"/>
                </a:lnTo>
                <a:lnTo>
                  <a:pt x="3125" y="527"/>
                </a:lnTo>
                <a:lnTo>
                  <a:pt x="3031" y="460"/>
                </a:lnTo>
                <a:lnTo>
                  <a:pt x="2934" y="397"/>
                </a:lnTo>
                <a:lnTo>
                  <a:pt x="2833" y="343"/>
                </a:lnTo>
                <a:lnTo>
                  <a:pt x="2731" y="293"/>
                </a:lnTo>
                <a:lnTo>
                  <a:pt x="2625" y="251"/>
                </a:lnTo>
                <a:lnTo>
                  <a:pt x="2515" y="216"/>
                </a:lnTo>
                <a:lnTo>
                  <a:pt x="2404" y="186"/>
                </a:lnTo>
                <a:lnTo>
                  <a:pt x="2292" y="165"/>
                </a:lnTo>
                <a:lnTo>
                  <a:pt x="2177" y="150"/>
                </a:lnTo>
                <a:lnTo>
                  <a:pt x="2060" y="142"/>
                </a:lnTo>
                <a:close/>
                <a:moveTo>
                  <a:pt x="1920" y="142"/>
                </a:moveTo>
                <a:lnTo>
                  <a:pt x="1809" y="150"/>
                </a:lnTo>
                <a:lnTo>
                  <a:pt x="1700" y="163"/>
                </a:lnTo>
                <a:lnTo>
                  <a:pt x="1592" y="184"/>
                </a:lnTo>
                <a:lnTo>
                  <a:pt x="1486" y="209"/>
                </a:lnTo>
                <a:lnTo>
                  <a:pt x="1383" y="242"/>
                </a:lnTo>
                <a:lnTo>
                  <a:pt x="1282" y="280"/>
                </a:lnTo>
                <a:lnTo>
                  <a:pt x="1182" y="324"/>
                </a:lnTo>
                <a:lnTo>
                  <a:pt x="1085" y="376"/>
                </a:lnTo>
                <a:lnTo>
                  <a:pt x="992" y="431"/>
                </a:lnTo>
                <a:lnTo>
                  <a:pt x="903" y="493"/>
                </a:lnTo>
                <a:lnTo>
                  <a:pt x="815" y="561"/>
                </a:lnTo>
                <a:lnTo>
                  <a:pt x="732" y="633"/>
                </a:lnTo>
                <a:lnTo>
                  <a:pt x="1030" y="930"/>
                </a:lnTo>
                <a:lnTo>
                  <a:pt x="1106" y="865"/>
                </a:lnTo>
                <a:lnTo>
                  <a:pt x="1187" y="806"/>
                </a:lnTo>
                <a:lnTo>
                  <a:pt x="1272" y="753"/>
                </a:lnTo>
                <a:lnTo>
                  <a:pt x="1360" y="706"/>
                </a:lnTo>
                <a:lnTo>
                  <a:pt x="1452" y="665"/>
                </a:lnTo>
                <a:lnTo>
                  <a:pt x="1546" y="630"/>
                </a:lnTo>
                <a:lnTo>
                  <a:pt x="1643" y="603"/>
                </a:lnTo>
                <a:lnTo>
                  <a:pt x="1741" y="581"/>
                </a:lnTo>
                <a:lnTo>
                  <a:pt x="1841" y="568"/>
                </a:lnTo>
                <a:lnTo>
                  <a:pt x="1920" y="562"/>
                </a:lnTo>
                <a:lnTo>
                  <a:pt x="1920" y="562"/>
                </a:lnTo>
                <a:lnTo>
                  <a:pt x="1920" y="142"/>
                </a:lnTo>
                <a:close/>
                <a:moveTo>
                  <a:pt x="1990" y="0"/>
                </a:moveTo>
                <a:lnTo>
                  <a:pt x="2112" y="4"/>
                </a:lnTo>
                <a:lnTo>
                  <a:pt x="2234" y="15"/>
                </a:lnTo>
                <a:lnTo>
                  <a:pt x="2353" y="32"/>
                </a:lnTo>
                <a:lnTo>
                  <a:pt x="2469" y="58"/>
                </a:lnTo>
                <a:lnTo>
                  <a:pt x="2584" y="89"/>
                </a:lnTo>
                <a:lnTo>
                  <a:pt x="2698" y="128"/>
                </a:lnTo>
                <a:lnTo>
                  <a:pt x="2808" y="174"/>
                </a:lnTo>
                <a:lnTo>
                  <a:pt x="2915" y="226"/>
                </a:lnTo>
                <a:lnTo>
                  <a:pt x="3019" y="285"/>
                </a:lnTo>
                <a:lnTo>
                  <a:pt x="3119" y="350"/>
                </a:lnTo>
                <a:lnTo>
                  <a:pt x="3217" y="422"/>
                </a:lnTo>
                <a:lnTo>
                  <a:pt x="3310" y="499"/>
                </a:lnTo>
                <a:lnTo>
                  <a:pt x="3398" y="583"/>
                </a:lnTo>
                <a:lnTo>
                  <a:pt x="3482" y="671"/>
                </a:lnTo>
                <a:lnTo>
                  <a:pt x="3559" y="763"/>
                </a:lnTo>
                <a:lnTo>
                  <a:pt x="3628" y="857"/>
                </a:lnTo>
                <a:lnTo>
                  <a:pt x="3693" y="956"/>
                </a:lnTo>
                <a:lnTo>
                  <a:pt x="3750" y="1058"/>
                </a:lnTo>
                <a:lnTo>
                  <a:pt x="3802" y="1162"/>
                </a:lnTo>
                <a:lnTo>
                  <a:pt x="3846" y="1267"/>
                </a:lnTo>
                <a:lnTo>
                  <a:pt x="3884" y="1375"/>
                </a:lnTo>
                <a:lnTo>
                  <a:pt x="3917" y="1485"/>
                </a:lnTo>
                <a:lnTo>
                  <a:pt x="3942" y="1596"/>
                </a:lnTo>
                <a:lnTo>
                  <a:pt x="3961" y="1707"/>
                </a:lnTo>
                <a:lnTo>
                  <a:pt x="3974" y="1820"/>
                </a:lnTo>
                <a:lnTo>
                  <a:pt x="3980" y="1933"/>
                </a:lnTo>
                <a:lnTo>
                  <a:pt x="3980" y="2046"/>
                </a:lnTo>
                <a:lnTo>
                  <a:pt x="3974" y="2160"/>
                </a:lnTo>
                <a:lnTo>
                  <a:pt x="3961" y="2272"/>
                </a:lnTo>
                <a:lnTo>
                  <a:pt x="3942" y="2385"/>
                </a:lnTo>
                <a:lnTo>
                  <a:pt x="3917" y="2496"/>
                </a:lnTo>
                <a:lnTo>
                  <a:pt x="3884" y="2605"/>
                </a:lnTo>
                <a:lnTo>
                  <a:pt x="3846" y="2712"/>
                </a:lnTo>
                <a:lnTo>
                  <a:pt x="3802" y="2819"/>
                </a:lnTo>
                <a:lnTo>
                  <a:pt x="3750" y="2922"/>
                </a:lnTo>
                <a:lnTo>
                  <a:pt x="3693" y="3023"/>
                </a:lnTo>
                <a:lnTo>
                  <a:pt x="3628" y="3122"/>
                </a:lnTo>
                <a:lnTo>
                  <a:pt x="3559" y="3217"/>
                </a:lnTo>
                <a:lnTo>
                  <a:pt x="3482" y="3308"/>
                </a:lnTo>
                <a:lnTo>
                  <a:pt x="3398" y="3398"/>
                </a:lnTo>
                <a:lnTo>
                  <a:pt x="3310" y="3480"/>
                </a:lnTo>
                <a:lnTo>
                  <a:pt x="3217" y="3559"/>
                </a:lnTo>
                <a:lnTo>
                  <a:pt x="3119" y="3630"/>
                </a:lnTo>
                <a:lnTo>
                  <a:pt x="3019" y="3695"/>
                </a:lnTo>
                <a:lnTo>
                  <a:pt x="2915" y="3754"/>
                </a:lnTo>
                <a:lnTo>
                  <a:pt x="2808" y="3806"/>
                </a:lnTo>
                <a:lnTo>
                  <a:pt x="2698" y="3852"/>
                </a:lnTo>
                <a:lnTo>
                  <a:pt x="2584" y="3890"/>
                </a:lnTo>
                <a:lnTo>
                  <a:pt x="2469" y="3923"/>
                </a:lnTo>
                <a:lnTo>
                  <a:pt x="2353" y="3947"/>
                </a:lnTo>
                <a:lnTo>
                  <a:pt x="2234" y="3966"/>
                </a:lnTo>
                <a:lnTo>
                  <a:pt x="2112" y="3977"/>
                </a:lnTo>
                <a:lnTo>
                  <a:pt x="1990" y="3981"/>
                </a:lnTo>
                <a:lnTo>
                  <a:pt x="1868" y="3977"/>
                </a:lnTo>
                <a:lnTo>
                  <a:pt x="1748" y="3966"/>
                </a:lnTo>
                <a:lnTo>
                  <a:pt x="1628" y="3947"/>
                </a:lnTo>
                <a:lnTo>
                  <a:pt x="1511" y="3923"/>
                </a:lnTo>
                <a:lnTo>
                  <a:pt x="1396" y="3890"/>
                </a:lnTo>
                <a:lnTo>
                  <a:pt x="1283" y="3852"/>
                </a:lnTo>
                <a:lnTo>
                  <a:pt x="1172" y="3806"/>
                </a:lnTo>
                <a:lnTo>
                  <a:pt x="1065" y="3754"/>
                </a:lnTo>
                <a:lnTo>
                  <a:pt x="961" y="3695"/>
                </a:lnTo>
                <a:lnTo>
                  <a:pt x="861" y="3630"/>
                </a:lnTo>
                <a:lnTo>
                  <a:pt x="763" y="3559"/>
                </a:lnTo>
                <a:lnTo>
                  <a:pt x="670" y="3480"/>
                </a:lnTo>
                <a:lnTo>
                  <a:pt x="582" y="3398"/>
                </a:lnTo>
                <a:lnTo>
                  <a:pt x="498" y="3308"/>
                </a:lnTo>
                <a:lnTo>
                  <a:pt x="422" y="3217"/>
                </a:lnTo>
                <a:lnTo>
                  <a:pt x="352" y="3122"/>
                </a:lnTo>
                <a:lnTo>
                  <a:pt x="288" y="3023"/>
                </a:lnTo>
                <a:lnTo>
                  <a:pt x="230" y="2922"/>
                </a:lnTo>
                <a:lnTo>
                  <a:pt x="178" y="2819"/>
                </a:lnTo>
                <a:lnTo>
                  <a:pt x="134" y="2712"/>
                </a:lnTo>
                <a:lnTo>
                  <a:pt x="96" y="2605"/>
                </a:lnTo>
                <a:lnTo>
                  <a:pt x="63" y="2496"/>
                </a:lnTo>
                <a:lnTo>
                  <a:pt x="37" y="2385"/>
                </a:lnTo>
                <a:lnTo>
                  <a:pt x="18" y="2272"/>
                </a:lnTo>
                <a:lnTo>
                  <a:pt x="6" y="2160"/>
                </a:lnTo>
                <a:lnTo>
                  <a:pt x="0" y="2046"/>
                </a:lnTo>
                <a:lnTo>
                  <a:pt x="0" y="1933"/>
                </a:lnTo>
                <a:lnTo>
                  <a:pt x="6" y="1820"/>
                </a:lnTo>
                <a:lnTo>
                  <a:pt x="18" y="1707"/>
                </a:lnTo>
                <a:lnTo>
                  <a:pt x="37" y="1596"/>
                </a:lnTo>
                <a:lnTo>
                  <a:pt x="63" y="1485"/>
                </a:lnTo>
                <a:lnTo>
                  <a:pt x="96" y="1375"/>
                </a:lnTo>
                <a:lnTo>
                  <a:pt x="134" y="1267"/>
                </a:lnTo>
                <a:lnTo>
                  <a:pt x="178" y="1162"/>
                </a:lnTo>
                <a:lnTo>
                  <a:pt x="230" y="1058"/>
                </a:lnTo>
                <a:lnTo>
                  <a:pt x="288" y="956"/>
                </a:lnTo>
                <a:lnTo>
                  <a:pt x="352" y="857"/>
                </a:lnTo>
                <a:lnTo>
                  <a:pt x="422" y="763"/>
                </a:lnTo>
                <a:lnTo>
                  <a:pt x="498" y="671"/>
                </a:lnTo>
                <a:lnTo>
                  <a:pt x="582" y="583"/>
                </a:lnTo>
                <a:lnTo>
                  <a:pt x="670" y="499"/>
                </a:lnTo>
                <a:lnTo>
                  <a:pt x="763" y="422"/>
                </a:lnTo>
                <a:lnTo>
                  <a:pt x="861" y="350"/>
                </a:lnTo>
                <a:lnTo>
                  <a:pt x="961" y="285"/>
                </a:lnTo>
                <a:lnTo>
                  <a:pt x="1065" y="226"/>
                </a:lnTo>
                <a:lnTo>
                  <a:pt x="1172" y="174"/>
                </a:lnTo>
                <a:lnTo>
                  <a:pt x="1283" y="128"/>
                </a:lnTo>
                <a:lnTo>
                  <a:pt x="1396" y="89"/>
                </a:lnTo>
                <a:lnTo>
                  <a:pt x="1511" y="58"/>
                </a:lnTo>
                <a:lnTo>
                  <a:pt x="1628" y="32"/>
                </a:lnTo>
                <a:lnTo>
                  <a:pt x="1748" y="15"/>
                </a:lnTo>
                <a:lnTo>
                  <a:pt x="1868" y="4"/>
                </a:lnTo>
                <a:lnTo>
                  <a:pt x="1990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3"/>
          <p:cNvSpPr>
            <a:spLocks noEditPoints="1"/>
          </p:cNvSpPr>
          <p:nvPr/>
        </p:nvSpPr>
        <p:spPr bwMode="auto">
          <a:xfrm>
            <a:off x="18374159" y="4525686"/>
            <a:ext cx="1161603" cy="1159151"/>
          </a:xfrm>
          <a:custGeom>
            <a:avLst/>
            <a:gdLst>
              <a:gd name="T0" fmla="*/ 1870 w 4444"/>
              <a:gd name="T1" fmla="*/ 171 h 4443"/>
              <a:gd name="T2" fmla="*/ 1424 w 4444"/>
              <a:gd name="T3" fmla="*/ 299 h 4443"/>
              <a:gd name="T4" fmla="*/ 1020 w 4444"/>
              <a:gd name="T5" fmla="*/ 523 h 4443"/>
              <a:gd name="T6" fmla="*/ 666 w 4444"/>
              <a:gd name="T7" fmla="*/ 839 h 4443"/>
              <a:gd name="T8" fmla="*/ 393 w 4444"/>
              <a:gd name="T9" fmla="*/ 1229 h 4443"/>
              <a:gd name="T10" fmla="*/ 218 w 4444"/>
              <a:gd name="T11" fmla="*/ 1658 h 4443"/>
              <a:gd name="T12" fmla="*/ 144 w 4444"/>
              <a:gd name="T13" fmla="*/ 2108 h 4443"/>
              <a:gd name="T14" fmla="*/ 169 w 4444"/>
              <a:gd name="T15" fmla="*/ 2562 h 4443"/>
              <a:gd name="T16" fmla="*/ 292 w 4444"/>
              <a:gd name="T17" fmla="*/ 3005 h 4443"/>
              <a:gd name="T18" fmla="*/ 517 w 4444"/>
              <a:gd name="T19" fmla="*/ 3416 h 4443"/>
              <a:gd name="T20" fmla="*/ 835 w 4444"/>
              <a:gd name="T21" fmla="*/ 3775 h 4443"/>
              <a:gd name="T22" fmla="*/ 1216 w 4444"/>
              <a:gd name="T23" fmla="*/ 4045 h 4443"/>
              <a:gd name="T24" fmla="*/ 1644 w 4444"/>
              <a:gd name="T25" fmla="*/ 4221 h 4443"/>
              <a:gd name="T26" fmla="*/ 2103 w 4444"/>
              <a:gd name="T27" fmla="*/ 4299 h 4443"/>
              <a:gd name="T28" fmla="*/ 2574 w 4444"/>
              <a:gd name="T29" fmla="*/ 4272 h 4443"/>
              <a:gd name="T30" fmla="*/ 3019 w 4444"/>
              <a:gd name="T31" fmla="*/ 4145 h 4443"/>
              <a:gd name="T32" fmla="*/ 3424 w 4444"/>
              <a:gd name="T33" fmla="*/ 3921 h 4443"/>
              <a:gd name="T34" fmla="*/ 3778 w 4444"/>
              <a:gd name="T35" fmla="*/ 3604 h 4443"/>
              <a:gd name="T36" fmla="*/ 4051 w 4444"/>
              <a:gd name="T37" fmla="*/ 3216 h 4443"/>
              <a:gd name="T38" fmla="*/ 4226 w 4444"/>
              <a:gd name="T39" fmla="*/ 2787 h 4443"/>
              <a:gd name="T40" fmla="*/ 4300 w 4444"/>
              <a:gd name="T41" fmla="*/ 2337 h 4443"/>
              <a:gd name="T42" fmla="*/ 4276 w 4444"/>
              <a:gd name="T43" fmla="*/ 1881 h 4443"/>
              <a:gd name="T44" fmla="*/ 4151 w 4444"/>
              <a:gd name="T45" fmla="*/ 1438 h 4443"/>
              <a:gd name="T46" fmla="*/ 3928 w 4444"/>
              <a:gd name="T47" fmla="*/ 1028 h 4443"/>
              <a:gd name="T48" fmla="*/ 3608 w 4444"/>
              <a:gd name="T49" fmla="*/ 670 h 4443"/>
              <a:gd name="T50" fmla="*/ 3228 w 4444"/>
              <a:gd name="T51" fmla="*/ 399 h 4443"/>
              <a:gd name="T52" fmla="*/ 2801 w 4444"/>
              <a:gd name="T53" fmla="*/ 222 h 4443"/>
              <a:gd name="T54" fmla="*/ 2341 w 4444"/>
              <a:gd name="T55" fmla="*/ 145 h 4443"/>
              <a:gd name="T56" fmla="*/ 2349 w 4444"/>
              <a:gd name="T57" fmla="*/ 4 h 4443"/>
              <a:gd name="T58" fmla="*/ 2841 w 4444"/>
              <a:gd name="T59" fmla="*/ 87 h 4443"/>
              <a:gd name="T60" fmla="*/ 3296 w 4444"/>
              <a:gd name="T61" fmla="*/ 276 h 4443"/>
              <a:gd name="T62" fmla="*/ 3702 w 4444"/>
              <a:gd name="T63" fmla="*/ 564 h 4443"/>
              <a:gd name="T64" fmla="*/ 4043 w 4444"/>
              <a:gd name="T65" fmla="*/ 947 h 4443"/>
              <a:gd name="T66" fmla="*/ 4281 w 4444"/>
              <a:gd name="T67" fmla="*/ 1386 h 4443"/>
              <a:gd name="T68" fmla="*/ 4414 w 4444"/>
              <a:gd name="T69" fmla="*/ 1858 h 4443"/>
              <a:gd name="T70" fmla="*/ 4441 w 4444"/>
              <a:gd name="T71" fmla="*/ 2343 h 4443"/>
              <a:gd name="T72" fmla="*/ 4361 w 4444"/>
              <a:gd name="T73" fmla="*/ 2825 h 4443"/>
              <a:gd name="T74" fmla="*/ 4176 w 4444"/>
              <a:gd name="T75" fmla="*/ 3282 h 4443"/>
              <a:gd name="T76" fmla="*/ 3883 w 4444"/>
              <a:gd name="T77" fmla="*/ 3697 h 4443"/>
              <a:gd name="T78" fmla="*/ 3506 w 4444"/>
              <a:gd name="T79" fmla="*/ 4036 h 4443"/>
              <a:gd name="T80" fmla="*/ 3074 w 4444"/>
              <a:gd name="T81" fmla="*/ 4275 h 4443"/>
              <a:gd name="T82" fmla="*/ 2598 w 4444"/>
              <a:gd name="T83" fmla="*/ 4412 h 4443"/>
              <a:gd name="T84" fmla="*/ 2096 w 4444"/>
              <a:gd name="T85" fmla="*/ 4440 h 4443"/>
              <a:gd name="T86" fmla="*/ 1605 w 4444"/>
              <a:gd name="T87" fmla="*/ 4356 h 4443"/>
              <a:gd name="T88" fmla="*/ 1148 w 4444"/>
              <a:gd name="T89" fmla="*/ 4168 h 4443"/>
              <a:gd name="T90" fmla="*/ 742 w 4444"/>
              <a:gd name="T91" fmla="*/ 3880 h 4443"/>
              <a:gd name="T92" fmla="*/ 401 w 4444"/>
              <a:gd name="T93" fmla="*/ 3497 h 4443"/>
              <a:gd name="T94" fmla="*/ 162 w 4444"/>
              <a:gd name="T95" fmla="*/ 3058 h 4443"/>
              <a:gd name="T96" fmla="*/ 30 w 4444"/>
              <a:gd name="T97" fmla="*/ 2587 h 4443"/>
              <a:gd name="T98" fmla="*/ 3 w 4444"/>
              <a:gd name="T99" fmla="*/ 2100 h 4443"/>
              <a:gd name="T100" fmla="*/ 83 w 4444"/>
              <a:gd name="T101" fmla="*/ 1618 h 4443"/>
              <a:gd name="T102" fmla="*/ 268 w 4444"/>
              <a:gd name="T103" fmla="*/ 1161 h 4443"/>
              <a:gd name="T104" fmla="*/ 561 w 4444"/>
              <a:gd name="T105" fmla="*/ 746 h 4443"/>
              <a:gd name="T106" fmla="*/ 938 w 4444"/>
              <a:gd name="T107" fmla="*/ 408 h 4443"/>
              <a:gd name="T108" fmla="*/ 1370 w 4444"/>
              <a:gd name="T109" fmla="*/ 168 h 4443"/>
              <a:gd name="T110" fmla="*/ 1847 w 4444"/>
              <a:gd name="T111" fmla="*/ 33 h 4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44" h="4443">
                <a:moveTo>
                  <a:pt x="2222" y="141"/>
                </a:moveTo>
                <a:lnTo>
                  <a:pt x="2103" y="145"/>
                </a:lnTo>
                <a:lnTo>
                  <a:pt x="1986" y="155"/>
                </a:lnTo>
                <a:lnTo>
                  <a:pt x="1870" y="171"/>
                </a:lnTo>
                <a:lnTo>
                  <a:pt x="1756" y="194"/>
                </a:lnTo>
                <a:lnTo>
                  <a:pt x="1644" y="222"/>
                </a:lnTo>
                <a:lnTo>
                  <a:pt x="1533" y="257"/>
                </a:lnTo>
                <a:lnTo>
                  <a:pt x="1424" y="299"/>
                </a:lnTo>
                <a:lnTo>
                  <a:pt x="1319" y="347"/>
                </a:lnTo>
                <a:lnTo>
                  <a:pt x="1216" y="399"/>
                </a:lnTo>
                <a:lnTo>
                  <a:pt x="1116" y="458"/>
                </a:lnTo>
                <a:lnTo>
                  <a:pt x="1020" y="523"/>
                </a:lnTo>
                <a:lnTo>
                  <a:pt x="926" y="593"/>
                </a:lnTo>
                <a:lnTo>
                  <a:pt x="835" y="670"/>
                </a:lnTo>
                <a:lnTo>
                  <a:pt x="750" y="751"/>
                </a:lnTo>
                <a:lnTo>
                  <a:pt x="666" y="839"/>
                </a:lnTo>
                <a:lnTo>
                  <a:pt x="588" y="932"/>
                </a:lnTo>
                <a:lnTo>
                  <a:pt x="517" y="1028"/>
                </a:lnTo>
                <a:lnTo>
                  <a:pt x="451" y="1127"/>
                </a:lnTo>
                <a:lnTo>
                  <a:pt x="393" y="1229"/>
                </a:lnTo>
                <a:lnTo>
                  <a:pt x="340" y="1333"/>
                </a:lnTo>
                <a:lnTo>
                  <a:pt x="292" y="1438"/>
                </a:lnTo>
                <a:lnTo>
                  <a:pt x="253" y="1547"/>
                </a:lnTo>
                <a:lnTo>
                  <a:pt x="218" y="1658"/>
                </a:lnTo>
                <a:lnTo>
                  <a:pt x="191" y="1768"/>
                </a:lnTo>
                <a:lnTo>
                  <a:pt x="169" y="1881"/>
                </a:lnTo>
                <a:lnTo>
                  <a:pt x="153" y="1994"/>
                </a:lnTo>
                <a:lnTo>
                  <a:pt x="144" y="2108"/>
                </a:lnTo>
                <a:lnTo>
                  <a:pt x="141" y="2222"/>
                </a:lnTo>
                <a:lnTo>
                  <a:pt x="144" y="2337"/>
                </a:lnTo>
                <a:lnTo>
                  <a:pt x="153" y="2450"/>
                </a:lnTo>
                <a:lnTo>
                  <a:pt x="169" y="2562"/>
                </a:lnTo>
                <a:lnTo>
                  <a:pt x="191" y="2676"/>
                </a:lnTo>
                <a:lnTo>
                  <a:pt x="218" y="2787"/>
                </a:lnTo>
                <a:lnTo>
                  <a:pt x="253" y="2897"/>
                </a:lnTo>
                <a:lnTo>
                  <a:pt x="292" y="3005"/>
                </a:lnTo>
                <a:lnTo>
                  <a:pt x="340" y="3112"/>
                </a:lnTo>
                <a:lnTo>
                  <a:pt x="393" y="3216"/>
                </a:lnTo>
                <a:lnTo>
                  <a:pt x="451" y="3317"/>
                </a:lnTo>
                <a:lnTo>
                  <a:pt x="517" y="3416"/>
                </a:lnTo>
                <a:lnTo>
                  <a:pt x="588" y="3512"/>
                </a:lnTo>
                <a:lnTo>
                  <a:pt x="666" y="3604"/>
                </a:lnTo>
                <a:lnTo>
                  <a:pt x="750" y="3693"/>
                </a:lnTo>
                <a:lnTo>
                  <a:pt x="835" y="3775"/>
                </a:lnTo>
                <a:lnTo>
                  <a:pt x="926" y="3850"/>
                </a:lnTo>
                <a:lnTo>
                  <a:pt x="1020" y="3921"/>
                </a:lnTo>
                <a:lnTo>
                  <a:pt x="1116" y="3986"/>
                </a:lnTo>
                <a:lnTo>
                  <a:pt x="1216" y="4045"/>
                </a:lnTo>
                <a:lnTo>
                  <a:pt x="1319" y="4098"/>
                </a:lnTo>
                <a:lnTo>
                  <a:pt x="1424" y="4145"/>
                </a:lnTo>
                <a:lnTo>
                  <a:pt x="1533" y="4186"/>
                </a:lnTo>
                <a:lnTo>
                  <a:pt x="1644" y="4221"/>
                </a:lnTo>
                <a:lnTo>
                  <a:pt x="1756" y="4251"/>
                </a:lnTo>
                <a:lnTo>
                  <a:pt x="1870" y="4272"/>
                </a:lnTo>
                <a:lnTo>
                  <a:pt x="1986" y="4289"/>
                </a:lnTo>
                <a:lnTo>
                  <a:pt x="2103" y="4299"/>
                </a:lnTo>
                <a:lnTo>
                  <a:pt x="2222" y="4302"/>
                </a:lnTo>
                <a:lnTo>
                  <a:pt x="2341" y="4299"/>
                </a:lnTo>
                <a:lnTo>
                  <a:pt x="2458" y="4289"/>
                </a:lnTo>
                <a:lnTo>
                  <a:pt x="2574" y="4272"/>
                </a:lnTo>
                <a:lnTo>
                  <a:pt x="2689" y="4251"/>
                </a:lnTo>
                <a:lnTo>
                  <a:pt x="2801" y="4221"/>
                </a:lnTo>
                <a:lnTo>
                  <a:pt x="2911" y="4186"/>
                </a:lnTo>
                <a:lnTo>
                  <a:pt x="3019" y="4145"/>
                </a:lnTo>
                <a:lnTo>
                  <a:pt x="3125" y="4098"/>
                </a:lnTo>
                <a:lnTo>
                  <a:pt x="3228" y="4045"/>
                </a:lnTo>
                <a:lnTo>
                  <a:pt x="3328" y="3986"/>
                </a:lnTo>
                <a:lnTo>
                  <a:pt x="3424" y="3921"/>
                </a:lnTo>
                <a:lnTo>
                  <a:pt x="3518" y="3850"/>
                </a:lnTo>
                <a:lnTo>
                  <a:pt x="3608" y="3775"/>
                </a:lnTo>
                <a:lnTo>
                  <a:pt x="3695" y="3693"/>
                </a:lnTo>
                <a:lnTo>
                  <a:pt x="3778" y="3604"/>
                </a:lnTo>
                <a:lnTo>
                  <a:pt x="3856" y="3512"/>
                </a:lnTo>
                <a:lnTo>
                  <a:pt x="3928" y="3416"/>
                </a:lnTo>
                <a:lnTo>
                  <a:pt x="3993" y="3317"/>
                </a:lnTo>
                <a:lnTo>
                  <a:pt x="4051" y="3216"/>
                </a:lnTo>
                <a:lnTo>
                  <a:pt x="4104" y="3112"/>
                </a:lnTo>
                <a:lnTo>
                  <a:pt x="4151" y="3005"/>
                </a:lnTo>
                <a:lnTo>
                  <a:pt x="4192" y="2897"/>
                </a:lnTo>
                <a:lnTo>
                  <a:pt x="4226" y="2787"/>
                </a:lnTo>
                <a:lnTo>
                  <a:pt x="4254" y="2676"/>
                </a:lnTo>
                <a:lnTo>
                  <a:pt x="4276" y="2562"/>
                </a:lnTo>
                <a:lnTo>
                  <a:pt x="4291" y="2450"/>
                </a:lnTo>
                <a:lnTo>
                  <a:pt x="4300" y="2337"/>
                </a:lnTo>
                <a:lnTo>
                  <a:pt x="4303" y="2222"/>
                </a:lnTo>
                <a:lnTo>
                  <a:pt x="4300" y="2108"/>
                </a:lnTo>
                <a:lnTo>
                  <a:pt x="4291" y="1994"/>
                </a:lnTo>
                <a:lnTo>
                  <a:pt x="4276" y="1881"/>
                </a:lnTo>
                <a:lnTo>
                  <a:pt x="4254" y="1768"/>
                </a:lnTo>
                <a:lnTo>
                  <a:pt x="4226" y="1658"/>
                </a:lnTo>
                <a:lnTo>
                  <a:pt x="4192" y="1547"/>
                </a:lnTo>
                <a:lnTo>
                  <a:pt x="4151" y="1438"/>
                </a:lnTo>
                <a:lnTo>
                  <a:pt x="4104" y="1333"/>
                </a:lnTo>
                <a:lnTo>
                  <a:pt x="4051" y="1229"/>
                </a:lnTo>
                <a:lnTo>
                  <a:pt x="3993" y="1127"/>
                </a:lnTo>
                <a:lnTo>
                  <a:pt x="3928" y="1028"/>
                </a:lnTo>
                <a:lnTo>
                  <a:pt x="3856" y="932"/>
                </a:lnTo>
                <a:lnTo>
                  <a:pt x="3778" y="839"/>
                </a:lnTo>
                <a:lnTo>
                  <a:pt x="3695" y="751"/>
                </a:lnTo>
                <a:lnTo>
                  <a:pt x="3608" y="670"/>
                </a:lnTo>
                <a:lnTo>
                  <a:pt x="3518" y="593"/>
                </a:lnTo>
                <a:lnTo>
                  <a:pt x="3424" y="523"/>
                </a:lnTo>
                <a:lnTo>
                  <a:pt x="3328" y="458"/>
                </a:lnTo>
                <a:lnTo>
                  <a:pt x="3228" y="399"/>
                </a:lnTo>
                <a:lnTo>
                  <a:pt x="3125" y="347"/>
                </a:lnTo>
                <a:lnTo>
                  <a:pt x="3019" y="299"/>
                </a:lnTo>
                <a:lnTo>
                  <a:pt x="2911" y="257"/>
                </a:lnTo>
                <a:lnTo>
                  <a:pt x="2801" y="222"/>
                </a:lnTo>
                <a:lnTo>
                  <a:pt x="2689" y="194"/>
                </a:lnTo>
                <a:lnTo>
                  <a:pt x="2574" y="171"/>
                </a:lnTo>
                <a:lnTo>
                  <a:pt x="2458" y="155"/>
                </a:lnTo>
                <a:lnTo>
                  <a:pt x="2341" y="145"/>
                </a:lnTo>
                <a:lnTo>
                  <a:pt x="2222" y="141"/>
                </a:lnTo>
                <a:close/>
                <a:moveTo>
                  <a:pt x="2222" y="0"/>
                </a:moveTo>
                <a:lnTo>
                  <a:pt x="2222" y="0"/>
                </a:lnTo>
                <a:lnTo>
                  <a:pt x="2349" y="4"/>
                </a:lnTo>
                <a:lnTo>
                  <a:pt x="2474" y="15"/>
                </a:lnTo>
                <a:lnTo>
                  <a:pt x="2598" y="33"/>
                </a:lnTo>
                <a:lnTo>
                  <a:pt x="2720" y="56"/>
                </a:lnTo>
                <a:lnTo>
                  <a:pt x="2841" y="87"/>
                </a:lnTo>
                <a:lnTo>
                  <a:pt x="2959" y="125"/>
                </a:lnTo>
                <a:lnTo>
                  <a:pt x="3074" y="168"/>
                </a:lnTo>
                <a:lnTo>
                  <a:pt x="3186" y="220"/>
                </a:lnTo>
                <a:lnTo>
                  <a:pt x="3296" y="276"/>
                </a:lnTo>
                <a:lnTo>
                  <a:pt x="3403" y="339"/>
                </a:lnTo>
                <a:lnTo>
                  <a:pt x="3506" y="408"/>
                </a:lnTo>
                <a:lnTo>
                  <a:pt x="3606" y="483"/>
                </a:lnTo>
                <a:lnTo>
                  <a:pt x="3702" y="564"/>
                </a:lnTo>
                <a:lnTo>
                  <a:pt x="3794" y="651"/>
                </a:lnTo>
                <a:lnTo>
                  <a:pt x="3883" y="746"/>
                </a:lnTo>
                <a:lnTo>
                  <a:pt x="3967" y="845"/>
                </a:lnTo>
                <a:lnTo>
                  <a:pt x="4043" y="947"/>
                </a:lnTo>
                <a:lnTo>
                  <a:pt x="4112" y="1053"/>
                </a:lnTo>
                <a:lnTo>
                  <a:pt x="4176" y="1161"/>
                </a:lnTo>
                <a:lnTo>
                  <a:pt x="4231" y="1272"/>
                </a:lnTo>
                <a:lnTo>
                  <a:pt x="4281" y="1386"/>
                </a:lnTo>
                <a:lnTo>
                  <a:pt x="4325" y="1502"/>
                </a:lnTo>
                <a:lnTo>
                  <a:pt x="4361" y="1618"/>
                </a:lnTo>
                <a:lnTo>
                  <a:pt x="4391" y="1737"/>
                </a:lnTo>
                <a:lnTo>
                  <a:pt x="4414" y="1858"/>
                </a:lnTo>
                <a:lnTo>
                  <a:pt x="4430" y="1978"/>
                </a:lnTo>
                <a:lnTo>
                  <a:pt x="4441" y="2100"/>
                </a:lnTo>
                <a:lnTo>
                  <a:pt x="4444" y="2222"/>
                </a:lnTo>
                <a:lnTo>
                  <a:pt x="4441" y="2343"/>
                </a:lnTo>
                <a:lnTo>
                  <a:pt x="4430" y="2465"/>
                </a:lnTo>
                <a:lnTo>
                  <a:pt x="4414" y="2587"/>
                </a:lnTo>
                <a:lnTo>
                  <a:pt x="4391" y="2706"/>
                </a:lnTo>
                <a:lnTo>
                  <a:pt x="4361" y="2825"/>
                </a:lnTo>
                <a:lnTo>
                  <a:pt x="4325" y="2943"/>
                </a:lnTo>
                <a:lnTo>
                  <a:pt x="4281" y="3058"/>
                </a:lnTo>
                <a:lnTo>
                  <a:pt x="4231" y="3171"/>
                </a:lnTo>
                <a:lnTo>
                  <a:pt x="4176" y="3282"/>
                </a:lnTo>
                <a:lnTo>
                  <a:pt x="4112" y="3392"/>
                </a:lnTo>
                <a:lnTo>
                  <a:pt x="4043" y="3497"/>
                </a:lnTo>
                <a:lnTo>
                  <a:pt x="3967" y="3599"/>
                </a:lnTo>
                <a:lnTo>
                  <a:pt x="3883" y="3697"/>
                </a:lnTo>
                <a:lnTo>
                  <a:pt x="3794" y="3792"/>
                </a:lnTo>
                <a:lnTo>
                  <a:pt x="3702" y="3880"/>
                </a:lnTo>
                <a:lnTo>
                  <a:pt x="3606" y="3961"/>
                </a:lnTo>
                <a:lnTo>
                  <a:pt x="3506" y="4036"/>
                </a:lnTo>
                <a:lnTo>
                  <a:pt x="3403" y="4105"/>
                </a:lnTo>
                <a:lnTo>
                  <a:pt x="3296" y="4168"/>
                </a:lnTo>
                <a:lnTo>
                  <a:pt x="3186" y="4225"/>
                </a:lnTo>
                <a:lnTo>
                  <a:pt x="3074" y="4275"/>
                </a:lnTo>
                <a:lnTo>
                  <a:pt x="2959" y="4320"/>
                </a:lnTo>
                <a:lnTo>
                  <a:pt x="2841" y="4356"/>
                </a:lnTo>
                <a:lnTo>
                  <a:pt x="2720" y="4387"/>
                </a:lnTo>
                <a:lnTo>
                  <a:pt x="2598" y="4412"/>
                </a:lnTo>
                <a:lnTo>
                  <a:pt x="2474" y="4429"/>
                </a:lnTo>
                <a:lnTo>
                  <a:pt x="2349" y="4440"/>
                </a:lnTo>
                <a:lnTo>
                  <a:pt x="2222" y="4443"/>
                </a:lnTo>
                <a:lnTo>
                  <a:pt x="2096" y="4440"/>
                </a:lnTo>
                <a:lnTo>
                  <a:pt x="1970" y="4429"/>
                </a:lnTo>
                <a:lnTo>
                  <a:pt x="1847" y="4412"/>
                </a:lnTo>
                <a:lnTo>
                  <a:pt x="1724" y="4387"/>
                </a:lnTo>
                <a:lnTo>
                  <a:pt x="1605" y="4356"/>
                </a:lnTo>
                <a:lnTo>
                  <a:pt x="1487" y="4320"/>
                </a:lnTo>
                <a:lnTo>
                  <a:pt x="1370" y="4275"/>
                </a:lnTo>
                <a:lnTo>
                  <a:pt x="1258" y="4225"/>
                </a:lnTo>
                <a:lnTo>
                  <a:pt x="1148" y="4168"/>
                </a:lnTo>
                <a:lnTo>
                  <a:pt x="1041" y="4105"/>
                </a:lnTo>
                <a:lnTo>
                  <a:pt x="938" y="4036"/>
                </a:lnTo>
                <a:lnTo>
                  <a:pt x="838" y="3961"/>
                </a:lnTo>
                <a:lnTo>
                  <a:pt x="742" y="3880"/>
                </a:lnTo>
                <a:lnTo>
                  <a:pt x="650" y="3792"/>
                </a:lnTo>
                <a:lnTo>
                  <a:pt x="561" y="3697"/>
                </a:lnTo>
                <a:lnTo>
                  <a:pt x="478" y="3599"/>
                </a:lnTo>
                <a:lnTo>
                  <a:pt x="401" y="3497"/>
                </a:lnTo>
                <a:lnTo>
                  <a:pt x="332" y="3392"/>
                </a:lnTo>
                <a:lnTo>
                  <a:pt x="268" y="3282"/>
                </a:lnTo>
                <a:lnTo>
                  <a:pt x="213" y="3171"/>
                </a:lnTo>
                <a:lnTo>
                  <a:pt x="162" y="3058"/>
                </a:lnTo>
                <a:lnTo>
                  <a:pt x="119" y="2943"/>
                </a:lnTo>
                <a:lnTo>
                  <a:pt x="83" y="2825"/>
                </a:lnTo>
                <a:lnTo>
                  <a:pt x="53" y="2706"/>
                </a:lnTo>
                <a:lnTo>
                  <a:pt x="30" y="2587"/>
                </a:lnTo>
                <a:lnTo>
                  <a:pt x="14" y="2465"/>
                </a:lnTo>
                <a:lnTo>
                  <a:pt x="3" y="2343"/>
                </a:lnTo>
                <a:lnTo>
                  <a:pt x="0" y="2222"/>
                </a:lnTo>
                <a:lnTo>
                  <a:pt x="3" y="2100"/>
                </a:lnTo>
                <a:lnTo>
                  <a:pt x="14" y="1978"/>
                </a:lnTo>
                <a:lnTo>
                  <a:pt x="30" y="1858"/>
                </a:lnTo>
                <a:lnTo>
                  <a:pt x="53" y="1737"/>
                </a:lnTo>
                <a:lnTo>
                  <a:pt x="83" y="1618"/>
                </a:lnTo>
                <a:lnTo>
                  <a:pt x="119" y="1502"/>
                </a:lnTo>
                <a:lnTo>
                  <a:pt x="162" y="1386"/>
                </a:lnTo>
                <a:lnTo>
                  <a:pt x="213" y="1272"/>
                </a:lnTo>
                <a:lnTo>
                  <a:pt x="268" y="1161"/>
                </a:lnTo>
                <a:lnTo>
                  <a:pt x="332" y="1053"/>
                </a:lnTo>
                <a:lnTo>
                  <a:pt x="401" y="947"/>
                </a:lnTo>
                <a:lnTo>
                  <a:pt x="478" y="845"/>
                </a:lnTo>
                <a:lnTo>
                  <a:pt x="561" y="746"/>
                </a:lnTo>
                <a:lnTo>
                  <a:pt x="650" y="651"/>
                </a:lnTo>
                <a:lnTo>
                  <a:pt x="742" y="564"/>
                </a:lnTo>
                <a:lnTo>
                  <a:pt x="838" y="483"/>
                </a:lnTo>
                <a:lnTo>
                  <a:pt x="938" y="408"/>
                </a:lnTo>
                <a:lnTo>
                  <a:pt x="1041" y="339"/>
                </a:lnTo>
                <a:lnTo>
                  <a:pt x="1148" y="276"/>
                </a:lnTo>
                <a:lnTo>
                  <a:pt x="1258" y="220"/>
                </a:lnTo>
                <a:lnTo>
                  <a:pt x="1370" y="168"/>
                </a:lnTo>
                <a:lnTo>
                  <a:pt x="1487" y="125"/>
                </a:lnTo>
                <a:lnTo>
                  <a:pt x="1605" y="87"/>
                </a:lnTo>
                <a:lnTo>
                  <a:pt x="1724" y="56"/>
                </a:lnTo>
                <a:lnTo>
                  <a:pt x="1847" y="33"/>
                </a:lnTo>
                <a:lnTo>
                  <a:pt x="1970" y="15"/>
                </a:lnTo>
                <a:lnTo>
                  <a:pt x="2096" y="4"/>
                </a:lnTo>
                <a:lnTo>
                  <a:pt x="2222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24"/>
          <p:cNvSpPr>
            <a:spLocks/>
          </p:cNvSpPr>
          <p:nvPr/>
        </p:nvSpPr>
        <p:spPr bwMode="auto">
          <a:xfrm>
            <a:off x="19174525" y="4821084"/>
            <a:ext cx="64824" cy="65760"/>
          </a:xfrm>
          <a:custGeom>
            <a:avLst/>
            <a:gdLst>
              <a:gd name="T0" fmla="*/ 125 w 250"/>
              <a:gd name="T1" fmla="*/ 0 h 250"/>
              <a:gd name="T2" fmla="*/ 153 w 250"/>
              <a:gd name="T3" fmla="*/ 4 h 250"/>
              <a:gd name="T4" fmla="*/ 181 w 250"/>
              <a:gd name="T5" fmla="*/ 14 h 250"/>
              <a:gd name="T6" fmla="*/ 204 w 250"/>
              <a:gd name="T7" fmla="*/ 27 h 250"/>
              <a:gd name="T8" fmla="*/ 222 w 250"/>
              <a:gd name="T9" fmla="*/ 47 h 250"/>
              <a:gd name="T10" fmla="*/ 237 w 250"/>
              <a:gd name="T11" fmla="*/ 70 h 250"/>
              <a:gd name="T12" fmla="*/ 247 w 250"/>
              <a:gd name="T13" fmla="*/ 96 h 250"/>
              <a:gd name="T14" fmla="*/ 250 w 250"/>
              <a:gd name="T15" fmla="*/ 124 h 250"/>
              <a:gd name="T16" fmla="*/ 247 w 250"/>
              <a:gd name="T17" fmla="*/ 154 h 250"/>
              <a:gd name="T18" fmla="*/ 237 w 250"/>
              <a:gd name="T19" fmla="*/ 180 h 250"/>
              <a:gd name="T20" fmla="*/ 222 w 250"/>
              <a:gd name="T21" fmla="*/ 203 h 250"/>
              <a:gd name="T22" fmla="*/ 204 w 250"/>
              <a:gd name="T23" fmla="*/ 222 h 250"/>
              <a:gd name="T24" fmla="*/ 181 w 250"/>
              <a:gd name="T25" fmla="*/ 237 h 250"/>
              <a:gd name="T26" fmla="*/ 153 w 250"/>
              <a:gd name="T27" fmla="*/ 246 h 250"/>
              <a:gd name="T28" fmla="*/ 125 w 250"/>
              <a:gd name="T29" fmla="*/ 250 h 250"/>
              <a:gd name="T30" fmla="*/ 97 w 250"/>
              <a:gd name="T31" fmla="*/ 246 h 250"/>
              <a:gd name="T32" fmla="*/ 69 w 250"/>
              <a:gd name="T33" fmla="*/ 237 h 250"/>
              <a:gd name="T34" fmla="*/ 46 w 250"/>
              <a:gd name="T35" fmla="*/ 222 h 250"/>
              <a:gd name="T36" fmla="*/ 28 w 250"/>
              <a:gd name="T37" fmla="*/ 203 h 250"/>
              <a:gd name="T38" fmla="*/ 13 w 250"/>
              <a:gd name="T39" fmla="*/ 180 h 250"/>
              <a:gd name="T40" fmla="*/ 3 w 250"/>
              <a:gd name="T41" fmla="*/ 154 h 250"/>
              <a:gd name="T42" fmla="*/ 0 w 250"/>
              <a:gd name="T43" fmla="*/ 124 h 250"/>
              <a:gd name="T44" fmla="*/ 3 w 250"/>
              <a:gd name="T45" fmla="*/ 96 h 250"/>
              <a:gd name="T46" fmla="*/ 13 w 250"/>
              <a:gd name="T47" fmla="*/ 70 h 250"/>
              <a:gd name="T48" fmla="*/ 28 w 250"/>
              <a:gd name="T49" fmla="*/ 47 h 250"/>
              <a:gd name="T50" fmla="*/ 46 w 250"/>
              <a:gd name="T51" fmla="*/ 27 h 250"/>
              <a:gd name="T52" fmla="*/ 69 w 250"/>
              <a:gd name="T53" fmla="*/ 14 h 250"/>
              <a:gd name="T54" fmla="*/ 97 w 250"/>
              <a:gd name="T55" fmla="*/ 4 h 250"/>
              <a:gd name="T56" fmla="*/ 125 w 250"/>
              <a:gd name="T57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50" h="250">
                <a:moveTo>
                  <a:pt x="125" y="0"/>
                </a:moveTo>
                <a:lnTo>
                  <a:pt x="153" y="4"/>
                </a:lnTo>
                <a:lnTo>
                  <a:pt x="181" y="14"/>
                </a:lnTo>
                <a:lnTo>
                  <a:pt x="204" y="27"/>
                </a:lnTo>
                <a:lnTo>
                  <a:pt x="222" y="47"/>
                </a:lnTo>
                <a:lnTo>
                  <a:pt x="237" y="70"/>
                </a:lnTo>
                <a:lnTo>
                  <a:pt x="247" y="96"/>
                </a:lnTo>
                <a:lnTo>
                  <a:pt x="250" y="124"/>
                </a:lnTo>
                <a:lnTo>
                  <a:pt x="247" y="154"/>
                </a:lnTo>
                <a:lnTo>
                  <a:pt x="237" y="180"/>
                </a:lnTo>
                <a:lnTo>
                  <a:pt x="222" y="203"/>
                </a:lnTo>
                <a:lnTo>
                  <a:pt x="204" y="222"/>
                </a:lnTo>
                <a:lnTo>
                  <a:pt x="181" y="237"/>
                </a:lnTo>
                <a:lnTo>
                  <a:pt x="153" y="246"/>
                </a:lnTo>
                <a:lnTo>
                  <a:pt x="125" y="250"/>
                </a:lnTo>
                <a:lnTo>
                  <a:pt x="97" y="246"/>
                </a:lnTo>
                <a:lnTo>
                  <a:pt x="69" y="237"/>
                </a:lnTo>
                <a:lnTo>
                  <a:pt x="46" y="222"/>
                </a:lnTo>
                <a:lnTo>
                  <a:pt x="28" y="203"/>
                </a:lnTo>
                <a:lnTo>
                  <a:pt x="13" y="180"/>
                </a:lnTo>
                <a:lnTo>
                  <a:pt x="3" y="154"/>
                </a:lnTo>
                <a:lnTo>
                  <a:pt x="0" y="124"/>
                </a:lnTo>
                <a:lnTo>
                  <a:pt x="3" y="96"/>
                </a:lnTo>
                <a:lnTo>
                  <a:pt x="13" y="70"/>
                </a:lnTo>
                <a:lnTo>
                  <a:pt x="28" y="47"/>
                </a:lnTo>
                <a:lnTo>
                  <a:pt x="46" y="27"/>
                </a:lnTo>
                <a:lnTo>
                  <a:pt x="69" y="14"/>
                </a:lnTo>
                <a:lnTo>
                  <a:pt x="97" y="4"/>
                </a:lnTo>
                <a:lnTo>
                  <a:pt x="125" y="0"/>
                </a:lnTo>
                <a:close/>
              </a:path>
            </a:pathLst>
          </a:custGeom>
          <a:solidFill>
            <a:schemeClr val="bg1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3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9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3063" y="-1"/>
            <a:ext cx="23774400" cy="13350875"/>
          </a:xfrm>
          <a:prstGeom prst="rect">
            <a:avLst/>
          </a:prstGeom>
          <a:solidFill>
            <a:srgbClr val="38572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-13063" y="-1"/>
            <a:ext cx="23774400" cy="13503275"/>
          </a:xfrm>
          <a:prstGeom prst="rect">
            <a:avLst/>
          </a:prstGeom>
          <a:solidFill>
            <a:srgbClr val="38572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B96A83-D916-459F-9D6E-3392F131C30D}"/>
              </a:ext>
            </a:extLst>
          </p:cNvPr>
          <p:cNvSpPr txBox="1"/>
          <p:nvPr/>
        </p:nvSpPr>
        <p:spPr>
          <a:xfrm>
            <a:off x="11983934" y="841072"/>
            <a:ext cx="13619266" cy="1795765"/>
          </a:xfrm>
          <a:prstGeom prst="rect">
            <a:avLst/>
          </a:prstGeom>
          <a:noFill/>
        </p:spPr>
        <p:txBody>
          <a:bodyPr wrap="square" lIns="178198" tIns="89099" rIns="178198" bIns="89099" rtlCol="0" anchor="ctr">
            <a:spAutoFit/>
          </a:bodyPr>
          <a:lstStyle/>
          <a:p>
            <a:r>
              <a:rPr lang="en-US" altLang="ko-KR" sz="10500" b="1" dirty="0" smtClean="0">
                <a:solidFill>
                  <a:schemeClr val="bg1"/>
                </a:solidFill>
                <a:latin typeface="Ubuntu"/>
                <a:cs typeface="Arial" pitchFamily="34" charset="0"/>
              </a:rPr>
              <a:t>Timeline Style</a:t>
            </a:r>
            <a:endParaRPr lang="ko-KR" altLang="en-US" sz="10500" b="1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16536C-EA1D-40E9-9732-9230E9EC1329}"/>
              </a:ext>
            </a:extLst>
          </p:cNvPr>
          <p:cNvSpPr txBox="1"/>
          <p:nvPr/>
        </p:nvSpPr>
        <p:spPr>
          <a:xfrm>
            <a:off x="12442100" y="3932237"/>
            <a:ext cx="10341700" cy="128793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altLang="ko-KR" sz="2400" spc="100" dirty="0">
                <a:solidFill>
                  <a:schemeClr val="bg1"/>
                </a:solidFill>
                <a:latin typeface="Ubuntu"/>
                <a:cs typeface="Arial" pitchFamily="34" charset="0"/>
              </a:rPr>
              <a:t>Get a modern PowerPoint  Presentation that is beautifully </a:t>
            </a:r>
            <a:r>
              <a:rPr lang="en-US" altLang="ko-KR" sz="2400" spc="100" dirty="0" smtClean="0">
                <a:solidFill>
                  <a:schemeClr val="bg1"/>
                </a:solidFill>
                <a:latin typeface="Ubuntu"/>
                <a:cs typeface="Arial" pitchFamily="34" charset="0"/>
              </a:rPr>
              <a:t>designed from Webpro003 . </a:t>
            </a:r>
            <a:r>
              <a:rPr lang="en-US" altLang="ko-KR" sz="2400" spc="100" dirty="0">
                <a:solidFill>
                  <a:schemeClr val="bg1"/>
                </a:solidFill>
                <a:latin typeface="Ubuntu"/>
                <a:ea typeface="FZShuTi" pitchFamily="2" charset="-122"/>
                <a:cs typeface="Arial" pitchFamily="34" charset="0"/>
              </a:rPr>
              <a:t>I hope and I believe that this Template will your Time.</a:t>
            </a:r>
            <a:endParaRPr lang="en-US" altLang="ko-KR" sz="2400" spc="100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8A75A9D-7AF1-489A-8D79-865CC3B84FAC}"/>
              </a:ext>
            </a:extLst>
          </p:cNvPr>
          <p:cNvCxnSpPr>
            <a:cxnSpLocks/>
          </p:cNvCxnSpPr>
          <p:nvPr/>
        </p:nvCxnSpPr>
        <p:spPr>
          <a:xfrm flipH="1">
            <a:off x="1609853" y="9506547"/>
            <a:ext cx="20385403" cy="0"/>
          </a:xfrm>
          <a:prstGeom prst="line">
            <a:avLst/>
          </a:prstGeom>
          <a:ln w="19050">
            <a:solidFill>
              <a:schemeClr val="bg1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C10638E-1A39-4BE7-8505-D40EF50A2389}"/>
              </a:ext>
            </a:extLst>
          </p:cNvPr>
          <p:cNvCxnSpPr/>
          <p:nvPr/>
        </p:nvCxnSpPr>
        <p:spPr>
          <a:xfrm>
            <a:off x="2326487" y="9506553"/>
            <a:ext cx="0" cy="1780117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829787D-E78D-4413-8FA4-FAF9172C6CBF}"/>
              </a:ext>
            </a:extLst>
          </p:cNvPr>
          <p:cNvCxnSpPr/>
          <p:nvPr/>
        </p:nvCxnSpPr>
        <p:spPr>
          <a:xfrm>
            <a:off x="8786474" y="9535229"/>
            <a:ext cx="0" cy="1780117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481C004-1C82-4356-BF2C-377ACBD10716}"/>
              </a:ext>
            </a:extLst>
          </p:cNvPr>
          <p:cNvCxnSpPr/>
          <p:nvPr/>
        </p:nvCxnSpPr>
        <p:spPr>
          <a:xfrm>
            <a:off x="15246461" y="9524348"/>
            <a:ext cx="0" cy="1780117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D14A4AE-50A4-4E0B-B3BD-2C69039635E1}"/>
              </a:ext>
            </a:extLst>
          </p:cNvPr>
          <p:cNvCxnSpPr/>
          <p:nvPr/>
        </p:nvCxnSpPr>
        <p:spPr>
          <a:xfrm>
            <a:off x="5556480" y="7726430"/>
            <a:ext cx="0" cy="1780117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4A750AF-6A59-4B72-B56D-0ED5EC872BFB}"/>
              </a:ext>
            </a:extLst>
          </p:cNvPr>
          <p:cNvCxnSpPr/>
          <p:nvPr/>
        </p:nvCxnSpPr>
        <p:spPr>
          <a:xfrm>
            <a:off x="12016467" y="7726430"/>
            <a:ext cx="0" cy="1780117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451464E-6E8B-488B-AFAE-FB0B007A4841}"/>
              </a:ext>
            </a:extLst>
          </p:cNvPr>
          <p:cNvCxnSpPr/>
          <p:nvPr/>
        </p:nvCxnSpPr>
        <p:spPr>
          <a:xfrm>
            <a:off x="18476451" y="7726430"/>
            <a:ext cx="0" cy="1780117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29EBA43-C403-4AC7-850B-3DE7C6F80974}"/>
              </a:ext>
            </a:extLst>
          </p:cNvPr>
          <p:cNvSpPr txBox="1"/>
          <p:nvPr/>
        </p:nvSpPr>
        <p:spPr>
          <a:xfrm>
            <a:off x="4714487" y="6529468"/>
            <a:ext cx="2295913" cy="903213"/>
          </a:xfrm>
          <a:prstGeom prst="rect">
            <a:avLst/>
          </a:prstGeom>
          <a:noFill/>
          <a:ln w="12700">
            <a:noFill/>
          </a:ln>
        </p:spPr>
        <p:txBody>
          <a:bodyPr wrap="square" lIns="178198" tIns="89099" rIns="178198" bIns="89099" rtlCol="0" anchor="ctr">
            <a:spAutoFit/>
          </a:bodyPr>
          <a:lstStyle/>
          <a:p>
            <a:pPr algn="ctr"/>
            <a:r>
              <a:rPr lang="en-US" altLang="ko-KR" sz="4700" b="1" spc="50" dirty="0">
                <a:solidFill>
                  <a:schemeClr val="bg1"/>
                </a:solidFill>
                <a:latin typeface="Ubuntu"/>
                <a:cs typeface="Arial" pitchFamily="34" charset="0"/>
              </a:rPr>
              <a:t>2016</a:t>
            </a:r>
            <a:endParaRPr lang="ko-KR" altLang="en-US" sz="4700" b="1" spc="50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3DC9044-6D5C-4ABE-85F1-E366E50700FF}"/>
              </a:ext>
            </a:extLst>
          </p:cNvPr>
          <p:cNvGrpSpPr/>
          <p:nvPr/>
        </p:nvGrpSpPr>
        <p:grpSpPr>
          <a:xfrm>
            <a:off x="5793731" y="7471767"/>
            <a:ext cx="4950470" cy="1832241"/>
            <a:chOff x="2530760" y="2715153"/>
            <a:chExt cx="2038995" cy="9411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1653422-36E2-4631-8A02-133E694399E1}"/>
                </a:ext>
              </a:extLst>
            </p:cNvPr>
            <p:cNvSpPr txBox="1"/>
            <p:nvPr/>
          </p:nvSpPr>
          <p:spPr>
            <a:xfrm>
              <a:off x="2530760" y="3063465"/>
              <a:ext cx="2038995" cy="5928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altLang="ko-KR" sz="2300" spc="50" dirty="0">
                  <a:solidFill>
                    <a:schemeClr val="bg1"/>
                  </a:solidFill>
                  <a:latin typeface="Ubuntu"/>
                  <a:cs typeface="Arial" pitchFamily="34" charset="0"/>
                </a:rPr>
                <a:t>Get a modern PowerPoint  Presentation that is beautifully designed.</a:t>
              </a:r>
              <a:endParaRPr lang="ko-KR" altLang="en-US" sz="2300" spc="50" dirty="0">
                <a:solidFill>
                  <a:schemeClr val="bg1"/>
                </a:solidFill>
                <a:latin typeface="Ubuntu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205970C-F319-475E-89EB-C031A33B00C4}"/>
                </a:ext>
              </a:extLst>
            </p:cNvPr>
            <p:cNvSpPr txBox="1"/>
            <p:nvPr/>
          </p:nvSpPr>
          <p:spPr>
            <a:xfrm>
              <a:off x="2530760" y="2715153"/>
              <a:ext cx="1681201" cy="260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altLang="ko-KR" sz="2700" b="1" spc="50" dirty="0">
                  <a:solidFill>
                    <a:schemeClr val="bg1"/>
                  </a:solidFill>
                  <a:latin typeface="Ubuntu"/>
                  <a:cs typeface="Arial" pitchFamily="34" charset="0"/>
                </a:rPr>
                <a:t>Content  Here</a:t>
              </a:r>
              <a:endParaRPr lang="ko-KR" altLang="en-US" sz="2700" b="1" spc="50" dirty="0">
                <a:solidFill>
                  <a:schemeClr val="bg1"/>
                </a:solidFill>
                <a:latin typeface="Ubuntu"/>
                <a:cs typeface="Arial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9D0DEAC-49CF-4B36-8D7E-88FCCD0D1A80}"/>
              </a:ext>
            </a:extLst>
          </p:cNvPr>
          <p:cNvSpPr txBox="1"/>
          <p:nvPr/>
        </p:nvSpPr>
        <p:spPr>
          <a:xfrm>
            <a:off x="11175465" y="6529468"/>
            <a:ext cx="2311935" cy="903213"/>
          </a:xfrm>
          <a:prstGeom prst="rect">
            <a:avLst/>
          </a:prstGeom>
          <a:noFill/>
          <a:ln w="12700">
            <a:noFill/>
          </a:ln>
        </p:spPr>
        <p:txBody>
          <a:bodyPr wrap="square" lIns="178198" tIns="89099" rIns="178198" bIns="89099" rtlCol="0" anchor="ctr">
            <a:spAutoFit/>
          </a:bodyPr>
          <a:lstStyle/>
          <a:p>
            <a:pPr algn="ctr"/>
            <a:r>
              <a:rPr lang="en-US" altLang="ko-KR" sz="4700" b="1" spc="50" dirty="0">
                <a:solidFill>
                  <a:schemeClr val="bg1"/>
                </a:solidFill>
                <a:latin typeface="Ubuntu"/>
                <a:cs typeface="Arial" pitchFamily="34" charset="0"/>
              </a:rPr>
              <a:t>2018</a:t>
            </a:r>
            <a:endParaRPr lang="ko-KR" altLang="en-US" sz="4700" b="1" spc="50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4FAB899-0F5D-4540-8409-A2C48062F2E3}"/>
              </a:ext>
            </a:extLst>
          </p:cNvPr>
          <p:cNvGrpSpPr/>
          <p:nvPr/>
        </p:nvGrpSpPr>
        <p:grpSpPr>
          <a:xfrm>
            <a:off x="12285417" y="7503238"/>
            <a:ext cx="4859584" cy="1832241"/>
            <a:chOff x="4698620" y="2731319"/>
            <a:chExt cx="2001561" cy="9411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69681B9-67AA-47B7-B82B-4F5D6F1E1FE3}"/>
                </a:ext>
              </a:extLst>
            </p:cNvPr>
            <p:cNvSpPr txBox="1"/>
            <p:nvPr/>
          </p:nvSpPr>
          <p:spPr>
            <a:xfrm>
              <a:off x="4698620" y="3079631"/>
              <a:ext cx="2001561" cy="5928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altLang="ko-KR" sz="2300" spc="50" dirty="0">
                  <a:solidFill>
                    <a:schemeClr val="bg1"/>
                  </a:solidFill>
                  <a:latin typeface="Ubuntu"/>
                  <a:cs typeface="Arial" pitchFamily="34" charset="0"/>
                </a:rPr>
                <a:t>Get a modern PowerPoint  Presentation that is beautifully designed.</a:t>
              </a:r>
              <a:endParaRPr lang="ko-KR" altLang="en-US" sz="2300" spc="50" dirty="0">
                <a:solidFill>
                  <a:schemeClr val="bg1"/>
                </a:solidFill>
                <a:latin typeface="Ubuntu"/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860B9A7-0EA4-4261-B312-E98DB4FD79E6}"/>
                </a:ext>
              </a:extLst>
            </p:cNvPr>
            <p:cNvSpPr txBox="1"/>
            <p:nvPr/>
          </p:nvSpPr>
          <p:spPr>
            <a:xfrm>
              <a:off x="4698620" y="2731319"/>
              <a:ext cx="1681201" cy="260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altLang="ko-KR" sz="2700" b="1" spc="50" dirty="0">
                  <a:solidFill>
                    <a:schemeClr val="bg1"/>
                  </a:solidFill>
                  <a:latin typeface="Ubuntu"/>
                  <a:cs typeface="Arial" pitchFamily="34" charset="0"/>
                </a:rPr>
                <a:t>Content  Here</a:t>
              </a:r>
              <a:endParaRPr lang="ko-KR" altLang="en-US" sz="2700" b="1" spc="50" dirty="0">
                <a:solidFill>
                  <a:schemeClr val="bg1"/>
                </a:solidFill>
                <a:latin typeface="Ubuntu"/>
                <a:cs typeface="Arial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222DE9D-0BBD-42AB-82CC-B63731417A7C}"/>
              </a:ext>
            </a:extLst>
          </p:cNvPr>
          <p:cNvSpPr txBox="1"/>
          <p:nvPr/>
        </p:nvSpPr>
        <p:spPr>
          <a:xfrm>
            <a:off x="17636443" y="6529468"/>
            <a:ext cx="1976601" cy="903213"/>
          </a:xfrm>
          <a:prstGeom prst="rect">
            <a:avLst/>
          </a:prstGeom>
          <a:noFill/>
          <a:ln w="12700">
            <a:noFill/>
          </a:ln>
        </p:spPr>
        <p:txBody>
          <a:bodyPr wrap="square" lIns="178198" tIns="89099" rIns="178198" bIns="89099" rtlCol="0" anchor="ctr">
            <a:spAutoFit/>
          </a:bodyPr>
          <a:lstStyle/>
          <a:p>
            <a:pPr algn="ctr"/>
            <a:r>
              <a:rPr lang="en-US" altLang="ko-KR" sz="4700" b="1" spc="50" dirty="0">
                <a:solidFill>
                  <a:schemeClr val="bg1"/>
                </a:solidFill>
                <a:latin typeface="Ubuntu"/>
                <a:cs typeface="Arial" pitchFamily="34" charset="0"/>
              </a:rPr>
              <a:t>2020</a:t>
            </a:r>
            <a:endParaRPr lang="ko-KR" altLang="en-US" sz="4700" b="1" spc="50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0F745BB-5F2C-4A88-899C-5E277D6AE622}"/>
              </a:ext>
            </a:extLst>
          </p:cNvPr>
          <p:cNvGrpSpPr/>
          <p:nvPr/>
        </p:nvGrpSpPr>
        <p:grpSpPr>
          <a:xfrm>
            <a:off x="18777102" y="7534712"/>
            <a:ext cx="4540097" cy="1832241"/>
            <a:chOff x="6866480" y="2747486"/>
            <a:chExt cx="1869971" cy="9411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99A2913-4BE9-47DD-B291-AB69EF3FAE62}"/>
                </a:ext>
              </a:extLst>
            </p:cNvPr>
            <p:cNvSpPr txBox="1"/>
            <p:nvPr/>
          </p:nvSpPr>
          <p:spPr>
            <a:xfrm>
              <a:off x="6866480" y="3095798"/>
              <a:ext cx="1869971" cy="5928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altLang="ko-KR" sz="2300" spc="50" dirty="0">
                  <a:solidFill>
                    <a:schemeClr val="bg1"/>
                  </a:solidFill>
                  <a:latin typeface="Ubuntu"/>
                  <a:cs typeface="Arial" pitchFamily="34" charset="0"/>
                </a:rPr>
                <a:t>Get a modern PowerPoint  Presentation that is beautifully designed.</a:t>
              </a:r>
              <a:endParaRPr lang="ko-KR" altLang="en-US" sz="2300" spc="50" dirty="0">
                <a:solidFill>
                  <a:schemeClr val="bg1"/>
                </a:solidFill>
                <a:latin typeface="Ubuntu"/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65791BA-972E-4ECD-92E2-7335718EE1C4}"/>
                </a:ext>
              </a:extLst>
            </p:cNvPr>
            <p:cNvSpPr txBox="1"/>
            <p:nvPr/>
          </p:nvSpPr>
          <p:spPr>
            <a:xfrm>
              <a:off x="6866480" y="2747486"/>
              <a:ext cx="1681201" cy="260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altLang="ko-KR" sz="2700" b="1" spc="50" dirty="0">
                  <a:solidFill>
                    <a:schemeClr val="bg1"/>
                  </a:solidFill>
                  <a:latin typeface="Ubuntu"/>
                  <a:cs typeface="Arial" pitchFamily="34" charset="0"/>
                </a:rPr>
                <a:t>Content  Here</a:t>
              </a:r>
              <a:endParaRPr lang="ko-KR" altLang="en-US" sz="2700" b="1" spc="50" dirty="0">
                <a:solidFill>
                  <a:schemeClr val="bg1"/>
                </a:solidFill>
                <a:latin typeface="Ubuntu"/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18E8A96-DDE9-419F-BB81-3D04A4CB242D}"/>
              </a:ext>
            </a:extLst>
          </p:cNvPr>
          <p:cNvSpPr txBox="1"/>
          <p:nvPr/>
        </p:nvSpPr>
        <p:spPr>
          <a:xfrm>
            <a:off x="1483998" y="11569208"/>
            <a:ext cx="2097402" cy="903213"/>
          </a:xfrm>
          <a:prstGeom prst="rect">
            <a:avLst/>
          </a:prstGeom>
          <a:noFill/>
          <a:ln w="12700">
            <a:noFill/>
          </a:ln>
        </p:spPr>
        <p:txBody>
          <a:bodyPr wrap="square" lIns="178198" tIns="89099" rIns="178198" bIns="89099" rtlCol="0" anchor="ctr">
            <a:spAutoFit/>
          </a:bodyPr>
          <a:lstStyle/>
          <a:p>
            <a:pPr algn="ctr"/>
            <a:r>
              <a:rPr lang="en-US" altLang="ko-KR" sz="4700" b="1" spc="50" dirty="0">
                <a:solidFill>
                  <a:schemeClr val="bg1"/>
                </a:solidFill>
                <a:latin typeface="Ubuntu"/>
                <a:cs typeface="Arial" pitchFamily="34" charset="0"/>
              </a:rPr>
              <a:t>2015</a:t>
            </a:r>
            <a:endParaRPr lang="ko-KR" altLang="en-US" sz="4700" b="1" spc="50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1D66D0C-5E28-42A1-BD77-E804956741C9}"/>
              </a:ext>
            </a:extLst>
          </p:cNvPr>
          <p:cNvGrpSpPr/>
          <p:nvPr/>
        </p:nvGrpSpPr>
        <p:grpSpPr>
          <a:xfrm>
            <a:off x="2547888" y="9637617"/>
            <a:ext cx="4995913" cy="1832243"/>
            <a:chOff x="1418889" y="4311265"/>
            <a:chExt cx="2057712" cy="94117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BBAF62E-1B75-4B74-9E8C-02E67DDB2185}"/>
                </a:ext>
              </a:extLst>
            </p:cNvPr>
            <p:cNvSpPr txBox="1"/>
            <p:nvPr/>
          </p:nvSpPr>
          <p:spPr>
            <a:xfrm>
              <a:off x="1418889" y="4659578"/>
              <a:ext cx="2057712" cy="5928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altLang="ko-KR" sz="2300" spc="50" dirty="0">
                  <a:solidFill>
                    <a:schemeClr val="bg1"/>
                  </a:solidFill>
                  <a:latin typeface="Ubuntu"/>
                  <a:cs typeface="Arial" pitchFamily="34" charset="0"/>
                </a:rPr>
                <a:t>Get a modern PowerPoint  Presentation that is beautifully designed.</a:t>
              </a:r>
              <a:endParaRPr lang="ko-KR" altLang="en-US" sz="2300" spc="50" dirty="0">
                <a:solidFill>
                  <a:schemeClr val="bg1"/>
                </a:solidFill>
                <a:latin typeface="Ubuntu"/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289C267-87DA-4172-928E-F415BA34DE8A}"/>
                </a:ext>
              </a:extLst>
            </p:cNvPr>
            <p:cNvSpPr txBox="1"/>
            <p:nvPr/>
          </p:nvSpPr>
          <p:spPr>
            <a:xfrm>
              <a:off x="1418889" y="4311265"/>
              <a:ext cx="1681201" cy="260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altLang="ko-KR" sz="2700" b="1" spc="50" dirty="0">
                  <a:solidFill>
                    <a:schemeClr val="bg1"/>
                  </a:solidFill>
                  <a:latin typeface="Ubuntu"/>
                  <a:cs typeface="Arial" pitchFamily="34" charset="0"/>
                </a:rPr>
                <a:t>Content  Here</a:t>
              </a:r>
              <a:endParaRPr lang="ko-KR" altLang="en-US" sz="2700" b="1" spc="50" dirty="0">
                <a:solidFill>
                  <a:schemeClr val="bg1"/>
                </a:solidFill>
                <a:latin typeface="Ubuntu"/>
                <a:cs typeface="Arial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7A7779-906A-4A42-B606-79231DFFDBEF}"/>
              </a:ext>
            </a:extLst>
          </p:cNvPr>
          <p:cNvSpPr txBox="1"/>
          <p:nvPr/>
        </p:nvSpPr>
        <p:spPr>
          <a:xfrm>
            <a:off x="7944976" y="11569208"/>
            <a:ext cx="2265824" cy="903213"/>
          </a:xfrm>
          <a:prstGeom prst="rect">
            <a:avLst/>
          </a:prstGeom>
          <a:noFill/>
          <a:ln w="12700">
            <a:noFill/>
          </a:ln>
        </p:spPr>
        <p:txBody>
          <a:bodyPr wrap="square" lIns="178198" tIns="89099" rIns="178198" bIns="89099" rtlCol="0" anchor="ctr">
            <a:spAutoFit/>
          </a:bodyPr>
          <a:lstStyle/>
          <a:p>
            <a:pPr algn="ctr"/>
            <a:r>
              <a:rPr lang="en-US" altLang="ko-KR" sz="4700" b="1" spc="50" dirty="0">
                <a:solidFill>
                  <a:schemeClr val="bg1"/>
                </a:solidFill>
                <a:latin typeface="Ubuntu"/>
                <a:cs typeface="Arial" pitchFamily="34" charset="0"/>
              </a:rPr>
              <a:t>2017</a:t>
            </a:r>
            <a:endParaRPr lang="ko-KR" altLang="en-US" sz="4700" b="1" spc="50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4B35C199-69FD-44A5-A7EF-194C170B3534}"/>
              </a:ext>
            </a:extLst>
          </p:cNvPr>
          <p:cNvGrpSpPr/>
          <p:nvPr/>
        </p:nvGrpSpPr>
        <p:grpSpPr>
          <a:xfrm>
            <a:off x="9039574" y="9637617"/>
            <a:ext cx="5286734" cy="1832243"/>
            <a:chOff x="3584592" y="4311265"/>
            <a:chExt cx="2177495" cy="94117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1550DB7-788F-4F8E-B3B9-CC7C6923F1EC}"/>
                </a:ext>
              </a:extLst>
            </p:cNvPr>
            <p:cNvSpPr txBox="1"/>
            <p:nvPr/>
          </p:nvSpPr>
          <p:spPr>
            <a:xfrm>
              <a:off x="3584592" y="4659578"/>
              <a:ext cx="2177495" cy="5928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altLang="ko-KR" sz="2300" spc="50" dirty="0">
                  <a:solidFill>
                    <a:schemeClr val="bg1"/>
                  </a:solidFill>
                  <a:latin typeface="Ubuntu"/>
                  <a:cs typeface="Arial" pitchFamily="34" charset="0"/>
                </a:rPr>
                <a:t>Get a modern PowerPoint  Presentation that is beautifully designed.</a:t>
              </a:r>
              <a:endParaRPr lang="ko-KR" altLang="en-US" sz="2300" spc="50" dirty="0">
                <a:solidFill>
                  <a:schemeClr val="bg1"/>
                </a:solidFill>
                <a:latin typeface="Ubuntu"/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99D6DB6-3008-476E-9555-C763BE41BC7E}"/>
                </a:ext>
              </a:extLst>
            </p:cNvPr>
            <p:cNvSpPr txBox="1"/>
            <p:nvPr/>
          </p:nvSpPr>
          <p:spPr>
            <a:xfrm>
              <a:off x="3584592" y="4311265"/>
              <a:ext cx="1681201" cy="260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altLang="ko-KR" sz="2700" b="1" spc="50" dirty="0">
                  <a:solidFill>
                    <a:schemeClr val="bg1"/>
                  </a:solidFill>
                  <a:latin typeface="Ubuntu"/>
                  <a:cs typeface="Arial" pitchFamily="34" charset="0"/>
                </a:rPr>
                <a:t>Content  Here</a:t>
              </a:r>
              <a:endParaRPr lang="ko-KR" altLang="en-US" sz="2700" b="1" spc="50" dirty="0">
                <a:solidFill>
                  <a:schemeClr val="bg1"/>
                </a:solidFill>
                <a:latin typeface="Ubuntu"/>
                <a:cs typeface="Arial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22FC839-76D8-49C1-9122-F9ACC54A6EDE}"/>
              </a:ext>
            </a:extLst>
          </p:cNvPr>
          <p:cNvSpPr txBox="1"/>
          <p:nvPr/>
        </p:nvSpPr>
        <p:spPr>
          <a:xfrm>
            <a:off x="14405954" y="11569208"/>
            <a:ext cx="2358046" cy="903213"/>
          </a:xfrm>
          <a:prstGeom prst="rect">
            <a:avLst/>
          </a:prstGeom>
          <a:noFill/>
          <a:ln w="12700">
            <a:noFill/>
          </a:ln>
        </p:spPr>
        <p:txBody>
          <a:bodyPr wrap="square" lIns="178198" tIns="89099" rIns="178198" bIns="89099" rtlCol="0" anchor="ctr">
            <a:spAutoFit/>
          </a:bodyPr>
          <a:lstStyle/>
          <a:p>
            <a:pPr algn="ctr"/>
            <a:r>
              <a:rPr lang="en-US" altLang="ko-KR" sz="4700" b="1" spc="50" dirty="0">
                <a:solidFill>
                  <a:schemeClr val="bg1"/>
                </a:solidFill>
                <a:latin typeface="Ubuntu"/>
                <a:cs typeface="Arial" pitchFamily="34" charset="0"/>
              </a:rPr>
              <a:t>2019</a:t>
            </a:r>
            <a:endParaRPr lang="ko-KR" altLang="en-US" sz="4700" b="1" spc="50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DBDB3E47-48E5-4876-8D3A-E10E94CEE868}"/>
              </a:ext>
            </a:extLst>
          </p:cNvPr>
          <p:cNvGrpSpPr/>
          <p:nvPr/>
        </p:nvGrpSpPr>
        <p:grpSpPr>
          <a:xfrm>
            <a:off x="15531262" y="9637617"/>
            <a:ext cx="5042740" cy="1832243"/>
            <a:chOff x="5750295" y="4311265"/>
            <a:chExt cx="2076999" cy="94117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344FC7D-73E6-4B59-A9F8-ED146DC8A256}"/>
                </a:ext>
              </a:extLst>
            </p:cNvPr>
            <p:cNvSpPr txBox="1"/>
            <p:nvPr/>
          </p:nvSpPr>
          <p:spPr>
            <a:xfrm>
              <a:off x="5750295" y="4659578"/>
              <a:ext cx="2076999" cy="5928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altLang="ko-KR" sz="2300" spc="50" dirty="0">
                  <a:solidFill>
                    <a:schemeClr val="bg1"/>
                  </a:solidFill>
                  <a:latin typeface="Ubuntu"/>
                  <a:cs typeface="Arial" pitchFamily="34" charset="0"/>
                </a:rPr>
                <a:t>Get a modern PowerPoint  Presentation that is beautifully designed.</a:t>
              </a:r>
              <a:endParaRPr lang="ko-KR" altLang="en-US" sz="2300" spc="50" dirty="0">
                <a:solidFill>
                  <a:schemeClr val="bg1"/>
                </a:solidFill>
                <a:latin typeface="Ubuntu"/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4AEB3382-136C-4B2F-A607-A29723FFD89B}"/>
                </a:ext>
              </a:extLst>
            </p:cNvPr>
            <p:cNvSpPr txBox="1"/>
            <p:nvPr/>
          </p:nvSpPr>
          <p:spPr>
            <a:xfrm>
              <a:off x="5750295" y="4311265"/>
              <a:ext cx="1681201" cy="26086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altLang="ko-KR" sz="2700" b="1" spc="50" dirty="0">
                  <a:solidFill>
                    <a:schemeClr val="bg1"/>
                  </a:solidFill>
                  <a:latin typeface="Ubuntu"/>
                  <a:cs typeface="Arial" pitchFamily="34" charset="0"/>
                </a:rPr>
                <a:t>Content  Here</a:t>
              </a:r>
              <a:endParaRPr lang="ko-KR" altLang="en-US" sz="2700" b="1" spc="50" dirty="0">
                <a:solidFill>
                  <a:schemeClr val="bg1"/>
                </a:solidFill>
                <a:latin typeface="Ubuntu"/>
                <a:cs typeface="Arial" pitchFamily="34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15148560" y="3170237"/>
            <a:ext cx="28346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25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"/>
            <a:ext cx="23774400" cy="1335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064" y="0"/>
            <a:ext cx="23787464" cy="13350875"/>
          </a:xfrm>
          <a:prstGeom prst="rect">
            <a:avLst/>
          </a:prstGeom>
          <a:solidFill>
            <a:srgbClr val="385723">
              <a:alpha val="90000"/>
            </a:srgbClr>
          </a:solidFill>
          <a:ln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23838" y="748978"/>
            <a:ext cx="12073762" cy="1797501"/>
          </a:xfrm>
          <a:prstGeom prst="rect">
            <a:avLst/>
          </a:prstGeom>
          <a:noFill/>
          <a:ln>
            <a:noFill/>
          </a:ln>
        </p:spPr>
        <p:txBody>
          <a:bodyPr wrap="square" lIns="178198" tIns="89099" rIns="178198" bIns="89099" rtlCol="0" anchor="ctr">
            <a:spAutoFit/>
          </a:bodyPr>
          <a:lstStyle/>
          <a:p>
            <a:r>
              <a:rPr lang="en-US" altLang="ko-KR" sz="10500" b="1" spc="200" dirty="0" smtClean="0">
                <a:solidFill>
                  <a:schemeClr val="bg1"/>
                </a:solidFill>
                <a:latin typeface="Ubuntu"/>
                <a:cs typeface="Arial" pitchFamily="34" charset="0"/>
              </a:rPr>
              <a:t>Military Batch</a:t>
            </a:r>
            <a:endParaRPr lang="ko-KR" altLang="en-US" sz="10500" b="1" spc="200" dirty="0">
              <a:solidFill>
                <a:schemeClr val="bg1"/>
              </a:solidFill>
              <a:latin typeface="Ubuntu"/>
              <a:cs typeface="Arial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0134600" y="3094037"/>
            <a:ext cx="28346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3771928" y="7839446"/>
            <a:ext cx="1371545" cy="1777072"/>
            <a:chOff x="0" y="0"/>
            <a:chExt cx="2759541" cy="3573353"/>
          </a:xfrm>
          <a:solidFill>
            <a:schemeClr val="bg1"/>
          </a:solidFill>
        </p:grpSpPr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0" y="0"/>
              <a:ext cx="2759541" cy="3573353"/>
            </a:xfrm>
            <a:custGeom>
              <a:avLst/>
              <a:gdLst>
                <a:gd name="T0" fmla="*/ 708 w 733"/>
                <a:gd name="T1" fmla="*/ 0 h 951"/>
                <a:gd name="T2" fmla="*/ 27 w 733"/>
                <a:gd name="T3" fmla="*/ 0 h 951"/>
                <a:gd name="T4" fmla="*/ 0 w 733"/>
                <a:gd name="T5" fmla="*/ 25 h 951"/>
                <a:gd name="T6" fmla="*/ 0 w 733"/>
                <a:gd name="T7" fmla="*/ 739 h 951"/>
                <a:gd name="T8" fmla="*/ 14 w 733"/>
                <a:gd name="T9" fmla="*/ 762 h 951"/>
                <a:gd name="T10" fmla="*/ 355 w 733"/>
                <a:gd name="T11" fmla="*/ 948 h 951"/>
                <a:gd name="T12" fmla="*/ 367 w 733"/>
                <a:gd name="T13" fmla="*/ 951 h 951"/>
                <a:gd name="T14" fmla="*/ 380 w 733"/>
                <a:gd name="T15" fmla="*/ 948 h 951"/>
                <a:gd name="T16" fmla="*/ 720 w 733"/>
                <a:gd name="T17" fmla="*/ 762 h 951"/>
                <a:gd name="T18" fmla="*/ 733 w 733"/>
                <a:gd name="T19" fmla="*/ 739 h 951"/>
                <a:gd name="T20" fmla="*/ 733 w 733"/>
                <a:gd name="T21" fmla="*/ 25 h 951"/>
                <a:gd name="T22" fmla="*/ 708 w 733"/>
                <a:gd name="T23" fmla="*/ 0 h 951"/>
                <a:gd name="T24" fmla="*/ 682 w 733"/>
                <a:gd name="T25" fmla="*/ 724 h 951"/>
                <a:gd name="T26" fmla="*/ 366 w 733"/>
                <a:gd name="T27" fmla="*/ 897 h 951"/>
                <a:gd name="T28" fmla="*/ 51 w 733"/>
                <a:gd name="T29" fmla="*/ 724 h 951"/>
                <a:gd name="T30" fmla="*/ 51 w 733"/>
                <a:gd name="T31" fmla="*/ 51 h 951"/>
                <a:gd name="T32" fmla="*/ 682 w 733"/>
                <a:gd name="T33" fmla="*/ 51 h 951"/>
                <a:gd name="T34" fmla="*/ 682 w 733"/>
                <a:gd name="T35" fmla="*/ 724 h 951"/>
                <a:gd name="T36" fmla="*/ 682 w 733"/>
                <a:gd name="T37" fmla="*/ 724 h 951"/>
                <a:gd name="T38" fmla="*/ 682 w 733"/>
                <a:gd name="T39" fmla="*/ 724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3" h="951">
                  <a:moveTo>
                    <a:pt x="708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3" y="0"/>
                    <a:pt x="0" y="11"/>
                    <a:pt x="0" y="25"/>
                  </a:cubicBezTo>
                  <a:cubicBezTo>
                    <a:pt x="0" y="739"/>
                    <a:pt x="0" y="739"/>
                    <a:pt x="0" y="739"/>
                  </a:cubicBezTo>
                  <a:cubicBezTo>
                    <a:pt x="0" y="748"/>
                    <a:pt x="6" y="757"/>
                    <a:pt x="14" y="762"/>
                  </a:cubicBezTo>
                  <a:cubicBezTo>
                    <a:pt x="355" y="948"/>
                    <a:pt x="355" y="948"/>
                    <a:pt x="355" y="948"/>
                  </a:cubicBezTo>
                  <a:cubicBezTo>
                    <a:pt x="359" y="950"/>
                    <a:pt x="363" y="951"/>
                    <a:pt x="367" y="951"/>
                  </a:cubicBezTo>
                  <a:cubicBezTo>
                    <a:pt x="372" y="951"/>
                    <a:pt x="376" y="950"/>
                    <a:pt x="380" y="948"/>
                  </a:cubicBezTo>
                  <a:cubicBezTo>
                    <a:pt x="720" y="762"/>
                    <a:pt x="720" y="762"/>
                    <a:pt x="720" y="762"/>
                  </a:cubicBezTo>
                  <a:cubicBezTo>
                    <a:pt x="728" y="757"/>
                    <a:pt x="733" y="748"/>
                    <a:pt x="733" y="739"/>
                  </a:cubicBezTo>
                  <a:cubicBezTo>
                    <a:pt x="733" y="25"/>
                    <a:pt x="733" y="25"/>
                    <a:pt x="733" y="25"/>
                  </a:cubicBezTo>
                  <a:cubicBezTo>
                    <a:pt x="733" y="11"/>
                    <a:pt x="722" y="0"/>
                    <a:pt x="708" y="0"/>
                  </a:cubicBezTo>
                  <a:close/>
                  <a:moveTo>
                    <a:pt x="682" y="724"/>
                  </a:moveTo>
                  <a:cubicBezTo>
                    <a:pt x="366" y="897"/>
                    <a:pt x="366" y="897"/>
                    <a:pt x="366" y="897"/>
                  </a:cubicBezTo>
                  <a:cubicBezTo>
                    <a:pt x="51" y="724"/>
                    <a:pt x="51" y="724"/>
                    <a:pt x="51" y="72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682" y="51"/>
                    <a:pt x="682" y="51"/>
                    <a:pt x="682" y="51"/>
                  </a:cubicBezTo>
                  <a:lnTo>
                    <a:pt x="682" y="724"/>
                  </a:lnTo>
                  <a:close/>
                  <a:moveTo>
                    <a:pt x="682" y="724"/>
                  </a:moveTo>
                  <a:cubicBezTo>
                    <a:pt x="682" y="724"/>
                    <a:pt x="682" y="724"/>
                    <a:pt x="682" y="72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577516" y="2069432"/>
              <a:ext cx="1600102" cy="886989"/>
            </a:xfrm>
            <a:custGeom>
              <a:avLst/>
              <a:gdLst>
                <a:gd name="T0" fmla="*/ 2520 w 2520"/>
                <a:gd name="T1" fmla="*/ 710 h 1397"/>
                <a:gd name="T2" fmla="*/ 2520 w 2520"/>
                <a:gd name="T3" fmla="*/ 0 h 1397"/>
                <a:gd name="T4" fmla="*/ 1263 w 2520"/>
                <a:gd name="T5" fmla="*/ 663 h 1397"/>
                <a:gd name="T6" fmla="*/ 0 w 2520"/>
                <a:gd name="T7" fmla="*/ 0 h 1397"/>
                <a:gd name="T8" fmla="*/ 0 w 2520"/>
                <a:gd name="T9" fmla="*/ 710 h 1397"/>
                <a:gd name="T10" fmla="*/ 1263 w 2520"/>
                <a:gd name="T11" fmla="*/ 1397 h 1397"/>
                <a:gd name="T12" fmla="*/ 2520 w 2520"/>
                <a:gd name="T13" fmla="*/ 710 h 1397"/>
                <a:gd name="T14" fmla="*/ 2520 w 2520"/>
                <a:gd name="T15" fmla="*/ 710 h 1397"/>
                <a:gd name="T16" fmla="*/ 2520 w 2520"/>
                <a:gd name="T17" fmla="*/ 710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97">
                  <a:moveTo>
                    <a:pt x="2520" y="710"/>
                  </a:moveTo>
                  <a:lnTo>
                    <a:pt x="2520" y="0"/>
                  </a:lnTo>
                  <a:lnTo>
                    <a:pt x="1263" y="663"/>
                  </a:lnTo>
                  <a:lnTo>
                    <a:pt x="0" y="0"/>
                  </a:lnTo>
                  <a:lnTo>
                    <a:pt x="0" y="710"/>
                  </a:lnTo>
                  <a:lnTo>
                    <a:pt x="1263" y="1397"/>
                  </a:lnTo>
                  <a:lnTo>
                    <a:pt x="2520" y="710"/>
                  </a:lnTo>
                  <a:close/>
                  <a:moveTo>
                    <a:pt x="2520" y="710"/>
                  </a:moveTo>
                  <a:lnTo>
                    <a:pt x="2520" y="7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577516" y="1395663"/>
              <a:ext cx="1600102" cy="886354"/>
            </a:xfrm>
            <a:custGeom>
              <a:avLst/>
              <a:gdLst>
                <a:gd name="T0" fmla="*/ 2520 w 2520"/>
                <a:gd name="T1" fmla="*/ 710 h 1396"/>
                <a:gd name="T2" fmla="*/ 2520 w 2520"/>
                <a:gd name="T3" fmla="*/ 0 h 1396"/>
                <a:gd name="T4" fmla="*/ 1263 w 2520"/>
                <a:gd name="T5" fmla="*/ 662 h 1396"/>
                <a:gd name="T6" fmla="*/ 0 w 2520"/>
                <a:gd name="T7" fmla="*/ 0 h 1396"/>
                <a:gd name="T8" fmla="*/ 0 w 2520"/>
                <a:gd name="T9" fmla="*/ 710 h 1396"/>
                <a:gd name="T10" fmla="*/ 1263 w 2520"/>
                <a:gd name="T11" fmla="*/ 1396 h 1396"/>
                <a:gd name="T12" fmla="*/ 2520 w 2520"/>
                <a:gd name="T13" fmla="*/ 710 h 1396"/>
                <a:gd name="T14" fmla="*/ 2520 w 2520"/>
                <a:gd name="T15" fmla="*/ 710 h 1396"/>
                <a:gd name="T16" fmla="*/ 2520 w 2520"/>
                <a:gd name="T17" fmla="*/ 710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0" h="1396">
                  <a:moveTo>
                    <a:pt x="2520" y="710"/>
                  </a:moveTo>
                  <a:lnTo>
                    <a:pt x="2520" y="0"/>
                  </a:lnTo>
                  <a:lnTo>
                    <a:pt x="1263" y="662"/>
                  </a:lnTo>
                  <a:lnTo>
                    <a:pt x="0" y="0"/>
                  </a:lnTo>
                  <a:lnTo>
                    <a:pt x="0" y="710"/>
                  </a:lnTo>
                  <a:lnTo>
                    <a:pt x="1263" y="1396"/>
                  </a:lnTo>
                  <a:lnTo>
                    <a:pt x="2520" y="710"/>
                  </a:lnTo>
                  <a:close/>
                  <a:moveTo>
                    <a:pt x="2520" y="710"/>
                  </a:moveTo>
                  <a:lnTo>
                    <a:pt x="2520" y="7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866274" y="409074"/>
              <a:ext cx="1042606" cy="988577"/>
            </a:xfrm>
            <a:custGeom>
              <a:avLst/>
              <a:gdLst>
                <a:gd name="T0" fmla="*/ 308 w 1642"/>
                <a:gd name="T1" fmla="*/ 1557 h 1557"/>
                <a:gd name="T2" fmla="*/ 818 w 1642"/>
                <a:gd name="T3" fmla="*/ 1190 h 1557"/>
                <a:gd name="T4" fmla="*/ 1328 w 1642"/>
                <a:gd name="T5" fmla="*/ 1557 h 1557"/>
                <a:gd name="T6" fmla="*/ 1132 w 1642"/>
                <a:gd name="T7" fmla="*/ 965 h 1557"/>
                <a:gd name="T8" fmla="*/ 1642 w 1642"/>
                <a:gd name="T9" fmla="*/ 598 h 1557"/>
                <a:gd name="T10" fmla="*/ 1013 w 1642"/>
                <a:gd name="T11" fmla="*/ 598 h 1557"/>
                <a:gd name="T12" fmla="*/ 818 w 1642"/>
                <a:gd name="T13" fmla="*/ 0 h 1557"/>
                <a:gd name="T14" fmla="*/ 622 w 1642"/>
                <a:gd name="T15" fmla="*/ 598 h 1557"/>
                <a:gd name="T16" fmla="*/ 0 w 1642"/>
                <a:gd name="T17" fmla="*/ 598 h 1557"/>
                <a:gd name="T18" fmla="*/ 504 w 1642"/>
                <a:gd name="T19" fmla="*/ 965 h 1557"/>
                <a:gd name="T20" fmla="*/ 308 w 1642"/>
                <a:gd name="T21" fmla="*/ 1557 h 1557"/>
                <a:gd name="T22" fmla="*/ 308 w 1642"/>
                <a:gd name="T23" fmla="*/ 1557 h 1557"/>
                <a:gd name="T24" fmla="*/ 308 w 1642"/>
                <a:gd name="T25" fmla="*/ 1557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42" h="1557">
                  <a:moveTo>
                    <a:pt x="308" y="1557"/>
                  </a:moveTo>
                  <a:lnTo>
                    <a:pt x="818" y="1190"/>
                  </a:lnTo>
                  <a:lnTo>
                    <a:pt x="1328" y="1557"/>
                  </a:lnTo>
                  <a:lnTo>
                    <a:pt x="1132" y="965"/>
                  </a:lnTo>
                  <a:lnTo>
                    <a:pt x="1642" y="598"/>
                  </a:lnTo>
                  <a:lnTo>
                    <a:pt x="1013" y="598"/>
                  </a:lnTo>
                  <a:lnTo>
                    <a:pt x="818" y="0"/>
                  </a:lnTo>
                  <a:lnTo>
                    <a:pt x="622" y="598"/>
                  </a:lnTo>
                  <a:lnTo>
                    <a:pt x="0" y="598"/>
                  </a:lnTo>
                  <a:lnTo>
                    <a:pt x="504" y="965"/>
                  </a:lnTo>
                  <a:lnTo>
                    <a:pt x="308" y="1557"/>
                  </a:lnTo>
                  <a:close/>
                  <a:moveTo>
                    <a:pt x="308" y="1557"/>
                  </a:moveTo>
                  <a:lnTo>
                    <a:pt x="308" y="155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8300495" y="7839446"/>
            <a:ext cx="1575211" cy="1492711"/>
            <a:chOff x="0" y="0"/>
            <a:chExt cx="3553434" cy="3368620"/>
          </a:xfrm>
          <a:solidFill>
            <a:schemeClr val="bg1"/>
          </a:solidFill>
        </p:grpSpPr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1323474" y="3007895"/>
              <a:ext cx="923918" cy="217166"/>
            </a:xfrm>
            <a:custGeom>
              <a:avLst/>
              <a:gdLst>
                <a:gd name="T0" fmla="*/ 122 w 246"/>
                <a:gd name="T1" fmla="*/ 6 h 58"/>
                <a:gd name="T2" fmla="*/ 54 w 246"/>
                <a:gd name="T3" fmla="*/ 0 h 58"/>
                <a:gd name="T4" fmla="*/ 0 w 246"/>
                <a:gd name="T5" fmla="*/ 39 h 58"/>
                <a:gd name="T6" fmla="*/ 122 w 246"/>
                <a:gd name="T7" fmla="*/ 58 h 58"/>
                <a:gd name="T8" fmla="*/ 246 w 246"/>
                <a:gd name="T9" fmla="*/ 39 h 58"/>
                <a:gd name="T10" fmla="*/ 192 w 246"/>
                <a:gd name="T11" fmla="*/ 0 h 58"/>
                <a:gd name="T12" fmla="*/ 122 w 246"/>
                <a:gd name="T13" fmla="*/ 6 h 58"/>
                <a:gd name="T14" fmla="*/ 122 w 246"/>
                <a:gd name="T15" fmla="*/ 6 h 58"/>
                <a:gd name="T16" fmla="*/ 122 w 246"/>
                <a:gd name="T17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58">
                  <a:moveTo>
                    <a:pt x="122" y="6"/>
                  </a:moveTo>
                  <a:cubicBezTo>
                    <a:pt x="99" y="6"/>
                    <a:pt x="76" y="4"/>
                    <a:pt x="54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39" y="51"/>
                    <a:pt x="80" y="58"/>
                    <a:pt x="122" y="58"/>
                  </a:cubicBezTo>
                  <a:cubicBezTo>
                    <a:pt x="165" y="58"/>
                    <a:pt x="207" y="51"/>
                    <a:pt x="246" y="39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69" y="4"/>
                    <a:pt x="146" y="6"/>
                    <a:pt x="122" y="6"/>
                  </a:cubicBezTo>
                  <a:close/>
                  <a:moveTo>
                    <a:pt x="122" y="6"/>
                  </a:moveTo>
                  <a:cubicBezTo>
                    <a:pt x="122" y="6"/>
                    <a:pt x="122" y="6"/>
                    <a:pt x="122" y="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360947" y="168442"/>
              <a:ext cx="1164581" cy="920735"/>
            </a:xfrm>
            <a:custGeom>
              <a:avLst/>
              <a:gdLst>
                <a:gd name="T0" fmla="*/ 292 w 310"/>
                <a:gd name="T1" fmla="*/ 56 h 246"/>
                <a:gd name="T2" fmla="*/ 310 w 310"/>
                <a:gd name="T3" fmla="*/ 0 h 246"/>
                <a:gd name="T4" fmla="*/ 0 w 310"/>
                <a:gd name="T5" fmla="*/ 246 h 246"/>
                <a:gd name="T6" fmla="*/ 56 w 310"/>
                <a:gd name="T7" fmla="*/ 246 h 246"/>
                <a:gd name="T8" fmla="*/ 292 w 310"/>
                <a:gd name="T9" fmla="*/ 56 h 246"/>
                <a:gd name="T10" fmla="*/ 292 w 310"/>
                <a:gd name="T11" fmla="*/ 56 h 246"/>
                <a:gd name="T12" fmla="*/ 292 w 310"/>
                <a:gd name="T13" fmla="*/ 5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0" h="246">
                  <a:moveTo>
                    <a:pt x="292" y="56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170" y="24"/>
                    <a:pt x="54" y="119"/>
                    <a:pt x="0" y="246"/>
                  </a:cubicBezTo>
                  <a:cubicBezTo>
                    <a:pt x="56" y="246"/>
                    <a:pt x="56" y="246"/>
                    <a:pt x="56" y="246"/>
                  </a:cubicBezTo>
                  <a:cubicBezTo>
                    <a:pt x="103" y="153"/>
                    <a:pt x="188" y="82"/>
                    <a:pt x="292" y="56"/>
                  </a:cubicBezTo>
                  <a:close/>
                  <a:moveTo>
                    <a:pt x="292" y="56"/>
                  </a:moveTo>
                  <a:cubicBezTo>
                    <a:pt x="292" y="56"/>
                    <a:pt x="292" y="56"/>
                    <a:pt x="292" y="5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240632" y="1684421"/>
              <a:ext cx="506726" cy="1062973"/>
            </a:xfrm>
            <a:custGeom>
              <a:avLst/>
              <a:gdLst>
                <a:gd name="T0" fmla="*/ 53 w 135"/>
                <a:gd name="T1" fmla="*/ 39 h 284"/>
                <a:gd name="T2" fmla="*/ 0 w 135"/>
                <a:gd name="T3" fmla="*/ 0 h 284"/>
                <a:gd name="T4" fmla="*/ 117 w 135"/>
                <a:gd name="T5" fmla="*/ 284 h 284"/>
                <a:gd name="T6" fmla="*/ 135 w 135"/>
                <a:gd name="T7" fmla="*/ 227 h 284"/>
                <a:gd name="T8" fmla="*/ 53 w 135"/>
                <a:gd name="T9" fmla="*/ 39 h 284"/>
                <a:gd name="T10" fmla="*/ 53 w 135"/>
                <a:gd name="T11" fmla="*/ 39 h 284"/>
                <a:gd name="T12" fmla="*/ 53 w 135"/>
                <a:gd name="T13" fmla="*/ 3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284">
                  <a:moveTo>
                    <a:pt x="53" y="3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0"/>
                    <a:pt x="45" y="210"/>
                    <a:pt x="117" y="284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91" y="175"/>
                    <a:pt x="62" y="110"/>
                    <a:pt x="53" y="39"/>
                  </a:cubicBezTo>
                  <a:close/>
                  <a:moveTo>
                    <a:pt x="53" y="39"/>
                  </a:moveTo>
                  <a:cubicBezTo>
                    <a:pt x="53" y="39"/>
                    <a:pt x="53" y="39"/>
                    <a:pt x="53" y="3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2815389" y="1708484"/>
              <a:ext cx="503551" cy="1051543"/>
            </a:xfrm>
            <a:custGeom>
              <a:avLst/>
              <a:gdLst>
                <a:gd name="T0" fmla="*/ 80 w 134"/>
                <a:gd name="T1" fmla="*/ 40 h 281"/>
                <a:gd name="T2" fmla="*/ 0 w 134"/>
                <a:gd name="T3" fmla="*/ 225 h 281"/>
                <a:gd name="T4" fmla="*/ 18 w 134"/>
                <a:gd name="T5" fmla="*/ 281 h 281"/>
                <a:gd name="T6" fmla="*/ 134 w 134"/>
                <a:gd name="T7" fmla="*/ 0 h 281"/>
                <a:gd name="T8" fmla="*/ 80 w 134"/>
                <a:gd name="T9" fmla="*/ 40 h 281"/>
                <a:gd name="T10" fmla="*/ 80 w 134"/>
                <a:gd name="T11" fmla="*/ 40 h 281"/>
                <a:gd name="T12" fmla="*/ 80 w 134"/>
                <a:gd name="T13" fmla="*/ 4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281">
                  <a:moveTo>
                    <a:pt x="80" y="40"/>
                  </a:moveTo>
                  <a:cubicBezTo>
                    <a:pt x="71" y="109"/>
                    <a:pt x="43" y="173"/>
                    <a:pt x="0" y="225"/>
                  </a:cubicBezTo>
                  <a:cubicBezTo>
                    <a:pt x="18" y="281"/>
                    <a:pt x="18" y="281"/>
                    <a:pt x="18" y="281"/>
                  </a:cubicBezTo>
                  <a:cubicBezTo>
                    <a:pt x="89" y="208"/>
                    <a:pt x="133" y="109"/>
                    <a:pt x="134" y="0"/>
                  </a:cubicBezTo>
                  <a:lnTo>
                    <a:pt x="80" y="40"/>
                  </a:lnTo>
                  <a:close/>
                  <a:moveTo>
                    <a:pt x="80" y="40"/>
                  </a:moveTo>
                  <a:cubicBezTo>
                    <a:pt x="80" y="40"/>
                    <a:pt x="80" y="40"/>
                    <a:pt x="80" y="4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2045368" y="168442"/>
              <a:ext cx="1156961" cy="916925"/>
            </a:xfrm>
            <a:custGeom>
              <a:avLst/>
              <a:gdLst>
                <a:gd name="T0" fmla="*/ 252 w 308"/>
                <a:gd name="T1" fmla="*/ 245 h 245"/>
                <a:gd name="T2" fmla="*/ 308 w 308"/>
                <a:gd name="T3" fmla="*/ 245 h 245"/>
                <a:gd name="T4" fmla="*/ 0 w 308"/>
                <a:gd name="T5" fmla="*/ 0 h 245"/>
                <a:gd name="T6" fmla="*/ 19 w 308"/>
                <a:gd name="T7" fmla="*/ 56 h 245"/>
                <a:gd name="T8" fmla="*/ 252 w 308"/>
                <a:gd name="T9" fmla="*/ 245 h 245"/>
                <a:gd name="T10" fmla="*/ 252 w 308"/>
                <a:gd name="T11" fmla="*/ 245 h 245"/>
                <a:gd name="T12" fmla="*/ 252 w 308"/>
                <a:gd name="T13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45">
                  <a:moveTo>
                    <a:pt x="252" y="245"/>
                  </a:moveTo>
                  <a:cubicBezTo>
                    <a:pt x="308" y="245"/>
                    <a:pt x="308" y="245"/>
                    <a:pt x="308" y="245"/>
                  </a:cubicBezTo>
                  <a:cubicBezTo>
                    <a:pt x="255" y="118"/>
                    <a:pt x="140" y="24"/>
                    <a:pt x="0" y="0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21" y="82"/>
                    <a:pt x="206" y="152"/>
                    <a:pt x="252" y="245"/>
                  </a:cubicBezTo>
                  <a:close/>
                  <a:moveTo>
                    <a:pt x="252" y="245"/>
                  </a:moveTo>
                  <a:cubicBezTo>
                    <a:pt x="252" y="245"/>
                    <a:pt x="252" y="245"/>
                    <a:pt x="252" y="24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0" y="0"/>
              <a:ext cx="3553434" cy="3368620"/>
            </a:xfrm>
            <a:custGeom>
              <a:avLst/>
              <a:gdLst>
                <a:gd name="T0" fmla="*/ 4531 w 5596"/>
                <a:gd name="T1" fmla="*/ 5305 h 5305"/>
                <a:gd name="T2" fmla="*/ 3875 w 5596"/>
                <a:gd name="T3" fmla="*/ 3283 h 5305"/>
                <a:gd name="T4" fmla="*/ 5596 w 5596"/>
                <a:gd name="T5" fmla="*/ 2028 h 5305"/>
                <a:gd name="T6" fmla="*/ 3467 w 5596"/>
                <a:gd name="T7" fmla="*/ 2022 h 5305"/>
                <a:gd name="T8" fmla="*/ 2798 w 5596"/>
                <a:gd name="T9" fmla="*/ 0 h 5305"/>
                <a:gd name="T10" fmla="*/ 2136 w 5596"/>
                <a:gd name="T11" fmla="*/ 2022 h 5305"/>
                <a:gd name="T12" fmla="*/ 0 w 5596"/>
                <a:gd name="T13" fmla="*/ 2028 h 5305"/>
                <a:gd name="T14" fmla="*/ 1722 w 5596"/>
                <a:gd name="T15" fmla="*/ 3283 h 5305"/>
                <a:gd name="T16" fmla="*/ 1071 w 5596"/>
                <a:gd name="T17" fmla="*/ 5305 h 5305"/>
                <a:gd name="T18" fmla="*/ 2798 w 5596"/>
                <a:gd name="T19" fmla="*/ 4061 h 5305"/>
                <a:gd name="T20" fmla="*/ 4531 w 5596"/>
                <a:gd name="T21" fmla="*/ 5305 h 5305"/>
                <a:gd name="T22" fmla="*/ 4531 w 5596"/>
                <a:gd name="T23" fmla="*/ 5305 h 5305"/>
                <a:gd name="T24" fmla="*/ 4531 w 5596"/>
                <a:gd name="T25" fmla="*/ 5305 h 5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96" h="5305">
                  <a:moveTo>
                    <a:pt x="4531" y="5305"/>
                  </a:moveTo>
                  <a:lnTo>
                    <a:pt x="3875" y="3283"/>
                  </a:lnTo>
                  <a:lnTo>
                    <a:pt x="5596" y="2028"/>
                  </a:lnTo>
                  <a:lnTo>
                    <a:pt x="3467" y="2022"/>
                  </a:lnTo>
                  <a:lnTo>
                    <a:pt x="2798" y="0"/>
                  </a:lnTo>
                  <a:lnTo>
                    <a:pt x="2136" y="2022"/>
                  </a:lnTo>
                  <a:lnTo>
                    <a:pt x="0" y="2028"/>
                  </a:lnTo>
                  <a:lnTo>
                    <a:pt x="1722" y="3283"/>
                  </a:lnTo>
                  <a:lnTo>
                    <a:pt x="1071" y="5305"/>
                  </a:lnTo>
                  <a:lnTo>
                    <a:pt x="2798" y="4061"/>
                  </a:lnTo>
                  <a:lnTo>
                    <a:pt x="4531" y="5305"/>
                  </a:lnTo>
                  <a:close/>
                  <a:moveTo>
                    <a:pt x="4531" y="5305"/>
                  </a:moveTo>
                  <a:lnTo>
                    <a:pt x="4531" y="530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2" name="Freeform 51"/>
          <p:cNvSpPr>
            <a:spLocks noEditPoints="1"/>
          </p:cNvSpPr>
          <p:nvPr/>
        </p:nvSpPr>
        <p:spPr bwMode="auto">
          <a:xfrm>
            <a:off x="11155831" y="7839446"/>
            <a:ext cx="1081739" cy="1620093"/>
          </a:xfrm>
          <a:custGeom>
            <a:avLst/>
            <a:gdLst>
              <a:gd name="T0" fmla="*/ 632 w 635"/>
              <a:gd name="T1" fmla="*/ 575 h 948"/>
              <a:gd name="T2" fmla="*/ 608 w 635"/>
              <a:gd name="T3" fmla="*/ 557 h 948"/>
              <a:gd name="T4" fmla="*/ 405 w 635"/>
              <a:gd name="T5" fmla="*/ 557 h 948"/>
              <a:gd name="T6" fmla="*/ 342 w 635"/>
              <a:gd name="T7" fmla="*/ 364 h 948"/>
              <a:gd name="T8" fmla="*/ 327 w 635"/>
              <a:gd name="T9" fmla="*/ 348 h 948"/>
              <a:gd name="T10" fmla="*/ 363 w 635"/>
              <a:gd name="T11" fmla="*/ 305 h 948"/>
              <a:gd name="T12" fmla="*/ 329 w 635"/>
              <a:gd name="T13" fmla="*/ 261 h 948"/>
              <a:gd name="T14" fmla="*/ 580 w 635"/>
              <a:gd name="T15" fmla="*/ 189 h 948"/>
              <a:gd name="T16" fmla="*/ 580 w 635"/>
              <a:gd name="T17" fmla="*/ 0 h 948"/>
              <a:gd name="T18" fmla="*/ 55 w 635"/>
              <a:gd name="T19" fmla="*/ 0 h 948"/>
              <a:gd name="T20" fmla="*/ 55 w 635"/>
              <a:gd name="T21" fmla="*/ 77 h 948"/>
              <a:gd name="T22" fmla="*/ 293 w 635"/>
              <a:gd name="T23" fmla="*/ 77 h 948"/>
              <a:gd name="T24" fmla="*/ 319 w 635"/>
              <a:gd name="T25" fmla="*/ 102 h 948"/>
              <a:gd name="T26" fmla="*/ 293 w 635"/>
              <a:gd name="T27" fmla="*/ 128 h 948"/>
              <a:gd name="T28" fmla="*/ 55 w 635"/>
              <a:gd name="T29" fmla="*/ 128 h 948"/>
              <a:gd name="T30" fmla="*/ 55 w 635"/>
              <a:gd name="T31" fmla="*/ 189 h 948"/>
              <a:gd name="T32" fmla="*/ 307 w 635"/>
              <a:gd name="T33" fmla="*/ 261 h 948"/>
              <a:gd name="T34" fmla="*/ 273 w 635"/>
              <a:gd name="T35" fmla="*/ 305 h 948"/>
              <a:gd name="T36" fmla="*/ 308 w 635"/>
              <a:gd name="T37" fmla="*/ 348 h 948"/>
              <a:gd name="T38" fmla="*/ 293 w 635"/>
              <a:gd name="T39" fmla="*/ 364 h 948"/>
              <a:gd name="T40" fmla="*/ 231 w 635"/>
              <a:gd name="T41" fmla="*/ 557 h 948"/>
              <a:gd name="T42" fmla="*/ 28 w 635"/>
              <a:gd name="T43" fmla="*/ 557 h 948"/>
              <a:gd name="T44" fmla="*/ 3 w 635"/>
              <a:gd name="T45" fmla="*/ 575 h 948"/>
              <a:gd name="T46" fmla="*/ 13 w 635"/>
              <a:gd name="T47" fmla="*/ 603 h 948"/>
              <a:gd name="T48" fmla="*/ 177 w 635"/>
              <a:gd name="T49" fmla="*/ 721 h 948"/>
              <a:gd name="T50" fmla="*/ 114 w 635"/>
              <a:gd name="T51" fmla="*/ 912 h 948"/>
              <a:gd name="T52" fmla="*/ 123 w 635"/>
              <a:gd name="T53" fmla="*/ 941 h 948"/>
              <a:gd name="T54" fmla="*/ 153 w 635"/>
              <a:gd name="T55" fmla="*/ 941 h 948"/>
              <a:gd name="T56" fmla="*/ 318 w 635"/>
              <a:gd name="T57" fmla="*/ 822 h 948"/>
              <a:gd name="T58" fmla="*/ 482 w 635"/>
              <a:gd name="T59" fmla="*/ 942 h 948"/>
              <a:gd name="T60" fmla="*/ 497 w 635"/>
              <a:gd name="T61" fmla="*/ 947 h 948"/>
              <a:gd name="T62" fmla="*/ 512 w 635"/>
              <a:gd name="T63" fmla="*/ 942 h 948"/>
              <a:gd name="T64" fmla="*/ 521 w 635"/>
              <a:gd name="T65" fmla="*/ 913 h 948"/>
              <a:gd name="T66" fmla="*/ 458 w 635"/>
              <a:gd name="T67" fmla="*/ 721 h 948"/>
              <a:gd name="T68" fmla="*/ 622 w 635"/>
              <a:gd name="T69" fmla="*/ 603 h 948"/>
              <a:gd name="T70" fmla="*/ 632 w 635"/>
              <a:gd name="T71" fmla="*/ 575 h 948"/>
              <a:gd name="T72" fmla="*/ 632 w 635"/>
              <a:gd name="T73" fmla="*/ 575 h 948"/>
              <a:gd name="T74" fmla="*/ 632 w 635"/>
              <a:gd name="T75" fmla="*/ 575 h 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5" h="948">
                <a:moveTo>
                  <a:pt x="632" y="575"/>
                </a:moveTo>
                <a:cubicBezTo>
                  <a:pt x="629" y="564"/>
                  <a:pt x="619" y="557"/>
                  <a:pt x="608" y="557"/>
                </a:cubicBezTo>
                <a:cubicBezTo>
                  <a:pt x="405" y="557"/>
                  <a:pt x="405" y="557"/>
                  <a:pt x="405" y="557"/>
                </a:cubicBezTo>
                <a:cubicBezTo>
                  <a:pt x="342" y="364"/>
                  <a:pt x="342" y="364"/>
                  <a:pt x="342" y="364"/>
                </a:cubicBezTo>
                <a:cubicBezTo>
                  <a:pt x="340" y="357"/>
                  <a:pt x="334" y="351"/>
                  <a:pt x="327" y="348"/>
                </a:cubicBezTo>
                <a:cubicBezTo>
                  <a:pt x="347" y="344"/>
                  <a:pt x="363" y="326"/>
                  <a:pt x="363" y="305"/>
                </a:cubicBezTo>
                <a:cubicBezTo>
                  <a:pt x="363" y="284"/>
                  <a:pt x="348" y="266"/>
                  <a:pt x="329" y="261"/>
                </a:cubicBezTo>
                <a:cubicBezTo>
                  <a:pt x="580" y="189"/>
                  <a:pt x="580" y="189"/>
                  <a:pt x="580" y="189"/>
                </a:cubicBezTo>
                <a:cubicBezTo>
                  <a:pt x="580" y="0"/>
                  <a:pt x="580" y="0"/>
                  <a:pt x="580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5" y="77"/>
                  <a:pt x="55" y="77"/>
                  <a:pt x="55" y="77"/>
                </a:cubicBezTo>
                <a:cubicBezTo>
                  <a:pt x="293" y="77"/>
                  <a:pt x="293" y="77"/>
                  <a:pt x="293" y="77"/>
                </a:cubicBezTo>
                <a:cubicBezTo>
                  <a:pt x="307" y="77"/>
                  <a:pt x="319" y="88"/>
                  <a:pt x="319" y="102"/>
                </a:cubicBezTo>
                <a:cubicBezTo>
                  <a:pt x="319" y="117"/>
                  <a:pt x="307" y="128"/>
                  <a:pt x="293" y="128"/>
                </a:cubicBezTo>
                <a:cubicBezTo>
                  <a:pt x="55" y="128"/>
                  <a:pt x="55" y="128"/>
                  <a:pt x="55" y="128"/>
                </a:cubicBezTo>
                <a:cubicBezTo>
                  <a:pt x="55" y="189"/>
                  <a:pt x="55" y="189"/>
                  <a:pt x="55" y="189"/>
                </a:cubicBezTo>
                <a:cubicBezTo>
                  <a:pt x="307" y="261"/>
                  <a:pt x="307" y="261"/>
                  <a:pt x="307" y="261"/>
                </a:cubicBezTo>
                <a:cubicBezTo>
                  <a:pt x="287" y="266"/>
                  <a:pt x="273" y="284"/>
                  <a:pt x="273" y="305"/>
                </a:cubicBezTo>
                <a:cubicBezTo>
                  <a:pt x="273" y="326"/>
                  <a:pt x="288" y="343"/>
                  <a:pt x="308" y="348"/>
                </a:cubicBezTo>
                <a:cubicBezTo>
                  <a:pt x="301" y="351"/>
                  <a:pt x="296" y="356"/>
                  <a:pt x="293" y="364"/>
                </a:cubicBezTo>
                <a:cubicBezTo>
                  <a:pt x="231" y="557"/>
                  <a:pt x="231" y="557"/>
                  <a:pt x="231" y="557"/>
                </a:cubicBezTo>
                <a:cubicBezTo>
                  <a:pt x="28" y="557"/>
                  <a:pt x="28" y="557"/>
                  <a:pt x="28" y="557"/>
                </a:cubicBezTo>
                <a:cubicBezTo>
                  <a:pt x="16" y="557"/>
                  <a:pt x="7" y="564"/>
                  <a:pt x="3" y="575"/>
                </a:cubicBezTo>
                <a:cubicBezTo>
                  <a:pt x="0" y="585"/>
                  <a:pt x="4" y="597"/>
                  <a:pt x="13" y="603"/>
                </a:cubicBezTo>
                <a:cubicBezTo>
                  <a:pt x="177" y="721"/>
                  <a:pt x="177" y="721"/>
                  <a:pt x="177" y="721"/>
                </a:cubicBezTo>
                <a:cubicBezTo>
                  <a:pt x="114" y="912"/>
                  <a:pt x="114" y="912"/>
                  <a:pt x="114" y="912"/>
                </a:cubicBezTo>
                <a:cubicBezTo>
                  <a:pt x="111" y="923"/>
                  <a:pt x="114" y="935"/>
                  <a:pt x="123" y="941"/>
                </a:cubicBezTo>
                <a:cubicBezTo>
                  <a:pt x="132" y="948"/>
                  <a:pt x="144" y="948"/>
                  <a:pt x="153" y="941"/>
                </a:cubicBezTo>
                <a:cubicBezTo>
                  <a:pt x="318" y="822"/>
                  <a:pt x="318" y="822"/>
                  <a:pt x="318" y="822"/>
                </a:cubicBezTo>
                <a:cubicBezTo>
                  <a:pt x="482" y="942"/>
                  <a:pt x="482" y="942"/>
                  <a:pt x="482" y="942"/>
                </a:cubicBezTo>
                <a:cubicBezTo>
                  <a:pt x="486" y="945"/>
                  <a:pt x="491" y="947"/>
                  <a:pt x="497" y="947"/>
                </a:cubicBezTo>
                <a:cubicBezTo>
                  <a:pt x="502" y="947"/>
                  <a:pt x="507" y="945"/>
                  <a:pt x="512" y="942"/>
                </a:cubicBezTo>
                <a:cubicBezTo>
                  <a:pt x="521" y="935"/>
                  <a:pt x="525" y="924"/>
                  <a:pt x="521" y="913"/>
                </a:cubicBezTo>
                <a:cubicBezTo>
                  <a:pt x="458" y="721"/>
                  <a:pt x="458" y="721"/>
                  <a:pt x="458" y="721"/>
                </a:cubicBezTo>
                <a:cubicBezTo>
                  <a:pt x="622" y="603"/>
                  <a:pt x="622" y="603"/>
                  <a:pt x="622" y="603"/>
                </a:cubicBezTo>
                <a:cubicBezTo>
                  <a:pt x="631" y="597"/>
                  <a:pt x="635" y="585"/>
                  <a:pt x="632" y="575"/>
                </a:cubicBezTo>
                <a:close/>
                <a:moveTo>
                  <a:pt x="632" y="575"/>
                </a:moveTo>
                <a:cubicBezTo>
                  <a:pt x="632" y="575"/>
                  <a:pt x="632" y="575"/>
                  <a:pt x="632" y="575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62000" y="3779837"/>
            <a:ext cx="22250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ing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and typesetting industry.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standard dummy text ever since the 1500s, when an unknown printer took a galley of type and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scrambleda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it to make a type specimen book. </a:t>
            </a:r>
            <a:endParaRPr lang="en-US" sz="3200" spc="200" dirty="0">
              <a:solidFill>
                <a:schemeClr val="bg1"/>
              </a:solidFill>
              <a:latin typeface="Ubuntu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219200" y="10017471"/>
            <a:ext cx="647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standard.</a:t>
            </a:r>
            <a:endParaRPr lang="en-US" sz="28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458200" y="10017471"/>
            <a:ext cx="647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standard.</a:t>
            </a:r>
            <a:endParaRPr lang="en-US" sz="28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5849600" y="10017471"/>
            <a:ext cx="647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printing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and type setting industry .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800" spc="5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2800" spc="5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</a:t>
            </a:r>
            <a:r>
              <a:rPr lang="en-US" sz="2800" spc="50" dirty="0" smtClean="0">
                <a:solidFill>
                  <a:schemeClr val="bg1"/>
                </a:solidFill>
                <a:latin typeface="Ubuntu" panose="020B0504030602030204" pitchFamily="34" charset="0"/>
              </a:rPr>
              <a:t>standard.</a:t>
            </a:r>
            <a:endParaRPr lang="en-US" sz="2800" spc="50" dirty="0">
              <a:solidFill>
                <a:schemeClr val="bg1"/>
              </a:solidFill>
              <a:latin typeface="Ubuntu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6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3774400" cy="1335087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520" t="-19299" r="-6107" b="-25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3774400" cy="13350875"/>
          </a:xfrm>
          <a:prstGeom prst="rect">
            <a:avLst/>
          </a:prstGeom>
          <a:solidFill>
            <a:srgbClr val="38572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6654" y="4912444"/>
            <a:ext cx="20641093" cy="3134593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9600" i="1" dirty="0">
                <a:solidFill>
                  <a:schemeClr val="bg1"/>
                </a:solidFill>
                <a:latin typeface="Ubuntu"/>
                <a:ea typeface="Open Sans" panose="020B0606030504020204" pitchFamily="34" charset="0"/>
                <a:cs typeface="Open Sans" panose="020B0606030504020204" pitchFamily="34" charset="0"/>
              </a:rPr>
              <a:t>“I can’t expect loyalty from the army if I do not give it.”</a:t>
            </a:r>
            <a:endParaRPr lang="en-US" sz="9600" i="1" dirty="0">
              <a:solidFill>
                <a:schemeClr val="bg1"/>
              </a:solidFill>
              <a:latin typeface="Ubuntu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4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48" y="0"/>
            <a:ext cx="23844148" cy="13350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69748" y="0"/>
            <a:ext cx="23844148" cy="13350875"/>
          </a:xfrm>
          <a:prstGeom prst="rect">
            <a:avLst/>
          </a:prstGeom>
          <a:solidFill>
            <a:srgbClr val="38572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372600" y="4130757"/>
            <a:ext cx="14935200" cy="949380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buntu"/>
              </a:rPr>
              <a:t>Army developing a “Third Arm” for soldiers</a:t>
            </a:r>
            <a:endParaRPr lang="en-US" sz="5000" b="1" dirty="0">
              <a:solidFill>
                <a:schemeClr val="bg1"/>
              </a:solidFill>
              <a:latin typeface="Ubuntu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087600" y="5685874"/>
            <a:ext cx="28346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439400" y="6142037"/>
            <a:ext cx="12192000" cy="5104363"/>
          </a:xfrm>
          <a:prstGeom prst="rect">
            <a:avLst/>
          </a:prstGeom>
          <a:noFill/>
          <a:ln>
            <a:noFill/>
          </a:ln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is simply dummy text of the print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ing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and typesetting industry.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Lorem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Ipsum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has been the industry's standard dummy text ever since the 1500s, when an unknown printer took a galley of type and </a:t>
            </a:r>
            <a:r>
              <a:rPr lang="en-US" sz="3200" spc="200" dirty="0" err="1">
                <a:solidFill>
                  <a:schemeClr val="bg1"/>
                </a:solidFill>
                <a:latin typeface="Ubuntu" panose="020B0504030602030204" pitchFamily="34" charset="0"/>
              </a:rPr>
              <a:t>scrambleda</a:t>
            </a:r>
            <a:r>
              <a:rPr lang="en-US" sz="3200" spc="200" dirty="0">
                <a:solidFill>
                  <a:schemeClr val="bg1"/>
                </a:solidFill>
                <a:latin typeface="Ubuntu" panose="020B0504030602030204" pitchFamily="34" charset="0"/>
              </a:rPr>
              <a:t> it to make a type specimen book. </a:t>
            </a:r>
            <a:endParaRPr lang="en-US" sz="3200" spc="200" dirty="0">
              <a:solidFill>
                <a:schemeClr val="bg1"/>
              </a:solidFill>
              <a:latin typeface="Ubuntu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554200" y="1085291"/>
            <a:ext cx="3622830" cy="2237346"/>
            <a:chOff x="0" y="0"/>
            <a:chExt cx="3556717" cy="2196532"/>
          </a:xfrm>
          <a:solidFill>
            <a:schemeClr val="bg1"/>
          </a:solidFill>
        </p:grpSpPr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385011" y="0"/>
              <a:ext cx="3171706" cy="699770"/>
            </a:xfrm>
            <a:custGeom>
              <a:avLst/>
              <a:gdLst>
                <a:gd name="T0" fmla="*/ 426 w 847"/>
                <a:gd name="T1" fmla="*/ 186 h 187"/>
                <a:gd name="T2" fmla="*/ 422 w 847"/>
                <a:gd name="T3" fmla="*/ 157 h 187"/>
                <a:gd name="T4" fmla="*/ 847 w 847"/>
                <a:gd name="T5" fmla="*/ 157 h 187"/>
                <a:gd name="T6" fmla="*/ 847 w 847"/>
                <a:gd name="T7" fmla="*/ 106 h 187"/>
                <a:gd name="T8" fmla="*/ 391 w 847"/>
                <a:gd name="T9" fmla="*/ 106 h 187"/>
                <a:gd name="T10" fmla="*/ 335 w 847"/>
                <a:gd name="T11" fmla="*/ 79 h 187"/>
                <a:gd name="T12" fmla="*/ 335 w 847"/>
                <a:gd name="T13" fmla="*/ 55 h 187"/>
                <a:gd name="T14" fmla="*/ 336 w 847"/>
                <a:gd name="T15" fmla="*/ 53 h 187"/>
                <a:gd name="T16" fmla="*/ 282 w 847"/>
                <a:gd name="T17" fmla="*/ 0 h 187"/>
                <a:gd name="T18" fmla="*/ 57 w 847"/>
                <a:gd name="T19" fmla="*/ 0 h 187"/>
                <a:gd name="T20" fmla="*/ 57 w 847"/>
                <a:gd name="T21" fmla="*/ 90 h 187"/>
                <a:gd name="T22" fmla="*/ 0 w 847"/>
                <a:gd name="T23" fmla="*/ 186 h 187"/>
                <a:gd name="T24" fmla="*/ 0 w 847"/>
                <a:gd name="T25" fmla="*/ 187 h 187"/>
                <a:gd name="T26" fmla="*/ 21 w 847"/>
                <a:gd name="T27" fmla="*/ 186 h 187"/>
                <a:gd name="T28" fmla="*/ 426 w 847"/>
                <a:gd name="T29" fmla="*/ 186 h 187"/>
                <a:gd name="T30" fmla="*/ 426 w 847"/>
                <a:gd name="T31" fmla="*/ 186 h 187"/>
                <a:gd name="T32" fmla="*/ 426 w 847"/>
                <a:gd name="T33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7" h="187">
                  <a:moveTo>
                    <a:pt x="426" y="186"/>
                  </a:moveTo>
                  <a:cubicBezTo>
                    <a:pt x="426" y="176"/>
                    <a:pt x="425" y="166"/>
                    <a:pt x="422" y="157"/>
                  </a:cubicBezTo>
                  <a:cubicBezTo>
                    <a:pt x="847" y="157"/>
                    <a:pt x="847" y="157"/>
                    <a:pt x="847" y="157"/>
                  </a:cubicBezTo>
                  <a:cubicBezTo>
                    <a:pt x="847" y="106"/>
                    <a:pt x="847" y="106"/>
                    <a:pt x="847" y="106"/>
                  </a:cubicBezTo>
                  <a:cubicBezTo>
                    <a:pt x="391" y="106"/>
                    <a:pt x="391" y="106"/>
                    <a:pt x="391" y="106"/>
                  </a:cubicBezTo>
                  <a:cubicBezTo>
                    <a:pt x="376" y="92"/>
                    <a:pt x="358" y="83"/>
                    <a:pt x="335" y="79"/>
                  </a:cubicBezTo>
                  <a:cubicBezTo>
                    <a:pt x="335" y="55"/>
                    <a:pt x="335" y="55"/>
                    <a:pt x="335" y="55"/>
                  </a:cubicBezTo>
                  <a:cubicBezTo>
                    <a:pt x="335" y="54"/>
                    <a:pt x="336" y="54"/>
                    <a:pt x="336" y="53"/>
                  </a:cubicBezTo>
                  <a:cubicBezTo>
                    <a:pt x="336" y="24"/>
                    <a:pt x="312" y="0"/>
                    <a:pt x="282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22" y="108"/>
                    <a:pt x="0" y="144"/>
                    <a:pt x="0" y="186"/>
                  </a:cubicBezTo>
                  <a:cubicBezTo>
                    <a:pt x="0" y="186"/>
                    <a:pt x="0" y="186"/>
                    <a:pt x="0" y="187"/>
                  </a:cubicBezTo>
                  <a:cubicBezTo>
                    <a:pt x="7" y="186"/>
                    <a:pt x="14" y="186"/>
                    <a:pt x="21" y="186"/>
                  </a:cubicBezTo>
                  <a:lnTo>
                    <a:pt x="426" y="186"/>
                  </a:lnTo>
                  <a:close/>
                  <a:moveTo>
                    <a:pt x="426" y="186"/>
                  </a:moveTo>
                  <a:cubicBezTo>
                    <a:pt x="426" y="186"/>
                    <a:pt x="426" y="186"/>
                    <a:pt x="426" y="186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0" y="890337"/>
              <a:ext cx="3545706" cy="1306195"/>
            </a:xfrm>
            <a:custGeom>
              <a:avLst/>
              <a:gdLst>
                <a:gd name="T0" fmla="*/ 845 w 947"/>
                <a:gd name="T1" fmla="*/ 245 h 349"/>
                <a:gd name="T2" fmla="*/ 845 w 947"/>
                <a:gd name="T3" fmla="*/ 245 h 349"/>
                <a:gd name="T4" fmla="*/ 947 w 947"/>
                <a:gd name="T5" fmla="*/ 124 h 349"/>
                <a:gd name="T6" fmla="*/ 947 w 947"/>
                <a:gd name="T7" fmla="*/ 123 h 349"/>
                <a:gd name="T8" fmla="*/ 826 w 947"/>
                <a:gd name="T9" fmla="*/ 0 h 349"/>
                <a:gd name="T10" fmla="*/ 124 w 947"/>
                <a:gd name="T11" fmla="*/ 0 h 349"/>
                <a:gd name="T12" fmla="*/ 0 w 947"/>
                <a:gd name="T13" fmla="*/ 123 h 349"/>
                <a:gd name="T14" fmla="*/ 0 w 947"/>
                <a:gd name="T15" fmla="*/ 124 h 349"/>
                <a:gd name="T16" fmla="*/ 102 w 947"/>
                <a:gd name="T17" fmla="*/ 245 h 349"/>
                <a:gd name="T18" fmla="*/ 102 w 947"/>
                <a:gd name="T19" fmla="*/ 245 h 349"/>
                <a:gd name="T20" fmla="*/ 117 w 947"/>
                <a:gd name="T21" fmla="*/ 297 h 349"/>
                <a:gd name="T22" fmla="*/ 207 w 947"/>
                <a:gd name="T23" fmla="*/ 349 h 349"/>
                <a:gd name="T24" fmla="*/ 743 w 947"/>
                <a:gd name="T25" fmla="*/ 349 h 349"/>
                <a:gd name="T26" fmla="*/ 831 w 947"/>
                <a:gd name="T27" fmla="*/ 297 h 349"/>
                <a:gd name="T28" fmla="*/ 845 w 947"/>
                <a:gd name="T29" fmla="*/ 245 h 349"/>
                <a:gd name="T30" fmla="*/ 561 w 947"/>
                <a:gd name="T31" fmla="*/ 295 h 349"/>
                <a:gd name="T32" fmla="*/ 509 w 947"/>
                <a:gd name="T33" fmla="*/ 243 h 349"/>
                <a:gd name="T34" fmla="*/ 561 w 947"/>
                <a:gd name="T35" fmla="*/ 191 h 349"/>
                <a:gd name="T36" fmla="*/ 613 w 947"/>
                <a:gd name="T37" fmla="*/ 243 h 349"/>
                <a:gd name="T38" fmla="*/ 561 w 947"/>
                <a:gd name="T39" fmla="*/ 295 h 349"/>
                <a:gd name="T40" fmla="*/ 333 w 947"/>
                <a:gd name="T41" fmla="*/ 243 h 349"/>
                <a:gd name="T42" fmla="*/ 385 w 947"/>
                <a:gd name="T43" fmla="*/ 191 h 349"/>
                <a:gd name="T44" fmla="*/ 437 w 947"/>
                <a:gd name="T45" fmla="*/ 243 h 349"/>
                <a:gd name="T46" fmla="*/ 385 w 947"/>
                <a:gd name="T47" fmla="*/ 295 h 349"/>
                <a:gd name="T48" fmla="*/ 333 w 947"/>
                <a:gd name="T49" fmla="*/ 243 h 349"/>
                <a:gd name="T50" fmla="*/ 157 w 947"/>
                <a:gd name="T51" fmla="*/ 243 h 349"/>
                <a:gd name="T52" fmla="*/ 209 w 947"/>
                <a:gd name="T53" fmla="*/ 191 h 349"/>
                <a:gd name="T54" fmla="*/ 261 w 947"/>
                <a:gd name="T55" fmla="*/ 243 h 349"/>
                <a:gd name="T56" fmla="*/ 209 w 947"/>
                <a:gd name="T57" fmla="*/ 295 h 349"/>
                <a:gd name="T58" fmla="*/ 157 w 947"/>
                <a:gd name="T59" fmla="*/ 243 h 349"/>
                <a:gd name="T60" fmla="*/ 737 w 947"/>
                <a:gd name="T61" fmla="*/ 295 h 349"/>
                <a:gd name="T62" fmla="*/ 685 w 947"/>
                <a:gd name="T63" fmla="*/ 243 h 349"/>
                <a:gd name="T64" fmla="*/ 737 w 947"/>
                <a:gd name="T65" fmla="*/ 191 h 349"/>
                <a:gd name="T66" fmla="*/ 789 w 947"/>
                <a:gd name="T67" fmla="*/ 243 h 349"/>
                <a:gd name="T68" fmla="*/ 737 w 947"/>
                <a:gd name="T69" fmla="*/ 295 h 349"/>
                <a:gd name="T70" fmla="*/ 737 w 947"/>
                <a:gd name="T71" fmla="*/ 295 h 349"/>
                <a:gd name="T72" fmla="*/ 737 w 947"/>
                <a:gd name="T73" fmla="*/ 295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7" h="349">
                  <a:moveTo>
                    <a:pt x="845" y="245"/>
                  </a:moveTo>
                  <a:cubicBezTo>
                    <a:pt x="845" y="245"/>
                    <a:pt x="845" y="245"/>
                    <a:pt x="845" y="245"/>
                  </a:cubicBezTo>
                  <a:cubicBezTo>
                    <a:pt x="902" y="235"/>
                    <a:pt x="947" y="185"/>
                    <a:pt x="947" y="124"/>
                  </a:cubicBezTo>
                  <a:cubicBezTo>
                    <a:pt x="947" y="123"/>
                    <a:pt x="947" y="123"/>
                    <a:pt x="947" y="123"/>
                  </a:cubicBezTo>
                  <a:cubicBezTo>
                    <a:pt x="947" y="55"/>
                    <a:pt x="893" y="0"/>
                    <a:pt x="826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6" y="0"/>
                    <a:pt x="0" y="55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85"/>
                    <a:pt x="45" y="235"/>
                    <a:pt x="102" y="245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2" y="264"/>
                    <a:pt x="108" y="282"/>
                    <a:pt x="117" y="297"/>
                  </a:cubicBezTo>
                  <a:cubicBezTo>
                    <a:pt x="135" y="328"/>
                    <a:pt x="169" y="349"/>
                    <a:pt x="207" y="349"/>
                  </a:cubicBezTo>
                  <a:cubicBezTo>
                    <a:pt x="743" y="349"/>
                    <a:pt x="743" y="349"/>
                    <a:pt x="743" y="349"/>
                  </a:cubicBezTo>
                  <a:cubicBezTo>
                    <a:pt x="781" y="349"/>
                    <a:pt x="813" y="328"/>
                    <a:pt x="831" y="297"/>
                  </a:cubicBezTo>
                  <a:cubicBezTo>
                    <a:pt x="840" y="282"/>
                    <a:pt x="845" y="264"/>
                    <a:pt x="845" y="245"/>
                  </a:cubicBezTo>
                  <a:close/>
                  <a:moveTo>
                    <a:pt x="561" y="295"/>
                  </a:moveTo>
                  <a:cubicBezTo>
                    <a:pt x="533" y="295"/>
                    <a:pt x="509" y="272"/>
                    <a:pt x="509" y="243"/>
                  </a:cubicBezTo>
                  <a:cubicBezTo>
                    <a:pt x="509" y="214"/>
                    <a:pt x="533" y="191"/>
                    <a:pt x="561" y="191"/>
                  </a:cubicBezTo>
                  <a:cubicBezTo>
                    <a:pt x="590" y="191"/>
                    <a:pt x="613" y="214"/>
                    <a:pt x="613" y="243"/>
                  </a:cubicBezTo>
                  <a:cubicBezTo>
                    <a:pt x="613" y="272"/>
                    <a:pt x="590" y="295"/>
                    <a:pt x="561" y="295"/>
                  </a:cubicBezTo>
                  <a:close/>
                  <a:moveTo>
                    <a:pt x="333" y="243"/>
                  </a:moveTo>
                  <a:cubicBezTo>
                    <a:pt x="333" y="214"/>
                    <a:pt x="357" y="191"/>
                    <a:pt x="385" y="191"/>
                  </a:cubicBezTo>
                  <a:cubicBezTo>
                    <a:pt x="414" y="191"/>
                    <a:pt x="437" y="214"/>
                    <a:pt x="437" y="243"/>
                  </a:cubicBezTo>
                  <a:cubicBezTo>
                    <a:pt x="437" y="272"/>
                    <a:pt x="414" y="295"/>
                    <a:pt x="385" y="295"/>
                  </a:cubicBezTo>
                  <a:cubicBezTo>
                    <a:pt x="357" y="295"/>
                    <a:pt x="333" y="272"/>
                    <a:pt x="333" y="243"/>
                  </a:cubicBezTo>
                  <a:close/>
                  <a:moveTo>
                    <a:pt x="157" y="243"/>
                  </a:moveTo>
                  <a:cubicBezTo>
                    <a:pt x="157" y="214"/>
                    <a:pt x="181" y="191"/>
                    <a:pt x="209" y="191"/>
                  </a:cubicBezTo>
                  <a:cubicBezTo>
                    <a:pt x="238" y="191"/>
                    <a:pt x="261" y="214"/>
                    <a:pt x="261" y="243"/>
                  </a:cubicBezTo>
                  <a:cubicBezTo>
                    <a:pt x="261" y="272"/>
                    <a:pt x="238" y="295"/>
                    <a:pt x="209" y="295"/>
                  </a:cubicBezTo>
                  <a:cubicBezTo>
                    <a:pt x="181" y="295"/>
                    <a:pt x="157" y="272"/>
                    <a:pt x="157" y="243"/>
                  </a:cubicBezTo>
                  <a:close/>
                  <a:moveTo>
                    <a:pt x="737" y="295"/>
                  </a:moveTo>
                  <a:cubicBezTo>
                    <a:pt x="709" y="295"/>
                    <a:pt x="685" y="272"/>
                    <a:pt x="685" y="243"/>
                  </a:cubicBezTo>
                  <a:cubicBezTo>
                    <a:pt x="685" y="214"/>
                    <a:pt x="709" y="191"/>
                    <a:pt x="737" y="191"/>
                  </a:cubicBezTo>
                  <a:cubicBezTo>
                    <a:pt x="766" y="191"/>
                    <a:pt x="789" y="214"/>
                    <a:pt x="789" y="243"/>
                  </a:cubicBezTo>
                  <a:cubicBezTo>
                    <a:pt x="789" y="272"/>
                    <a:pt x="766" y="295"/>
                    <a:pt x="737" y="295"/>
                  </a:cubicBezTo>
                  <a:close/>
                  <a:moveTo>
                    <a:pt x="737" y="295"/>
                  </a:moveTo>
                  <a:cubicBezTo>
                    <a:pt x="737" y="295"/>
                    <a:pt x="737" y="295"/>
                    <a:pt x="737" y="295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8" r="8122" b="20690"/>
          <a:stretch/>
        </p:blipFill>
        <p:spPr>
          <a:xfrm>
            <a:off x="-69747" y="46037"/>
            <a:ext cx="13252348" cy="13304838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73334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748</Words>
  <Application>Microsoft Office PowerPoint</Application>
  <PresentationFormat>Custom</PresentationFormat>
  <Paragraphs>73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mwu</dc:creator>
  <cp:lastModifiedBy>mwu</cp:lastModifiedBy>
  <cp:revision>58</cp:revision>
  <dcterms:created xsi:type="dcterms:W3CDTF">2019-07-04T17:32:04Z</dcterms:created>
  <dcterms:modified xsi:type="dcterms:W3CDTF">2019-07-05T17:23:23Z</dcterms:modified>
</cp:coreProperties>
</file>