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97" r:id="rId2"/>
    <p:sldId id="511" r:id="rId3"/>
    <p:sldId id="623" r:id="rId4"/>
    <p:sldId id="504" r:id="rId5"/>
    <p:sldId id="602" r:id="rId6"/>
    <p:sldId id="601" r:id="rId7"/>
    <p:sldId id="558" r:id="rId8"/>
    <p:sldId id="625" r:id="rId9"/>
    <p:sldId id="620" r:id="rId10"/>
    <p:sldId id="509" r:id="rId11"/>
    <p:sldId id="512" r:id="rId12"/>
    <p:sldId id="629" r:id="rId13"/>
    <p:sldId id="521" r:id="rId14"/>
    <p:sldId id="524" r:id="rId15"/>
    <p:sldId id="533" r:id="rId16"/>
    <p:sldId id="528" r:id="rId17"/>
    <p:sldId id="624" r:id="rId18"/>
    <p:sldId id="536" r:id="rId19"/>
    <p:sldId id="594" r:id="rId20"/>
    <p:sldId id="575" r:id="rId21"/>
    <p:sldId id="574" r:id="rId22"/>
    <p:sldId id="621" r:id="rId23"/>
    <p:sldId id="652" r:id="rId24"/>
    <p:sldId id="6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4D635-0E78-4B39-A8EC-0945266732B8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34052-85AF-4C1E-B8F4-9D3AA4E3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4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27FC669-6F6E-4A8C-892F-213FEE4C9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9E28B9BC-131F-4BF6-A11F-25BB58084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-1" y="0"/>
            <a:ext cx="12191187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24BAAD1-D5F4-4BAE-A3B8-89D63F9C6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5762561C-C515-4F5A-BB01-0F6F82C4D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747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7691414" y="0"/>
            <a:ext cx="4500586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234A1AF0-1F08-4FC8-8D17-126CAB168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BA8D175E-9F1D-4FE7-8A46-7A656B0A1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4917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616467" y="1049226"/>
            <a:ext cx="6480844" cy="3522517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342831" indent="-342831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217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Rectangle 1"/>
          <p:cNvSpPr/>
          <p:nvPr userDrawn="1"/>
        </p:nvSpPr>
        <p:spPr>
          <a:xfrm>
            <a:off x="4616467" y="4571743"/>
            <a:ext cx="6480844" cy="15712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8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511AEC-7C7C-4BD5-83E2-6AC048ED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6F74CC4A-AC46-489F-83A9-24236F21B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201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295765" y="0"/>
            <a:ext cx="3600469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BEB4500-653A-4006-BB97-B3AFC85C7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D82EF55-5BB2-4002-AB73-3D76BD0E7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838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4809948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1929EC4-C4B8-4323-AD51-5CD007B29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5D587AF-3ADD-4B78-A233-EF112C56A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6230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781844" y="1286356"/>
            <a:ext cx="3600469" cy="4678917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0ECE50FD-A7A4-4C0C-B2F9-00CC2177F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090091F1-F92C-4306-914F-44099F456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42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667053" y="729625"/>
            <a:ext cx="5400703" cy="5398750"/>
          </a:xfrm>
          <a:prstGeom prst="ellipse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121917" tIns="60958" rIns="121917" bIns="60958" rtlCol="0" anchor="ctr">
            <a:normAutofit/>
          </a:bodyPr>
          <a:lstStyle>
            <a:lvl1pPr marL="0" marR="0" indent="0" algn="ctr" defTabSz="121892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altLang="ko-KR"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121892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6E6F563-B72D-49F0-B475-67EF75CD6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4B417A41-1A5E-42D4-8FDD-EFB7561C2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095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 userDrawn="1"/>
        </p:nvSpPr>
        <p:spPr>
          <a:xfrm>
            <a:off x="1" y="1"/>
            <a:ext cx="3881133" cy="6858000"/>
          </a:xfrm>
          <a:prstGeom prst="rect">
            <a:avLst/>
          </a:prstGeom>
          <a:solidFill>
            <a:srgbClr val="2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3845706" y="0"/>
            <a:ext cx="4500586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53B07-0947-486A-AAB9-5A098E48E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6A693BB0-6A5F-4287-8E7B-AD6B0E6C9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966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813" y="3424395"/>
            <a:ext cx="12191187" cy="3433605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0069C11-CCAE-430B-B1CA-12AACC347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49147D6-9DA0-4673-8BAD-7B3E8AEF1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3503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6096407" y="0"/>
            <a:ext cx="6095593" cy="3433605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8" name="그림 개체 틀 3"/>
          <p:cNvSpPr>
            <a:spLocks noGrp="1"/>
          </p:cNvSpPr>
          <p:nvPr>
            <p:ph type="pic" sz="quarter" idx="27" hasCustomPrompt="1"/>
          </p:nvPr>
        </p:nvSpPr>
        <p:spPr>
          <a:xfrm>
            <a:off x="6096407" y="3424395"/>
            <a:ext cx="6095593" cy="3433605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D39E7D3-3952-42F9-9B5D-48C321A31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143FF7CF-8376-479D-9105-572B66A34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935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C22D0645-EFDE-4610-A13C-B77A3D79A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098994AC-3225-4CC7-AA07-5867741EB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8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7" hasCustomPrompt="1"/>
          </p:nvPr>
        </p:nvSpPr>
        <p:spPr>
          <a:xfrm>
            <a:off x="8967346" y="0"/>
            <a:ext cx="3224655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3" name="그림 개체 틀 3"/>
          <p:cNvSpPr>
            <a:spLocks noGrp="1"/>
          </p:cNvSpPr>
          <p:nvPr>
            <p:ph type="pic" sz="quarter" idx="28" hasCustomPrompt="1"/>
          </p:nvPr>
        </p:nvSpPr>
        <p:spPr>
          <a:xfrm>
            <a:off x="5738763" y="0"/>
            <a:ext cx="3224655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0D893C7-5D84-4C8F-8720-DC2363FD1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F70C53DD-B443-4A3F-8EF6-DC7320639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041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3"/>
          <p:cNvSpPr>
            <a:spLocks noGrp="1"/>
          </p:cNvSpPr>
          <p:nvPr>
            <p:ph type="pic" sz="quarter" idx="35" hasCustomPrompt="1"/>
          </p:nvPr>
        </p:nvSpPr>
        <p:spPr>
          <a:xfrm>
            <a:off x="8121715" y="2357678"/>
            <a:ext cx="4064929" cy="2785437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3" name="그림 개체 틀 3"/>
          <p:cNvSpPr>
            <a:spLocks noGrp="1"/>
          </p:cNvSpPr>
          <p:nvPr>
            <p:ph type="pic" sz="quarter" idx="37" hasCustomPrompt="1"/>
          </p:nvPr>
        </p:nvSpPr>
        <p:spPr>
          <a:xfrm>
            <a:off x="4060857" y="2357678"/>
            <a:ext cx="4064929" cy="2785437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4" name="그림 개체 틀 3"/>
          <p:cNvSpPr>
            <a:spLocks noGrp="1"/>
          </p:cNvSpPr>
          <p:nvPr>
            <p:ph type="pic" sz="quarter" idx="39" hasCustomPrompt="1"/>
          </p:nvPr>
        </p:nvSpPr>
        <p:spPr>
          <a:xfrm>
            <a:off x="-1" y="2357678"/>
            <a:ext cx="4064929" cy="2785437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72C36D-0150-411C-919D-DB94D393F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2601AA06-B2DC-4C3F-9708-61EE870F6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971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3"/>
          <p:cNvSpPr>
            <a:spLocks noGrp="1"/>
          </p:cNvSpPr>
          <p:nvPr>
            <p:ph type="pic" sz="quarter" idx="27" hasCustomPrompt="1"/>
          </p:nvPr>
        </p:nvSpPr>
        <p:spPr>
          <a:xfrm>
            <a:off x="4595606" y="0"/>
            <a:ext cx="2643550" cy="2357678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3" name="그림 개체 틀 3"/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4524159" cy="2357678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5" name="그림 개체 틀 3"/>
          <p:cNvSpPr>
            <a:spLocks noGrp="1"/>
          </p:cNvSpPr>
          <p:nvPr>
            <p:ph type="pic" sz="quarter" idx="30" hasCustomPrompt="1"/>
          </p:nvPr>
        </p:nvSpPr>
        <p:spPr>
          <a:xfrm>
            <a:off x="7310604" y="0"/>
            <a:ext cx="4881395" cy="2357678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6" name="그림 개체 틀 3"/>
          <p:cNvSpPr>
            <a:spLocks noGrp="1"/>
          </p:cNvSpPr>
          <p:nvPr>
            <p:ph type="pic" sz="quarter" idx="31" hasCustomPrompt="1"/>
          </p:nvPr>
        </p:nvSpPr>
        <p:spPr>
          <a:xfrm>
            <a:off x="7310604" y="2432291"/>
            <a:ext cx="4881395" cy="4425709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778A789A-7CE1-4134-88B9-6F0CE10CC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DB9E5B7D-20DF-45AF-9EF0-89FC8B403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626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803042"/>
            <a:ext cx="12192000" cy="3155324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342831" indent="-342831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217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5DA6181-6601-491D-9C51-ABAFD74FD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A3A6B5D-0F2D-4DFA-979D-B5AF4E027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852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-1" y="0"/>
            <a:ext cx="5760750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5DE544E4-9470-47F2-BE78-0C04334E9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4DBE7778-3DC5-4BA6-80BF-8F25C85CC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1723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06" y="2714786"/>
            <a:ext cx="12191187" cy="1928379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342831" indent="-342831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217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6B237E85-BE8D-45C7-989C-DA443B4F0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F47C2563-D055-44A2-88D0-90F66DEC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09833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06" y="0"/>
            <a:ext cx="12191187" cy="3000471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342831" indent="-342831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217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88BDCAF-2FE4-4696-95C2-0755481A7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0D34B770-448F-422D-BCCE-3B235F034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2649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270969" y="0"/>
            <a:ext cx="7921031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ED3DBF2-6654-4406-AFC6-C88D14321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9DA1F885-40C2-4FE8-ADA5-94D653809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5311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4452711" y="0"/>
            <a:ext cx="7739288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AB99EAA-0234-49D0-A298-E880F45D3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C8928204-9D7F-433A-8C3F-C06EA99B4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261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3"/>
          <p:cNvSpPr>
            <a:spLocks noGrp="1"/>
          </p:cNvSpPr>
          <p:nvPr>
            <p:ph type="pic" sz="quarter" idx="26" hasCustomPrompt="1"/>
          </p:nvPr>
        </p:nvSpPr>
        <p:spPr>
          <a:xfrm>
            <a:off x="1" y="0"/>
            <a:ext cx="7739288" cy="6858000"/>
          </a:xfrm>
          <a:prstGeom prst="rect">
            <a:avLst/>
          </a:prstGeom>
          <a:pattFill prst="ltDn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457098" indent="-457098" algn="ctr">
              <a:buNone/>
              <a:defRPr lang="ko-KR" altLang="en-US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8926" rtl="0" eaLnBrk="1" latinLnBrk="1" hangingPunct="1">
              <a:spcBef>
                <a:spcPct val="20000"/>
              </a:spcBef>
            </a:pPr>
            <a:r>
              <a:rPr lang="en-US" altLang="ko-KR" dirty="0"/>
              <a:t>Insert Image</a:t>
            </a:r>
            <a:endParaRPr lang="ko-KR" alt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8E53634-9BE9-4142-A6CA-2B0B17DBE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3A85BD93-1036-42B9-96D0-02E9E268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945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1C99318-65C6-465B-9D3F-8AF654C4D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2971" y="6287868"/>
            <a:ext cx="1692329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601D8AD-6D30-4918-B3C1-A1606191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" y="6287868"/>
            <a:ext cx="2293620" cy="341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5295F10-AB25-4864-8253-81D417C55E5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92" b="1059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024578" y="2096421"/>
            <a:ext cx="5142346" cy="37723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title here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enter a description of your content here.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title here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text can be replaced with your own text. 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title here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enter a description of your content here.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title here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text can be replaced with your own text. 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title here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enter a description of your content here.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5528" y="2019559"/>
            <a:ext cx="947136" cy="38361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2899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50" charset="0"/>
              </a:rPr>
              <a:t>01.</a:t>
            </a:r>
          </a:p>
          <a:p>
            <a:pPr>
              <a:lnSpc>
                <a:spcPct val="150000"/>
              </a:lnSpc>
              <a:spcAft>
                <a:spcPts val="2899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50" charset="0"/>
              </a:rPr>
              <a:t>02.</a:t>
            </a:r>
          </a:p>
          <a:p>
            <a:pPr>
              <a:lnSpc>
                <a:spcPct val="150000"/>
              </a:lnSpc>
              <a:spcAft>
                <a:spcPts val="2899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50" charset="0"/>
              </a:rPr>
              <a:t>03.</a:t>
            </a:r>
          </a:p>
          <a:p>
            <a:pPr>
              <a:lnSpc>
                <a:spcPct val="150000"/>
              </a:lnSpc>
              <a:spcAft>
                <a:spcPts val="2899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50" charset="0"/>
              </a:rPr>
              <a:t>04.</a:t>
            </a:r>
          </a:p>
          <a:p>
            <a:pPr>
              <a:lnSpc>
                <a:spcPct val="150000"/>
              </a:lnSpc>
              <a:spcAft>
                <a:spcPts val="2899"/>
              </a:spcAf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50" charset="0"/>
              </a:rPr>
              <a:t>05.</a:t>
            </a:r>
          </a:p>
        </p:txBody>
      </p:sp>
      <p:sp>
        <p:nvSpPr>
          <p:cNvPr id="12" name="Rectangle 12"/>
          <p:cNvSpPr txBox="1">
            <a:spLocks noChangeArrowheads="1"/>
          </p:cNvSpPr>
          <p:nvPr/>
        </p:nvSpPr>
        <p:spPr>
          <a:xfrm>
            <a:off x="4945528" y="986233"/>
            <a:ext cx="6427932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PRESENTATION AGENDA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BBF90-177C-4F20-A798-FA0380CBF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D77C5F-52C0-429E-83F6-E3F701632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1096497" y="898416"/>
            <a:ext cx="349965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1230912" y="2867121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53207" y="5025476"/>
            <a:ext cx="4785238" cy="61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6497" y="3289868"/>
            <a:ext cx="2928280" cy="283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E0E548-9F03-48DC-B7ED-D983F2BF931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" b="14969"/>
          <a:stretch/>
        </p:blipFill>
        <p:spPr>
          <a:xfrm>
            <a:off x="4616467" y="1049226"/>
            <a:ext cx="6480844" cy="3522517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0BFD8-3A59-4B6E-BE56-E93B3F120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36DF2F-D692-4FCD-A2EA-24A3C3777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953655" y="966443"/>
            <a:ext cx="3285387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CENTER MILITARY</a:t>
            </a:r>
          </a:p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1088069" y="3071893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53654" y="4643166"/>
            <a:ext cx="3142545" cy="10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2908" y="2143414"/>
            <a:ext cx="2856859" cy="310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 </a:t>
            </a:r>
            <a:endParaRPr lang="en-US" altLang="ko-KR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6CBE83-0A70-45C1-8233-8C8F87E3B3D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44991"/>
          <a:stretch/>
        </p:blipFill>
        <p:spPr>
          <a:xfrm>
            <a:off x="4295765" y="0"/>
            <a:ext cx="3600469" cy="6858000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2008EE-2A65-4CF6-842B-CF68F1552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5264EF-3B86-475B-AC20-06228C52B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0F204F-4761-4CC4-93D4-8D3A99E3F68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2475"/>
          <a:stretch>
            <a:fillRect/>
          </a:stretch>
        </p:blipFill>
        <p:spPr/>
      </p:pic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7238743" y="1929149"/>
            <a:ext cx="3785338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3137" y="3786108"/>
            <a:ext cx="3619523" cy="199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</a:t>
            </a:r>
          </a:p>
        </p:txBody>
      </p:sp>
      <p:cxnSp>
        <p:nvCxnSpPr>
          <p:cNvPr id="10" name="Straight Connector 15"/>
          <p:cNvCxnSpPr>
            <a:cxnSpLocks/>
          </p:cNvCxnSpPr>
          <p:nvPr/>
        </p:nvCxnSpPr>
        <p:spPr>
          <a:xfrm>
            <a:off x="7362541" y="3357579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3310563" y="2071992"/>
            <a:ext cx="2999702" cy="2785437"/>
          </a:xfrm>
          <a:prstGeom prst="rect">
            <a:avLst/>
          </a:prstGeom>
          <a:solidFill>
            <a:srgbClr val="897F7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624818" y="2786207"/>
            <a:ext cx="2356908" cy="144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608DA-E756-4207-9395-7C5BCB84E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B3A69-C127-4B49-95E7-5FA990101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E06AB62-FE85-4E5C-A8B6-73610AD7E8B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" b="6673"/>
          <a:stretch>
            <a:fillRect/>
          </a:stretch>
        </p:blipFill>
        <p:spPr/>
      </p:pic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882233" y="1145488"/>
            <a:ext cx="299970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1016648" y="2929050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2233" y="4643166"/>
            <a:ext cx="3142545" cy="10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7173" y="2478219"/>
            <a:ext cx="2642594" cy="2553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</a:t>
            </a:r>
            <a:endParaRPr lang="en-US" altLang="ko-KR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7" name="액자 6"/>
          <p:cNvSpPr/>
          <p:nvPr/>
        </p:nvSpPr>
        <p:spPr>
          <a:xfrm>
            <a:off x="4239042" y="714984"/>
            <a:ext cx="2714016" cy="3571073"/>
          </a:xfrm>
          <a:prstGeom prst="frame">
            <a:avLst>
              <a:gd name="adj1" fmla="val 21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801" y="3143315"/>
            <a:ext cx="2285487" cy="37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i="1" dirty="0">
                <a:solidFill>
                  <a:schemeClr val="bg1">
                    <a:lumMod val="65000"/>
                  </a:schemeClr>
                </a:solidFill>
                <a:latin typeface="Georgia" pitchFamily="18" charset="0"/>
                <a:cs typeface="Arial" pitchFamily="34" charset="0"/>
              </a:rPr>
              <a:t>Minimal presentation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E1ED2-F804-4E1C-8793-FF2E63589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1403A6-917F-4CF1-909B-29D1677B0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C238A9-3544-46F6-943C-5199B8E1C9A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1443"/>
          <a:stretch>
            <a:fillRect/>
          </a:stretch>
        </p:blipFill>
        <p:spPr/>
      </p:pic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1282193" y="2352031"/>
            <a:ext cx="299970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2233" y="4795747"/>
            <a:ext cx="3142545" cy="10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10" name="액자 9"/>
          <p:cNvSpPr/>
          <p:nvPr/>
        </p:nvSpPr>
        <p:spPr>
          <a:xfrm>
            <a:off x="882233" y="1143513"/>
            <a:ext cx="4856660" cy="2732251"/>
          </a:xfrm>
          <a:prstGeom prst="frame">
            <a:avLst>
              <a:gd name="adj1" fmla="val 41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8F4D02-AF03-4AE5-BD78-94E3316B8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B7FD4F-A54F-4C1E-BE4A-837A0B88A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7077E08-E540-44FB-8D2F-FE6DE8B040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 b="29672"/>
          <a:stretch/>
        </p:blipFill>
        <p:spPr>
          <a:xfrm>
            <a:off x="4667053" y="729625"/>
            <a:ext cx="5400703" cy="5398750"/>
          </a:xfrm>
        </p:spPr>
      </p:pic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1101276" y="1652892"/>
            <a:ext cx="307112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 </a:t>
            </a:r>
          </a:p>
          <a:p>
            <a:pPr algn="r"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951" y="4143215"/>
            <a:ext cx="3353248" cy="14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</a:t>
            </a:r>
          </a:p>
        </p:txBody>
      </p:sp>
      <p:cxnSp>
        <p:nvCxnSpPr>
          <p:cNvPr id="7" name="Straight Connector 15"/>
          <p:cNvCxnSpPr>
            <a:cxnSpLocks/>
          </p:cNvCxnSpPr>
          <p:nvPr/>
        </p:nvCxnSpPr>
        <p:spPr>
          <a:xfrm>
            <a:off x="2905863" y="3705129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8524330" y="3500421"/>
            <a:ext cx="2571173" cy="2571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8702883" y="3950330"/>
            <a:ext cx="2214065" cy="167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“Please enter a description of your content here. This text can be replaced with your own text. “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C01BD-7E1E-495B-ABA5-E3951D1C5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F08485-8D68-4AE7-BB62-70B8E0F62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7A4A33-1457-46CA-9F99-37028F1EF89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28087"/>
          <a:stretch>
            <a:fillRect/>
          </a:stretch>
        </p:blipFill>
        <p:spPr/>
      </p:pic>
      <p:sp>
        <p:nvSpPr>
          <p:cNvPr id="22" name="Rectangle 12"/>
          <p:cNvSpPr txBox="1">
            <a:spLocks noChangeArrowheads="1"/>
          </p:cNvSpPr>
          <p:nvPr/>
        </p:nvSpPr>
        <p:spPr>
          <a:xfrm>
            <a:off x="596547" y="1665595"/>
            <a:ext cx="299970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/>
                </a:solidFill>
                <a:latin typeface="Montserrat" pitchFamily="50" charset="0"/>
              </a:rPr>
              <a:t>MILITARY SLIDE</a:t>
            </a:r>
            <a:endParaRPr lang="en-US" altLang="ko-KR" sz="3199" b="1" dirty="0">
              <a:solidFill>
                <a:schemeClr val="bg1"/>
              </a:solidFill>
              <a:latin typeface="Montserrat" pitchFamily="50" charset="0"/>
            </a:endParaRPr>
          </a:p>
        </p:txBody>
      </p:sp>
      <p:cxnSp>
        <p:nvCxnSpPr>
          <p:cNvPr id="23" name="Straight Connector 15"/>
          <p:cNvCxnSpPr>
            <a:cxnSpLocks/>
          </p:cNvCxnSpPr>
          <p:nvPr/>
        </p:nvCxnSpPr>
        <p:spPr>
          <a:xfrm>
            <a:off x="720344" y="3094024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7969" y="3571843"/>
            <a:ext cx="2642594" cy="134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i="1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67173" y="3571843"/>
            <a:ext cx="2642594" cy="2553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</a:t>
            </a:r>
            <a:endParaRPr lang="en-US" altLang="ko-KR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액자 19"/>
          <p:cNvSpPr/>
          <p:nvPr/>
        </p:nvSpPr>
        <p:spPr>
          <a:xfrm>
            <a:off x="7024479" y="357877"/>
            <a:ext cx="2714016" cy="2856859"/>
          </a:xfrm>
          <a:prstGeom prst="frame">
            <a:avLst>
              <a:gd name="adj1" fmla="val 21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930D9A-9133-407A-82FA-6FD4BE426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209EA-28CB-46F1-A43F-7DEC534CF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F9FF9CF-FBEA-4740-9C44-7EE2940CD9B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4" b="28874"/>
          <a:stretch>
            <a:fillRect/>
          </a:stretch>
        </p:blipFill>
        <p:spPr/>
      </p:pic>
      <p:sp>
        <p:nvSpPr>
          <p:cNvPr id="22" name="Rectangle 12"/>
          <p:cNvSpPr txBox="1">
            <a:spLocks noChangeArrowheads="1"/>
          </p:cNvSpPr>
          <p:nvPr/>
        </p:nvSpPr>
        <p:spPr>
          <a:xfrm>
            <a:off x="1560737" y="1143513"/>
            <a:ext cx="299970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>
                    <a:lumMod val="95000"/>
                  </a:schemeClr>
                </a:solidFill>
                <a:latin typeface="Montserrat" pitchFamily="50" charset="0"/>
              </a:rPr>
              <a:t>MILITARY SLIDE</a:t>
            </a:r>
            <a:endParaRPr lang="en-US" altLang="ko-KR" sz="3199" b="1" dirty="0">
              <a:solidFill>
                <a:schemeClr val="bg1">
                  <a:lumMod val="9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3" name="Straight Connector 15"/>
          <p:cNvCxnSpPr>
            <a:cxnSpLocks/>
          </p:cNvCxnSpPr>
          <p:nvPr/>
        </p:nvCxnSpPr>
        <p:spPr>
          <a:xfrm>
            <a:off x="2520713" y="2571942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81785" y="1757590"/>
            <a:ext cx="5927982" cy="144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  <a:endParaRPr lang="en-US" altLang="ko-KR" sz="1200" dirty="0" err="1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1382184" y="643563"/>
            <a:ext cx="3356810" cy="3999602"/>
          </a:xfrm>
          <a:prstGeom prst="frame">
            <a:avLst>
              <a:gd name="adj1" fmla="val 41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1785" y="925861"/>
            <a:ext cx="4713817" cy="6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6FA027-57E6-4774-89D4-7E3B39D3B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AFC2C-226E-488D-A962-A5D7657C7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588497" y="721448"/>
            <a:ext cx="3856759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accent2"/>
                </a:solidFill>
                <a:latin typeface="Montserrat" pitchFamily="50" charset="0"/>
              </a:rPr>
              <a:t>CREATIVE GALLERY SLIDE</a:t>
            </a:r>
            <a:endParaRPr lang="en-US" altLang="ko-KR" sz="3199" b="1" dirty="0">
              <a:solidFill>
                <a:schemeClr val="accent2"/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722912" y="2298367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8498" y="5141197"/>
            <a:ext cx="3856758" cy="6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498" y="2726897"/>
            <a:ext cx="3856758" cy="227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8EFB99-D187-4BFE-AFC3-5C55E7FE5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3609F-4C81-4A76-8B28-BB0757A01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A28A058-2011-4E51-8BC8-BD710506B2F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b="13927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C1C5FE3-0626-43A6-8765-9910501858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6" b="3134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789397" y="821899"/>
            <a:ext cx="3785338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accent2"/>
                </a:solidFill>
                <a:latin typeface="Montserrat" pitchFamily="50" charset="0"/>
              </a:rPr>
              <a:t>CREATIVE GALLERY SLIDE</a:t>
            </a:r>
            <a:endParaRPr lang="en-US" altLang="ko-KR" sz="3199" b="1" dirty="0">
              <a:solidFill>
                <a:schemeClr val="accent2"/>
              </a:solidFill>
              <a:latin typeface="Montserrat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398" y="3678758"/>
            <a:ext cx="4119473" cy="1999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cxnSp>
        <p:nvCxnSpPr>
          <p:cNvPr id="11" name="Straight Connector 15"/>
          <p:cNvCxnSpPr>
            <a:cxnSpLocks/>
          </p:cNvCxnSpPr>
          <p:nvPr/>
        </p:nvCxnSpPr>
        <p:spPr>
          <a:xfrm>
            <a:off x="913195" y="2178907"/>
            <a:ext cx="107975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9398" y="2464593"/>
            <a:ext cx="4119473" cy="89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 VIM MODO IMPERDIET DIGNISSIM. EX PERICULIS TEMPORIBUS IUS, TRACTATOS QUALISQUE CU MEL.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1C688C-B5F5-4DB3-ABEC-F96E41D87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E92A3-ADEC-469E-8EA7-AF681BFE2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2D217EF-5585-4B38-B5AC-ED5B768F2AC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0" r="14740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79AF314-68D6-481D-AB5C-72B2A523B91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4" r="3562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1453605" y="1286356"/>
            <a:ext cx="6927882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HORIZONTAL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10" name="Straight Connector 15"/>
          <p:cNvCxnSpPr>
            <a:cxnSpLocks/>
          </p:cNvCxnSpPr>
          <p:nvPr/>
        </p:nvCxnSpPr>
        <p:spPr>
          <a:xfrm>
            <a:off x="1577402" y="2071992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07171" y="4928851"/>
            <a:ext cx="9177659" cy="92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B159C51-2A71-44AF-AFB0-20AD9363770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1" b="40239"/>
          <a:stretch/>
        </p:blipFill>
        <p:spPr>
          <a:xfrm>
            <a:off x="406" y="2714786"/>
            <a:ext cx="12191187" cy="1928379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AAB2C4-9FF5-48B7-9EC7-7ED816566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398BB-9D58-40B8-9C64-6FFACC74D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3060588" y="628285"/>
            <a:ext cx="607082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accent2"/>
                </a:solidFill>
                <a:latin typeface="Montserrat" pitchFamily="50" charset="0"/>
              </a:rPr>
              <a:t>CREATIVE GALLERY SLIDE</a:t>
            </a:r>
            <a:endParaRPr lang="en-US" altLang="ko-KR" sz="3199" b="1" dirty="0">
              <a:solidFill>
                <a:schemeClr val="accent2"/>
              </a:solidFill>
              <a:latin typeface="Montserrat" pitchFamily="50" charset="0"/>
            </a:endParaRPr>
          </a:p>
        </p:txBody>
      </p:sp>
      <p:cxnSp>
        <p:nvCxnSpPr>
          <p:cNvPr id="9" name="Straight Connector 15"/>
          <p:cNvCxnSpPr>
            <a:cxnSpLocks/>
          </p:cNvCxnSpPr>
          <p:nvPr/>
        </p:nvCxnSpPr>
        <p:spPr>
          <a:xfrm>
            <a:off x="5453207" y="1427189"/>
            <a:ext cx="107975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51508" y="5353991"/>
            <a:ext cx="9688984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E2AA85-D44A-41F4-BEDE-8987EE220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DB80B-626A-4847-B8C0-FD25A0B5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99DBCE5-9D81-48BD-8476-ECE5CE4D54C7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611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2BD2CF6-EE84-4F6C-98E1-05960C3B4D18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r="1358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018F7E7-694A-4825-A360-6798AAE69CA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r="1358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047ADB-EB10-475A-BD03-7FF09721E077}"/>
              </a:ext>
            </a:extLst>
          </p:cNvPr>
          <p:cNvSpPr txBox="1"/>
          <p:nvPr/>
        </p:nvSpPr>
        <p:spPr>
          <a:xfrm>
            <a:off x="1251508" y="1691133"/>
            <a:ext cx="9688984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 txBox="1">
            <a:spLocks noChangeArrowheads="1"/>
          </p:cNvSpPr>
          <p:nvPr/>
        </p:nvSpPr>
        <p:spPr>
          <a:xfrm>
            <a:off x="266700" y="2697240"/>
            <a:ext cx="399960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accent2"/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accent2"/>
              </a:solidFill>
              <a:latin typeface="Montserrat" pitchFamily="50" charset="0"/>
            </a:endParaRPr>
          </a:p>
        </p:txBody>
      </p:sp>
      <p:cxnSp>
        <p:nvCxnSpPr>
          <p:cNvPr id="10" name="Straight Connector 15"/>
          <p:cNvCxnSpPr>
            <a:cxnSpLocks/>
          </p:cNvCxnSpPr>
          <p:nvPr/>
        </p:nvCxnSpPr>
        <p:spPr>
          <a:xfrm>
            <a:off x="401115" y="4150793"/>
            <a:ext cx="107975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6701" y="4502538"/>
            <a:ext cx="5408386" cy="144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1D6604-CA49-46E4-B955-378392C52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89D45-B7DB-4B1C-BF0F-F0C412B34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8C5B552-ED26-4119-87F1-676A4166403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3" b="15263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CA4BB96-D1AE-44F7-9581-2527C71CCA8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 b="20270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B1EE6C3-E431-4B98-BA3A-5D0487D631F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9873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B5AE2BA-53B0-48E4-A490-D71DB1003C2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318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213"/>
          <p:cNvSpPr txBox="1"/>
          <p:nvPr/>
        </p:nvSpPr>
        <p:spPr>
          <a:xfrm>
            <a:off x="1531036" y="1072581"/>
            <a:ext cx="9129929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 IPSUM IS SIMPLY DUMMY TEXT OF THE PRINTING AND TYPESETTING INDUSTRY INDUSTRY’S HAPPY KEEP.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2336800" y="279401"/>
            <a:ext cx="751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WORLD</a:t>
            </a:r>
            <a:r>
              <a:rPr lang="en-US" sz="4400" b="1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 </a:t>
            </a:r>
            <a:r>
              <a:rPr lang="en-US" sz="4400" b="1" dirty="0">
                <a:solidFill>
                  <a:schemeClr val="accent2"/>
                </a:solidFill>
                <a:ea typeface="Roboto Light" charset="0"/>
                <a:cs typeface="Roboto Light" charset="0"/>
              </a:rPr>
              <a:t>MAPS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C45A6-6DF6-4893-AA0A-E5D572DB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5A8580-B620-420D-8885-D5B9A2F02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216" name="Freeform 11">
            <a:extLst>
              <a:ext uri="{FF2B5EF4-FFF2-40B4-BE49-F238E27FC236}">
                <a16:creationId xmlns:a16="http://schemas.microsoft.com/office/drawing/2014/main" id="{C59914F2-9388-4154-B00E-9F75B2CF3A59}"/>
              </a:ext>
            </a:extLst>
          </p:cNvPr>
          <p:cNvSpPr>
            <a:spLocks noEditPoints="1"/>
          </p:cNvSpPr>
          <p:nvPr/>
        </p:nvSpPr>
        <p:spPr bwMode="auto">
          <a:xfrm>
            <a:off x="3472321" y="1653270"/>
            <a:ext cx="8374601" cy="4235595"/>
          </a:xfrm>
          <a:custGeom>
            <a:avLst/>
            <a:gdLst>
              <a:gd name="T0" fmla="*/ 1498 w 3027"/>
              <a:gd name="T1" fmla="*/ 688 h 1531"/>
              <a:gd name="T2" fmla="*/ 1306 w 3027"/>
              <a:gd name="T3" fmla="*/ 696 h 1531"/>
              <a:gd name="T4" fmla="*/ 1521 w 3027"/>
              <a:gd name="T5" fmla="*/ 934 h 1531"/>
              <a:gd name="T6" fmla="*/ 1735 w 3027"/>
              <a:gd name="T7" fmla="*/ 810 h 1531"/>
              <a:gd name="T8" fmla="*/ 1704 w 3027"/>
              <a:gd name="T9" fmla="*/ 1034 h 1531"/>
              <a:gd name="T10" fmla="*/ 1382 w 3027"/>
              <a:gd name="T11" fmla="*/ 666 h 1531"/>
              <a:gd name="T12" fmla="*/ 1374 w 3027"/>
              <a:gd name="T13" fmla="*/ 626 h 1531"/>
              <a:gd name="T14" fmla="*/ 1017 w 3027"/>
              <a:gd name="T15" fmla="*/ 154 h 1531"/>
              <a:gd name="T16" fmla="*/ 1076 w 3027"/>
              <a:gd name="T17" fmla="*/ 53 h 1531"/>
              <a:gd name="T18" fmla="*/ 1291 w 3027"/>
              <a:gd name="T19" fmla="*/ 550 h 1531"/>
              <a:gd name="T20" fmla="*/ 1223 w 3027"/>
              <a:gd name="T21" fmla="*/ 161 h 1531"/>
              <a:gd name="T22" fmla="*/ 1535 w 3027"/>
              <a:gd name="T23" fmla="*/ 398 h 1531"/>
              <a:gd name="T24" fmla="*/ 1452 w 3027"/>
              <a:gd name="T25" fmla="*/ 367 h 1531"/>
              <a:gd name="T26" fmla="*/ 1781 w 3027"/>
              <a:gd name="T27" fmla="*/ 421 h 1531"/>
              <a:gd name="T28" fmla="*/ 1773 w 3027"/>
              <a:gd name="T29" fmla="*/ 253 h 1531"/>
              <a:gd name="T30" fmla="*/ 1773 w 3027"/>
              <a:gd name="T31" fmla="*/ 436 h 1531"/>
              <a:gd name="T32" fmla="*/ 1643 w 3027"/>
              <a:gd name="T33" fmla="*/ 192 h 1531"/>
              <a:gd name="T34" fmla="*/ 2070 w 3027"/>
              <a:gd name="T35" fmla="*/ 320 h 1531"/>
              <a:gd name="T36" fmla="*/ 1780 w 3027"/>
              <a:gd name="T37" fmla="*/ 765 h 1531"/>
              <a:gd name="T38" fmla="*/ 1865 w 3027"/>
              <a:gd name="T39" fmla="*/ 1056 h 1531"/>
              <a:gd name="T40" fmla="*/ 1498 w 3027"/>
              <a:gd name="T41" fmla="*/ 987 h 1531"/>
              <a:gd name="T42" fmla="*/ 2176 w 3027"/>
              <a:gd name="T43" fmla="*/ 582 h 1531"/>
              <a:gd name="T44" fmla="*/ 2023 w 3027"/>
              <a:gd name="T45" fmla="*/ 498 h 1531"/>
              <a:gd name="T46" fmla="*/ 1855 w 3027"/>
              <a:gd name="T47" fmla="*/ 535 h 1531"/>
              <a:gd name="T48" fmla="*/ 2139 w 3027"/>
              <a:gd name="T49" fmla="*/ 643 h 1531"/>
              <a:gd name="T50" fmla="*/ 2207 w 3027"/>
              <a:gd name="T51" fmla="*/ 391 h 1531"/>
              <a:gd name="T52" fmla="*/ 2154 w 3027"/>
              <a:gd name="T53" fmla="*/ 374 h 1531"/>
              <a:gd name="T54" fmla="*/ 1956 w 3027"/>
              <a:gd name="T55" fmla="*/ 115 h 1531"/>
              <a:gd name="T56" fmla="*/ 1970 w 3027"/>
              <a:gd name="T57" fmla="*/ 193 h 1531"/>
              <a:gd name="T58" fmla="*/ 2231 w 3027"/>
              <a:gd name="T59" fmla="*/ 322 h 1531"/>
              <a:gd name="T60" fmla="*/ 2414 w 3027"/>
              <a:gd name="T61" fmla="*/ 208 h 1531"/>
              <a:gd name="T62" fmla="*/ 2491 w 3027"/>
              <a:gd name="T63" fmla="*/ 283 h 1531"/>
              <a:gd name="T64" fmla="*/ 2530 w 3027"/>
              <a:gd name="T65" fmla="*/ 382 h 1531"/>
              <a:gd name="T66" fmla="*/ 2383 w 3027"/>
              <a:gd name="T67" fmla="*/ 468 h 1531"/>
              <a:gd name="T68" fmla="*/ 2414 w 3027"/>
              <a:gd name="T69" fmla="*/ 568 h 1531"/>
              <a:gd name="T70" fmla="*/ 2414 w 3027"/>
              <a:gd name="T71" fmla="*/ 658 h 1531"/>
              <a:gd name="T72" fmla="*/ 2789 w 3027"/>
              <a:gd name="T73" fmla="*/ 947 h 1531"/>
              <a:gd name="T74" fmla="*/ 2575 w 3027"/>
              <a:gd name="T75" fmla="*/ 1276 h 1531"/>
              <a:gd name="T76" fmla="*/ 2905 w 3027"/>
              <a:gd name="T77" fmla="*/ 1156 h 1531"/>
              <a:gd name="T78" fmla="*/ 2852 w 3027"/>
              <a:gd name="T79" fmla="*/ 1260 h 1531"/>
              <a:gd name="T80" fmla="*/ 2414 w 3027"/>
              <a:gd name="T81" fmla="*/ 752 h 1531"/>
              <a:gd name="T82" fmla="*/ 2545 w 3027"/>
              <a:gd name="T83" fmla="*/ 193 h 1531"/>
              <a:gd name="T84" fmla="*/ 2804 w 3027"/>
              <a:gd name="T85" fmla="*/ 208 h 1531"/>
              <a:gd name="T86" fmla="*/ 1963 w 3027"/>
              <a:gd name="T87" fmla="*/ 675 h 1531"/>
              <a:gd name="T88" fmla="*/ 1566 w 3027"/>
              <a:gd name="T89" fmla="*/ 1262 h 1531"/>
              <a:gd name="T90" fmla="*/ 627 w 3027"/>
              <a:gd name="T91" fmla="*/ 985 h 1531"/>
              <a:gd name="T92" fmla="*/ 665 w 3027"/>
              <a:gd name="T93" fmla="*/ 1131 h 1531"/>
              <a:gd name="T94" fmla="*/ 857 w 3027"/>
              <a:gd name="T95" fmla="*/ 1001 h 1531"/>
              <a:gd name="T96" fmla="*/ 642 w 3027"/>
              <a:gd name="T97" fmla="*/ 971 h 1531"/>
              <a:gd name="T98" fmla="*/ 673 w 3027"/>
              <a:gd name="T99" fmla="*/ 916 h 1531"/>
              <a:gd name="T100" fmla="*/ 330 w 3027"/>
              <a:gd name="T101" fmla="*/ 597 h 1531"/>
              <a:gd name="T102" fmla="*/ 275 w 3027"/>
              <a:gd name="T103" fmla="*/ 626 h 1531"/>
              <a:gd name="T104" fmla="*/ 490 w 3027"/>
              <a:gd name="T105" fmla="*/ 367 h 1531"/>
              <a:gd name="T106" fmla="*/ 430 w 3027"/>
              <a:gd name="T107" fmla="*/ 353 h 1531"/>
              <a:gd name="T108" fmla="*/ 536 w 3027"/>
              <a:gd name="T109" fmla="*/ 230 h 1531"/>
              <a:gd name="T110" fmla="*/ 238 w 3027"/>
              <a:gd name="T111" fmla="*/ 185 h 1531"/>
              <a:gd name="T112" fmla="*/ 635 w 3027"/>
              <a:gd name="T113" fmla="*/ 330 h 1531"/>
              <a:gd name="T114" fmla="*/ 741 w 3027"/>
              <a:gd name="T115" fmla="*/ 208 h 1531"/>
              <a:gd name="T116" fmla="*/ 291 w 3027"/>
              <a:gd name="T117" fmla="*/ 145 h 1531"/>
              <a:gd name="T118" fmla="*/ 168 w 3027"/>
              <a:gd name="T119" fmla="*/ 483 h 1531"/>
              <a:gd name="T120" fmla="*/ 811 w 3027"/>
              <a:gd name="T121" fmla="*/ 871 h 1531"/>
              <a:gd name="T122" fmla="*/ 550 w 3027"/>
              <a:gd name="T123" fmla="*/ 787 h 1531"/>
              <a:gd name="T124" fmla="*/ 695 w 3027"/>
              <a:gd name="T125" fmla="*/ 1443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27" h="1531">
                <a:moveTo>
                  <a:pt x="1521" y="688"/>
                </a:moveTo>
                <a:cubicBezTo>
                  <a:pt x="1516" y="688"/>
                  <a:pt x="1513" y="691"/>
                  <a:pt x="1513" y="696"/>
                </a:cubicBezTo>
                <a:cubicBezTo>
                  <a:pt x="1513" y="700"/>
                  <a:pt x="1516" y="704"/>
                  <a:pt x="1521" y="704"/>
                </a:cubicBezTo>
                <a:cubicBezTo>
                  <a:pt x="1525" y="704"/>
                  <a:pt x="1529" y="700"/>
                  <a:pt x="1529" y="696"/>
                </a:cubicBezTo>
                <a:cubicBezTo>
                  <a:pt x="1529" y="691"/>
                  <a:pt x="1525" y="688"/>
                  <a:pt x="1521" y="688"/>
                </a:cubicBezTo>
                <a:close/>
                <a:moveTo>
                  <a:pt x="1521" y="711"/>
                </a:moveTo>
                <a:cubicBezTo>
                  <a:pt x="1516" y="711"/>
                  <a:pt x="1513" y="714"/>
                  <a:pt x="1513" y="719"/>
                </a:cubicBezTo>
                <a:cubicBezTo>
                  <a:pt x="1513" y="723"/>
                  <a:pt x="1516" y="727"/>
                  <a:pt x="1521" y="727"/>
                </a:cubicBezTo>
                <a:cubicBezTo>
                  <a:pt x="1525" y="727"/>
                  <a:pt x="1529" y="723"/>
                  <a:pt x="1529" y="719"/>
                </a:cubicBezTo>
                <a:cubicBezTo>
                  <a:pt x="1529" y="714"/>
                  <a:pt x="1525" y="711"/>
                  <a:pt x="1521" y="711"/>
                </a:cubicBezTo>
                <a:close/>
                <a:moveTo>
                  <a:pt x="1543" y="688"/>
                </a:moveTo>
                <a:cubicBezTo>
                  <a:pt x="1539" y="688"/>
                  <a:pt x="1535" y="691"/>
                  <a:pt x="1535" y="696"/>
                </a:cubicBezTo>
                <a:cubicBezTo>
                  <a:pt x="1535" y="700"/>
                  <a:pt x="1539" y="704"/>
                  <a:pt x="1543" y="704"/>
                </a:cubicBezTo>
                <a:cubicBezTo>
                  <a:pt x="1548" y="704"/>
                  <a:pt x="1551" y="700"/>
                  <a:pt x="1551" y="696"/>
                </a:cubicBezTo>
                <a:cubicBezTo>
                  <a:pt x="1551" y="691"/>
                  <a:pt x="1548" y="688"/>
                  <a:pt x="1543" y="688"/>
                </a:cubicBezTo>
                <a:close/>
                <a:moveTo>
                  <a:pt x="1543" y="711"/>
                </a:moveTo>
                <a:cubicBezTo>
                  <a:pt x="1539" y="711"/>
                  <a:pt x="1535" y="714"/>
                  <a:pt x="1535" y="719"/>
                </a:cubicBezTo>
                <a:cubicBezTo>
                  <a:pt x="1535" y="723"/>
                  <a:pt x="1539" y="727"/>
                  <a:pt x="1543" y="727"/>
                </a:cubicBezTo>
                <a:cubicBezTo>
                  <a:pt x="1548" y="727"/>
                  <a:pt x="1551" y="723"/>
                  <a:pt x="1551" y="719"/>
                </a:cubicBezTo>
                <a:cubicBezTo>
                  <a:pt x="1551" y="714"/>
                  <a:pt x="1548" y="711"/>
                  <a:pt x="1543" y="711"/>
                </a:cubicBezTo>
                <a:close/>
                <a:moveTo>
                  <a:pt x="1566" y="688"/>
                </a:moveTo>
                <a:cubicBezTo>
                  <a:pt x="1562" y="688"/>
                  <a:pt x="1558" y="691"/>
                  <a:pt x="1558" y="696"/>
                </a:cubicBezTo>
                <a:cubicBezTo>
                  <a:pt x="1558" y="700"/>
                  <a:pt x="1562" y="704"/>
                  <a:pt x="1566" y="704"/>
                </a:cubicBezTo>
                <a:cubicBezTo>
                  <a:pt x="1571" y="704"/>
                  <a:pt x="1574" y="700"/>
                  <a:pt x="1574" y="696"/>
                </a:cubicBezTo>
                <a:cubicBezTo>
                  <a:pt x="1574" y="691"/>
                  <a:pt x="1571" y="688"/>
                  <a:pt x="1566" y="688"/>
                </a:cubicBezTo>
                <a:close/>
                <a:moveTo>
                  <a:pt x="1566" y="711"/>
                </a:moveTo>
                <a:cubicBezTo>
                  <a:pt x="1562" y="711"/>
                  <a:pt x="1558" y="714"/>
                  <a:pt x="1558" y="719"/>
                </a:cubicBezTo>
                <a:cubicBezTo>
                  <a:pt x="1558" y="723"/>
                  <a:pt x="1562" y="727"/>
                  <a:pt x="1566" y="727"/>
                </a:cubicBezTo>
                <a:cubicBezTo>
                  <a:pt x="1571" y="727"/>
                  <a:pt x="1574" y="723"/>
                  <a:pt x="1574" y="719"/>
                </a:cubicBezTo>
                <a:cubicBezTo>
                  <a:pt x="1574" y="714"/>
                  <a:pt x="1571" y="711"/>
                  <a:pt x="1566" y="711"/>
                </a:cubicBezTo>
                <a:close/>
                <a:moveTo>
                  <a:pt x="1590" y="688"/>
                </a:moveTo>
                <a:cubicBezTo>
                  <a:pt x="1585" y="688"/>
                  <a:pt x="1582" y="691"/>
                  <a:pt x="1582" y="696"/>
                </a:cubicBezTo>
                <a:cubicBezTo>
                  <a:pt x="1582" y="700"/>
                  <a:pt x="1585" y="704"/>
                  <a:pt x="1590" y="704"/>
                </a:cubicBezTo>
                <a:cubicBezTo>
                  <a:pt x="1594" y="704"/>
                  <a:pt x="1598" y="700"/>
                  <a:pt x="1598" y="696"/>
                </a:cubicBezTo>
                <a:cubicBezTo>
                  <a:pt x="1598" y="691"/>
                  <a:pt x="1594" y="688"/>
                  <a:pt x="1590" y="688"/>
                </a:cubicBezTo>
                <a:close/>
                <a:moveTo>
                  <a:pt x="1590" y="711"/>
                </a:moveTo>
                <a:cubicBezTo>
                  <a:pt x="1585" y="711"/>
                  <a:pt x="1582" y="714"/>
                  <a:pt x="1582" y="719"/>
                </a:cubicBezTo>
                <a:cubicBezTo>
                  <a:pt x="1582" y="723"/>
                  <a:pt x="1585" y="727"/>
                  <a:pt x="1590" y="727"/>
                </a:cubicBezTo>
                <a:cubicBezTo>
                  <a:pt x="1594" y="727"/>
                  <a:pt x="1598" y="723"/>
                  <a:pt x="1598" y="719"/>
                </a:cubicBezTo>
                <a:cubicBezTo>
                  <a:pt x="1598" y="714"/>
                  <a:pt x="1594" y="711"/>
                  <a:pt x="1590" y="711"/>
                </a:cubicBezTo>
                <a:close/>
                <a:moveTo>
                  <a:pt x="1612" y="688"/>
                </a:moveTo>
                <a:cubicBezTo>
                  <a:pt x="1608" y="688"/>
                  <a:pt x="1604" y="691"/>
                  <a:pt x="1604" y="696"/>
                </a:cubicBezTo>
                <a:cubicBezTo>
                  <a:pt x="1604" y="700"/>
                  <a:pt x="1608" y="704"/>
                  <a:pt x="1612" y="704"/>
                </a:cubicBezTo>
                <a:cubicBezTo>
                  <a:pt x="1617" y="704"/>
                  <a:pt x="1620" y="700"/>
                  <a:pt x="1620" y="696"/>
                </a:cubicBezTo>
                <a:cubicBezTo>
                  <a:pt x="1620" y="691"/>
                  <a:pt x="1617" y="688"/>
                  <a:pt x="1612" y="688"/>
                </a:cubicBezTo>
                <a:close/>
                <a:moveTo>
                  <a:pt x="1612" y="711"/>
                </a:moveTo>
                <a:cubicBezTo>
                  <a:pt x="1608" y="711"/>
                  <a:pt x="1604" y="714"/>
                  <a:pt x="1604" y="719"/>
                </a:cubicBezTo>
                <a:cubicBezTo>
                  <a:pt x="1604" y="723"/>
                  <a:pt x="1608" y="727"/>
                  <a:pt x="1612" y="727"/>
                </a:cubicBezTo>
                <a:cubicBezTo>
                  <a:pt x="1617" y="727"/>
                  <a:pt x="1620" y="723"/>
                  <a:pt x="1620" y="719"/>
                </a:cubicBezTo>
                <a:cubicBezTo>
                  <a:pt x="1620" y="714"/>
                  <a:pt x="1617" y="711"/>
                  <a:pt x="1612" y="711"/>
                </a:cubicBezTo>
                <a:close/>
                <a:moveTo>
                  <a:pt x="1521" y="734"/>
                </a:moveTo>
                <a:cubicBezTo>
                  <a:pt x="1516" y="734"/>
                  <a:pt x="1513" y="738"/>
                  <a:pt x="1513" y="742"/>
                </a:cubicBezTo>
                <a:cubicBezTo>
                  <a:pt x="1513" y="746"/>
                  <a:pt x="1516" y="750"/>
                  <a:pt x="1521" y="750"/>
                </a:cubicBezTo>
                <a:cubicBezTo>
                  <a:pt x="1525" y="750"/>
                  <a:pt x="1529" y="746"/>
                  <a:pt x="1529" y="742"/>
                </a:cubicBezTo>
                <a:cubicBezTo>
                  <a:pt x="1529" y="738"/>
                  <a:pt x="1525" y="734"/>
                  <a:pt x="1521" y="734"/>
                </a:cubicBezTo>
                <a:close/>
                <a:moveTo>
                  <a:pt x="1521" y="757"/>
                </a:moveTo>
                <a:cubicBezTo>
                  <a:pt x="1516" y="757"/>
                  <a:pt x="1513" y="761"/>
                  <a:pt x="1513" y="765"/>
                </a:cubicBezTo>
                <a:cubicBezTo>
                  <a:pt x="1513" y="770"/>
                  <a:pt x="1516" y="773"/>
                  <a:pt x="1521" y="773"/>
                </a:cubicBezTo>
                <a:cubicBezTo>
                  <a:pt x="1525" y="773"/>
                  <a:pt x="1529" y="770"/>
                  <a:pt x="1529" y="765"/>
                </a:cubicBezTo>
                <a:cubicBezTo>
                  <a:pt x="1529" y="761"/>
                  <a:pt x="1525" y="757"/>
                  <a:pt x="1521" y="757"/>
                </a:cubicBezTo>
                <a:close/>
                <a:moveTo>
                  <a:pt x="1543" y="734"/>
                </a:moveTo>
                <a:cubicBezTo>
                  <a:pt x="1539" y="734"/>
                  <a:pt x="1535" y="738"/>
                  <a:pt x="1535" y="742"/>
                </a:cubicBezTo>
                <a:cubicBezTo>
                  <a:pt x="1535" y="746"/>
                  <a:pt x="1539" y="750"/>
                  <a:pt x="1543" y="750"/>
                </a:cubicBezTo>
                <a:cubicBezTo>
                  <a:pt x="1548" y="750"/>
                  <a:pt x="1551" y="746"/>
                  <a:pt x="1551" y="742"/>
                </a:cubicBezTo>
                <a:cubicBezTo>
                  <a:pt x="1551" y="738"/>
                  <a:pt x="1548" y="734"/>
                  <a:pt x="1543" y="734"/>
                </a:cubicBezTo>
                <a:close/>
                <a:moveTo>
                  <a:pt x="1543" y="757"/>
                </a:moveTo>
                <a:cubicBezTo>
                  <a:pt x="1539" y="757"/>
                  <a:pt x="1535" y="761"/>
                  <a:pt x="1535" y="765"/>
                </a:cubicBezTo>
                <a:cubicBezTo>
                  <a:pt x="1535" y="770"/>
                  <a:pt x="1539" y="773"/>
                  <a:pt x="1543" y="773"/>
                </a:cubicBezTo>
                <a:cubicBezTo>
                  <a:pt x="1548" y="773"/>
                  <a:pt x="1551" y="770"/>
                  <a:pt x="1551" y="765"/>
                </a:cubicBezTo>
                <a:cubicBezTo>
                  <a:pt x="1551" y="761"/>
                  <a:pt x="1548" y="757"/>
                  <a:pt x="1543" y="757"/>
                </a:cubicBezTo>
                <a:close/>
                <a:moveTo>
                  <a:pt x="1566" y="734"/>
                </a:moveTo>
                <a:cubicBezTo>
                  <a:pt x="1562" y="734"/>
                  <a:pt x="1558" y="738"/>
                  <a:pt x="1558" y="742"/>
                </a:cubicBezTo>
                <a:cubicBezTo>
                  <a:pt x="1558" y="746"/>
                  <a:pt x="1562" y="750"/>
                  <a:pt x="1566" y="750"/>
                </a:cubicBezTo>
                <a:cubicBezTo>
                  <a:pt x="1571" y="750"/>
                  <a:pt x="1574" y="746"/>
                  <a:pt x="1574" y="742"/>
                </a:cubicBezTo>
                <a:cubicBezTo>
                  <a:pt x="1574" y="738"/>
                  <a:pt x="1571" y="734"/>
                  <a:pt x="1566" y="734"/>
                </a:cubicBezTo>
                <a:close/>
                <a:moveTo>
                  <a:pt x="1566" y="757"/>
                </a:moveTo>
                <a:cubicBezTo>
                  <a:pt x="1562" y="757"/>
                  <a:pt x="1558" y="761"/>
                  <a:pt x="1558" y="765"/>
                </a:cubicBezTo>
                <a:cubicBezTo>
                  <a:pt x="1558" y="770"/>
                  <a:pt x="1562" y="773"/>
                  <a:pt x="1566" y="773"/>
                </a:cubicBezTo>
                <a:cubicBezTo>
                  <a:pt x="1571" y="773"/>
                  <a:pt x="1574" y="770"/>
                  <a:pt x="1574" y="765"/>
                </a:cubicBezTo>
                <a:cubicBezTo>
                  <a:pt x="1574" y="761"/>
                  <a:pt x="1571" y="757"/>
                  <a:pt x="1566" y="757"/>
                </a:cubicBezTo>
                <a:close/>
                <a:moveTo>
                  <a:pt x="1590" y="734"/>
                </a:moveTo>
                <a:cubicBezTo>
                  <a:pt x="1585" y="734"/>
                  <a:pt x="1582" y="738"/>
                  <a:pt x="1582" y="742"/>
                </a:cubicBezTo>
                <a:cubicBezTo>
                  <a:pt x="1582" y="746"/>
                  <a:pt x="1585" y="750"/>
                  <a:pt x="1590" y="750"/>
                </a:cubicBezTo>
                <a:cubicBezTo>
                  <a:pt x="1594" y="750"/>
                  <a:pt x="1598" y="746"/>
                  <a:pt x="1598" y="742"/>
                </a:cubicBezTo>
                <a:cubicBezTo>
                  <a:pt x="1598" y="738"/>
                  <a:pt x="1594" y="734"/>
                  <a:pt x="1590" y="734"/>
                </a:cubicBezTo>
                <a:close/>
                <a:moveTo>
                  <a:pt x="1590" y="757"/>
                </a:moveTo>
                <a:cubicBezTo>
                  <a:pt x="1585" y="757"/>
                  <a:pt x="1582" y="761"/>
                  <a:pt x="1582" y="765"/>
                </a:cubicBezTo>
                <a:cubicBezTo>
                  <a:pt x="1582" y="770"/>
                  <a:pt x="1585" y="773"/>
                  <a:pt x="1590" y="773"/>
                </a:cubicBezTo>
                <a:cubicBezTo>
                  <a:pt x="1594" y="773"/>
                  <a:pt x="1598" y="770"/>
                  <a:pt x="1598" y="765"/>
                </a:cubicBezTo>
                <a:cubicBezTo>
                  <a:pt x="1598" y="761"/>
                  <a:pt x="1594" y="757"/>
                  <a:pt x="1590" y="757"/>
                </a:cubicBezTo>
                <a:close/>
                <a:moveTo>
                  <a:pt x="1612" y="734"/>
                </a:moveTo>
                <a:cubicBezTo>
                  <a:pt x="1608" y="734"/>
                  <a:pt x="1604" y="738"/>
                  <a:pt x="1604" y="742"/>
                </a:cubicBezTo>
                <a:cubicBezTo>
                  <a:pt x="1604" y="746"/>
                  <a:pt x="1608" y="750"/>
                  <a:pt x="1612" y="750"/>
                </a:cubicBezTo>
                <a:cubicBezTo>
                  <a:pt x="1617" y="750"/>
                  <a:pt x="1620" y="746"/>
                  <a:pt x="1620" y="742"/>
                </a:cubicBezTo>
                <a:cubicBezTo>
                  <a:pt x="1620" y="738"/>
                  <a:pt x="1617" y="734"/>
                  <a:pt x="1612" y="734"/>
                </a:cubicBezTo>
                <a:close/>
                <a:moveTo>
                  <a:pt x="1612" y="757"/>
                </a:moveTo>
                <a:cubicBezTo>
                  <a:pt x="1608" y="757"/>
                  <a:pt x="1604" y="761"/>
                  <a:pt x="1604" y="765"/>
                </a:cubicBezTo>
                <a:cubicBezTo>
                  <a:pt x="1604" y="770"/>
                  <a:pt x="1608" y="773"/>
                  <a:pt x="1612" y="773"/>
                </a:cubicBezTo>
                <a:cubicBezTo>
                  <a:pt x="1617" y="773"/>
                  <a:pt x="1620" y="770"/>
                  <a:pt x="1620" y="765"/>
                </a:cubicBezTo>
                <a:cubicBezTo>
                  <a:pt x="1620" y="761"/>
                  <a:pt x="1617" y="757"/>
                  <a:pt x="1612" y="757"/>
                </a:cubicBezTo>
                <a:close/>
                <a:moveTo>
                  <a:pt x="1521" y="779"/>
                </a:moveTo>
                <a:cubicBezTo>
                  <a:pt x="1516" y="779"/>
                  <a:pt x="1513" y="783"/>
                  <a:pt x="1513" y="787"/>
                </a:cubicBezTo>
                <a:cubicBezTo>
                  <a:pt x="1513" y="792"/>
                  <a:pt x="1516" y="795"/>
                  <a:pt x="1521" y="795"/>
                </a:cubicBezTo>
                <a:cubicBezTo>
                  <a:pt x="1525" y="795"/>
                  <a:pt x="1529" y="792"/>
                  <a:pt x="1529" y="787"/>
                </a:cubicBezTo>
                <a:cubicBezTo>
                  <a:pt x="1529" y="783"/>
                  <a:pt x="1525" y="779"/>
                  <a:pt x="1521" y="779"/>
                </a:cubicBezTo>
                <a:close/>
                <a:moveTo>
                  <a:pt x="1521" y="802"/>
                </a:moveTo>
                <a:cubicBezTo>
                  <a:pt x="1516" y="802"/>
                  <a:pt x="1513" y="806"/>
                  <a:pt x="1513" y="810"/>
                </a:cubicBezTo>
                <a:cubicBezTo>
                  <a:pt x="1513" y="815"/>
                  <a:pt x="1516" y="818"/>
                  <a:pt x="1521" y="818"/>
                </a:cubicBezTo>
                <a:cubicBezTo>
                  <a:pt x="1525" y="818"/>
                  <a:pt x="1529" y="815"/>
                  <a:pt x="1529" y="810"/>
                </a:cubicBezTo>
                <a:cubicBezTo>
                  <a:pt x="1529" y="806"/>
                  <a:pt x="1525" y="802"/>
                  <a:pt x="1521" y="802"/>
                </a:cubicBezTo>
                <a:close/>
                <a:moveTo>
                  <a:pt x="1543" y="779"/>
                </a:moveTo>
                <a:cubicBezTo>
                  <a:pt x="1539" y="779"/>
                  <a:pt x="1535" y="783"/>
                  <a:pt x="1535" y="787"/>
                </a:cubicBezTo>
                <a:cubicBezTo>
                  <a:pt x="1535" y="792"/>
                  <a:pt x="1539" y="795"/>
                  <a:pt x="1543" y="795"/>
                </a:cubicBezTo>
                <a:cubicBezTo>
                  <a:pt x="1548" y="795"/>
                  <a:pt x="1551" y="792"/>
                  <a:pt x="1551" y="787"/>
                </a:cubicBezTo>
                <a:cubicBezTo>
                  <a:pt x="1551" y="783"/>
                  <a:pt x="1548" y="779"/>
                  <a:pt x="1543" y="779"/>
                </a:cubicBezTo>
                <a:close/>
                <a:moveTo>
                  <a:pt x="1543" y="802"/>
                </a:moveTo>
                <a:cubicBezTo>
                  <a:pt x="1539" y="802"/>
                  <a:pt x="1535" y="806"/>
                  <a:pt x="1535" y="810"/>
                </a:cubicBezTo>
                <a:cubicBezTo>
                  <a:pt x="1535" y="815"/>
                  <a:pt x="1539" y="818"/>
                  <a:pt x="1543" y="818"/>
                </a:cubicBezTo>
                <a:cubicBezTo>
                  <a:pt x="1548" y="818"/>
                  <a:pt x="1551" y="815"/>
                  <a:pt x="1551" y="810"/>
                </a:cubicBezTo>
                <a:cubicBezTo>
                  <a:pt x="1551" y="806"/>
                  <a:pt x="1548" y="802"/>
                  <a:pt x="1543" y="802"/>
                </a:cubicBezTo>
                <a:close/>
                <a:moveTo>
                  <a:pt x="1566" y="779"/>
                </a:moveTo>
                <a:cubicBezTo>
                  <a:pt x="1562" y="779"/>
                  <a:pt x="1558" y="783"/>
                  <a:pt x="1558" y="787"/>
                </a:cubicBezTo>
                <a:cubicBezTo>
                  <a:pt x="1558" y="792"/>
                  <a:pt x="1562" y="795"/>
                  <a:pt x="1566" y="795"/>
                </a:cubicBezTo>
                <a:cubicBezTo>
                  <a:pt x="1571" y="795"/>
                  <a:pt x="1574" y="792"/>
                  <a:pt x="1574" y="787"/>
                </a:cubicBezTo>
                <a:cubicBezTo>
                  <a:pt x="1574" y="783"/>
                  <a:pt x="1571" y="779"/>
                  <a:pt x="1566" y="779"/>
                </a:cubicBezTo>
                <a:close/>
                <a:moveTo>
                  <a:pt x="1566" y="802"/>
                </a:moveTo>
                <a:cubicBezTo>
                  <a:pt x="1562" y="802"/>
                  <a:pt x="1558" y="806"/>
                  <a:pt x="1558" y="810"/>
                </a:cubicBezTo>
                <a:cubicBezTo>
                  <a:pt x="1558" y="815"/>
                  <a:pt x="1562" y="818"/>
                  <a:pt x="1566" y="818"/>
                </a:cubicBezTo>
                <a:cubicBezTo>
                  <a:pt x="1571" y="818"/>
                  <a:pt x="1574" y="815"/>
                  <a:pt x="1574" y="810"/>
                </a:cubicBezTo>
                <a:cubicBezTo>
                  <a:pt x="1574" y="806"/>
                  <a:pt x="1571" y="802"/>
                  <a:pt x="1566" y="802"/>
                </a:cubicBezTo>
                <a:close/>
                <a:moveTo>
                  <a:pt x="1590" y="779"/>
                </a:moveTo>
                <a:cubicBezTo>
                  <a:pt x="1585" y="779"/>
                  <a:pt x="1582" y="783"/>
                  <a:pt x="1582" y="787"/>
                </a:cubicBezTo>
                <a:cubicBezTo>
                  <a:pt x="1582" y="792"/>
                  <a:pt x="1585" y="795"/>
                  <a:pt x="1590" y="795"/>
                </a:cubicBezTo>
                <a:cubicBezTo>
                  <a:pt x="1594" y="795"/>
                  <a:pt x="1598" y="792"/>
                  <a:pt x="1598" y="787"/>
                </a:cubicBezTo>
                <a:cubicBezTo>
                  <a:pt x="1598" y="783"/>
                  <a:pt x="1594" y="779"/>
                  <a:pt x="1590" y="779"/>
                </a:cubicBezTo>
                <a:close/>
                <a:moveTo>
                  <a:pt x="1590" y="802"/>
                </a:moveTo>
                <a:cubicBezTo>
                  <a:pt x="1585" y="802"/>
                  <a:pt x="1582" y="806"/>
                  <a:pt x="1582" y="810"/>
                </a:cubicBezTo>
                <a:cubicBezTo>
                  <a:pt x="1582" y="815"/>
                  <a:pt x="1585" y="818"/>
                  <a:pt x="1590" y="818"/>
                </a:cubicBezTo>
                <a:cubicBezTo>
                  <a:pt x="1594" y="818"/>
                  <a:pt x="1598" y="815"/>
                  <a:pt x="1598" y="810"/>
                </a:cubicBezTo>
                <a:cubicBezTo>
                  <a:pt x="1598" y="806"/>
                  <a:pt x="1594" y="802"/>
                  <a:pt x="1590" y="802"/>
                </a:cubicBezTo>
                <a:close/>
                <a:moveTo>
                  <a:pt x="1612" y="779"/>
                </a:moveTo>
                <a:cubicBezTo>
                  <a:pt x="1608" y="779"/>
                  <a:pt x="1604" y="783"/>
                  <a:pt x="1604" y="787"/>
                </a:cubicBezTo>
                <a:cubicBezTo>
                  <a:pt x="1604" y="792"/>
                  <a:pt x="1608" y="795"/>
                  <a:pt x="1612" y="795"/>
                </a:cubicBezTo>
                <a:cubicBezTo>
                  <a:pt x="1617" y="795"/>
                  <a:pt x="1620" y="792"/>
                  <a:pt x="1620" y="787"/>
                </a:cubicBezTo>
                <a:cubicBezTo>
                  <a:pt x="1620" y="783"/>
                  <a:pt x="1617" y="779"/>
                  <a:pt x="1612" y="779"/>
                </a:cubicBezTo>
                <a:close/>
                <a:moveTo>
                  <a:pt x="1612" y="802"/>
                </a:moveTo>
                <a:cubicBezTo>
                  <a:pt x="1608" y="802"/>
                  <a:pt x="1604" y="806"/>
                  <a:pt x="1604" y="810"/>
                </a:cubicBezTo>
                <a:cubicBezTo>
                  <a:pt x="1604" y="815"/>
                  <a:pt x="1608" y="818"/>
                  <a:pt x="1612" y="818"/>
                </a:cubicBezTo>
                <a:cubicBezTo>
                  <a:pt x="1617" y="818"/>
                  <a:pt x="1620" y="815"/>
                  <a:pt x="1620" y="810"/>
                </a:cubicBezTo>
                <a:cubicBezTo>
                  <a:pt x="1620" y="806"/>
                  <a:pt x="1617" y="802"/>
                  <a:pt x="1612" y="802"/>
                </a:cubicBezTo>
                <a:close/>
                <a:moveTo>
                  <a:pt x="1521" y="825"/>
                </a:moveTo>
                <a:cubicBezTo>
                  <a:pt x="1516" y="825"/>
                  <a:pt x="1513" y="829"/>
                  <a:pt x="1513" y="833"/>
                </a:cubicBezTo>
                <a:cubicBezTo>
                  <a:pt x="1513" y="838"/>
                  <a:pt x="1516" y="841"/>
                  <a:pt x="1521" y="841"/>
                </a:cubicBezTo>
                <a:cubicBezTo>
                  <a:pt x="1525" y="841"/>
                  <a:pt x="1529" y="838"/>
                  <a:pt x="1529" y="833"/>
                </a:cubicBezTo>
                <a:cubicBezTo>
                  <a:pt x="1529" y="829"/>
                  <a:pt x="1525" y="825"/>
                  <a:pt x="1521" y="825"/>
                </a:cubicBezTo>
                <a:close/>
                <a:moveTo>
                  <a:pt x="1521" y="849"/>
                </a:moveTo>
                <a:cubicBezTo>
                  <a:pt x="1516" y="849"/>
                  <a:pt x="1513" y="852"/>
                  <a:pt x="1513" y="857"/>
                </a:cubicBezTo>
                <a:cubicBezTo>
                  <a:pt x="1513" y="861"/>
                  <a:pt x="1516" y="865"/>
                  <a:pt x="1521" y="865"/>
                </a:cubicBezTo>
                <a:cubicBezTo>
                  <a:pt x="1525" y="865"/>
                  <a:pt x="1529" y="861"/>
                  <a:pt x="1529" y="857"/>
                </a:cubicBezTo>
                <a:cubicBezTo>
                  <a:pt x="1529" y="852"/>
                  <a:pt x="1525" y="849"/>
                  <a:pt x="1521" y="849"/>
                </a:cubicBezTo>
                <a:close/>
                <a:moveTo>
                  <a:pt x="1543" y="825"/>
                </a:moveTo>
                <a:cubicBezTo>
                  <a:pt x="1539" y="825"/>
                  <a:pt x="1535" y="829"/>
                  <a:pt x="1535" y="833"/>
                </a:cubicBezTo>
                <a:cubicBezTo>
                  <a:pt x="1535" y="838"/>
                  <a:pt x="1539" y="841"/>
                  <a:pt x="1543" y="841"/>
                </a:cubicBezTo>
                <a:cubicBezTo>
                  <a:pt x="1548" y="841"/>
                  <a:pt x="1551" y="838"/>
                  <a:pt x="1551" y="833"/>
                </a:cubicBezTo>
                <a:cubicBezTo>
                  <a:pt x="1551" y="829"/>
                  <a:pt x="1548" y="825"/>
                  <a:pt x="1543" y="825"/>
                </a:cubicBezTo>
                <a:close/>
                <a:moveTo>
                  <a:pt x="1543" y="849"/>
                </a:moveTo>
                <a:cubicBezTo>
                  <a:pt x="1539" y="849"/>
                  <a:pt x="1535" y="852"/>
                  <a:pt x="1535" y="857"/>
                </a:cubicBezTo>
                <a:cubicBezTo>
                  <a:pt x="1535" y="861"/>
                  <a:pt x="1539" y="865"/>
                  <a:pt x="1543" y="865"/>
                </a:cubicBezTo>
                <a:cubicBezTo>
                  <a:pt x="1548" y="865"/>
                  <a:pt x="1551" y="861"/>
                  <a:pt x="1551" y="857"/>
                </a:cubicBezTo>
                <a:cubicBezTo>
                  <a:pt x="1551" y="852"/>
                  <a:pt x="1548" y="849"/>
                  <a:pt x="1543" y="849"/>
                </a:cubicBezTo>
                <a:close/>
                <a:moveTo>
                  <a:pt x="1566" y="825"/>
                </a:moveTo>
                <a:cubicBezTo>
                  <a:pt x="1562" y="825"/>
                  <a:pt x="1558" y="829"/>
                  <a:pt x="1558" y="833"/>
                </a:cubicBezTo>
                <a:cubicBezTo>
                  <a:pt x="1558" y="838"/>
                  <a:pt x="1562" y="841"/>
                  <a:pt x="1566" y="841"/>
                </a:cubicBezTo>
                <a:cubicBezTo>
                  <a:pt x="1571" y="841"/>
                  <a:pt x="1574" y="838"/>
                  <a:pt x="1574" y="833"/>
                </a:cubicBezTo>
                <a:cubicBezTo>
                  <a:pt x="1574" y="829"/>
                  <a:pt x="1571" y="825"/>
                  <a:pt x="1566" y="825"/>
                </a:cubicBezTo>
                <a:close/>
                <a:moveTo>
                  <a:pt x="1566" y="849"/>
                </a:moveTo>
                <a:cubicBezTo>
                  <a:pt x="1562" y="849"/>
                  <a:pt x="1558" y="852"/>
                  <a:pt x="1558" y="857"/>
                </a:cubicBezTo>
                <a:cubicBezTo>
                  <a:pt x="1558" y="861"/>
                  <a:pt x="1562" y="865"/>
                  <a:pt x="1566" y="865"/>
                </a:cubicBezTo>
                <a:cubicBezTo>
                  <a:pt x="1571" y="865"/>
                  <a:pt x="1574" y="861"/>
                  <a:pt x="1574" y="857"/>
                </a:cubicBezTo>
                <a:cubicBezTo>
                  <a:pt x="1574" y="852"/>
                  <a:pt x="1571" y="849"/>
                  <a:pt x="1566" y="849"/>
                </a:cubicBezTo>
                <a:close/>
                <a:moveTo>
                  <a:pt x="1590" y="825"/>
                </a:moveTo>
                <a:cubicBezTo>
                  <a:pt x="1585" y="825"/>
                  <a:pt x="1582" y="829"/>
                  <a:pt x="1582" y="833"/>
                </a:cubicBezTo>
                <a:cubicBezTo>
                  <a:pt x="1582" y="838"/>
                  <a:pt x="1585" y="841"/>
                  <a:pt x="1590" y="841"/>
                </a:cubicBezTo>
                <a:cubicBezTo>
                  <a:pt x="1594" y="841"/>
                  <a:pt x="1598" y="838"/>
                  <a:pt x="1598" y="833"/>
                </a:cubicBezTo>
                <a:cubicBezTo>
                  <a:pt x="1598" y="829"/>
                  <a:pt x="1594" y="825"/>
                  <a:pt x="1590" y="825"/>
                </a:cubicBezTo>
                <a:close/>
                <a:moveTo>
                  <a:pt x="1590" y="849"/>
                </a:moveTo>
                <a:cubicBezTo>
                  <a:pt x="1585" y="849"/>
                  <a:pt x="1582" y="852"/>
                  <a:pt x="1582" y="857"/>
                </a:cubicBezTo>
                <a:cubicBezTo>
                  <a:pt x="1582" y="861"/>
                  <a:pt x="1585" y="865"/>
                  <a:pt x="1590" y="865"/>
                </a:cubicBezTo>
                <a:cubicBezTo>
                  <a:pt x="1594" y="865"/>
                  <a:pt x="1598" y="861"/>
                  <a:pt x="1598" y="857"/>
                </a:cubicBezTo>
                <a:cubicBezTo>
                  <a:pt x="1598" y="852"/>
                  <a:pt x="1594" y="849"/>
                  <a:pt x="1590" y="849"/>
                </a:cubicBezTo>
                <a:close/>
                <a:moveTo>
                  <a:pt x="1612" y="825"/>
                </a:moveTo>
                <a:cubicBezTo>
                  <a:pt x="1608" y="825"/>
                  <a:pt x="1604" y="829"/>
                  <a:pt x="1604" y="833"/>
                </a:cubicBezTo>
                <a:cubicBezTo>
                  <a:pt x="1604" y="838"/>
                  <a:pt x="1608" y="841"/>
                  <a:pt x="1612" y="841"/>
                </a:cubicBezTo>
                <a:cubicBezTo>
                  <a:pt x="1617" y="841"/>
                  <a:pt x="1620" y="838"/>
                  <a:pt x="1620" y="833"/>
                </a:cubicBezTo>
                <a:cubicBezTo>
                  <a:pt x="1620" y="829"/>
                  <a:pt x="1617" y="825"/>
                  <a:pt x="1612" y="825"/>
                </a:cubicBezTo>
                <a:close/>
                <a:moveTo>
                  <a:pt x="1612" y="849"/>
                </a:moveTo>
                <a:cubicBezTo>
                  <a:pt x="1608" y="849"/>
                  <a:pt x="1604" y="852"/>
                  <a:pt x="1604" y="857"/>
                </a:cubicBezTo>
                <a:cubicBezTo>
                  <a:pt x="1604" y="861"/>
                  <a:pt x="1608" y="865"/>
                  <a:pt x="1612" y="865"/>
                </a:cubicBezTo>
                <a:cubicBezTo>
                  <a:pt x="1617" y="865"/>
                  <a:pt x="1620" y="861"/>
                  <a:pt x="1620" y="857"/>
                </a:cubicBezTo>
                <a:cubicBezTo>
                  <a:pt x="1620" y="852"/>
                  <a:pt x="1617" y="849"/>
                  <a:pt x="1612" y="849"/>
                </a:cubicBezTo>
                <a:close/>
                <a:moveTo>
                  <a:pt x="1406" y="688"/>
                </a:moveTo>
                <a:cubicBezTo>
                  <a:pt x="1402" y="688"/>
                  <a:pt x="1398" y="691"/>
                  <a:pt x="1398" y="696"/>
                </a:cubicBezTo>
                <a:cubicBezTo>
                  <a:pt x="1398" y="700"/>
                  <a:pt x="1402" y="704"/>
                  <a:pt x="1406" y="704"/>
                </a:cubicBezTo>
                <a:cubicBezTo>
                  <a:pt x="1410" y="704"/>
                  <a:pt x="1414" y="700"/>
                  <a:pt x="1414" y="696"/>
                </a:cubicBezTo>
                <a:cubicBezTo>
                  <a:pt x="1414" y="691"/>
                  <a:pt x="1410" y="688"/>
                  <a:pt x="1406" y="688"/>
                </a:cubicBezTo>
                <a:close/>
                <a:moveTo>
                  <a:pt x="1406" y="711"/>
                </a:moveTo>
                <a:cubicBezTo>
                  <a:pt x="1402" y="711"/>
                  <a:pt x="1398" y="714"/>
                  <a:pt x="1398" y="719"/>
                </a:cubicBezTo>
                <a:cubicBezTo>
                  <a:pt x="1398" y="723"/>
                  <a:pt x="1402" y="727"/>
                  <a:pt x="1406" y="727"/>
                </a:cubicBezTo>
                <a:cubicBezTo>
                  <a:pt x="1410" y="727"/>
                  <a:pt x="1414" y="723"/>
                  <a:pt x="1414" y="719"/>
                </a:cubicBezTo>
                <a:cubicBezTo>
                  <a:pt x="1414" y="714"/>
                  <a:pt x="1410" y="711"/>
                  <a:pt x="1406" y="711"/>
                </a:cubicBezTo>
                <a:close/>
                <a:moveTo>
                  <a:pt x="1429" y="688"/>
                </a:moveTo>
                <a:cubicBezTo>
                  <a:pt x="1424" y="688"/>
                  <a:pt x="1421" y="691"/>
                  <a:pt x="1421" y="696"/>
                </a:cubicBezTo>
                <a:cubicBezTo>
                  <a:pt x="1421" y="700"/>
                  <a:pt x="1424" y="704"/>
                  <a:pt x="1429" y="704"/>
                </a:cubicBezTo>
                <a:cubicBezTo>
                  <a:pt x="1433" y="704"/>
                  <a:pt x="1437" y="700"/>
                  <a:pt x="1437" y="696"/>
                </a:cubicBezTo>
                <a:cubicBezTo>
                  <a:pt x="1437" y="691"/>
                  <a:pt x="1433" y="688"/>
                  <a:pt x="1429" y="688"/>
                </a:cubicBezTo>
                <a:close/>
                <a:moveTo>
                  <a:pt x="1429" y="711"/>
                </a:moveTo>
                <a:cubicBezTo>
                  <a:pt x="1424" y="711"/>
                  <a:pt x="1421" y="714"/>
                  <a:pt x="1421" y="719"/>
                </a:cubicBezTo>
                <a:cubicBezTo>
                  <a:pt x="1421" y="723"/>
                  <a:pt x="1424" y="727"/>
                  <a:pt x="1429" y="727"/>
                </a:cubicBezTo>
                <a:cubicBezTo>
                  <a:pt x="1433" y="727"/>
                  <a:pt x="1437" y="723"/>
                  <a:pt x="1437" y="719"/>
                </a:cubicBezTo>
                <a:cubicBezTo>
                  <a:pt x="1437" y="714"/>
                  <a:pt x="1433" y="711"/>
                  <a:pt x="1429" y="711"/>
                </a:cubicBezTo>
                <a:close/>
                <a:moveTo>
                  <a:pt x="1452" y="688"/>
                </a:moveTo>
                <a:cubicBezTo>
                  <a:pt x="1447" y="688"/>
                  <a:pt x="1444" y="691"/>
                  <a:pt x="1444" y="696"/>
                </a:cubicBezTo>
                <a:cubicBezTo>
                  <a:pt x="1444" y="700"/>
                  <a:pt x="1447" y="704"/>
                  <a:pt x="1452" y="704"/>
                </a:cubicBezTo>
                <a:cubicBezTo>
                  <a:pt x="1456" y="704"/>
                  <a:pt x="1460" y="700"/>
                  <a:pt x="1460" y="696"/>
                </a:cubicBezTo>
                <a:cubicBezTo>
                  <a:pt x="1460" y="691"/>
                  <a:pt x="1456" y="688"/>
                  <a:pt x="1452" y="688"/>
                </a:cubicBezTo>
                <a:close/>
                <a:moveTo>
                  <a:pt x="1452" y="711"/>
                </a:moveTo>
                <a:cubicBezTo>
                  <a:pt x="1447" y="711"/>
                  <a:pt x="1444" y="714"/>
                  <a:pt x="1444" y="719"/>
                </a:cubicBezTo>
                <a:cubicBezTo>
                  <a:pt x="1444" y="723"/>
                  <a:pt x="1447" y="727"/>
                  <a:pt x="1452" y="727"/>
                </a:cubicBezTo>
                <a:cubicBezTo>
                  <a:pt x="1456" y="727"/>
                  <a:pt x="1460" y="723"/>
                  <a:pt x="1460" y="719"/>
                </a:cubicBezTo>
                <a:cubicBezTo>
                  <a:pt x="1460" y="714"/>
                  <a:pt x="1456" y="711"/>
                  <a:pt x="1452" y="711"/>
                </a:cubicBezTo>
                <a:close/>
                <a:moveTo>
                  <a:pt x="1475" y="704"/>
                </a:moveTo>
                <a:cubicBezTo>
                  <a:pt x="1479" y="704"/>
                  <a:pt x="1483" y="700"/>
                  <a:pt x="1483" y="696"/>
                </a:cubicBezTo>
                <a:cubicBezTo>
                  <a:pt x="1483" y="691"/>
                  <a:pt x="1479" y="688"/>
                  <a:pt x="1475" y="688"/>
                </a:cubicBezTo>
                <a:cubicBezTo>
                  <a:pt x="1471" y="688"/>
                  <a:pt x="1467" y="691"/>
                  <a:pt x="1467" y="696"/>
                </a:cubicBezTo>
                <a:cubicBezTo>
                  <a:pt x="1467" y="700"/>
                  <a:pt x="1471" y="704"/>
                  <a:pt x="1475" y="704"/>
                </a:cubicBezTo>
                <a:close/>
                <a:moveTo>
                  <a:pt x="1475" y="727"/>
                </a:moveTo>
                <a:cubicBezTo>
                  <a:pt x="1479" y="727"/>
                  <a:pt x="1483" y="723"/>
                  <a:pt x="1483" y="719"/>
                </a:cubicBezTo>
                <a:cubicBezTo>
                  <a:pt x="1483" y="714"/>
                  <a:pt x="1479" y="711"/>
                  <a:pt x="1475" y="711"/>
                </a:cubicBezTo>
                <a:cubicBezTo>
                  <a:pt x="1471" y="711"/>
                  <a:pt x="1467" y="714"/>
                  <a:pt x="1467" y="719"/>
                </a:cubicBezTo>
                <a:cubicBezTo>
                  <a:pt x="1467" y="723"/>
                  <a:pt x="1471" y="727"/>
                  <a:pt x="1475" y="727"/>
                </a:cubicBezTo>
                <a:close/>
                <a:moveTo>
                  <a:pt x="1498" y="688"/>
                </a:moveTo>
                <a:cubicBezTo>
                  <a:pt x="1493" y="688"/>
                  <a:pt x="1490" y="691"/>
                  <a:pt x="1490" y="696"/>
                </a:cubicBezTo>
                <a:cubicBezTo>
                  <a:pt x="1490" y="700"/>
                  <a:pt x="1493" y="704"/>
                  <a:pt x="1498" y="704"/>
                </a:cubicBezTo>
                <a:cubicBezTo>
                  <a:pt x="1502" y="704"/>
                  <a:pt x="1506" y="700"/>
                  <a:pt x="1506" y="696"/>
                </a:cubicBezTo>
                <a:cubicBezTo>
                  <a:pt x="1506" y="691"/>
                  <a:pt x="1502" y="688"/>
                  <a:pt x="1498" y="688"/>
                </a:cubicBezTo>
                <a:close/>
                <a:moveTo>
                  <a:pt x="1498" y="711"/>
                </a:moveTo>
                <a:cubicBezTo>
                  <a:pt x="1493" y="711"/>
                  <a:pt x="1490" y="714"/>
                  <a:pt x="1490" y="719"/>
                </a:cubicBezTo>
                <a:cubicBezTo>
                  <a:pt x="1490" y="723"/>
                  <a:pt x="1493" y="727"/>
                  <a:pt x="1498" y="727"/>
                </a:cubicBezTo>
                <a:cubicBezTo>
                  <a:pt x="1502" y="727"/>
                  <a:pt x="1506" y="723"/>
                  <a:pt x="1506" y="719"/>
                </a:cubicBezTo>
                <a:cubicBezTo>
                  <a:pt x="1506" y="714"/>
                  <a:pt x="1502" y="711"/>
                  <a:pt x="1498" y="711"/>
                </a:cubicBezTo>
                <a:close/>
                <a:moveTo>
                  <a:pt x="1406" y="734"/>
                </a:moveTo>
                <a:cubicBezTo>
                  <a:pt x="1402" y="734"/>
                  <a:pt x="1398" y="738"/>
                  <a:pt x="1398" y="742"/>
                </a:cubicBezTo>
                <a:cubicBezTo>
                  <a:pt x="1398" y="746"/>
                  <a:pt x="1402" y="750"/>
                  <a:pt x="1406" y="750"/>
                </a:cubicBezTo>
                <a:cubicBezTo>
                  <a:pt x="1410" y="750"/>
                  <a:pt x="1414" y="746"/>
                  <a:pt x="1414" y="742"/>
                </a:cubicBezTo>
                <a:cubicBezTo>
                  <a:pt x="1414" y="738"/>
                  <a:pt x="1410" y="734"/>
                  <a:pt x="1406" y="734"/>
                </a:cubicBezTo>
                <a:close/>
                <a:moveTo>
                  <a:pt x="1406" y="757"/>
                </a:moveTo>
                <a:cubicBezTo>
                  <a:pt x="1402" y="757"/>
                  <a:pt x="1398" y="761"/>
                  <a:pt x="1398" y="765"/>
                </a:cubicBezTo>
                <a:cubicBezTo>
                  <a:pt x="1398" y="770"/>
                  <a:pt x="1402" y="773"/>
                  <a:pt x="1406" y="773"/>
                </a:cubicBezTo>
                <a:cubicBezTo>
                  <a:pt x="1410" y="773"/>
                  <a:pt x="1414" y="770"/>
                  <a:pt x="1414" y="765"/>
                </a:cubicBezTo>
                <a:cubicBezTo>
                  <a:pt x="1414" y="761"/>
                  <a:pt x="1410" y="757"/>
                  <a:pt x="1406" y="757"/>
                </a:cubicBezTo>
                <a:close/>
                <a:moveTo>
                  <a:pt x="1429" y="734"/>
                </a:moveTo>
                <a:cubicBezTo>
                  <a:pt x="1424" y="734"/>
                  <a:pt x="1421" y="738"/>
                  <a:pt x="1421" y="742"/>
                </a:cubicBezTo>
                <a:cubicBezTo>
                  <a:pt x="1421" y="746"/>
                  <a:pt x="1424" y="750"/>
                  <a:pt x="1429" y="750"/>
                </a:cubicBezTo>
                <a:cubicBezTo>
                  <a:pt x="1433" y="750"/>
                  <a:pt x="1437" y="746"/>
                  <a:pt x="1437" y="742"/>
                </a:cubicBezTo>
                <a:cubicBezTo>
                  <a:pt x="1437" y="738"/>
                  <a:pt x="1433" y="734"/>
                  <a:pt x="1429" y="734"/>
                </a:cubicBezTo>
                <a:close/>
                <a:moveTo>
                  <a:pt x="1429" y="757"/>
                </a:moveTo>
                <a:cubicBezTo>
                  <a:pt x="1424" y="757"/>
                  <a:pt x="1421" y="761"/>
                  <a:pt x="1421" y="765"/>
                </a:cubicBezTo>
                <a:cubicBezTo>
                  <a:pt x="1421" y="770"/>
                  <a:pt x="1424" y="773"/>
                  <a:pt x="1429" y="773"/>
                </a:cubicBezTo>
                <a:cubicBezTo>
                  <a:pt x="1433" y="773"/>
                  <a:pt x="1437" y="770"/>
                  <a:pt x="1437" y="765"/>
                </a:cubicBezTo>
                <a:cubicBezTo>
                  <a:pt x="1437" y="761"/>
                  <a:pt x="1433" y="757"/>
                  <a:pt x="1429" y="757"/>
                </a:cubicBezTo>
                <a:close/>
                <a:moveTo>
                  <a:pt x="1452" y="734"/>
                </a:moveTo>
                <a:cubicBezTo>
                  <a:pt x="1447" y="734"/>
                  <a:pt x="1444" y="738"/>
                  <a:pt x="1444" y="742"/>
                </a:cubicBezTo>
                <a:cubicBezTo>
                  <a:pt x="1444" y="746"/>
                  <a:pt x="1447" y="750"/>
                  <a:pt x="1452" y="750"/>
                </a:cubicBezTo>
                <a:cubicBezTo>
                  <a:pt x="1456" y="750"/>
                  <a:pt x="1460" y="746"/>
                  <a:pt x="1460" y="742"/>
                </a:cubicBezTo>
                <a:cubicBezTo>
                  <a:pt x="1460" y="738"/>
                  <a:pt x="1456" y="734"/>
                  <a:pt x="1452" y="734"/>
                </a:cubicBezTo>
                <a:close/>
                <a:moveTo>
                  <a:pt x="1452" y="757"/>
                </a:moveTo>
                <a:cubicBezTo>
                  <a:pt x="1447" y="757"/>
                  <a:pt x="1444" y="761"/>
                  <a:pt x="1444" y="765"/>
                </a:cubicBezTo>
                <a:cubicBezTo>
                  <a:pt x="1444" y="770"/>
                  <a:pt x="1447" y="773"/>
                  <a:pt x="1452" y="773"/>
                </a:cubicBezTo>
                <a:cubicBezTo>
                  <a:pt x="1456" y="773"/>
                  <a:pt x="1460" y="770"/>
                  <a:pt x="1460" y="765"/>
                </a:cubicBezTo>
                <a:cubicBezTo>
                  <a:pt x="1460" y="761"/>
                  <a:pt x="1456" y="757"/>
                  <a:pt x="1452" y="757"/>
                </a:cubicBezTo>
                <a:close/>
                <a:moveTo>
                  <a:pt x="1475" y="750"/>
                </a:moveTo>
                <a:cubicBezTo>
                  <a:pt x="1479" y="750"/>
                  <a:pt x="1483" y="746"/>
                  <a:pt x="1483" y="742"/>
                </a:cubicBezTo>
                <a:cubicBezTo>
                  <a:pt x="1483" y="738"/>
                  <a:pt x="1479" y="734"/>
                  <a:pt x="1475" y="734"/>
                </a:cubicBezTo>
                <a:cubicBezTo>
                  <a:pt x="1471" y="734"/>
                  <a:pt x="1467" y="738"/>
                  <a:pt x="1467" y="742"/>
                </a:cubicBezTo>
                <a:cubicBezTo>
                  <a:pt x="1467" y="746"/>
                  <a:pt x="1471" y="750"/>
                  <a:pt x="1475" y="750"/>
                </a:cubicBezTo>
                <a:close/>
                <a:moveTo>
                  <a:pt x="1475" y="773"/>
                </a:moveTo>
                <a:cubicBezTo>
                  <a:pt x="1479" y="773"/>
                  <a:pt x="1483" y="770"/>
                  <a:pt x="1483" y="765"/>
                </a:cubicBezTo>
                <a:cubicBezTo>
                  <a:pt x="1483" y="761"/>
                  <a:pt x="1479" y="757"/>
                  <a:pt x="1475" y="757"/>
                </a:cubicBezTo>
                <a:cubicBezTo>
                  <a:pt x="1471" y="757"/>
                  <a:pt x="1467" y="761"/>
                  <a:pt x="1467" y="765"/>
                </a:cubicBezTo>
                <a:cubicBezTo>
                  <a:pt x="1467" y="770"/>
                  <a:pt x="1471" y="773"/>
                  <a:pt x="1475" y="773"/>
                </a:cubicBezTo>
                <a:close/>
                <a:moveTo>
                  <a:pt x="1498" y="734"/>
                </a:moveTo>
                <a:cubicBezTo>
                  <a:pt x="1493" y="734"/>
                  <a:pt x="1490" y="738"/>
                  <a:pt x="1490" y="742"/>
                </a:cubicBezTo>
                <a:cubicBezTo>
                  <a:pt x="1490" y="746"/>
                  <a:pt x="1493" y="750"/>
                  <a:pt x="1498" y="750"/>
                </a:cubicBezTo>
                <a:cubicBezTo>
                  <a:pt x="1502" y="750"/>
                  <a:pt x="1506" y="746"/>
                  <a:pt x="1506" y="742"/>
                </a:cubicBezTo>
                <a:cubicBezTo>
                  <a:pt x="1506" y="738"/>
                  <a:pt x="1502" y="734"/>
                  <a:pt x="1498" y="734"/>
                </a:cubicBezTo>
                <a:close/>
                <a:moveTo>
                  <a:pt x="1498" y="757"/>
                </a:moveTo>
                <a:cubicBezTo>
                  <a:pt x="1493" y="757"/>
                  <a:pt x="1490" y="761"/>
                  <a:pt x="1490" y="765"/>
                </a:cubicBezTo>
                <a:cubicBezTo>
                  <a:pt x="1490" y="770"/>
                  <a:pt x="1493" y="773"/>
                  <a:pt x="1498" y="773"/>
                </a:cubicBezTo>
                <a:cubicBezTo>
                  <a:pt x="1502" y="773"/>
                  <a:pt x="1506" y="770"/>
                  <a:pt x="1506" y="765"/>
                </a:cubicBezTo>
                <a:cubicBezTo>
                  <a:pt x="1506" y="761"/>
                  <a:pt x="1502" y="757"/>
                  <a:pt x="1498" y="757"/>
                </a:cubicBezTo>
                <a:close/>
                <a:moveTo>
                  <a:pt x="1406" y="779"/>
                </a:moveTo>
                <a:cubicBezTo>
                  <a:pt x="1402" y="779"/>
                  <a:pt x="1398" y="783"/>
                  <a:pt x="1398" y="787"/>
                </a:cubicBezTo>
                <a:cubicBezTo>
                  <a:pt x="1398" y="792"/>
                  <a:pt x="1402" y="795"/>
                  <a:pt x="1406" y="795"/>
                </a:cubicBezTo>
                <a:cubicBezTo>
                  <a:pt x="1410" y="795"/>
                  <a:pt x="1414" y="792"/>
                  <a:pt x="1414" y="787"/>
                </a:cubicBezTo>
                <a:cubicBezTo>
                  <a:pt x="1414" y="783"/>
                  <a:pt x="1410" y="779"/>
                  <a:pt x="1406" y="779"/>
                </a:cubicBezTo>
                <a:close/>
                <a:moveTo>
                  <a:pt x="1406" y="802"/>
                </a:moveTo>
                <a:cubicBezTo>
                  <a:pt x="1402" y="802"/>
                  <a:pt x="1398" y="806"/>
                  <a:pt x="1398" y="810"/>
                </a:cubicBezTo>
                <a:cubicBezTo>
                  <a:pt x="1398" y="815"/>
                  <a:pt x="1402" y="818"/>
                  <a:pt x="1406" y="818"/>
                </a:cubicBezTo>
                <a:cubicBezTo>
                  <a:pt x="1410" y="818"/>
                  <a:pt x="1414" y="815"/>
                  <a:pt x="1414" y="810"/>
                </a:cubicBezTo>
                <a:cubicBezTo>
                  <a:pt x="1414" y="806"/>
                  <a:pt x="1410" y="802"/>
                  <a:pt x="1406" y="802"/>
                </a:cubicBezTo>
                <a:close/>
                <a:moveTo>
                  <a:pt x="1429" y="779"/>
                </a:moveTo>
                <a:cubicBezTo>
                  <a:pt x="1424" y="779"/>
                  <a:pt x="1421" y="783"/>
                  <a:pt x="1421" y="787"/>
                </a:cubicBezTo>
                <a:cubicBezTo>
                  <a:pt x="1421" y="792"/>
                  <a:pt x="1424" y="795"/>
                  <a:pt x="1429" y="795"/>
                </a:cubicBezTo>
                <a:cubicBezTo>
                  <a:pt x="1433" y="795"/>
                  <a:pt x="1437" y="792"/>
                  <a:pt x="1437" y="787"/>
                </a:cubicBezTo>
                <a:cubicBezTo>
                  <a:pt x="1437" y="783"/>
                  <a:pt x="1433" y="779"/>
                  <a:pt x="1429" y="779"/>
                </a:cubicBezTo>
                <a:close/>
                <a:moveTo>
                  <a:pt x="1429" y="802"/>
                </a:moveTo>
                <a:cubicBezTo>
                  <a:pt x="1424" y="802"/>
                  <a:pt x="1421" y="806"/>
                  <a:pt x="1421" y="810"/>
                </a:cubicBezTo>
                <a:cubicBezTo>
                  <a:pt x="1421" y="815"/>
                  <a:pt x="1424" y="818"/>
                  <a:pt x="1429" y="818"/>
                </a:cubicBezTo>
                <a:cubicBezTo>
                  <a:pt x="1433" y="818"/>
                  <a:pt x="1437" y="815"/>
                  <a:pt x="1437" y="810"/>
                </a:cubicBezTo>
                <a:cubicBezTo>
                  <a:pt x="1437" y="806"/>
                  <a:pt x="1433" y="802"/>
                  <a:pt x="1429" y="802"/>
                </a:cubicBezTo>
                <a:close/>
                <a:moveTo>
                  <a:pt x="1452" y="779"/>
                </a:moveTo>
                <a:cubicBezTo>
                  <a:pt x="1447" y="779"/>
                  <a:pt x="1444" y="783"/>
                  <a:pt x="1444" y="787"/>
                </a:cubicBezTo>
                <a:cubicBezTo>
                  <a:pt x="1444" y="792"/>
                  <a:pt x="1447" y="795"/>
                  <a:pt x="1452" y="795"/>
                </a:cubicBezTo>
                <a:cubicBezTo>
                  <a:pt x="1456" y="795"/>
                  <a:pt x="1460" y="792"/>
                  <a:pt x="1460" y="787"/>
                </a:cubicBezTo>
                <a:cubicBezTo>
                  <a:pt x="1460" y="783"/>
                  <a:pt x="1456" y="779"/>
                  <a:pt x="1452" y="779"/>
                </a:cubicBezTo>
                <a:close/>
                <a:moveTo>
                  <a:pt x="1452" y="802"/>
                </a:moveTo>
                <a:cubicBezTo>
                  <a:pt x="1447" y="802"/>
                  <a:pt x="1444" y="806"/>
                  <a:pt x="1444" y="810"/>
                </a:cubicBezTo>
                <a:cubicBezTo>
                  <a:pt x="1444" y="815"/>
                  <a:pt x="1447" y="818"/>
                  <a:pt x="1452" y="818"/>
                </a:cubicBezTo>
                <a:cubicBezTo>
                  <a:pt x="1456" y="818"/>
                  <a:pt x="1460" y="815"/>
                  <a:pt x="1460" y="810"/>
                </a:cubicBezTo>
                <a:cubicBezTo>
                  <a:pt x="1460" y="806"/>
                  <a:pt x="1456" y="802"/>
                  <a:pt x="1452" y="802"/>
                </a:cubicBezTo>
                <a:close/>
                <a:moveTo>
                  <a:pt x="1475" y="795"/>
                </a:moveTo>
                <a:cubicBezTo>
                  <a:pt x="1479" y="795"/>
                  <a:pt x="1483" y="792"/>
                  <a:pt x="1483" y="787"/>
                </a:cubicBezTo>
                <a:cubicBezTo>
                  <a:pt x="1483" y="783"/>
                  <a:pt x="1479" y="779"/>
                  <a:pt x="1475" y="779"/>
                </a:cubicBezTo>
                <a:cubicBezTo>
                  <a:pt x="1471" y="779"/>
                  <a:pt x="1467" y="783"/>
                  <a:pt x="1467" y="787"/>
                </a:cubicBezTo>
                <a:cubicBezTo>
                  <a:pt x="1467" y="792"/>
                  <a:pt x="1471" y="795"/>
                  <a:pt x="1475" y="795"/>
                </a:cubicBezTo>
                <a:close/>
                <a:moveTo>
                  <a:pt x="1475" y="818"/>
                </a:moveTo>
                <a:cubicBezTo>
                  <a:pt x="1479" y="818"/>
                  <a:pt x="1483" y="815"/>
                  <a:pt x="1483" y="810"/>
                </a:cubicBezTo>
                <a:cubicBezTo>
                  <a:pt x="1483" y="806"/>
                  <a:pt x="1479" y="802"/>
                  <a:pt x="1475" y="802"/>
                </a:cubicBezTo>
                <a:cubicBezTo>
                  <a:pt x="1471" y="802"/>
                  <a:pt x="1467" y="806"/>
                  <a:pt x="1467" y="810"/>
                </a:cubicBezTo>
                <a:cubicBezTo>
                  <a:pt x="1467" y="815"/>
                  <a:pt x="1471" y="818"/>
                  <a:pt x="1475" y="818"/>
                </a:cubicBezTo>
                <a:close/>
                <a:moveTo>
                  <a:pt x="1498" y="779"/>
                </a:moveTo>
                <a:cubicBezTo>
                  <a:pt x="1493" y="779"/>
                  <a:pt x="1490" y="783"/>
                  <a:pt x="1490" y="787"/>
                </a:cubicBezTo>
                <a:cubicBezTo>
                  <a:pt x="1490" y="792"/>
                  <a:pt x="1493" y="795"/>
                  <a:pt x="1498" y="795"/>
                </a:cubicBezTo>
                <a:cubicBezTo>
                  <a:pt x="1502" y="795"/>
                  <a:pt x="1506" y="792"/>
                  <a:pt x="1506" y="787"/>
                </a:cubicBezTo>
                <a:cubicBezTo>
                  <a:pt x="1506" y="783"/>
                  <a:pt x="1502" y="779"/>
                  <a:pt x="1498" y="779"/>
                </a:cubicBezTo>
                <a:close/>
                <a:moveTo>
                  <a:pt x="1498" y="802"/>
                </a:moveTo>
                <a:cubicBezTo>
                  <a:pt x="1493" y="802"/>
                  <a:pt x="1490" y="806"/>
                  <a:pt x="1490" y="810"/>
                </a:cubicBezTo>
                <a:cubicBezTo>
                  <a:pt x="1490" y="815"/>
                  <a:pt x="1493" y="818"/>
                  <a:pt x="1498" y="818"/>
                </a:cubicBezTo>
                <a:cubicBezTo>
                  <a:pt x="1502" y="818"/>
                  <a:pt x="1506" y="815"/>
                  <a:pt x="1506" y="810"/>
                </a:cubicBezTo>
                <a:cubicBezTo>
                  <a:pt x="1506" y="806"/>
                  <a:pt x="1502" y="802"/>
                  <a:pt x="1498" y="802"/>
                </a:cubicBezTo>
                <a:close/>
                <a:moveTo>
                  <a:pt x="1337" y="688"/>
                </a:moveTo>
                <a:cubicBezTo>
                  <a:pt x="1332" y="688"/>
                  <a:pt x="1329" y="691"/>
                  <a:pt x="1329" y="696"/>
                </a:cubicBezTo>
                <a:cubicBezTo>
                  <a:pt x="1329" y="700"/>
                  <a:pt x="1332" y="704"/>
                  <a:pt x="1337" y="704"/>
                </a:cubicBezTo>
                <a:cubicBezTo>
                  <a:pt x="1341" y="704"/>
                  <a:pt x="1345" y="700"/>
                  <a:pt x="1345" y="696"/>
                </a:cubicBezTo>
                <a:cubicBezTo>
                  <a:pt x="1345" y="691"/>
                  <a:pt x="1341" y="688"/>
                  <a:pt x="1337" y="688"/>
                </a:cubicBezTo>
                <a:close/>
                <a:moveTo>
                  <a:pt x="1337" y="711"/>
                </a:moveTo>
                <a:cubicBezTo>
                  <a:pt x="1332" y="711"/>
                  <a:pt x="1329" y="714"/>
                  <a:pt x="1329" y="719"/>
                </a:cubicBezTo>
                <a:cubicBezTo>
                  <a:pt x="1329" y="723"/>
                  <a:pt x="1332" y="727"/>
                  <a:pt x="1337" y="727"/>
                </a:cubicBezTo>
                <a:cubicBezTo>
                  <a:pt x="1341" y="727"/>
                  <a:pt x="1345" y="723"/>
                  <a:pt x="1345" y="719"/>
                </a:cubicBezTo>
                <a:cubicBezTo>
                  <a:pt x="1345" y="714"/>
                  <a:pt x="1341" y="711"/>
                  <a:pt x="1337" y="711"/>
                </a:cubicBezTo>
                <a:close/>
                <a:moveTo>
                  <a:pt x="1359" y="688"/>
                </a:moveTo>
                <a:cubicBezTo>
                  <a:pt x="1355" y="688"/>
                  <a:pt x="1351" y="691"/>
                  <a:pt x="1351" y="696"/>
                </a:cubicBezTo>
                <a:cubicBezTo>
                  <a:pt x="1351" y="700"/>
                  <a:pt x="1355" y="704"/>
                  <a:pt x="1359" y="704"/>
                </a:cubicBezTo>
                <a:cubicBezTo>
                  <a:pt x="1364" y="704"/>
                  <a:pt x="1367" y="700"/>
                  <a:pt x="1367" y="696"/>
                </a:cubicBezTo>
                <a:cubicBezTo>
                  <a:pt x="1367" y="691"/>
                  <a:pt x="1364" y="688"/>
                  <a:pt x="1359" y="688"/>
                </a:cubicBezTo>
                <a:close/>
                <a:moveTo>
                  <a:pt x="1359" y="711"/>
                </a:moveTo>
                <a:cubicBezTo>
                  <a:pt x="1355" y="711"/>
                  <a:pt x="1351" y="714"/>
                  <a:pt x="1351" y="719"/>
                </a:cubicBezTo>
                <a:cubicBezTo>
                  <a:pt x="1351" y="723"/>
                  <a:pt x="1355" y="727"/>
                  <a:pt x="1359" y="727"/>
                </a:cubicBezTo>
                <a:cubicBezTo>
                  <a:pt x="1364" y="727"/>
                  <a:pt x="1367" y="723"/>
                  <a:pt x="1367" y="719"/>
                </a:cubicBezTo>
                <a:cubicBezTo>
                  <a:pt x="1367" y="714"/>
                  <a:pt x="1364" y="711"/>
                  <a:pt x="1359" y="711"/>
                </a:cubicBezTo>
                <a:close/>
                <a:moveTo>
                  <a:pt x="1382" y="688"/>
                </a:moveTo>
                <a:cubicBezTo>
                  <a:pt x="1378" y="688"/>
                  <a:pt x="1374" y="691"/>
                  <a:pt x="1374" y="696"/>
                </a:cubicBezTo>
                <a:cubicBezTo>
                  <a:pt x="1374" y="700"/>
                  <a:pt x="1378" y="704"/>
                  <a:pt x="1382" y="704"/>
                </a:cubicBezTo>
                <a:cubicBezTo>
                  <a:pt x="1387" y="704"/>
                  <a:pt x="1390" y="700"/>
                  <a:pt x="1390" y="696"/>
                </a:cubicBezTo>
                <a:cubicBezTo>
                  <a:pt x="1390" y="691"/>
                  <a:pt x="1387" y="688"/>
                  <a:pt x="1382" y="688"/>
                </a:cubicBezTo>
                <a:close/>
                <a:moveTo>
                  <a:pt x="1382" y="711"/>
                </a:moveTo>
                <a:cubicBezTo>
                  <a:pt x="1378" y="711"/>
                  <a:pt x="1374" y="714"/>
                  <a:pt x="1374" y="719"/>
                </a:cubicBezTo>
                <a:cubicBezTo>
                  <a:pt x="1374" y="723"/>
                  <a:pt x="1378" y="727"/>
                  <a:pt x="1382" y="727"/>
                </a:cubicBezTo>
                <a:cubicBezTo>
                  <a:pt x="1387" y="727"/>
                  <a:pt x="1390" y="723"/>
                  <a:pt x="1390" y="719"/>
                </a:cubicBezTo>
                <a:cubicBezTo>
                  <a:pt x="1390" y="714"/>
                  <a:pt x="1387" y="711"/>
                  <a:pt x="1382" y="711"/>
                </a:cubicBezTo>
                <a:close/>
                <a:moveTo>
                  <a:pt x="1337" y="734"/>
                </a:moveTo>
                <a:cubicBezTo>
                  <a:pt x="1332" y="734"/>
                  <a:pt x="1329" y="738"/>
                  <a:pt x="1329" y="742"/>
                </a:cubicBezTo>
                <a:cubicBezTo>
                  <a:pt x="1329" y="746"/>
                  <a:pt x="1332" y="750"/>
                  <a:pt x="1337" y="750"/>
                </a:cubicBezTo>
                <a:cubicBezTo>
                  <a:pt x="1341" y="750"/>
                  <a:pt x="1345" y="746"/>
                  <a:pt x="1345" y="742"/>
                </a:cubicBezTo>
                <a:cubicBezTo>
                  <a:pt x="1345" y="738"/>
                  <a:pt x="1341" y="734"/>
                  <a:pt x="1337" y="734"/>
                </a:cubicBezTo>
                <a:close/>
                <a:moveTo>
                  <a:pt x="1337" y="757"/>
                </a:moveTo>
                <a:cubicBezTo>
                  <a:pt x="1332" y="757"/>
                  <a:pt x="1329" y="761"/>
                  <a:pt x="1329" y="765"/>
                </a:cubicBezTo>
                <a:cubicBezTo>
                  <a:pt x="1329" y="770"/>
                  <a:pt x="1332" y="773"/>
                  <a:pt x="1337" y="773"/>
                </a:cubicBezTo>
                <a:cubicBezTo>
                  <a:pt x="1341" y="773"/>
                  <a:pt x="1345" y="770"/>
                  <a:pt x="1345" y="765"/>
                </a:cubicBezTo>
                <a:cubicBezTo>
                  <a:pt x="1345" y="761"/>
                  <a:pt x="1341" y="757"/>
                  <a:pt x="1337" y="757"/>
                </a:cubicBezTo>
                <a:close/>
                <a:moveTo>
                  <a:pt x="1359" y="734"/>
                </a:moveTo>
                <a:cubicBezTo>
                  <a:pt x="1355" y="734"/>
                  <a:pt x="1351" y="738"/>
                  <a:pt x="1351" y="742"/>
                </a:cubicBezTo>
                <a:cubicBezTo>
                  <a:pt x="1351" y="746"/>
                  <a:pt x="1355" y="750"/>
                  <a:pt x="1359" y="750"/>
                </a:cubicBezTo>
                <a:cubicBezTo>
                  <a:pt x="1364" y="750"/>
                  <a:pt x="1367" y="746"/>
                  <a:pt x="1367" y="742"/>
                </a:cubicBezTo>
                <a:cubicBezTo>
                  <a:pt x="1367" y="738"/>
                  <a:pt x="1364" y="734"/>
                  <a:pt x="1359" y="734"/>
                </a:cubicBezTo>
                <a:close/>
                <a:moveTo>
                  <a:pt x="1359" y="757"/>
                </a:moveTo>
                <a:cubicBezTo>
                  <a:pt x="1355" y="757"/>
                  <a:pt x="1351" y="761"/>
                  <a:pt x="1351" y="765"/>
                </a:cubicBezTo>
                <a:cubicBezTo>
                  <a:pt x="1351" y="770"/>
                  <a:pt x="1355" y="773"/>
                  <a:pt x="1359" y="773"/>
                </a:cubicBezTo>
                <a:cubicBezTo>
                  <a:pt x="1364" y="773"/>
                  <a:pt x="1367" y="770"/>
                  <a:pt x="1367" y="765"/>
                </a:cubicBezTo>
                <a:cubicBezTo>
                  <a:pt x="1367" y="761"/>
                  <a:pt x="1364" y="757"/>
                  <a:pt x="1359" y="757"/>
                </a:cubicBezTo>
                <a:close/>
                <a:moveTo>
                  <a:pt x="1382" y="734"/>
                </a:moveTo>
                <a:cubicBezTo>
                  <a:pt x="1378" y="734"/>
                  <a:pt x="1374" y="738"/>
                  <a:pt x="1374" y="742"/>
                </a:cubicBezTo>
                <a:cubicBezTo>
                  <a:pt x="1374" y="746"/>
                  <a:pt x="1378" y="750"/>
                  <a:pt x="1382" y="750"/>
                </a:cubicBezTo>
                <a:cubicBezTo>
                  <a:pt x="1387" y="750"/>
                  <a:pt x="1390" y="746"/>
                  <a:pt x="1390" y="742"/>
                </a:cubicBezTo>
                <a:cubicBezTo>
                  <a:pt x="1390" y="738"/>
                  <a:pt x="1387" y="734"/>
                  <a:pt x="1382" y="734"/>
                </a:cubicBezTo>
                <a:close/>
                <a:moveTo>
                  <a:pt x="1382" y="757"/>
                </a:moveTo>
                <a:cubicBezTo>
                  <a:pt x="1378" y="757"/>
                  <a:pt x="1374" y="761"/>
                  <a:pt x="1374" y="765"/>
                </a:cubicBezTo>
                <a:cubicBezTo>
                  <a:pt x="1374" y="770"/>
                  <a:pt x="1378" y="773"/>
                  <a:pt x="1382" y="773"/>
                </a:cubicBezTo>
                <a:cubicBezTo>
                  <a:pt x="1387" y="773"/>
                  <a:pt x="1390" y="770"/>
                  <a:pt x="1390" y="765"/>
                </a:cubicBezTo>
                <a:cubicBezTo>
                  <a:pt x="1390" y="761"/>
                  <a:pt x="1387" y="757"/>
                  <a:pt x="1382" y="757"/>
                </a:cubicBezTo>
                <a:close/>
                <a:moveTo>
                  <a:pt x="1337" y="779"/>
                </a:moveTo>
                <a:cubicBezTo>
                  <a:pt x="1332" y="779"/>
                  <a:pt x="1329" y="783"/>
                  <a:pt x="1329" y="787"/>
                </a:cubicBezTo>
                <a:cubicBezTo>
                  <a:pt x="1329" y="792"/>
                  <a:pt x="1332" y="795"/>
                  <a:pt x="1337" y="795"/>
                </a:cubicBezTo>
                <a:cubicBezTo>
                  <a:pt x="1341" y="795"/>
                  <a:pt x="1345" y="792"/>
                  <a:pt x="1345" y="787"/>
                </a:cubicBezTo>
                <a:cubicBezTo>
                  <a:pt x="1345" y="783"/>
                  <a:pt x="1341" y="779"/>
                  <a:pt x="1337" y="779"/>
                </a:cubicBezTo>
                <a:close/>
                <a:moveTo>
                  <a:pt x="1337" y="802"/>
                </a:moveTo>
                <a:cubicBezTo>
                  <a:pt x="1332" y="802"/>
                  <a:pt x="1329" y="806"/>
                  <a:pt x="1329" y="810"/>
                </a:cubicBezTo>
                <a:cubicBezTo>
                  <a:pt x="1329" y="815"/>
                  <a:pt x="1332" y="818"/>
                  <a:pt x="1337" y="818"/>
                </a:cubicBezTo>
                <a:cubicBezTo>
                  <a:pt x="1341" y="818"/>
                  <a:pt x="1345" y="815"/>
                  <a:pt x="1345" y="810"/>
                </a:cubicBezTo>
                <a:cubicBezTo>
                  <a:pt x="1345" y="806"/>
                  <a:pt x="1341" y="802"/>
                  <a:pt x="1337" y="802"/>
                </a:cubicBezTo>
                <a:close/>
                <a:moveTo>
                  <a:pt x="1359" y="779"/>
                </a:moveTo>
                <a:cubicBezTo>
                  <a:pt x="1355" y="779"/>
                  <a:pt x="1351" y="783"/>
                  <a:pt x="1351" y="787"/>
                </a:cubicBezTo>
                <a:cubicBezTo>
                  <a:pt x="1351" y="792"/>
                  <a:pt x="1355" y="795"/>
                  <a:pt x="1359" y="795"/>
                </a:cubicBezTo>
                <a:cubicBezTo>
                  <a:pt x="1364" y="795"/>
                  <a:pt x="1367" y="792"/>
                  <a:pt x="1367" y="787"/>
                </a:cubicBezTo>
                <a:cubicBezTo>
                  <a:pt x="1367" y="783"/>
                  <a:pt x="1364" y="779"/>
                  <a:pt x="1359" y="779"/>
                </a:cubicBezTo>
                <a:close/>
                <a:moveTo>
                  <a:pt x="1359" y="802"/>
                </a:moveTo>
                <a:cubicBezTo>
                  <a:pt x="1355" y="802"/>
                  <a:pt x="1351" y="806"/>
                  <a:pt x="1351" y="810"/>
                </a:cubicBezTo>
                <a:cubicBezTo>
                  <a:pt x="1351" y="815"/>
                  <a:pt x="1355" y="818"/>
                  <a:pt x="1359" y="818"/>
                </a:cubicBezTo>
                <a:cubicBezTo>
                  <a:pt x="1364" y="818"/>
                  <a:pt x="1367" y="815"/>
                  <a:pt x="1367" y="810"/>
                </a:cubicBezTo>
                <a:cubicBezTo>
                  <a:pt x="1367" y="806"/>
                  <a:pt x="1364" y="802"/>
                  <a:pt x="1359" y="802"/>
                </a:cubicBezTo>
                <a:close/>
                <a:moveTo>
                  <a:pt x="1382" y="779"/>
                </a:moveTo>
                <a:cubicBezTo>
                  <a:pt x="1378" y="779"/>
                  <a:pt x="1374" y="783"/>
                  <a:pt x="1374" y="787"/>
                </a:cubicBezTo>
                <a:cubicBezTo>
                  <a:pt x="1374" y="792"/>
                  <a:pt x="1378" y="795"/>
                  <a:pt x="1382" y="795"/>
                </a:cubicBezTo>
                <a:cubicBezTo>
                  <a:pt x="1387" y="795"/>
                  <a:pt x="1390" y="792"/>
                  <a:pt x="1390" y="787"/>
                </a:cubicBezTo>
                <a:cubicBezTo>
                  <a:pt x="1390" y="783"/>
                  <a:pt x="1387" y="779"/>
                  <a:pt x="1382" y="779"/>
                </a:cubicBezTo>
                <a:close/>
                <a:moveTo>
                  <a:pt x="1382" y="802"/>
                </a:moveTo>
                <a:cubicBezTo>
                  <a:pt x="1378" y="802"/>
                  <a:pt x="1374" y="806"/>
                  <a:pt x="1374" y="810"/>
                </a:cubicBezTo>
                <a:cubicBezTo>
                  <a:pt x="1374" y="815"/>
                  <a:pt x="1378" y="818"/>
                  <a:pt x="1382" y="818"/>
                </a:cubicBezTo>
                <a:cubicBezTo>
                  <a:pt x="1387" y="818"/>
                  <a:pt x="1390" y="815"/>
                  <a:pt x="1390" y="810"/>
                </a:cubicBezTo>
                <a:cubicBezTo>
                  <a:pt x="1390" y="806"/>
                  <a:pt x="1387" y="802"/>
                  <a:pt x="1382" y="802"/>
                </a:cubicBezTo>
                <a:close/>
                <a:moveTo>
                  <a:pt x="1222" y="688"/>
                </a:moveTo>
                <a:cubicBezTo>
                  <a:pt x="1218" y="688"/>
                  <a:pt x="1214" y="691"/>
                  <a:pt x="1214" y="696"/>
                </a:cubicBezTo>
                <a:cubicBezTo>
                  <a:pt x="1214" y="700"/>
                  <a:pt x="1218" y="704"/>
                  <a:pt x="1222" y="704"/>
                </a:cubicBezTo>
                <a:cubicBezTo>
                  <a:pt x="1227" y="704"/>
                  <a:pt x="1230" y="700"/>
                  <a:pt x="1230" y="696"/>
                </a:cubicBezTo>
                <a:cubicBezTo>
                  <a:pt x="1230" y="691"/>
                  <a:pt x="1227" y="688"/>
                  <a:pt x="1222" y="688"/>
                </a:cubicBezTo>
                <a:close/>
                <a:moveTo>
                  <a:pt x="1222" y="711"/>
                </a:moveTo>
                <a:cubicBezTo>
                  <a:pt x="1218" y="711"/>
                  <a:pt x="1214" y="714"/>
                  <a:pt x="1214" y="719"/>
                </a:cubicBezTo>
                <a:cubicBezTo>
                  <a:pt x="1214" y="723"/>
                  <a:pt x="1218" y="727"/>
                  <a:pt x="1222" y="727"/>
                </a:cubicBezTo>
                <a:cubicBezTo>
                  <a:pt x="1227" y="727"/>
                  <a:pt x="1230" y="723"/>
                  <a:pt x="1230" y="719"/>
                </a:cubicBezTo>
                <a:cubicBezTo>
                  <a:pt x="1230" y="714"/>
                  <a:pt x="1227" y="711"/>
                  <a:pt x="1222" y="711"/>
                </a:cubicBezTo>
                <a:close/>
                <a:moveTo>
                  <a:pt x="1245" y="688"/>
                </a:moveTo>
                <a:cubicBezTo>
                  <a:pt x="1240" y="688"/>
                  <a:pt x="1237" y="691"/>
                  <a:pt x="1237" y="696"/>
                </a:cubicBezTo>
                <a:cubicBezTo>
                  <a:pt x="1237" y="700"/>
                  <a:pt x="1240" y="704"/>
                  <a:pt x="1245" y="704"/>
                </a:cubicBezTo>
                <a:cubicBezTo>
                  <a:pt x="1249" y="704"/>
                  <a:pt x="1253" y="700"/>
                  <a:pt x="1253" y="696"/>
                </a:cubicBezTo>
                <a:cubicBezTo>
                  <a:pt x="1253" y="691"/>
                  <a:pt x="1249" y="688"/>
                  <a:pt x="1245" y="688"/>
                </a:cubicBezTo>
                <a:close/>
                <a:moveTo>
                  <a:pt x="1245" y="711"/>
                </a:moveTo>
                <a:cubicBezTo>
                  <a:pt x="1240" y="711"/>
                  <a:pt x="1237" y="714"/>
                  <a:pt x="1237" y="719"/>
                </a:cubicBezTo>
                <a:cubicBezTo>
                  <a:pt x="1237" y="723"/>
                  <a:pt x="1240" y="727"/>
                  <a:pt x="1245" y="727"/>
                </a:cubicBezTo>
                <a:cubicBezTo>
                  <a:pt x="1249" y="727"/>
                  <a:pt x="1253" y="723"/>
                  <a:pt x="1253" y="719"/>
                </a:cubicBezTo>
                <a:cubicBezTo>
                  <a:pt x="1253" y="714"/>
                  <a:pt x="1249" y="711"/>
                  <a:pt x="1245" y="711"/>
                </a:cubicBezTo>
                <a:close/>
                <a:moveTo>
                  <a:pt x="1268" y="688"/>
                </a:moveTo>
                <a:cubicBezTo>
                  <a:pt x="1263" y="688"/>
                  <a:pt x="1260" y="691"/>
                  <a:pt x="1260" y="696"/>
                </a:cubicBezTo>
                <a:cubicBezTo>
                  <a:pt x="1260" y="700"/>
                  <a:pt x="1263" y="704"/>
                  <a:pt x="1268" y="704"/>
                </a:cubicBezTo>
                <a:cubicBezTo>
                  <a:pt x="1272" y="704"/>
                  <a:pt x="1276" y="700"/>
                  <a:pt x="1276" y="696"/>
                </a:cubicBezTo>
                <a:cubicBezTo>
                  <a:pt x="1276" y="691"/>
                  <a:pt x="1272" y="688"/>
                  <a:pt x="1268" y="688"/>
                </a:cubicBezTo>
                <a:close/>
                <a:moveTo>
                  <a:pt x="1268" y="711"/>
                </a:moveTo>
                <a:cubicBezTo>
                  <a:pt x="1263" y="711"/>
                  <a:pt x="1260" y="714"/>
                  <a:pt x="1260" y="719"/>
                </a:cubicBezTo>
                <a:cubicBezTo>
                  <a:pt x="1260" y="723"/>
                  <a:pt x="1263" y="727"/>
                  <a:pt x="1268" y="727"/>
                </a:cubicBezTo>
                <a:cubicBezTo>
                  <a:pt x="1272" y="727"/>
                  <a:pt x="1276" y="723"/>
                  <a:pt x="1276" y="719"/>
                </a:cubicBezTo>
                <a:cubicBezTo>
                  <a:pt x="1276" y="714"/>
                  <a:pt x="1272" y="711"/>
                  <a:pt x="1268" y="711"/>
                </a:cubicBezTo>
                <a:close/>
                <a:moveTo>
                  <a:pt x="1291" y="688"/>
                </a:moveTo>
                <a:cubicBezTo>
                  <a:pt x="1287" y="688"/>
                  <a:pt x="1283" y="691"/>
                  <a:pt x="1283" y="696"/>
                </a:cubicBezTo>
                <a:cubicBezTo>
                  <a:pt x="1283" y="700"/>
                  <a:pt x="1287" y="704"/>
                  <a:pt x="1291" y="704"/>
                </a:cubicBezTo>
                <a:cubicBezTo>
                  <a:pt x="1295" y="704"/>
                  <a:pt x="1299" y="700"/>
                  <a:pt x="1299" y="696"/>
                </a:cubicBezTo>
                <a:cubicBezTo>
                  <a:pt x="1299" y="691"/>
                  <a:pt x="1295" y="688"/>
                  <a:pt x="1291" y="688"/>
                </a:cubicBezTo>
                <a:close/>
                <a:moveTo>
                  <a:pt x="1291" y="711"/>
                </a:moveTo>
                <a:cubicBezTo>
                  <a:pt x="1287" y="711"/>
                  <a:pt x="1283" y="714"/>
                  <a:pt x="1283" y="719"/>
                </a:cubicBezTo>
                <a:cubicBezTo>
                  <a:pt x="1283" y="723"/>
                  <a:pt x="1287" y="727"/>
                  <a:pt x="1291" y="727"/>
                </a:cubicBezTo>
                <a:cubicBezTo>
                  <a:pt x="1295" y="727"/>
                  <a:pt x="1299" y="723"/>
                  <a:pt x="1299" y="719"/>
                </a:cubicBezTo>
                <a:cubicBezTo>
                  <a:pt x="1299" y="714"/>
                  <a:pt x="1295" y="711"/>
                  <a:pt x="1291" y="711"/>
                </a:cubicBezTo>
                <a:close/>
                <a:moveTo>
                  <a:pt x="1314" y="688"/>
                </a:moveTo>
                <a:cubicBezTo>
                  <a:pt x="1309" y="688"/>
                  <a:pt x="1306" y="691"/>
                  <a:pt x="1306" y="696"/>
                </a:cubicBezTo>
                <a:cubicBezTo>
                  <a:pt x="1306" y="700"/>
                  <a:pt x="1309" y="704"/>
                  <a:pt x="1314" y="704"/>
                </a:cubicBezTo>
                <a:cubicBezTo>
                  <a:pt x="1318" y="704"/>
                  <a:pt x="1322" y="700"/>
                  <a:pt x="1322" y="696"/>
                </a:cubicBezTo>
                <a:cubicBezTo>
                  <a:pt x="1322" y="691"/>
                  <a:pt x="1318" y="688"/>
                  <a:pt x="1314" y="688"/>
                </a:cubicBezTo>
                <a:close/>
                <a:moveTo>
                  <a:pt x="1314" y="711"/>
                </a:moveTo>
                <a:cubicBezTo>
                  <a:pt x="1309" y="711"/>
                  <a:pt x="1306" y="714"/>
                  <a:pt x="1306" y="719"/>
                </a:cubicBezTo>
                <a:cubicBezTo>
                  <a:pt x="1306" y="723"/>
                  <a:pt x="1309" y="727"/>
                  <a:pt x="1314" y="727"/>
                </a:cubicBezTo>
                <a:cubicBezTo>
                  <a:pt x="1318" y="727"/>
                  <a:pt x="1322" y="723"/>
                  <a:pt x="1322" y="719"/>
                </a:cubicBezTo>
                <a:cubicBezTo>
                  <a:pt x="1322" y="714"/>
                  <a:pt x="1318" y="711"/>
                  <a:pt x="1314" y="711"/>
                </a:cubicBezTo>
                <a:close/>
                <a:moveTo>
                  <a:pt x="1222" y="734"/>
                </a:moveTo>
                <a:cubicBezTo>
                  <a:pt x="1218" y="734"/>
                  <a:pt x="1214" y="738"/>
                  <a:pt x="1214" y="742"/>
                </a:cubicBezTo>
                <a:cubicBezTo>
                  <a:pt x="1214" y="746"/>
                  <a:pt x="1218" y="750"/>
                  <a:pt x="1222" y="750"/>
                </a:cubicBezTo>
                <a:cubicBezTo>
                  <a:pt x="1227" y="750"/>
                  <a:pt x="1230" y="746"/>
                  <a:pt x="1230" y="742"/>
                </a:cubicBezTo>
                <a:cubicBezTo>
                  <a:pt x="1230" y="738"/>
                  <a:pt x="1227" y="734"/>
                  <a:pt x="1222" y="734"/>
                </a:cubicBezTo>
                <a:close/>
                <a:moveTo>
                  <a:pt x="1222" y="757"/>
                </a:moveTo>
                <a:cubicBezTo>
                  <a:pt x="1218" y="757"/>
                  <a:pt x="1214" y="761"/>
                  <a:pt x="1214" y="765"/>
                </a:cubicBezTo>
                <a:cubicBezTo>
                  <a:pt x="1214" y="770"/>
                  <a:pt x="1218" y="773"/>
                  <a:pt x="1222" y="773"/>
                </a:cubicBezTo>
                <a:cubicBezTo>
                  <a:pt x="1227" y="773"/>
                  <a:pt x="1230" y="770"/>
                  <a:pt x="1230" y="765"/>
                </a:cubicBezTo>
                <a:cubicBezTo>
                  <a:pt x="1230" y="761"/>
                  <a:pt x="1227" y="757"/>
                  <a:pt x="1222" y="757"/>
                </a:cubicBezTo>
                <a:close/>
                <a:moveTo>
                  <a:pt x="1201" y="688"/>
                </a:moveTo>
                <a:cubicBezTo>
                  <a:pt x="1196" y="688"/>
                  <a:pt x="1193" y="691"/>
                  <a:pt x="1193" y="696"/>
                </a:cubicBezTo>
                <a:cubicBezTo>
                  <a:pt x="1193" y="700"/>
                  <a:pt x="1196" y="704"/>
                  <a:pt x="1201" y="704"/>
                </a:cubicBezTo>
                <a:cubicBezTo>
                  <a:pt x="1205" y="704"/>
                  <a:pt x="1209" y="700"/>
                  <a:pt x="1209" y="696"/>
                </a:cubicBezTo>
                <a:cubicBezTo>
                  <a:pt x="1209" y="691"/>
                  <a:pt x="1205" y="688"/>
                  <a:pt x="1201" y="688"/>
                </a:cubicBezTo>
                <a:close/>
                <a:moveTo>
                  <a:pt x="1201" y="711"/>
                </a:moveTo>
                <a:cubicBezTo>
                  <a:pt x="1196" y="711"/>
                  <a:pt x="1193" y="714"/>
                  <a:pt x="1193" y="719"/>
                </a:cubicBezTo>
                <a:cubicBezTo>
                  <a:pt x="1193" y="723"/>
                  <a:pt x="1196" y="727"/>
                  <a:pt x="1201" y="727"/>
                </a:cubicBezTo>
                <a:cubicBezTo>
                  <a:pt x="1205" y="727"/>
                  <a:pt x="1209" y="723"/>
                  <a:pt x="1209" y="719"/>
                </a:cubicBezTo>
                <a:cubicBezTo>
                  <a:pt x="1209" y="714"/>
                  <a:pt x="1205" y="711"/>
                  <a:pt x="1201" y="711"/>
                </a:cubicBezTo>
                <a:close/>
                <a:moveTo>
                  <a:pt x="1174" y="711"/>
                </a:moveTo>
                <a:cubicBezTo>
                  <a:pt x="1170" y="711"/>
                  <a:pt x="1166" y="714"/>
                  <a:pt x="1166" y="719"/>
                </a:cubicBezTo>
                <a:cubicBezTo>
                  <a:pt x="1166" y="723"/>
                  <a:pt x="1170" y="727"/>
                  <a:pt x="1174" y="727"/>
                </a:cubicBezTo>
                <a:cubicBezTo>
                  <a:pt x="1179" y="727"/>
                  <a:pt x="1182" y="723"/>
                  <a:pt x="1182" y="719"/>
                </a:cubicBezTo>
                <a:cubicBezTo>
                  <a:pt x="1182" y="714"/>
                  <a:pt x="1179" y="711"/>
                  <a:pt x="1174" y="711"/>
                </a:cubicBezTo>
                <a:close/>
                <a:moveTo>
                  <a:pt x="1201" y="734"/>
                </a:moveTo>
                <a:cubicBezTo>
                  <a:pt x="1196" y="734"/>
                  <a:pt x="1193" y="738"/>
                  <a:pt x="1193" y="742"/>
                </a:cubicBezTo>
                <a:cubicBezTo>
                  <a:pt x="1193" y="746"/>
                  <a:pt x="1196" y="750"/>
                  <a:pt x="1201" y="750"/>
                </a:cubicBezTo>
                <a:cubicBezTo>
                  <a:pt x="1205" y="750"/>
                  <a:pt x="1209" y="746"/>
                  <a:pt x="1209" y="742"/>
                </a:cubicBezTo>
                <a:cubicBezTo>
                  <a:pt x="1209" y="738"/>
                  <a:pt x="1205" y="734"/>
                  <a:pt x="1201" y="734"/>
                </a:cubicBezTo>
                <a:close/>
                <a:moveTo>
                  <a:pt x="1201" y="757"/>
                </a:moveTo>
                <a:cubicBezTo>
                  <a:pt x="1196" y="757"/>
                  <a:pt x="1193" y="761"/>
                  <a:pt x="1193" y="765"/>
                </a:cubicBezTo>
                <a:cubicBezTo>
                  <a:pt x="1193" y="770"/>
                  <a:pt x="1196" y="773"/>
                  <a:pt x="1201" y="773"/>
                </a:cubicBezTo>
                <a:cubicBezTo>
                  <a:pt x="1205" y="773"/>
                  <a:pt x="1209" y="770"/>
                  <a:pt x="1209" y="765"/>
                </a:cubicBezTo>
                <a:cubicBezTo>
                  <a:pt x="1209" y="761"/>
                  <a:pt x="1205" y="757"/>
                  <a:pt x="1201" y="757"/>
                </a:cubicBezTo>
                <a:close/>
                <a:moveTo>
                  <a:pt x="1245" y="734"/>
                </a:moveTo>
                <a:cubicBezTo>
                  <a:pt x="1240" y="734"/>
                  <a:pt x="1237" y="738"/>
                  <a:pt x="1237" y="742"/>
                </a:cubicBezTo>
                <a:cubicBezTo>
                  <a:pt x="1237" y="746"/>
                  <a:pt x="1240" y="750"/>
                  <a:pt x="1245" y="750"/>
                </a:cubicBezTo>
                <a:cubicBezTo>
                  <a:pt x="1249" y="750"/>
                  <a:pt x="1253" y="746"/>
                  <a:pt x="1253" y="742"/>
                </a:cubicBezTo>
                <a:cubicBezTo>
                  <a:pt x="1253" y="738"/>
                  <a:pt x="1249" y="734"/>
                  <a:pt x="1245" y="734"/>
                </a:cubicBezTo>
                <a:close/>
                <a:moveTo>
                  <a:pt x="1245" y="757"/>
                </a:moveTo>
                <a:cubicBezTo>
                  <a:pt x="1240" y="757"/>
                  <a:pt x="1237" y="761"/>
                  <a:pt x="1237" y="765"/>
                </a:cubicBezTo>
                <a:cubicBezTo>
                  <a:pt x="1237" y="770"/>
                  <a:pt x="1240" y="773"/>
                  <a:pt x="1245" y="773"/>
                </a:cubicBezTo>
                <a:cubicBezTo>
                  <a:pt x="1249" y="773"/>
                  <a:pt x="1253" y="770"/>
                  <a:pt x="1253" y="765"/>
                </a:cubicBezTo>
                <a:cubicBezTo>
                  <a:pt x="1253" y="761"/>
                  <a:pt x="1249" y="757"/>
                  <a:pt x="1245" y="757"/>
                </a:cubicBezTo>
                <a:close/>
                <a:moveTo>
                  <a:pt x="1268" y="734"/>
                </a:moveTo>
                <a:cubicBezTo>
                  <a:pt x="1263" y="734"/>
                  <a:pt x="1260" y="738"/>
                  <a:pt x="1260" y="742"/>
                </a:cubicBezTo>
                <a:cubicBezTo>
                  <a:pt x="1260" y="746"/>
                  <a:pt x="1263" y="750"/>
                  <a:pt x="1268" y="750"/>
                </a:cubicBezTo>
                <a:cubicBezTo>
                  <a:pt x="1272" y="750"/>
                  <a:pt x="1276" y="746"/>
                  <a:pt x="1276" y="742"/>
                </a:cubicBezTo>
                <a:cubicBezTo>
                  <a:pt x="1276" y="738"/>
                  <a:pt x="1272" y="734"/>
                  <a:pt x="1268" y="734"/>
                </a:cubicBezTo>
                <a:close/>
                <a:moveTo>
                  <a:pt x="1268" y="757"/>
                </a:moveTo>
                <a:cubicBezTo>
                  <a:pt x="1263" y="757"/>
                  <a:pt x="1260" y="761"/>
                  <a:pt x="1260" y="765"/>
                </a:cubicBezTo>
                <a:cubicBezTo>
                  <a:pt x="1260" y="770"/>
                  <a:pt x="1263" y="773"/>
                  <a:pt x="1268" y="773"/>
                </a:cubicBezTo>
                <a:cubicBezTo>
                  <a:pt x="1272" y="773"/>
                  <a:pt x="1276" y="770"/>
                  <a:pt x="1276" y="765"/>
                </a:cubicBezTo>
                <a:cubicBezTo>
                  <a:pt x="1276" y="761"/>
                  <a:pt x="1272" y="757"/>
                  <a:pt x="1268" y="757"/>
                </a:cubicBezTo>
                <a:close/>
                <a:moveTo>
                  <a:pt x="1291" y="734"/>
                </a:moveTo>
                <a:cubicBezTo>
                  <a:pt x="1287" y="734"/>
                  <a:pt x="1283" y="738"/>
                  <a:pt x="1283" y="742"/>
                </a:cubicBezTo>
                <a:cubicBezTo>
                  <a:pt x="1283" y="746"/>
                  <a:pt x="1287" y="750"/>
                  <a:pt x="1291" y="750"/>
                </a:cubicBezTo>
                <a:cubicBezTo>
                  <a:pt x="1295" y="750"/>
                  <a:pt x="1299" y="746"/>
                  <a:pt x="1299" y="742"/>
                </a:cubicBezTo>
                <a:cubicBezTo>
                  <a:pt x="1299" y="738"/>
                  <a:pt x="1295" y="734"/>
                  <a:pt x="1291" y="734"/>
                </a:cubicBezTo>
                <a:close/>
                <a:moveTo>
                  <a:pt x="1291" y="757"/>
                </a:moveTo>
                <a:cubicBezTo>
                  <a:pt x="1287" y="757"/>
                  <a:pt x="1283" y="761"/>
                  <a:pt x="1283" y="765"/>
                </a:cubicBezTo>
                <a:cubicBezTo>
                  <a:pt x="1283" y="770"/>
                  <a:pt x="1287" y="773"/>
                  <a:pt x="1291" y="773"/>
                </a:cubicBezTo>
                <a:cubicBezTo>
                  <a:pt x="1295" y="773"/>
                  <a:pt x="1299" y="770"/>
                  <a:pt x="1299" y="765"/>
                </a:cubicBezTo>
                <a:cubicBezTo>
                  <a:pt x="1299" y="761"/>
                  <a:pt x="1295" y="757"/>
                  <a:pt x="1291" y="757"/>
                </a:cubicBezTo>
                <a:close/>
                <a:moveTo>
                  <a:pt x="1314" y="734"/>
                </a:moveTo>
                <a:cubicBezTo>
                  <a:pt x="1309" y="734"/>
                  <a:pt x="1306" y="738"/>
                  <a:pt x="1306" y="742"/>
                </a:cubicBezTo>
                <a:cubicBezTo>
                  <a:pt x="1306" y="746"/>
                  <a:pt x="1309" y="750"/>
                  <a:pt x="1314" y="750"/>
                </a:cubicBezTo>
                <a:cubicBezTo>
                  <a:pt x="1318" y="750"/>
                  <a:pt x="1322" y="746"/>
                  <a:pt x="1322" y="742"/>
                </a:cubicBezTo>
                <a:cubicBezTo>
                  <a:pt x="1322" y="738"/>
                  <a:pt x="1318" y="734"/>
                  <a:pt x="1314" y="734"/>
                </a:cubicBezTo>
                <a:close/>
                <a:moveTo>
                  <a:pt x="1222" y="779"/>
                </a:moveTo>
                <a:cubicBezTo>
                  <a:pt x="1218" y="779"/>
                  <a:pt x="1214" y="783"/>
                  <a:pt x="1214" y="787"/>
                </a:cubicBezTo>
                <a:cubicBezTo>
                  <a:pt x="1214" y="792"/>
                  <a:pt x="1218" y="795"/>
                  <a:pt x="1222" y="795"/>
                </a:cubicBezTo>
                <a:cubicBezTo>
                  <a:pt x="1227" y="795"/>
                  <a:pt x="1230" y="792"/>
                  <a:pt x="1230" y="787"/>
                </a:cubicBezTo>
                <a:cubicBezTo>
                  <a:pt x="1230" y="783"/>
                  <a:pt x="1227" y="779"/>
                  <a:pt x="1222" y="779"/>
                </a:cubicBezTo>
                <a:close/>
                <a:moveTo>
                  <a:pt x="1245" y="779"/>
                </a:moveTo>
                <a:cubicBezTo>
                  <a:pt x="1240" y="779"/>
                  <a:pt x="1237" y="783"/>
                  <a:pt x="1237" y="787"/>
                </a:cubicBezTo>
                <a:cubicBezTo>
                  <a:pt x="1237" y="792"/>
                  <a:pt x="1240" y="795"/>
                  <a:pt x="1245" y="795"/>
                </a:cubicBezTo>
                <a:cubicBezTo>
                  <a:pt x="1249" y="795"/>
                  <a:pt x="1253" y="792"/>
                  <a:pt x="1253" y="787"/>
                </a:cubicBezTo>
                <a:cubicBezTo>
                  <a:pt x="1253" y="783"/>
                  <a:pt x="1249" y="779"/>
                  <a:pt x="1245" y="779"/>
                </a:cubicBezTo>
                <a:close/>
                <a:moveTo>
                  <a:pt x="1245" y="802"/>
                </a:moveTo>
                <a:cubicBezTo>
                  <a:pt x="1240" y="802"/>
                  <a:pt x="1237" y="806"/>
                  <a:pt x="1237" y="810"/>
                </a:cubicBezTo>
                <a:cubicBezTo>
                  <a:pt x="1237" y="815"/>
                  <a:pt x="1240" y="818"/>
                  <a:pt x="1245" y="818"/>
                </a:cubicBezTo>
                <a:cubicBezTo>
                  <a:pt x="1249" y="818"/>
                  <a:pt x="1253" y="815"/>
                  <a:pt x="1253" y="810"/>
                </a:cubicBezTo>
                <a:cubicBezTo>
                  <a:pt x="1253" y="806"/>
                  <a:pt x="1249" y="802"/>
                  <a:pt x="1245" y="802"/>
                </a:cubicBezTo>
                <a:close/>
                <a:moveTo>
                  <a:pt x="1268" y="779"/>
                </a:moveTo>
                <a:cubicBezTo>
                  <a:pt x="1263" y="779"/>
                  <a:pt x="1260" y="783"/>
                  <a:pt x="1260" y="787"/>
                </a:cubicBezTo>
                <a:cubicBezTo>
                  <a:pt x="1260" y="792"/>
                  <a:pt x="1263" y="795"/>
                  <a:pt x="1268" y="795"/>
                </a:cubicBezTo>
                <a:cubicBezTo>
                  <a:pt x="1272" y="795"/>
                  <a:pt x="1276" y="792"/>
                  <a:pt x="1276" y="787"/>
                </a:cubicBezTo>
                <a:cubicBezTo>
                  <a:pt x="1276" y="783"/>
                  <a:pt x="1272" y="779"/>
                  <a:pt x="1268" y="779"/>
                </a:cubicBezTo>
                <a:close/>
                <a:moveTo>
                  <a:pt x="1268" y="802"/>
                </a:moveTo>
                <a:cubicBezTo>
                  <a:pt x="1263" y="802"/>
                  <a:pt x="1260" y="806"/>
                  <a:pt x="1260" y="810"/>
                </a:cubicBezTo>
                <a:cubicBezTo>
                  <a:pt x="1260" y="815"/>
                  <a:pt x="1263" y="818"/>
                  <a:pt x="1268" y="818"/>
                </a:cubicBezTo>
                <a:cubicBezTo>
                  <a:pt x="1272" y="818"/>
                  <a:pt x="1276" y="815"/>
                  <a:pt x="1276" y="810"/>
                </a:cubicBezTo>
                <a:cubicBezTo>
                  <a:pt x="1276" y="806"/>
                  <a:pt x="1272" y="802"/>
                  <a:pt x="1268" y="802"/>
                </a:cubicBezTo>
                <a:close/>
                <a:moveTo>
                  <a:pt x="1291" y="779"/>
                </a:moveTo>
                <a:cubicBezTo>
                  <a:pt x="1287" y="779"/>
                  <a:pt x="1283" y="783"/>
                  <a:pt x="1283" y="787"/>
                </a:cubicBezTo>
                <a:cubicBezTo>
                  <a:pt x="1283" y="792"/>
                  <a:pt x="1287" y="795"/>
                  <a:pt x="1291" y="795"/>
                </a:cubicBezTo>
                <a:cubicBezTo>
                  <a:pt x="1295" y="795"/>
                  <a:pt x="1299" y="792"/>
                  <a:pt x="1299" y="787"/>
                </a:cubicBezTo>
                <a:cubicBezTo>
                  <a:pt x="1299" y="783"/>
                  <a:pt x="1295" y="779"/>
                  <a:pt x="1291" y="779"/>
                </a:cubicBezTo>
                <a:close/>
                <a:moveTo>
                  <a:pt x="1291" y="802"/>
                </a:moveTo>
                <a:cubicBezTo>
                  <a:pt x="1287" y="802"/>
                  <a:pt x="1283" y="806"/>
                  <a:pt x="1283" y="810"/>
                </a:cubicBezTo>
                <a:cubicBezTo>
                  <a:pt x="1283" y="815"/>
                  <a:pt x="1287" y="818"/>
                  <a:pt x="1291" y="818"/>
                </a:cubicBezTo>
                <a:cubicBezTo>
                  <a:pt x="1295" y="818"/>
                  <a:pt x="1299" y="815"/>
                  <a:pt x="1299" y="810"/>
                </a:cubicBezTo>
                <a:cubicBezTo>
                  <a:pt x="1299" y="806"/>
                  <a:pt x="1295" y="802"/>
                  <a:pt x="1291" y="802"/>
                </a:cubicBezTo>
                <a:close/>
                <a:moveTo>
                  <a:pt x="1314" y="779"/>
                </a:moveTo>
                <a:cubicBezTo>
                  <a:pt x="1309" y="779"/>
                  <a:pt x="1306" y="783"/>
                  <a:pt x="1306" y="787"/>
                </a:cubicBezTo>
                <a:cubicBezTo>
                  <a:pt x="1306" y="792"/>
                  <a:pt x="1309" y="795"/>
                  <a:pt x="1314" y="795"/>
                </a:cubicBezTo>
                <a:cubicBezTo>
                  <a:pt x="1318" y="795"/>
                  <a:pt x="1322" y="792"/>
                  <a:pt x="1322" y="787"/>
                </a:cubicBezTo>
                <a:cubicBezTo>
                  <a:pt x="1322" y="783"/>
                  <a:pt x="1318" y="779"/>
                  <a:pt x="1314" y="779"/>
                </a:cubicBezTo>
                <a:close/>
                <a:moveTo>
                  <a:pt x="1314" y="802"/>
                </a:moveTo>
                <a:cubicBezTo>
                  <a:pt x="1309" y="802"/>
                  <a:pt x="1306" y="806"/>
                  <a:pt x="1306" y="810"/>
                </a:cubicBezTo>
                <a:cubicBezTo>
                  <a:pt x="1306" y="815"/>
                  <a:pt x="1309" y="818"/>
                  <a:pt x="1314" y="818"/>
                </a:cubicBezTo>
                <a:cubicBezTo>
                  <a:pt x="1318" y="818"/>
                  <a:pt x="1322" y="815"/>
                  <a:pt x="1322" y="810"/>
                </a:cubicBezTo>
                <a:cubicBezTo>
                  <a:pt x="1322" y="806"/>
                  <a:pt x="1318" y="802"/>
                  <a:pt x="1314" y="802"/>
                </a:cubicBezTo>
                <a:close/>
                <a:moveTo>
                  <a:pt x="1337" y="825"/>
                </a:moveTo>
                <a:cubicBezTo>
                  <a:pt x="1332" y="825"/>
                  <a:pt x="1329" y="829"/>
                  <a:pt x="1329" y="833"/>
                </a:cubicBezTo>
                <a:cubicBezTo>
                  <a:pt x="1329" y="838"/>
                  <a:pt x="1332" y="841"/>
                  <a:pt x="1337" y="841"/>
                </a:cubicBezTo>
                <a:cubicBezTo>
                  <a:pt x="1341" y="841"/>
                  <a:pt x="1345" y="838"/>
                  <a:pt x="1345" y="833"/>
                </a:cubicBezTo>
                <a:cubicBezTo>
                  <a:pt x="1345" y="829"/>
                  <a:pt x="1341" y="825"/>
                  <a:pt x="1337" y="825"/>
                </a:cubicBezTo>
                <a:close/>
                <a:moveTo>
                  <a:pt x="1245" y="825"/>
                </a:moveTo>
                <a:cubicBezTo>
                  <a:pt x="1240" y="825"/>
                  <a:pt x="1237" y="829"/>
                  <a:pt x="1237" y="833"/>
                </a:cubicBezTo>
                <a:cubicBezTo>
                  <a:pt x="1237" y="838"/>
                  <a:pt x="1240" y="841"/>
                  <a:pt x="1245" y="841"/>
                </a:cubicBezTo>
                <a:cubicBezTo>
                  <a:pt x="1249" y="841"/>
                  <a:pt x="1253" y="838"/>
                  <a:pt x="1253" y="833"/>
                </a:cubicBezTo>
                <a:cubicBezTo>
                  <a:pt x="1253" y="829"/>
                  <a:pt x="1249" y="825"/>
                  <a:pt x="1245" y="825"/>
                </a:cubicBezTo>
                <a:close/>
                <a:moveTo>
                  <a:pt x="1268" y="825"/>
                </a:moveTo>
                <a:cubicBezTo>
                  <a:pt x="1263" y="825"/>
                  <a:pt x="1260" y="829"/>
                  <a:pt x="1260" y="833"/>
                </a:cubicBezTo>
                <a:cubicBezTo>
                  <a:pt x="1260" y="838"/>
                  <a:pt x="1263" y="841"/>
                  <a:pt x="1268" y="841"/>
                </a:cubicBezTo>
                <a:cubicBezTo>
                  <a:pt x="1272" y="841"/>
                  <a:pt x="1276" y="838"/>
                  <a:pt x="1276" y="833"/>
                </a:cubicBezTo>
                <a:cubicBezTo>
                  <a:pt x="1276" y="829"/>
                  <a:pt x="1272" y="825"/>
                  <a:pt x="1268" y="825"/>
                </a:cubicBezTo>
                <a:close/>
                <a:moveTo>
                  <a:pt x="1291" y="825"/>
                </a:moveTo>
                <a:cubicBezTo>
                  <a:pt x="1287" y="825"/>
                  <a:pt x="1283" y="829"/>
                  <a:pt x="1283" y="833"/>
                </a:cubicBezTo>
                <a:cubicBezTo>
                  <a:pt x="1283" y="838"/>
                  <a:pt x="1287" y="841"/>
                  <a:pt x="1291" y="841"/>
                </a:cubicBezTo>
                <a:cubicBezTo>
                  <a:pt x="1295" y="841"/>
                  <a:pt x="1299" y="838"/>
                  <a:pt x="1299" y="833"/>
                </a:cubicBezTo>
                <a:cubicBezTo>
                  <a:pt x="1299" y="829"/>
                  <a:pt x="1295" y="825"/>
                  <a:pt x="1291" y="825"/>
                </a:cubicBezTo>
                <a:close/>
                <a:moveTo>
                  <a:pt x="1314" y="825"/>
                </a:moveTo>
                <a:cubicBezTo>
                  <a:pt x="1309" y="825"/>
                  <a:pt x="1306" y="829"/>
                  <a:pt x="1306" y="833"/>
                </a:cubicBezTo>
                <a:cubicBezTo>
                  <a:pt x="1306" y="838"/>
                  <a:pt x="1309" y="841"/>
                  <a:pt x="1314" y="841"/>
                </a:cubicBezTo>
                <a:cubicBezTo>
                  <a:pt x="1318" y="841"/>
                  <a:pt x="1322" y="838"/>
                  <a:pt x="1322" y="833"/>
                </a:cubicBezTo>
                <a:cubicBezTo>
                  <a:pt x="1322" y="829"/>
                  <a:pt x="1318" y="825"/>
                  <a:pt x="1314" y="825"/>
                </a:cubicBezTo>
                <a:close/>
                <a:moveTo>
                  <a:pt x="1406" y="825"/>
                </a:moveTo>
                <a:cubicBezTo>
                  <a:pt x="1402" y="825"/>
                  <a:pt x="1398" y="829"/>
                  <a:pt x="1398" y="833"/>
                </a:cubicBezTo>
                <a:cubicBezTo>
                  <a:pt x="1398" y="838"/>
                  <a:pt x="1402" y="841"/>
                  <a:pt x="1406" y="841"/>
                </a:cubicBezTo>
                <a:cubicBezTo>
                  <a:pt x="1410" y="841"/>
                  <a:pt x="1414" y="838"/>
                  <a:pt x="1414" y="833"/>
                </a:cubicBezTo>
                <a:cubicBezTo>
                  <a:pt x="1414" y="829"/>
                  <a:pt x="1410" y="825"/>
                  <a:pt x="1406" y="825"/>
                </a:cubicBezTo>
                <a:close/>
                <a:moveTo>
                  <a:pt x="1429" y="825"/>
                </a:moveTo>
                <a:cubicBezTo>
                  <a:pt x="1424" y="825"/>
                  <a:pt x="1421" y="829"/>
                  <a:pt x="1421" y="833"/>
                </a:cubicBezTo>
                <a:cubicBezTo>
                  <a:pt x="1421" y="838"/>
                  <a:pt x="1424" y="841"/>
                  <a:pt x="1429" y="841"/>
                </a:cubicBezTo>
                <a:cubicBezTo>
                  <a:pt x="1433" y="841"/>
                  <a:pt x="1437" y="838"/>
                  <a:pt x="1437" y="833"/>
                </a:cubicBezTo>
                <a:cubicBezTo>
                  <a:pt x="1437" y="829"/>
                  <a:pt x="1433" y="825"/>
                  <a:pt x="1429" y="825"/>
                </a:cubicBezTo>
                <a:close/>
                <a:moveTo>
                  <a:pt x="1452" y="825"/>
                </a:moveTo>
                <a:cubicBezTo>
                  <a:pt x="1447" y="825"/>
                  <a:pt x="1444" y="829"/>
                  <a:pt x="1444" y="833"/>
                </a:cubicBezTo>
                <a:cubicBezTo>
                  <a:pt x="1444" y="838"/>
                  <a:pt x="1447" y="841"/>
                  <a:pt x="1452" y="841"/>
                </a:cubicBezTo>
                <a:cubicBezTo>
                  <a:pt x="1456" y="841"/>
                  <a:pt x="1460" y="838"/>
                  <a:pt x="1460" y="833"/>
                </a:cubicBezTo>
                <a:cubicBezTo>
                  <a:pt x="1460" y="829"/>
                  <a:pt x="1456" y="825"/>
                  <a:pt x="1452" y="825"/>
                </a:cubicBezTo>
                <a:close/>
                <a:moveTo>
                  <a:pt x="1452" y="865"/>
                </a:moveTo>
                <a:cubicBezTo>
                  <a:pt x="1456" y="865"/>
                  <a:pt x="1460" y="861"/>
                  <a:pt x="1460" y="857"/>
                </a:cubicBezTo>
                <a:cubicBezTo>
                  <a:pt x="1460" y="852"/>
                  <a:pt x="1456" y="849"/>
                  <a:pt x="1452" y="849"/>
                </a:cubicBezTo>
                <a:cubicBezTo>
                  <a:pt x="1447" y="849"/>
                  <a:pt x="1444" y="852"/>
                  <a:pt x="1444" y="857"/>
                </a:cubicBezTo>
                <a:cubicBezTo>
                  <a:pt x="1444" y="861"/>
                  <a:pt x="1447" y="865"/>
                  <a:pt x="1452" y="865"/>
                </a:cubicBezTo>
                <a:close/>
                <a:moveTo>
                  <a:pt x="1475" y="841"/>
                </a:moveTo>
                <a:cubicBezTo>
                  <a:pt x="1479" y="841"/>
                  <a:pt x="1483" y="838"/>
                  <a:pt x="1483" y="833"/>
                </a:cubicBezTo>
                <a:cubicBezTo>
                  <a:pt x="1483" y="829"/>
                  <a:pt x="1479" y="825"/>
                  <a:pt x="1475" y="825"/>
                </a:cubicBezTo>
                <a:cubicBezTo>
                  <a:pt x="1471" y="825"/>
                  <a:pt x="1467" y="829"/>
                  <a:pt x="1467" y="833"/>
                </a:cubicBezTo>
                <a:cubicBezTo>
                  <a:pt x="1467" y="838"/>
                  <a:pt x="1471" y="841"/>
                  <a:pt x="1475" y="841"/>
                </a:cubicBezTo>
                <a:close/>
                <a:moveTo>
                  <a:pt x="1475" y="865"/>
                </a:moveTo>
                <a:cubicBezTo>
                  <a:pt x="1479" y="865"/>
                  <a:pt x="1483" y="861"/>
                  <a:pt x="1483" y="857"/>
                </a:cubicBezTo>
                <a:cubicBezTo>
                  <a:pt x="1483" y="852"/>
                  <a:pt x="1479" y="849"/>
                  <a:pt x="1475" y="849"/>
                </a:cubicBezTo>
                <a:cubicBezTo>
                  <a:pt x="1471" y="849"/>
                  <a:pt x="1467" y="852"/>
                  <a:pt x="1467" y="857"/>
                </a:cubicBezTo>
                <a:cubicBezTo>
                  <a:pt x="1467" y="861"/>
                  <a:pt x="1471" y="865"/>
                  <a:pt x="1475" y="865"/>
                </a:cubicBezTo>
                <a:close/>
                <a:moveTo>
                  <a:pt x="1498" y="825"/>
                </a:moveTo>
                <a:cubicBezTo>
                  <a:pt x="1493" y="825"/>
                  <a:pt x="1490" y="829"/>
                  <a:pt x="1490" y="833"/>
                </a:cubicBezTo>
                <a:cubicBezTo>
                  <a:pt x="1490" y="838"/>
                  <a:pt x="1493" y="841"/>
                  <a:pt x="1498" y="841"/>
                </a:cubicBezTo>
                <a:cubicBezTo>
                  <a:pt x="1502" y="841"/>
                  <a:pt x="1506" y="838"/>
                  <a:pt x="1506" y="833"/>
                </a:cubicBezTo>
                <a:cubicBezTo>
                  <a:pt x="1506" y="829"/>
                  <a:pt x="1502" y="825"/>
                  <a:pt x="1498" y="825"/>
                </a:cubicBezTo>
                <a:close/>
                <a:moveTo>
                  <a:pt x="1498" y="849"/>
                </a:moveTo>
                <a:cubicBezTo>
                  <a:pt x="1493" y="849"/>
                  <a:pt x="1490" y="852"/>
                  <a:pt x="1490" y="857"/>
                </a:cubicBezTo>
                <a:cubicBezTo>
                  <a:pt x="1490" y="861"/>
                  <a:pt x="1493" y="865"/>
                  <a:pt x="1498" y="865"/>
                </a:cubicBezTo>
                <a:cubicBezTo>
                  <a:pt x="1502" y="865"/>
                  <a:pt x="1506" y="861"/>
                  <a:pt x="1506" y="857"/>
                </a:cubicBezTo>
                <a:cubicBezTo>
                  <a:pt x="1506" y="852"/>
                  <a:pt x="1502" y="849"/>
                  <a:pt x="1498" y="849"/>
                </a:cubicBezTo>
                <a:close/>
                <a:moveTo>
                  <a:pt x="1521" y="872"/>
                </a:moveTo>
                <a:cubicBezTo>
                  <a:pt x="1516" y="872"/>
                  <a:pt x="1513" y="875"/>
                  <a:pt x="1513" y="880"/>
                </a:cubicBezTo>
                <a:cubicBezTo>
                  <a:pt x="1513" y="884"/>
                  <a:pt x="1516" y="888"/>
                  <a:pt x="1521" y="888"/>
                </a:cubicBezTo>
                <a:cubicBezTo>
                  <a:pt x="1525" y="888"/>
                  <a:pt x="1529" y="884"/>
                  <a:pt x="1529" y="880"/>
                </a:cubicBezTo>
                <a:cubicBezTo>
                  <a:pt x="1529" y="875"/>
                  <a:pt x="1525" y="872"/>
                  <a:pt x="1521" y="872"/>
                </a:cubicBezTo>
                <a:close/>
                <a:moveTo>
                  <a:pt x="1521" y="895"/>
                </a:moveTo>
                <a:cubicBezTo>
                  <a:pt x="1516" y="895"/>
                  <a:pt x="1513" y="898"/>
                  <a:pt x="1513" y="903"/>
                </a:cubicBezTo>
                <a:cubicBezTo>
                  <a:pt x="1513" y="907"/>
                  <a:pt x="1516" y="911"/>
                  <a:pt x="1521" y="911"/>
                </a:cubicBezTo>
                <a:cubicBezTo>
                  <a:pt x="1525" y="911"/>
                  <a:pt x="1529" y="907"/>
                  <a:pt x="1529" y="903"/>
                </a:cubicBezTo>
                <a:cubicBezTo>
                  <a:pt x="1529" y="898"/>
                  <a:pt x="1525" y="895"/>
                  <a:pt x="1521" y="895"/>
                </a:cubicBezTo>
                <a:close/>
                <a:moveTo>
                  <a:pt x="1543" y="872"/>
                </a:moveTo>
                <a:cubicBezTo>
                  <a:pt x="1539" y="872"/>
                  <a:pt x="1535" y="875"/>
                  <a:pt x="1535" y="880"/>
                </a:cubicBezTo>
                <a:cubicBezTo>
                  <a:pt x="1535" y="884"/>
                  <a:pt x="1539" y="888"/>
                  <a:pt x="1543" y="888"/>
                </a:cubicBezTo>
                <a:cubicBezTo>
                  <a:pt x="1548" y="888"/>
                  <a:pt x="1551" y="884"/>
                  <a:pt x="1551" y="880"/>
                </a:cubicBezTo>
                <a:cubicBezTo>
                  <a:pt x="1551" y="875"/>
                  <a:pt x="1548" y="872"/>
                  <a:pt x="1543" y="872"/>
                </a:cubicBezTo>
                <a:close/>
                <a:moveTo>
                  <a:pt x="1543" y="895"/>
                </a:moveTo>
                <a:cubicBezTo>
                  <a:pt x="1539" y="895"/>
                  <a:pt x="1535" y="898"/>
                  <a:pt x="1535" y="903"/>
                </a:cubicBezTo>
                <a:cubicBezTo>
                  <a:pt x="1535" y="907"/>
                  <a:pt x="1539" y="911"/>
                  <a:pt x="1543" y="911"/>
                </a:cubicBezTo>
                <a:cubicBezTo>
                  <a:pt x="1548" y="911"/>
                  <a:pt x="1551" y="907"/>
                  <a:pt x="1551" y="903"/>
                </a:cubicBezTo>
                <a:cubicBezTo>
                  <a:pt x="1551" y="898"/>
                  <a:pt x="1548" y="895"/>
                  <a:pt x="1543" y="895"/>
                </a:cubicBezTo>
                <a:close/>
                <a:moveTo>
                  <a:pt x="1566" y="872"/>
                </a:moveTo>
                <a:cubicBezTo>
                  <a:pt x="1562" y="872"/>
                  <a:pt x="1558" y="875"/>
                  <a:pt x="1558" y="880"/>
                </a:cubicBezTo>
                <a:cubicBezTo>
                  <a:pt x="1558" y="884"/>
                  <a:pt x="1562" y="888"/>
                  <a:pt x="1566" y="888"/>
                </a:cubicBezTo>
                <a:cubicBezTo>
                  <a:pt x="1571" y="888"/>
                  <a:pt x="1574" y="884"/>
                  <a:pt x="1574" y="880"/>
                </a:cubicBezTo>
                <a:cubicBezTo>
                  <a:pt x="1574" y="875"/>
                  <a:pt x="1571" y="872"/>
                  <a:pt x="1566" y="872"/>
                </a:cubicBezTo>
                <a:close/>
                <a:moveTo>
                  <a:pt x="1566" y="895"/>
                </a:moveTo>
                <a:cubicBezTo>
                  <a:pt x="1562" y="895"/>
                  <a:pt x="1558" y="898"/>
                  <a:pt x="1558" y="903"/>
                </a:cubicBezTo>
                <a:cubicBezTo>
                  <a:pt x="1558" y="907"/>
                  <a:pt x="1562" y="911"/>
                  <a:pt x="1566" y="911"/>
                </a:cubicBezTo>
                <a:cubicBezTo>
                  <a:pt x="1571" y="911"/>
                  <a:pt x="1574" y="907"/>
                  <a:pt x="1574" y="903"/>
                </a:cubicBezTo>
                <a:cubicBezTo>
                  <a:pt x="1574" y="898"/>
                  <a:pt x="1571" y="895"/>
                  <a:pt x="1566" y="895"/>
                </a:cubicBezTo>
                <a:close/>
                <a:moveTo>
                  <a:pt x="1590" y="872"/>
                </a:moveTo>
                <a:cubicBezTo>
                  <a:pt x="1585" y="872"/>
                  <a:pt x="1582" y="875"/>
                  <a:pt x="1582" y="880"/>
                </a:cubicBezTo>
                <a:cubicBezTo>
                  <a:pt x="1582" y="884"/>
                  <a:pt x="1585" y="888"/>
                  <a:pt x="1590" y="888"/>
                </a:cubicBezTo>
                <a:cubicBezTo>
                  <a:pt x="1594" y="888"/>
                  <a:pt x="1598" y="884"/>
                  <a:pt x="1598" y="880"/>
                </a:cubicBezTo>
                <a:cubicBezTo>
                  <a:pt x="1598" y="875"/>
                  <a:pt x="1594" y="872"/>
                  <a:pt x="1590" y="872"/>
                </a:cubicBezTo>
                <a:close/>
                <a:moveTo>
                  <a:pt x="1590" y="895"/>
                </a:moveTo>
                <a:cubicBezTo>
                  <a:pt x="1585" y="895"/>
                  <a:pt x="1582" y="898"/>
                  <a:pt x="1582" y="903"/>
                </a:cubicBezTo>
                <a:cubicBezTo>
                  <a:pt x="1582" y="907"/>
                  <a:pt x="1585" y="911"/>
                  <a:pt x="1590" y="911"/>
                </a:cubicBezTo>
                <a:cubicBezTo>
                  <a:pt x="1594" y="911"/>
                  <a:pt x="1598" y="907"/>
                  <a:pt x="1598" y="903"/>
                </a:cubicBezTo>
                <a:cubicBezTo>
                  <a:pt x="1598" y="898"/>
                  <a:pt x="1594" y="895"/>
                  <a:pt x="1590" y="895"/>
                </a:cubicBezTo>
                <a:close/>
                <a:moveTo>
                  <a:pt x="1612" y="872"/>
                </a:moveTo>
                <a:cubicBezTo>
                  <a:pt x="1608" y="872"/>
                  <a:pt x="1604" y="875"/>
                  <a:pt x="1604" y="880"/>
                </a:cubicBezTo>
                <a:cubicBezTo>
                  <a:pt x="1604" y="884"/>
                  <a:pt x="1608" y="888"/>
                  <a:pt x="1612" y="888"/>
                </a:cubicBezTo>
                <a:cubicBezTo>
                  <a:pt x="1617" y="888"/>
                  <a:pt x="1620" y="884"/>
                  <a:pt x="1620" y="880"/>
                </a:cubicBezTo>
                <a:cubicBezTo>
                  <a:pt x="1620" y="875"/>
                  <a:pt x="1617" y="872"/>
                  <a:pt x="1612" y="872"/>
                </a:cubicBezTo>
                <a:close/>
                <a:moveTo>
                  <a:pt x="1612" y="895"/>
                </a:moveTo>
                <a:cubicBezTo>
                  <a:pt x="1608" y="895"/>
                  <a:pt x="1604" y="898"/>
                  <a:pt x="1604" y="903"/>
                </a:cubicBezTo>
                <a:cubicBezTo>
                  <a:pt x="1604" y="907"/>
                  <a:pt x="1608" y="911"/>
                  <a:pt x="1612" y="911"/>
                </a:cubicBezTo>
                <a:cubicBezTo>
                  <a:pt x="1617" y="911"/>
                  <a:pt x="1620" y="907"/>
                  <a:pt x="1620" y="903"/>
                </a:cubicBezTo>
                <a:cubicBezTo>
                  <a:pt x="1620" y="898"/>
                  <a:pt x="1617" y="895"/>
                  <a:pt x="1612" y="895"/>
                </a:cubicBezTo>
                <a:close/>
                <a:moveTo>
                  <a:pt x="1521" y="918"/>
                </a:moveTo>
                <a:cubicBezTo>
                  <a:pt x="1516" y="918"/>
                  <a:pt x="1513" y="922"/>
                  <a:pt x="1513" y="926"/>
                </a:cubicBezTo>
                <a:cubicBezTo>
                  <a:pt x="1513" y="930"/>
                  <a:pt x="1516" y="934"/>
                  <a:pt x="1521" y="934"/>
                </a:cubicBezTo>
                <a:cubicBezTo>
                  <a:pt x="1525" y="934"/>
                  <a:pt x="1529" y="930"/>
                  <a:pt x="1529" y="926"/>
                </a:cubicBezTo>
                <a:cubicBezTo>
                  <a:pt x="1529" y="922"/>
                  <a:pt x="1525" y="918"/>
                  <a:pt x="1521" y="918"/>
                </a:cubicBezTo>
                <a:close/>
                <a:moveTo>
                  <a:pt x="1521" y="941"/>
                </a:moveTo>
                <a:cubicBezTo>
                  <a:pt x="1516" y="941"/>
                  <a:pt x="1513" y="945"/>
                  <a:pt x="1513" y="949"/>
                </a:cubicBezTo>
                <a:cubicBezTo>
                  <a:pt x="1513" y="954"/>
                  <a:pt x="1516" y="957"/>
                  <a:pt x="1521" y="957"/>
                </a:cubicBezTo>
                <a:cubicBezTo>
                  <a:pt x="1525" y="957"/>
                  <a:pt x="1529" y="954"/>
                  <a:pt x="1529" y="949"/>
                </a:cubicBezTo>
                <a:cubicBezTo>
                  <a:pt x="1529" y="945"/>
                  <a:pt x="1525" y="941"/>
                  <a:pt x="1521" y="941"/>
                </a:cubicBezTo>
                <a:close/>
                <a:moveTo>
                  <a:pt x="1543" y="918"/>
                </a:moveTo>
                <a:cubicBezTo>
                  <a:pt x="1539" y="918"/>
                  <a:pt x="1535" y="922"/>
                  <a:pt x="1535" y="926"/>
                </a:cubicBezTo>
                <a:cubicBezTo>
                  <a:pt x="1535" y="930"/>
                  <a:pt x="1539" y="934"/>
                  <a:pt x="1543" y="934"/>
                </a:cubicBezTo>
                <a:cubicBezTo>
                  <a:pt x="1548" y="934"/>
                  <a:pt x="1551" y="930"/>
                  <a:pt x="1551" y="926"/>
                </a:cubicBezTo>
                <a:cubicBezTo>
                  <a:pt x="1551" y="922"/>
                  <a:pt x="1548" y="918"/>
                  <a:pt x="1543" y="918"/>
                </a:cubicBezTo>
                <a:close/>
                <a:moveTo>
                  <a:pt x="1543" y="941"/>
                </a:moveTo>
                <a:cubicBezTo>
                  <a:pt x="1539" y="941"/>
                  <a:pt x="1535" y="945"/>
                  <a:pt x="1535" y="949"/>
                </a:cubicBezTo>
                <a:cubicBezTo>
                  <a:pt x="1535" y="954"/>
                  <a:pt x="1539" y="957"/>
                  <a:pt x="1543" y="957"/>
                </a:cubicBezTo>
                <a:cubicBezTo>
                  <a:pt x="1548" y="957"/>
                  <a:pt x="1551" y="954"/>
                  <a:pt x="1551" y="949"/>
                </a:cubicBezTo>
                <a:cubicBezTo>
                  <a:pt x="1551" y="945"/>
                  <a:pt x="1548" y="941"/>
                  <a:pt x="1543" y="941"/>
                </a:cubicBezTo>
                <a:close/>
                <a:moveTo>
                  <a:pt x="1566" y="918"/>
                </a:moveTo>
                <a:cubicBezTo>
                  <a:pt x="1562" y="918"/>
                  <a:pt x="1558" y="922"/>
                  <a:pt x="1558" y="926"/>
                </a:cubicBezTo>
                <a:cubicBezTo>
                  <a:pt x="1558" y="930"/>
                  <a:pt x="1562" y="934"/>
                  <a:pt x="1566" y="934"/>
                </a:cubicBezTo>
                <a:cubicBezTo>
                  <a:pt x="1571" y="934"/>
                  <a:pt x="1574" y="930"/>
                  <a:pt x="1574" y="926"/>
                </a:cubicBezTo>
                <a:cubicBezTo>
                  <a:pt x="1574" y="922"/>
                  <a:pt x="1571" y="918"/>
                  <a:pt x="1566" y="918"/>
                </a:cubicBezTo>
                <a:close/>
                <a:moveTo>
                  <a:pt x="1566" y="941"/>
                </a:moveTo>
                <a:cubicBezTo>
                  <a:pt x="1562" y="941"/>
                  <a:pt x="1558" y="945"/>
                  <a:pt x="1558" y="949"/>
                </a:cubicBezTo>
                <a:cubicBezTo>
                  <a:pt x="1558" y="954"/>
                  <a:pt x="1562" y="957"/>
                  <a:pt x="1566" y="957"/>
                </a:cubicBezTo>
                <a:cubicBezTo>
                  <a:pt x="1571" y="957"/>
                  <a:pt x="1574" y="954"/>
                  <a:pt x="1574" y="949"/>
                </a:cubicBezTo>
                <a:cubicBezTo>
                  <a:pt x="1574" y="945"/>
                  <a:pt x="1571" y="941"/>
                  <a:pt x="1566" y="941"/>
                </a:cubicBezTo>
                <a:close/>
                <a:moveTo>
                  <a:pt x="1590" y="918"/>
                </a:moveTo>
                <a:cubicBezTo>
                  <a:pt x="1585" y="918"/>
                  <a:pt x="1582" y="922"/>
                  <a:pt x="1582" y="926"/>
                </a:cubicBezTo>
                <a:cubicBezTo>
                  <a:pt x="1582" y="930"/>
                  <a:pt x="1585" y="934"/>
                  <a:pt x="1590" y="934"/>
                </a:cubicBezTo>
                <a:cubicBezTo>
                  <a:pt x="1594" y="934"/>
                  <a:pt x="1598" y="930"/>
                  <a:pt x="1598" y="926"/>
                </a:cubicBezTo>
                <a:cubicBezTo>
                  <a:pt x="1598" y="922"/>
                  <a:pt x="1594" y="918"/>
                  <a:pt x="1590" y="918"/>
                </a:cubicBezTo>
                <a:close/>
                <a:moveTo>
                  <a:pt x="1590" y="941"/>
                </a:moveTo>
                <a:cubicBezTo>
                  <a:pt x="1585" y="941"/>
                  <a:pt x="1582" y="945"/>
                  <a:pt x="1582" y="949"/>
                </a:cubicBezTo>
                <a:cubicBezTo>
                  <a:pt x="1582" y="954"/>
                  <a:pt x="1585" y="957"/>
                  <a:pt x="1590" y="957"/>
                </a:cubicBezTo>
                <a:cubicBezTo>
                  <a:pt x="1594" y="957"/>
                  <a:pt x="1598" y="954"/>
                  <a:pt x="1598" y="949"/>
                </a:cubicBezTo>
                <a:cubicBezTo>
                  <a:pt x="1598" y="945"/>
                  <a:pt x="1594" y="941"/>
                  <a:pt x="1590" y="941"/>
                </a:cubicBezTo>
                <a:close/>
                <a:moveTo>
                  <a:pt x="1452" y="895"/>
                </a:moveTo>
                <a:cubicBezTo>
                  <a:pt x="1447" y="895"/>
                  <a:pt x="1444" y="898"/>
                  <a:pt x="1444" y="903"/>
                </a:cubicBezTo>
                <a:cubicBezTo>
                  <a:pt x="1444" y="907"/>
                  <a:pt x="1447" y="911"/>
                  <a:pt x="1452" y="911"/>
                </a:cubicBezTo>
                <a:cubicBezTo>
                  <a:pt x="1456" y="911"/>
                  <a:pt x="1460" y="907"/>
                  <a:pt x="1460" y="903"/>
                </a:cubicBezTo>
                <a:cubicBezTo>
                  <a:pt x="1460" y="898"/>
                  <a:pt x="1456" y="895"/>
                  <a:pt x="1452" y="895"/>
                </a:cubicBezTo>
                <a:close/>
                <a:moveTo>
                  <a:pt x="1475" y="888"/>
                </a:moveTo>
                <a:cubicBezTo>
                  <a:pt x="1479" y="888"/>
                  <a:pt x="1483" y="884"/>
                  <a:pt x="1483" y="880"/>
                </a:cubicBezTo>
                <a:cubicBezTo>
                  <a:pt x="1483" y="875"/>
                  <a:pt x="1479" y="872"/>
                  <a:pt x="1475" y="872"/>
                </a:cubicBezTo>
                <a:cubicBezTo>
                  <a:pt x="1470" y="872"/>
                  <a:pt x="1467" y="875"/>
                  <a:pt x="1467" y="880"/>
                </a:cubicBezTo>
                <a:cubicBezTo>
                  <a:pt x="1467" y="884"/>
                  <a:pt x="1470" y="888"/>
                  <a:pt x="1475" y="888"/>
                </a:cubicBezTo>
                <a:close/>
                <a:moveTo>
                  <a:pt x="1475" y="911"/>
                </a:moveTo>
                <a:cubicBezTo>
                  <a:pt x="1479" y="911"/>
                  <a:pt x="1483" y="907"/>
                  <a:pt x="1483" y="903"/>
                </a:cubicBezTo>
                <a:cubicBezTo>
                  <a:pt x="1483" y="898"/>
                  <a:pt x="1479" y="895"/>
                  <a:pt x="1475" y="895"/>
                </a:cubicBezTo>
                <a:cubicBezTo>
                  <a:pt x="1470" y="895"/>
                  <a:pt x="1467" y="898"/>
                  <a:pt x="1467" y="903"/>
                </a:cubicBezTo>
                <a:cubicBezTo>
                  <a:pt x="1467" y="907"/>
                  <a:pt x="1470" y="911"/>
                  <a:pt x="1475" y="911"/>
                </a:cubicBezTo>
                <a:close/>
                <a:moveTo>
                  <a:pt x="1498" y="872"/>
                </a:moveTo>
                <a:cubicBezTo>
                  <a:pt x="1494" y="872"/>
                  <a:pt x="1490" y="875"/>
                  <a:pt x="1490" y="880"/>
                </a:cubicBezTo>
                <a:cubicBezTo>
                  <a:pt x="1490" y="884"/>
                  <a:pt x="1494" y="888"/>
                  <a:pt x="1498" y="888"/>
                </a:cubicBezTo>
                <a:cubicBezTo>
                  <a:pt x="1502" y="888"/>
                  <a:pt x="1506" y="884"/>
                  <a:pt x="1506" y="880"/>
                </a:cubicBezTo>
                <a:cubicBezTo>
                  <a:pt x="1506" y="875"/>
                  <a:pt x="1502" y="872"/>
                  <a:pt x="1498" y="872"/>
                </a:cubicBezTo>
                <a:close/>
                <a:moveTo>
                  <a:pt x="1498" y="895"/>
                </a:moveTo>
                <a:cubicBezTo>
                  <a:pt x="1494" y="895"/>
                  <a:pt x="1490" y="898"/>
                  <a:pt x="1490" y="903"/>
                </a:cubicBezTo>
                <a:cubicBezTo>
                  <a:pt x="1490" y="907"/>
                  <a:pt x="1494" y="911"/>
                  <a:pt x="1498" y="911"/>
                </a:cubicBezTo>
                <a:cubicBezTo>
                  <a:pt x="1502" y="911"/>
                  <a:pt x="1506" y="907"/>
                  <a:pt x="1506" y="903"/>
                </a:cubicBezTo>
                <a:cubicBezTo>
                  <a:pt x="1506" y="898"/>
                  <a:pt x="1502" y="895"/>
                  <a:pt x="1498" y="895"/>
                </a:cubicBezTo>
                <a:close/>
                <a:moveTo>
                  <a:pt x="1452" y="918"/>
                </a:moveTo>
                <a:cubicBezTo>
                  <a:pt x="1447" y="918"/>
                  <a:pt x="1444" y="922"/>
                  <a:pt x="1444" y="926"/>
                </a:cubicBezTo>
                <a:cubicBezTo>
                  <a:pt x="1444" y="930"/>
                  <a:pt x="1447" y="934"/>
                  <a:pt x="1452" y="934"/>
                </a:cubicBezTo>
                <a:cubicBezTo>
                  <a:pt x="1456" y="934"/>
                  <a:pt x="1460" y="930"/>
                  <a:pt x="1460" y="926"/>
                </a:cubicBezTo>
                <a:cubicBezTo>
                  <a:pt x="1460" y="922"/>
                  <a:pt x="1456" y="918"/>
                  <a:pt x="1452" y="918"/>
                </a:cubicBezTo>
                <a:close/>
                <a:moveTo>
                  <a:pt x="1475" y="934"/>
                </a:moveTo>
                <a:cubicBezTo>
                  <a:pt x="1479" y="934"/>
                  <a:pt x="1483" y="930"/>
                  <a:pt x="1483" y="926"/>
                </a:cubicBezTo>
                <a:cubicBezTo>
                  <a:pt x="1483" y="922"/>
                  <a:pt x="1479" y="918"/>
                  <a:pt x="1475" y="918"/>
                </a:cubicBezTo>
                <a:cubicBezTo>
                  <a:pt x="1470" y="918"/>
                  <a:pt x="1467" y="922"/>
                  <a:pt x="1467" y="926"/>
                </a:cubicBezTo>
                <a:cubicBezTo>
                  <a:pt x="1467" y="930"/>
                  <a:pt x="1470" y="934"/>
                  <a:pt x="1475" y="934"/>
                </a:cubicBezTo>
                <a:close/>
                <a:moveTo>
                  <a:pt x="1475" y="957"/>
                </a:moveTo>
                <a:cubicBezTo>
                  <a:pt x="1479" y="957"/>
                  <a:pt x="1483" y="954"/>
                  <a:pt x="1483" y="949"/>
                </a:cubicBezTo>
                <a:cubicBezTo>
                  <a:pt x="1483" y="945"/>
                  <a:pt x="1479" y="941"/>
                  <a:pt x="1475" y="941"/>
                </a:cubicBezTo>
                <a:cubicBezTo>
                  <a:pt x="1470" y="941"/>
                  <a:pt x="1467" y="945"/>
                  <a:pt x="1467" y="949"/>
                </a:cubicBezTo>
                <a:cubicBezTo>
                  <a:pt x="1467" y="954"/>
                  <a:pt x="1470" y="957"/>
                  <a:pt x="1475" y="957"/>
                </a:cubicBezTo>
                <a:close/>
                <a:moveTo>
                  <a:pt x="1498" y="918"/>
                </a:moveTo>
                <a:cubicBezTo>
                  <a:pt x="1494" y="918"/>
                  <a:pt x="1490" y="922"/>
                  <a:pt x="1490" y="926"/>
                </a:cubicBezTo>
                <a:cubicBezTo>
                  <a:pt x="1490" y="930"/>
                  <a:pt x="1494" y="934"/>
                  <a:pt x="1498" y="934"/>
                </a:cubicBezTo>
                <a:cubicBezTo>
                  <a:pt x="1502" y="934"/>
                  <a:pt x="1506" y="930"/>
                  <a:pt x="1506" y="926"/>
                </a:cubicBezTo>
                <a:cubicBezTo>
                  <a:pt x="1506" y="922"/>
                  <a:pt x="1502" y="918"/>
                  <a:pt x="1498" y="918"/>
                </a:cubicBezTo>
                <a:close/>
                <a:moveTo>
                  <a:pt x="1498" y="941"/>
                </a:moveTo>
                <a:cubicBezTo>
                  <a:pt x="1494" y="941"/>
                  <a:pt x="1490" y="945"/>
                  <a:pt x="1490" y="949"/>
                </a:cubicBezTo>
                <a:cubicBezTo>
                  <a:pt x="1490" y="954"/>
                  <a:pt x="1494" y="957"/>
                  <a:pt x="1498" y="957"/>
                </a:cubicBezTo>
                <a:cubicBezTo>
                  <a:pt x="1502" y="957"/>
                  <a:pt x="1506" y="954"/>
                  <a:pt x="1506" y="949"/>
                </a:cubicBezTo>
                <a:cubicBezTo>
                  <a:pt x="1506" y="945"/>
                  <a:pt x="1502" y="941"/>
                  <a:pt x="1498" y="941"/>
                </a:cubicBezTo>
                <a:close/>
                <a:moveTo>
                  <a:pt x="1612" y="918"/>
                </a:moveTo>
                <a:cubicBezTo>
                  <a:pt x="1608" y="918"/>
                  <a:pt x="1604" y="922"/>
                  <a:pt x="1604" y="926"/>
                </a:cubicBezTo>
                <a:cubicBezTo>
                  <a:pt x="1604" y="930"/>
                  <a:pt x="1608" y="934"/>
                  <a:pt x="1612" y="934"/>
                </a:cubicBezTo>
                <a:cubicBezTo>
                  <a:pt x="1617" y="934"/>
                  <a:pt x="1620" y="930"/>
                  <a:pt x="1620" y="926"/>
                </a:cubicBezTo>
                <a:cubicBezTo>
                  <a:pt x="1620" y="922"/>
                  <a:pt x="1617" y="918"/>
                  <a:pt x="1612" y="918"/>
                </a:cubicBezTo>
                <a:close/>
                <a:moveTo>
                  <a:pt x="1612" y="941"/>
                </a:moveTo>
                <a:cubicBezTo>
                  <a:pt x="1608" y="941"/>
                  <a:pt x="1604" y="945"/>
                  <a:pt x="1604" y="949"/>
                </a:cubicBezTo>
                <a:cubicBezTo>
                  <a:pt x="1604" y="954"/>
                  <a:pt x="1608" y="957"/>
                  <a:pt x="1612" y="957"/>
                </a:cubicBezTo>
                <a:cubicBezTo>
                  <a:pt x="1617" y="957"/>
                  <a:pt x="1620" y="954"/>
                  <a:pt x="1620" y="949"/>
                </a:cubicBezTo>
                <a:cubicBezTo>
                  <a:pt x="1620" y="945"/>
                  <a:pt x="1617" y="941"/>
                  <a:pt x="1612" y="941"/>
                </a:cubicBezTo>
                <a:close/>
                <a:moveTo>
                  <a:pt x="1635" y="688"/>
                </a:moveTo>
                <a:cubicBezTo>
                  <a:pt x="1631" y="688"/>
                  <a:pt x="1627" y="691"/>
                  <a:pt x="1627" y="696"/>
                </a:cubicBezTo>
                <a:cubicBezTo>
                  <a:pt x="1627" y="700"/>
                  <a:pt x="1631" y="704"/>
                  <a:pt x="1635" y="704"/>
                </a:cubicBezTo>
                <a:cubicBezTo>
                  <a:pt x="1640" y="704"/>
                  <a:pt x="1643" y="700"/>
                  <a:pt x="1643" y="696"/>
                </a:cubicBezTo>
                <a:cubicBezTo>
                  <a:pt x="1643" y="691"/>
                  <a:pt x="1640" y="688"/>
                  <a:pt x="1635" y="688"/>
                </a:cubicBezTo>
                <a:close/>
                <a:moveTo>
                  <a:pt x="1635" y="711"/>
                </a:moveTo>
                <a:cubicBezTo>
                  <a:pt x="1631" y="711"/>
                  <a:pt x="1627" y="714"/>
                  <a:pt x="1627" y="719"/>
                </a:cubicBezTo>
                <a:cubicBezTo>
                  <a:pt x="1627" y="723"/>
                  <a:pt x="1631" y="727"/>
                  <a:pt x="1635" y="727"/>
                </a:cubicBezTo>
                <a:cubicBezTo>
                  <a:pt x="1640" y="727"/>
                  <a:pt x="1643" y="723"/>
                  <a:pt x="1643" y="719"/>
                </a:cubicBezTo>
                <a:cubicBezTo>
                  <a:pt x="1643" y="714"/>
                  <a:pt x="1640" y="711"/>
                  <a:pt x="1635" y="711"/>
                </a:cubicBezTo>
                <a:close/>
                <a:moveTo>
                  <a:pt x="1658" y="688"/>
                </a:moveTo>
                <a:cubicBezTo>
                  <a:pt x="1654" y="688"/>
                  <a:pt x="1650" y="691"/>
                  <a:pt x="1650" y="696"/>
                </a:cubicBezTo>
                <a:cubicBezTo>
                  <a:pt x="1650" y="700"/>
                  <a:pt x="1654" y="704"/>
                  <a:pt x="1658" y="704"/>
                </a:cubicBezTo>
                <a:cubicBezTo>
                  <a:pt x="1662" y="704"/>
                  <a:pt x="1666" y="700"/>
                  <a:pt x="1666" y="696"/>
                </a:cubicBezTo>
                <a:cubicBezTo>
                  <a:pt x="1666" y="691"/>
                  <a:pt x="1662" y="688"/>
                  <a:pt x="1658" y="688"/>
                </a:cubicBezTo>
                <a:close/>
                <a:moveTo>
                  <a:pt x="1658" y="711"/>
                </a:moveTo>
                <a:cubicBezTo>
                  <a:pt x="1654" y="711"/>
                  <a:pt x="1650" y="714"/>
                  <a:pt x="1650" y="719"/>
                </a:cubicBezTo>
                <a:cubicBezTo>
                  <a:pt x="1650" y="723"/>
                  <a:pt x="1654" y="727"/>
                  <a:pt x="1658" y="727"/>
                </a:cubicBezTo>
                <a:cubicBezTo>
                  <a:pt x="1662" y="727"/>
                  <a:pt x="1666" y="723"/>
                  <a:pt x="1666" y="719"/>
                </a:cubicBezTo>
                <a:cubicBezTo>
                  <a:pt x="1666" y="714"/>
                  <a:pt x="1662" y="711"/>
                  <a:pt x="1658" y="711"/>
                </a:cubicBezTo>
                <a:close/>
                <a:moveTo>
                  <a:pt x="1681" y="688"/>
                </a:moveTo>
                <a:cubicBezTo>
                  <a:pt x="1677" y="688"/>
                  <a:pt x="1673" y="691"/>
                  <a:pt x="1673" y="696"/>
                </a:cubicBezTo>
                <a:cubicBezTo>
                  <a:pt x="1673" y="700"/>
                  <a:pt x="1677" y="704"/>
                  <a:pt x="1681" y="704"/>
                </a:cubicBezTo>
                <a:cubicBezTo>
                  <a:pt x="1685" y="704"/>
                  <a:pt x="1689" y="700"/>
                  <a:pt x="1689" y="696"/>
                </a:cubicBezTo>
                <a:cubicBezTo>
                  <a:pt x="1689" y="691"/>
                  <a:pt x="1685" y="688"/>
                  <a:pt x="1681" y="688"/>
                </a:cubicBezTo>
                <a:close/>
                <a:moveTo>
                  <a:pt x="1681" y="711"/>
                </a:moveTo>
                <a:cubicBezTo>
                  <a:pt x="1677" y="711"/>
                  <a:pt x="1673" y="714"/>
                  <a:pt x="1673" y="719"/>
                </a:cubicBezTo>
                <a:cubicBezTo>
                  <a:pt x="1673" y="723"/>
                  <a:pt x="1677" y="727"/>
                  <a:pt x="1681" y="727"/>
                </a:cubicBezTo>
                <a:cubicBezTo>
                  <a:pt x="1685" y="727"/>
                  <a:pt x="1689" y="723"/>
                  <a:pt x="1689" y="719"/>
                </a:cubicBezTo>
                <a:cubicBezTo>
                  <a:pt x="1689" y="714"/>
                  <a:pt x="1685" y="711"/>
                  <a:pt x="1681" y="711"/>
                </a:cubicBezTo>
                <a:close/>
                <a:moveTo>
                  <a:pt x="1704" y="688"/>
                </a:moveTo>
                <a:cubicBezTo>
                  <a:pt x="1700" y="688"/>
                  <a:pt x="1696" y="691"/>
                  <a:pt x="1696" y="696"/>
                </a:cubicBezTo>
                <a:cubicBezTo>
                  <a:pt x="1696" y="700"/>
                  <a:pt x="1700" y="704"/>
                  <a:pt x="1704" y="704"/>
                </a:cubicBezTo>
                <a:cubicBezTo>
                  <a:pt x="1709" y="704"/>
                  <a:pt x="1712" y="700"/>
                  <a:pt x="1712" y="696"/>
                </a:cubicBezTo>
                <a:cubicBezTo>
                  <a:pt x="1712" y="691"/>
                  <a:pt x="1709" y="688"/>
                  <a:pt x="1704" y="688"/>
                </a:cubicBezTo>
                <a:close/>
                <a:moveTo>
                  <a:pt x="1704" y="711"/>
                </a:moveTo>
                <a:cubicBezTo>
                  <a:pt x="1700" y="711"/>
                  <a:pt x="1696" y="714"/>
                  <a:pt x="1696" y="719"/>
                </a:cubicBezTo>
                <a:cubicBezTo>
                  <a:pt x="1696" y="723"/>
                  <a:pt x="1700" y="727"/>
                  <a:pt x="1704" y="727"/>
                </a:cubicBezTo>
                <a:cubicBezTo>
                  <a:pt x="1709" y="727"/>
                  <a:pt x="1712" y="723"/>
                  <a:pt x="1712" y="719"/>
                </a:cubicBezTo>
                <a:cubicBezTo>
                  <a:pt x="1712" y="714"/>
                  <a:pt x="1709" y="711"/>
                  <a:pt x="1704" y="711"/>
                </a:cubicBezTo>
                <a:close/>
                <a:moveTo>
                  <a:pt x="1727" y="688"/>
                </a:moveTo>
                <a:cubicBezTo>
                  <a:pt x="1722" y="688"/>
                  <a:pt x="1719" y="691"/>
                  <a:pt x="1719" y="696"/>
                </a:cubicBezTo>
                <a:cubicBezTo>
                  <a:pt x="1719" y="700"/>
                  <a:pt x="1722" y="704"/>
                  <a:pt x="1727" y="704"/>
                </a:cubicBezTo>
                <a:cubicBezTo>
                  <a:pt x="1731" y="704"/>
                  <a:pt x="1735" y="700"/>
                  <a:pt x="1735" y="696"/>
                </a:cubicBezTo>
                <a:cubicBezTo>
                  <a:pt x="1735" y="691"/>
                  <a:pt x="1731" y="688"/>
                  <a:pt x="1727" y="688"/>
                </a:cubicBezTo>
                <a:close/>
                <a:moveTo>
                  <a:pt x="1727" y="711"/>
                </a:moveTo>
                <a:cubicBezTo>
                  <a:pt x="1722" y="711"/>
                  <a:pt x="1719" y="714"/>
                  <a:pt x="1719" y="719"/>
                </a:cubicBezTo>
                <a:cubicBezTo>
                  <a:pt x="1719" y="723"/>
                  <a:pt x="1722" y="727"/>
                  <a:pt x="1727" y="727"/>
                </a:cubicBezTo>
                <a:cubicBezTo>
                  <a:pt x="1731" y="727"/>
                  <a:pt x="1735" y="723"/>
                  <a:pt x="1735" y="719"/>
                </a:cubicBezTo>
                <a:cubicBezTo>
                  <a:pt x="1735" y="714"/>
                  <a:pt x="1731" y="711"/>
                  <a:pt x="1727" y="711"/>
                </a:cubicBezTo>
                <a:close/>
                <a:moveTo>
                  <a:pt x="1635" y="734"/>
                </a:moveTo>
                <a:cubicBezTo>
                  <a:pt x="1631" y="734"/>
                  <a:pt x="1627" y="738"/>
                  <a:pt x="1627" y="742"/>
                </a:cubicBezTo>
                <a:cubicBezTo>
                  <a:pt x="1627" y="746"/>
                  <a:pt x="1631" y="750"/>
                  <a:pt x="1635" y="750"/>
                </a:cubicBezTo>
                <a:cubicBezTo>
                  <a:pt x="1640" y="750"/>
                  <a:pt x="1643" y="746"/>
                  <a:pt x="1643" y="742"/>
                </a:cubicBezTo>
                <a:cubicBezTo>
                  <a:pt x="1643" y="738"/>
                  <a:pt x="1640" y="734"/>
                  <a:pt x="1635" y="734"/>
                </a:cubicBezTo>
                <a:close/>
                <a:moveTo>
                  <a:pt x="1635" y="757"/>
                </a:moveTo>
                <a:cubicBezTo>
                  <a:pt x="1631" y="757"/>
                  <a:pt x="1627" y="761"/>
                  <a:pt x="1627" y="765"/>
                </a:cubicBezTo>
                <a:cubicBezTo>
                  <a:pt x="1627" y="770"/>
                  <a:pt x="1631" y="773"/>
                  <a:pt x="1635" y="773"/>
                </a:cubicBezTo>
                <a:cubicBezTo>
                  <a:pt x="1640" y="773"/>
                  <a:pt x="1643" y="770"/>
                  <a:pt x="1643" y="765"/>
                </a:cubicBezTo>
                <a:cubicBezTo>
                  <a:pt x="1643" y="761"/>
                  <a:pt x="1640" y="757"/>
                  <a:pt x="1635" y="757"/>
                </a:cubicBezTo>
                <a:close/>
                <a:moveTo>
                  <a:pt x="1658" y="734"/>
                </a:moveTo>
                <a:cubicBezTo>
                  <a:pt x="1654" y="734"/>
                  <a:pt x="1650" y="738"/>
                  <a:pt x="1650" y="742"/>
                </a:cubicBezTo>
                <a:cubicBezTo>
                  <a:pt x="1650" y="746"/>
                  <a:pt x="1654" y="750"/>
                  <a:pt x="1658" y="750"/>
                </a:cubicBezTo>
                <a:cubicBezTo>
                  <a:pt x="1662" y="750"/>
                  <a:pt x="1666" y="746"/>
                  <a:pt x="1666" y="742"/>
                </a:cubicBezTo>
                <a:cubicBezTo>
                  <a:pt x="1666" y="738"/>
                  <a:pt x="1662" y="734"/>
                  <a:pt x="1658" y="734"/>
                </a:cubicBezTo>
                <a:close/>
                <a:moveTo>
                  <a:pt x="1658" y="757"/>
                </a:moveTo>
                <a:cubicBezTo>
                  <a:pt x="1654" y="757"/>
                  <a:pt x="1650" y="761"/>
                  <a:pt x="1650" y="765"/>
                </a:cubicBezTo>
                <a:cubicBezTo>
                  <a:pt x="1650" y="770"/>
                  <a:pt x="1654" y="773"/>
                  <a:pt x="1658" y="773"/>
                </a:cubicBezTo>
                <a:cubicBezTo>
                  <a:pt x="1662" y="773"/>
                  <a:pt x="1666" y="770"/>
                  <a:pt x="1666" y="765"/>
                </a:cubicBezTo>
                <a:cubicBezTo>
                  <a:pt x="1666" y="761"/>
                  <a:pt x="1662" y="757"/>
                  <a:pt x="1658" y="757"/>
                </a:cubicBezTo>
                <a:close/>
                <a:moveTo>
                  <a:pt x="1681" y="757"/>
                </a:moveTo>
                <a:cubicBezTo>
                  <a:pt x="1677" y="757"/>
                  <a:pt x="1673" y="761"/>
                  <a:pt x="1673" y="765"/>
                </a:cubicBezTo>
                <a:cubicBezTo>
                  <a:pt x="1673" y="770"/>
                  <a:pt x="1677" y="773"/>
                  <a:pt x="1681" y="773"/>
                </a:cubicBezTo>
                <a:cubicBezTo>
                  <a:pt x="1685" y="773"/>
                  <a:pt x="1689" y="770"/>
                  <a:pt x="1689" y="765"/>
                </a:cubicBezTo>
                <a:cubicBezTo>
                  <a:pt x="1689" y="761"/>
                  <a:pt x="1685" y="757"/>
                  <a:pt x="1681" y="757"/>
                </a:cubicBezTo>
                <a:close/>
                <a:moveTo>
                  <a:pt x="1704" y="734"/>
                </a:moveTo>
                <a:cubicBezTo>
                  <a:pt x="1700" y="734"/>
                  <a:pt x="1696" y="738"/>
                  <a:pt x="1696" y="742"/>
                </a:cubicBezTo>
                <a:cubicBezTo>
                  <a:pt x="1696" y="746"/>
                  <a:pt x="1700" y="750"/>
                  <a:pt x="1704" y="750"/>
                </a:cubicBezTo>
                <a:cubicBezTo>
                  <a:pt x="1709" y="750"/>
                  <a:pt x="1712" y="746"/>
                  <a:pt x="1712" y="742"/>
                </a:cubicBezTo>
                <a:cubicBezTo>
                  <a:pt x="1712" y="738"/>
                  <a:pt x="1709" y="734"/>
                  <a:pt x="1704" y="734"/>
                </a:cubicBezTo>
                <a:close/>
                <a:moveTo>
                  <a:pt x="1704" y="757"/>
                </a:moveTo>
                <a:cubicBezTo>
                  <a:pt x="1700" y="757"/>
                  <a:pt x="1696" y="761"/>
                  <a:pt x="1696" y="765"/>
                </a:cubicBezTo>
                <a:cubicBezTo>
                  <a:pt x="1696" y="770"/>
                  <a:pt x="1700" y="773"/>
                  <a:pt x="1704" y="773"/>
                </a:cubicBezTo>
                <a:cubicBezTo>
                  <a:pt x="1709" y="773"/>
                  <a:pt x="1712" y="770"/>
                  <a:pt x="1712" y="765"/>
                </a:cubicBezTo>
                <a:cubicBezTo>
                  <a:pt x="1712" y="761"/>
                  <a:pt x="1709" y="757"/>
                  <a:pt x="1704" y="757"/>
                </a:cubicBezTo>
                <a:close/>
                <a:moveTo>
                  <a:pt x="1727" y="734"/>
                </a:moveTo>
                <a:cubicBezTo>
                  <a:pt x="1722" y="734"/>
                  <a:pt x="1719" y="738"/>
                  <a:pt x="1719" y="742"/>
                </a:cubicBezTo>
                <a:cubicBezTo>
                  <a:pt x="1719" y="746"/>
                  <a:pt x="1722" y="750"/>
                  <a:pt x="1727" y="750"/>
                </a:cubicBezTo>
                <a:cubicBezTo>
                  <a:pt x="1731" y="750"/>
                  <a:pt x="1735" y="746"/>
                  <a:pt x="1735" y="742"/>
                </a:cubicBezTo>
                <a:cubicBezTo>
                  <a:pt x="1735" y="738"/>
                  <a:pt x="1731" y="734"/>
                  <a:pt x="1727" y="734"/>
                </a:cubicBezTo>
                <a:close/>
                <a:moveTo>
                  <a:pt x="1727" y="757"/>
                </a:moveTo>
                <a:cubicBezTo>
                  <a:pt x="1722" y="757"/>
                  <a:pt x="1719" y="761"/>
                  <a:pt x="1719" y="765"/>
                </a:cubicBezTo>
                <a:cubicBezTo>
                  <a:pt x="1719" y="770"/>
                  <a:pt x="1722" y="773"/>
                  <a:pt x="1727" y="773"/>
                </a:cubicBezTo>
                <a:cubicBezTo>
                  <a:pt x="1731" y="773"/>
                  <a:pt x="1735" y="770"/>
                  <a:pt x="1735" y="765"/>
                </a:cubicBezTo>
                <a:cubicBezTo>
                  <a:pt x="1735" y="761"/>
                  <a:pt x="1731" y="757"/>
                  <a:pt x="1727" y="757"/>
                </a:cubicBezTo>
                <a:close/>
                <a:moveTo>
                  <a:pt x="1635" y="779"/>
                </a:moveTo>
                <a:cubicBezTo>
                  <a:pt x="1631" y="779"/>
                  <a:pt x="1627" y="783"/>
                  <a:pt x="1627" y="787"/>
                </a:cubicBezTo>
                <a:cubicBezTo>
                  <a:pt x="1627" y="792"/>
                  <a:pt x="1631" y="795"/>
                  <a:pt x="1635" y="795"/>
                </a:cubicBezTo>
                <a:cubicBezTo>
                  <a:pt x="1640" y="795"/>
                  <a:pt x="1643" y="792"/>
                  <a:pt x="1643" y="787"/>
                </a:cubicBezTo>
                <a:cubicBezTo>
                  <a:pt x="1643" y="783"/>
                  <a:pt x="1640" y="779"/>
                  <a:pt x="1635" y="779"/>
                </a:cubicBezTo>
                <a:close/>
                <a:moveTo>
                  <a:pt x="1635" y="802"/>
                </a:moveTo>
                <a:cubicBezTo>
                  <a:pt x="1631" y="802"/>
                  <a:pt x="1627" y="806"/>
                  <a:pt x="1627" y="810"/>
                </a:cubicBezTo>
                <a:cubicBezTo>
                  <a:pt x="1627" y="815"/>
                  <a:pt x="1631" y="818"/>
                  <a:pt x="1635" y="818"/>
                </a:cubicBezTo>
                <a:cubicBezTo>
                  <a:pt x="1640" y="818"/>
                  <a:pt x="1643" y="815"/>
                  <a:pt x="1643" y="810"/>
                </a:cubicBezTo>
                <a:cubicBezTo>
                  <a:pt x="1643" y="806"/>
                  <a:pt x="1640" y="802"/>
                  <a:pt x="1635" y="802"/>
                </a:cubicBezTo>
                <a:close/>
                <a:moveTo>
                  <a:pt x="1658" y="779"/>
                </a:moveTo>
                <a:cubicBezTo>
                  <a:pt x="1654" y="779"/>
                  <a:pt x="1650" y="783"/>
                  <a:pt x="1650" y="787"/>
                </a:cubicBezTo>
                <a:cubicBezTo>
                  <a:pt x="1650" y="792"/>
                  <a:pt x="1654" y="795"/>
                  <a:pt x="1658" y="795"/>
                </a:cubicBezTo>
                <a:cubicBezTo>
                  <a:pt x="1662" y="795"/>
                  <a:pt x="1666" y="792"/>
                  <a:pt x="1666" y="787"/>
                </a:cubicBezTo>
                <a:cubicBezTo>
                  <a:pt x="1666" y="783"/>
                  <a:pt x="1662" y="779"/>
                  <a:pt x="1658" y="779"/>
                </a:cubicBezTo>
                <a:close/>
                <a:moveTo>
                  <a:pt x="1658" y="802"/>
                </a:moveTo>
                <a:cubicBezTo>
                  <a:pt x="1654" y="802"/>
                  <a:pt x="1650" y="806"/>
                  <a:pt x="1650" y="810"/>
                </a:cubicBezTo>
                <a:cubicBezTo>
                  <a:pt x="1650" y="815"/>
                  <a:pt x="1654" y="818"/>
                  <a:pt x="1658" y="818"/>
                </a:cubicBezTo>
                <a:cubicBezTo>
                  <a:pt x="1662" y="818"/>
                  <a:pt x="1666" y="815"/>
                  <a:pt x="1666" y="810"/>
                </a:cubicBezTo>
                <a:cubicBezTo>
                  <a:pt x="1666" y="806"/>
                  <a:pt x="1662" y="802"/>
                  <a:pt x="1658" y="802"/>
                </a:cubicBezTo>
                <a:close/>
                <a:moveTo>
                  <a:pt x="1681" y="779"/>
                </a:moveTo>
                <a:cubicBezTo>
                  <a:pt x="1677" y="779"/>
                  <a:pt x="1673" y="783"/>
                  <a:pt x="1673" y="787"/>
                </a:cubicBezTo>
                <a:cubicBezTo>
                  <a:pt x="1673" y="792"/>
                  <a:pt x="1677" y="795"/>
                  <a:pt x="1681" y="795"/>
                </a:cubicBezTo>
                <a:cubicBezTo>
                  <a:pt x="1685" y="795"/>
                  <a:pt x="1689" y="792"/>
                  <a:pt x="1689" y="787"/>
                </a:cubicBezTo>
                <a:cubicBezTo>
                  <a:pt x="1689" y="783"/>
                  <a:pt x="1685" y="779"/>
                  <a:pt x="1681" y="779"/>
                </a:cubicBezTo>
                <a:close/>
                <a:moveTo>
                  <a:pt x="1681" y="802"/>
                </a:moveTo>
                <a:cubicBezTo>
                  <a:pt x="1677" y="802"/>
                  <a:pt x="1673" y="806"/>
                  <a:pt x="1673" y="810"/>
                </a:cubicBezTo>
                <a:cubicBezTo>
                  <a:pt x="1673" y="815"/>
                  <a:pt x="1677" y="818"/>
                  <a:pt x="1681" y="818"/>
                </a:cubicBezTo>
                <a:cubicBezTo>
                  <a:pt x="1685" y="818"/>
                  <a:pt x="1689" y="815"/>
                  <a:pt x="1689" y="810"/>
                </a:cubicBezTo>
                <a:cubicBezTo>
                  <a:pt x="1689" y="806"/>
                  <a:pt x="1685" y="802"/>
                  <a:pt x="1681" y="802"/>
                </a:cubicBezTo>
                <a:close/>
                <a:moveTo>
                  <a:pt x="1704" y="779"/>
                </a:moveTo>
                <a:cubicBezTo>
                  <a:pt x="1700" y="779"/>
                  <a:pt x="1696" y="783"/>
                  <a:pt x="1696" y="787"/>
                </a:cubicBezTo>
                <a:cubicBezTo>
                  <a:pt x="1696" y="792"/>
                  <a:pt x="1700" y="795"/>
                  <a:pt x="1704" y="795"/>
                </a:cubicBezTo>
                <a:cubicBezTo>
                  <a:pt x="1709" y="795"/>
                  <a:pt x="1712" y="792"/>
                  <a:pt x="1712" y="787"/>
                </a:cubicBezTo>
                <a:cubicBezTo>
                  <a:pt x="1712" y="783"/>
                  <a:pt x="1709" y="779"/>
                  <a:pt x="1704" y="779"/>
                </a:cubicBezTo>
                <a:close/>
                <a:moveTo>
                  <a:pt x="1704" y="802"/>
                </a:moveTo>
                <a:cubicBezTo>
                  <a:pt x="1700" y="802"/>
                  <a:pt x="1696" y="806"/>
                  <a:pt x="1696" y="810"/>
                </a:cubicBezTo>
                <a:cubicBezTo>
                  <a:pt x="1696" y="815"/>
                  <a:pt x="1700" y="818"/>
                  <a:pt x="1704" y="818"/>
                </a:cubicBezTo>
                <a:cubicBezTo>
                  <a:pt x="1709" y="818"/>
                  <a:pt x="1712" y="815"/>
                  <a:pt x="1712" y="810"/>
                </a:cubicBezTo>
                <a:cubicBezTo>
                  <a:pt x="1712" y="806"/>
                  <a:pt x="1709" y="802"/>
                  <a:pt x="1704" y="802"/>
                </a:cubicBezTo>
                <a:close/>
                <a:moveTo>
                  <a:pt x="1727" y="779"/>
                </a:moveTo>
                <a:cubicBezTo>
                  <a:pt x="1722" y="779"/>
                  <a:pt x="1719" y="783"/>
                  <a:pt x="1719" y="787"/>
                </a:cubicBezTo>
                <a:cubicBezTo>
                  <a:pt x="1719" y="792"/>
                  <a:pt x="1722" y="795"/>
                  <a:pt x="1727" y="795"/>
                </a:cubicBezTo>
                <a:cubicBezTo>
                  <a:pt x="1731" y="795"/>
                  <a:pt x="1735" y="792"/>
                  <a:pt x="1735" y="787"/>
                </a:cubicBezTo>
                <a:cubicBezTo>
                  <a:pt x="1735" y="783"/>
                  <a:pt x="1731" y="779"/>
                  <a:pt x="1727" y="779"/>
                </a:cubicBezTo>
                <a:close/>
                <a:moveTo>
                  <a:pt x="1727" y="802"/>
                </a:moveTo>
                <a:cubicBezTo>
                  <a:pt x="1722" y="802"/>
                  <a:pt x="1719" y="806"/>
                  <a:pt x="1719" y="810"/>
                </a:cubicBezTo>
                <a:cubicBezTo>
                  <a:pt x="1719" y="815"/>
                  <a:pt x="1722" y="818"/>
                  <a:pt x="1727" y="818"/>
                </a:cubicBezTo>
                <a:cubicBezTo>
                  <a:pt x="1731" y="818"/>
                  <a:pt x="1735" y="815"/>
                  <a:pt x="1735" y="810"/>
                </a:cubicBezTo>
                <a:cubicBezTo>
                  <a:pt x="1735" y="806"/>
                  <a:pt x="1731" y="802"/>
                  <a:pt x="1727" y="802"/>
                </a:cubicBezTo>
                <a:close/>
                <a:moveTo>
                  <a:pt x="1635" y="825"/>
                </a:moveTo>
                <a:cubicBezTo>
                  <a:pt x="1631" y="825"/>
                  <a:pt x="1627" y="829"/>
                  <a:pt x="1627" y="833"/>
                </a:cubicBezTo>
                <a:cubicBezTo>
                  <a:pt x="1627" y="838"/>
                  <a:pt x="1631" y="841"/>
                  <a:pt x="1635" y="841"/>
                </a:cubicBezTo>
                <a:cubicBezTo>
                  <a:pt x="1640" y="841"/>
                  <a:pt x="1643" y="838"/>
                  <a:pt x="1643" y="833"/>
                </a:cubicBezTo>
                <a:cubicBezTo>
                  <a:pt x="1643" y="829"/>
                  <a:pt x="1640" y="825"/>
                  <a:pt x="1635" y="825"/>
                </a:cubicBezTo>
                <a:close/>
                <a:moveTo>
                  <a:pt x="1635" y="849"/>
                </a:moveTo>
                <a:cubicBezTo>
                  <a:pt x="1631" y="849"/>
                  <a:pt x="1627" y="852"/>
                  <a:pt x="1627" y="857"/>
                </a:cubicBezTo>
                <a:cubicBezTo>
                  <a:pt x="1627" y="861"/>
                  <a:pt x="1631" y="865"/>
                  <a:pt x="1635" y="865"/>
                </a:cubicBezTo>
                <a:cubicBezTo>
                  <a:pt x="1640" y="865"/>
                  <a:pt x="1643" y="861"/>
                  <a:pt x="1643" y="857"/>
                </a:cubicBezTo>
                <a:cubicBezTo>
                  <a:pt x="1643" y="852"/>
                  <a:pt x="1640" y="849"/>
                  <a:pt x="1635" y="849"/>
                </a:cubicBezTo>
                <a:close/>
                <a:moveTo>
                  <a:pt x="1658" y="825"/>
                </a:moveTo>
                <a:cubicBezTo>
                  <a:pt x="1654" y="825"/>
                  <a:pt x="1650" y="829"/>
                  <a:pt x="1650" y="833"/>
                </a:cubicBezTo>
                <a:cubicBezTo>
                  <a:pt x="1650" y="838"/>
                  <a:pt x="1654" y="841"/>
                  <a:pt x="1658" y="841"/>
                </a:cubicBezTo>
                <a:cubicBezTo>
                  <a:pt x="1662" y="841"/>
                  <a:pt x="1666" y="838"/>
                  <a:pt x="1666" y="833"/>
                </a:cubicBezTo>
                <a:cubicBezTo>
                  <a:pt x="1666" y="829"/>
                  <a:pt x="1662" y="825"/>
                  <a:pt x="1658" y="825"/>
                </a:cubicBezTo>
                <a:close/>
                <a:moveTo>
                  <a:pt x="1658" y="849"/>
                </a:moveTo>
                <a:cubicBezTo>
                  <a:pt x="1654" y="849"/>
                  <a:pt x="1650" y="852"/>
                  <a:pt x="1650" y="857"/>
                </a:cubicBezTo>
                <a:cubicBezTo>
                  <a:pt x="1650" y="861"/>
                  <a:pt x="1654" y="865"/>
                  <a:pt x="1658" y="865"/>
                </a:cubicBezTo>
                <a:cubicBezTo>
                  <a:pt x="1662" y="865"/>
                  <a:pt x="1666" y="861"/>
                  <a:pt x="1666" y="857"/>
                </a:cubicBezTo>
                <a:cubicBezTo>
                  <a:pt x="1666" y="852"/>
                  <a:pt x="1662" y="849"/>
                  <a:pt x="1658" y="849"/>
                </a:cubicBezTo>
                <a:close/>
                <a:moveTo>
                  <a:pt x="1681" y="825"/>
                </a:moveTo>
                <a:cubicBezTo>
                  <a:pt x="1677" y="825"/>
                  <a:pt x="1673" y="829"/>
                  <a:pt x="1673" y="833"/>
                </a:cubicBezTo>
                <a:cubicBezTo>
                  <a:pt x="1673" y="838"/>
                  <a:pt x="1677" y="841"/>
                  <a:pt x="1681" y="841"/>
                </a:cubicBezTo>
                <a:cubicBezTo>
                  <a:pt x="1685" y="841"/>
                  <a:pt x="1689" y="838"/>
                  <a:pt x="1689" y="833"/>
                </a:cubicBezTo>
                <a:cubicBezTo>
                  <a:pt x="1689" y="829"/>
                  <a:pt x="1685" y="825"/>
                  <a:pt x="1681" y="825"/>
                </a:cubicBezTo>
                <a:close/>
                <a:moveTo>
                  <a:pt x="1681" y="849"/>
                </a:moveTo>
                <a:cubicBezTo>
                  <a:pt x="1677" y="849"/>
                  <a:pt x="1673" y="852"/>
                  <a:pt x="1673" y="857"/>
                </a:cubicBezTo>
                <a:cubicBezTo>
                  <a:pt x="1673" y="861"/>
                  <a:pt x="1677" y="865"/>
                  <a:pt x="1681" y="865"/>
                </a:cubicBezTo>
                <a:cubicBezTo>
                  <a:pt x="1685" y="865"/>
                  <a:pt x="1689" y="861"/>
                  <a:pt x="1689" y="857"/>
                </a:cubicBezTo>
                <a:cubicBezTo>
                  <a:pt x="1689" y="852"/>
                  <a:pt x="1685" y="849"/>
                  <a:pt x="1681" y="849"/>
                </a:cubicBezTo>
                <a:close/>
                <a:moveTo>
                  <a:pt x="1704" y="825"/>
                </a:moveTo>
                <a:cubicBezTo>
                  <a:pt x="1700" y="825"/>
                  <a:pt x="1696" y="829"/>
                  <a:pt x="1696" y="833"/>
                </a:cubicBezTo>
                <a:cubicBezTo>
                  <a:pt x="1696" y="838"/>
                  <a:pt x="1700" y="841"/>
                  <a:pt x="1704" y="841"/>
                </a:cubicBezTo>
                <a:cubicBezTo>
                  <a:pt x="1709" y="841"/>
                  <a:pt x="1712" y="838"/>
                  <a:pt x="1712" y="833"/>
                </a:cubicBezTo>
                <a:cubicBezTo>
                  <a:pt x="1712" y="829"/>
                  <a:pt x="1709" y="825"/>
                  <a:pt x="1704" y="825"/>
                </a:cubicBezTo>
                <a:close/>
                <a:moveTo>
                  <a:pt x="1704" y="849"/>
                </a:moveTo>
                <a:cubicBezTo>
                  <a:pt x="1700" y="849"/>
                  <a:pt x="1696" y="852"/>
                  <a:pt x="1696" y="857"/>
                </a:cubicBezTo>
                <a:cubicBezTo>
                  <a:pt x="1696" y="861"/>
                  <a:pt x="1700" y="865"/>
                  <a:pt x="1704" y="865"/>
                </a:cubicBezTo>
                <a:cubicBezTo>
                  <a:pt x="1709" y="865"/>
                  <a:pt x="1712" y="861"/>
                  <a:pt x="1712" y="857"/>
                </a:cubicBezTo>
                <a:cubicBezTo>
                  <a:pt x="1712" y="852"/>
                  <a:pt x="1709" y="849"/>
                  <a:pt x="1704" y="849"/>
                </a:cubicBezTo>
                <a:close/>
                <a:moveTo>
                  <a:pt x="1727" y="825"/>
                </a:moveTo>
                <a:cubicBezTo>
                  <a:pt x="1722" y="825"/>
                  <a:pt x="1719" y="829"/>
                  <a:pt x="1719" y="833"/>
                </a:cubicBezTo>
                <a:cubicBezTo>
                  <a:pt x="1719" y="838"/>
                  <a:pt x="1722" y="841"/>
                  <a:pt x="1727" y="841"/>
                </a:cubicBezTo>
                <a:cubicBezTo>
                  <a:pt x="1731" y="841"/>
                  <a:pt x="1735" y="838"/>
                  <a:pt x="1735" y="833"/>
                </a:cubicBezTo>
                <a:cubicBezTo>
                  <a:pt x="1735" y="829"/>
                  <a:pt x="1731" y="825"/>
                  <a:pt x="1727" y="825"/>
                </a:cubicBezTo>
                <a:close/>
                <a:moveTo>
                  <a:pt x="1727" y="849"/>
                </a:moveTo>
                <a:cubicBezTo>
                  <a:pt x="1722" y="849"/>
                  <a:pt x="1719" y="852"/>
                  <a:pt x="1719" y="857"/>
                </a:cubicBezTo>
                <a:cubicBezTo>
                  <a:pt x="1719" y="861"/>
                  <a:pt x="1722" y="865"/>
                  <a:pt x="1727" y="865"/>
                </a:cubicBezTo>
                <a:cubicBezTo>
                  <a:pt x="1731" y="865"/>
                  <a:pt x="1735" y="861"/>
                  <a:pt x="1735" y="857"/>
                </a:cubicBezTo>
                <a:cubicBezTo>
                  <a:pt x="1735" y="852"/>
                  <a:pt x="1731" y="849"/>
                  <a:pt x="1727" y="849"/>
                </a:cubicBezTo>
                <a:close/>
                <a:moveTo>
                  <a:pt x="1635" y="872"/>
                </a:moveTo>
                <a:cubicBezTo>
                  <a:pt x="1631" y="872"/>
                  <a:pt x="1627" y="875"/>
                  <a:pt x="1627" y="880"/>
                </a:cubicBezTo>
                <a:cubicBezTo>
                  <a:pt x="1627" y="884"/>
                  <a:pt x="1631" y="888"/>
                  <a:pt x="1635" y="888"/>
                </a:cubicBezTo>
                <a:cubicBezTo>
                  <a:pt x="1640" y="888"/>
                  <a:pt x="1643" y="884"/>
                  <a:pt x="1643" y="880"/>
                </a:cubicBezTo>
                <a:cubicBezTo>
                  <a:pt x="1643" y="875"/>
                  <a:pt x="1640" y="872"/>
                  <a:pt x="1635" y="872"/>
                </a:cubicBezTo>
                <a:close/>
                <a:moveTo>
                  <a:pt x="1635" y="895"/>
                </a:moveTo>
                <a:cubicBezTo>
                  <a:pt x="1631" y="895"/>
                  <a:pt x="1627" y="898"/>
                  <a:pt x="1627" y="903"/>
                </a:cubicBezTo>
                <a:cubicBezTo>
                  <a:pt x="1627" y="907"/>
                  <a:pt x="1631" y="911"/>
                  <a:pt x="1635" y="911"/>
                </a:cubicBezTo>
                <a:cubicBezTo>
                  <a:pt x="1640" y="911"/>
                  <a:pt x="1643" y="907"/>
                  <a:pt x="1643" y="903"/>
                </a:cubicBezTo>
                <a:cubicBezTo>
                  <a:pt x="1643" y="898"/>
                  <a:pt x="1640" y="895"/>
                  <a:pt x="1635" y="895"/>
                </a:cubicBezTo>
                <a:close/>
                <a:moveTo>
                  <a:pt x="1658" y="872"/>
                </a:moveTo>
                <a:cubicBezTo>
                  <a:pt x="1654" y="872"/>
                  <a:pt x="1650" y="875"/>
                  <a:pt x="1650" y="880"/>
                </a:cubicBezTo>
                <a:cubicBezTo>
                  <a:pt x="1650" y="884"/>
                  <a:pt x="1654" y="888"/>
                  <a:pt x="1658" y="888"/>
                </a:cubicBezTo>
                <a:cubicBezTo>
                  <a:pt x="1662" y="888"/>
                  <a:pt x="1666" y="884"/>
                  <a:pt x="1666" y="880"/>
                </a:cubicBezTo>
                <a:cubicBezTo>
                  <a:pt x="1666" y="875"/>
                  <a:pt x="1662" y="872"/>
                  <a:pt x="1658" y="872"/>
                </a:cubicBezTo>
                <a:close/>
                <a:moveTo>
                  <a:pt x="1658" y="895"/>
                </a:moveTo>
                <a:cubicBezTo>
                  <a:pt x="1654" y="895"/>
                  <a:pt x="1650" y="898"/>
                  <a:pt x="1650" y="903"/>
                </a:cubicBezTo>
                <a:cubicBezTo>
                  <a:pt x="1650" y="907"/>
                  <a:pt x="1654" y="911"/>
                  <a:pt x="1658" y="911"/>
                </a:cubicBezTo>
                <a:cubicBezTo>
                  <a:pt x="1662" y="911"/>
                  <a:pt x="1666" y="907"/>
                  <a:pt x="1666" y="903"/>
                </a:cubicBezTo>
                <a:cubicBezTo>
                  <a:pt x="1666" y="898"/>
                  <a:pt x="1662" y="895"/>
                  <a:pt x="1658" y="895"/>
                </a:cubicBezTo>
                <a:close/>
                <a:moveTo>
                  <a:pt x="1681" y="872"/>
                </a:moveTo>
                <a:cubicBezTo>
                  <a:pt x="1677" y="872"/>
                  <a:pt x="1673" y="875"/>
                  <a:pt x="1673" y="880"/>
                </a:cubicBezTo>
                <a:cubicBezTo>
                  <a:pt x="1673" y="884"/>
                  <a:pt x="1677" y="888"/>
                  <a:pt x="1681" y="888"/>
                </a:cubicBezTo>
                <a:cubicBezTo>
                  <a:pt x="1685" y="888"/>
                  <a:pt x="1689" y="884"/>
                  <a:pt x="1689" y="880"/>
                </a:cubicBezTo>
                <a:cubicBezTo>
                  <a:pt x="1689" y="875"/>
                  <a:pt x="1685" y="872"/>
                  <a:pt x="1681" y="872"/>
                </a:cubicBezTo>
                <a:close/>
                <a:moveTo>
                  <a:pt x="1681" y="895"/>
                </a:moveTo>
                <a:cubicBezTo>
                  <a:pt x="1677" y="895"/>
                  <a:pt x="1673" y="898"/>
                  <a:pt x="1673" y="903"/>
                </a:cubicBezTo>
                <a:cubicBezTo>
                  <a:pt x="1673" y="907"/>
                  <a:pt x="1677" y="911"/>
                  <a:pt x="1681" y="911"/>
                </a:cubicBezTo>
                <a:cubicBezTo>
                  <a:pt x="1685" y="911"/>
                  <a:pt x="1689" y="907"/>
                  <a:pt x="1689" y="903"/>
                </a:cubicBezTo>
                <a:cubicBezTo>
                  <a:pt x="1689" y="898"/>
                  <a:pt x="1685" y="895"/>
                  <a:pt x="1681" y="895"/>
                </a:cubicBezTo>
                <a:close/>
                <a:moveTo>
                  <a:pt x="1704" y="872"/>
                </a:moveTo>
                <a:cubicBezTo>
                  <a:pt x="1700" y="872"/>
                  <a:pt x="1696" y="875"/>
                  <a:pt x="1696" y="880"/>
                </a:cubicBezTo>
                <a:cubicBezTo>
                  <a:pt x="1696" y="884"/>
                  <a:pt x="1700" y="888"/>
                  <a:pt x="1704" y="888"/>
                </a:cubicBezTo>
                <a:cubicBezTo>
                  <a:pt x="1709" y="888"/>
                  <a:pt x="1712" y="884"/>
                  <a:pt x="1712" y="880"/>
                </a:cubicBezTo>
                <a:cubicBezTo>
                  <a:pt x="1712" y="875"/>
                  <a:pt x="1709" y="872"/>
                  <a:pt x="1704" y="872"/>
                </a:cubicBezTo>
                <a:close/>
                <a:moveTo>
                  <a:pt x="1704" y="895"/>
                </a:moveTo>
                <a:cubicBezTo>
                  <a:pt x="1700" y="895"/>
                  <a:pt x="1696" y="898"/>
                  <a:pt x="1696" y="903"/>
                </a:cubicBezTo>
                <a:cubicBezTo>
                  <a:pt x="1696" y="907"/>
                  <a:pt x="1700" y="911"/>
                  <a:pt x="1704" y="911"/>
                </a:cubicBezTo>
                <a:cubicBezTo>
                  <a:pt x="1709" y="911"/>
                  <a:pt x="1712" y="907"/>
                  <a:pt x="1712" y="903"/>
                </a:cubicBezTo>
                <a:cubicBezTo>
                  <a:pt x="1712" y="898"/>
                  <a:pt x="1709" y="895"/>
                  <a:pt x="1704" y="895"/>
                </a:cubicBezTo>
                <a:close/>
                <a:moveTo>
                  <a:pt x="1727" y="872"/>
                </a:moveTo>
                <a:cubicBezTo>
                  <a:pt x="1722" y="872"/>
                  <a:pt x="1719" y="875"/>
                  <a:pt x="1719" y="880"/>
                </a:cubicBezTo>
                <a:cubicBezTo>
                  <a:pt x="1719" y="884"/>
                  <a:pt x="1722" y="888"/>
                  <a:pt x="1727" y="888"/>
                </a:cubicBezTo>
                <a:cubicBezTo>
                  <a:pt x="1731" y="888"/>
                  <a:pt x="1735" y="884"/>
                  <a:pt x="1735" y="880"/>
                </a:cubicBezTo>
                <a:cubicBezTo>
                  <a:pt x="1735" y="875"/>
                  <a:pt x="1731" y="872"/>
                  <a:pt x="1727" y="872"/>
                </a:cubicBezTo>
                <a:close/>
                <a:moveTo>
                  <a:pt x="1727" y="895"/>
                </a:moveTo>
                <a:cubicBezTo>
                  <a:pt x="1722" y="895"/>
                  <a:pt x="1719" y="898"/>
                  <a:pt x="1719" y="903"/>
                </a:cubicBezTo>
                <a:cubicBezTo>
                  <a:pt x="1719" y="907"/>
                  <a:pt x="1722" y="911"/>
                  <a:pt x="1727" y="911"/>
                </a:cubicBezTo>
                <a:cubicBezTo>
                  <a:pt x="1731" y="911"/>
                  <a:pt x="1735" y="907"/>
                  <a:pt x="1735" y="903"/>
                </a:cubicBezTo>
                <a:cubicBezTo>
                  <a:pt x="1735" y="898"/>
                  <a:pt x="1731" y="895"/>
                  <a:pt x="1727" y="895"/>
                </a:cubicBezTo>
                <a:close/>
                <a:moveTo>
                  <a:pt x="1635" y="918"/>
                </a:moveTo>
                <a:cubicBezTo>
                  <a:pt x="1631" y="918"/>
                  <a:pt x="1627" y="922"/>
                  <a:pt x="1627" y="926"/>
                </a:cubicBezTo>
                <a:cubicBezTo>
                  <a:pt x="1627" y="930"/>
                  <a:pt x="1631" y="934"/>
                  <a:pt x="1635" y="934"/>
                </a:cubicBezTo>
                <a:cubicBezTo>
                  <a:pt x="1640" y="934"/>
                  <a:pt x="1643" y="930"/>
                  <a:pt x="1643" y="926"/>
                </a:cubicBezTo>
                <a:cubicBezTo>
                  <a:pt x="1643" y="922"/>
                  <a:pt x="1640" y="918"/>
                  <a:pt x="1635" y="918"/>
                </a:cubicBezTo>
                <a:close/>
                <a:moveTo>
                  <a:pt x="1635" y="941"/>
                </a:moveTo>
                <a:cubicBezTo>
                  <a:pt x="1631" y="941"/>
                  <a:pt x="1627" y="945"/>
                  <a:pt x="1627" y="949"/>
                </a:cubicBezTo>
                <a:cubicBezTo>
                  <a:pt x="1627" y="954"/>
                  <a:pt x="1631" y="957"/>
                  <a:pt x="1635" y="957"/>
                </a:cubicBezTo>
                <a:cubicBezTo>
                  <a:pt x="1640" y="957"/>
                  <a:pt x="1643" y="954"/>
                  <a:pt x="1643" y="949"/>
                </a:cubicBezTo>
                <a:cubicBezTo>
                  <a:pt x="1643" y="945"/>
                  <a:pt x="1640" y="941"/>
                  <a:pt x="1635" y="941"/>
                </a:cubicBezTo>
                <a:close/>
                <a:moveTo>
                  <a:pt x="1658" y="918"/>
                </a:moveTo>
                <a:cubicBezTo>
                  <a:pt x="1654" y="918"/>
                  <a:pt x="1650" y="922"/>
                  <a:pt x="1650" y="926"/>
                </a:cubicBezTo>
                <a:cubicBezTo>
                  <a:pt x="1650" y="930"/>
                  <a:pt x="1654" y="934"/>
                  <a:pt x="1658" y="934"/>
                </a:cubicBezTo>
                <a:cubicBezTo>
                  <a:pt x="1662" y="934"/>
                  <a:pt x="1666" y="930"/>
                  <a:pt x="1666" y="926"/>
                </a:cubicBezTo>
                <a:cubicBezTo>
                  <a:pt x="1666" y="922"/>
                  <a:pt x="1662" y="918"/>
                  <a:pt x="1658" y="918"/>
                </a:cubicBezTo>
                <a:close/>
                <a:moveTo>
                  <a:pt x="1658" y="941"/>
                </a:moveTo>
                <a:cubicBezTo>
                  <a:pt x="1654" y="941"/>
                  <a:pt x="1650" y="945"/>
                  <a:pt x="1650" y="949"/>
                </a:cubicBezTo>
                <a:cubicBezTo>
                  <a:pt x="1650" y="954"/>
                  <a:pt x="1654" y="957"/>
                  <a:pt x="1658" y="957"/>
                </a:cubicBezTo>
                <a:cubicBezTo>
                  <a:pt x="1662" y="957"/>
                  <a:pt x="1666" y="954"/>
                  <a:pt x="1666" y="949"/>
                </a:cubicBezTo>
                <a:cubicBezTo>
                  <a:pt x="1666" y="945"/>
                  <a:pt x="1662" y="941"/>
                  <a:pt x="1658" y="941"/>
                </a:cubicBezTo>
                <a:close/>
                <a:moveTo>
                  <a:pt x="1681" y="918"/>
                </a:moveTo>
                <a:cubicBezTo>
                  <a:pt x="1677" y="918"/>
                  <a:pt x="1673" y="922"/>
                  <a:pt x="1673" y="926"/>
                </a:cubicBezTo>
                <a:cubicBezTo>
                  <a:pt x="1673" y="930"/>
                  <a:pt x="1677" y="934"/>
                  <a:pt x="1681" y="934"/>
                </a:cubicBezTo>
                <a:cubicBezTo>
                  <a:pt x="1685" y="934"/>
                  <a:pt x="1689" y="930"/>
                  <a:pt x="1689" y="926"/>
                </a:cubicBezTo>
                <a:cubicBezTo>
                  <a:pt x="1689" y="922"/>
                  <a:pt x="1685" y="918"/>
                  <a:pt x="1681" y="918"/>
                </a:cubicBezTo>
                <a:close/>
                <a:moveTo>
                  <a:pt x="1681" y="941"/>
                </a:moveTo>
                <a:cubicBezTo>
                  <a:pt x="1677" y="941"/>
                  <a:pt x="1673" y="945"/>
                  <a:pt x="1673" y="949"/>
                </a:cubicBezTo>
                <a:cubicBezTo>
                  <a:pt x="1673" y="954"/>
                  <a:pt x="1677" y="957"/>
                  <a:pt x="1681" y="957"/>
                </a:cubicBezTo>
                <a:cubicBezTo>
                  <a:pt x="1685" y="957"/>
                  <a:pt x="1689" y="954"/>
                  <a:pt x="1689" y="949"/>
                </a:cubicBezTo>
                <a:cubicBezTo>
                  <a:pt x="1689" y="945"/>
                  <a:pt x="1685" y="941"/>
                  <a:pt x="1681" y="941"/>
                </a:cubicBezTo>
                <a:close/>
                <a:moveTo>
                  <a:pt x="1704" y="918"/>
                </a:moveTo>
                <a:cubicBezTo>
                  <a:pt x="1700" y="918"/>
                  <a:pt x="1696" y="922"/>
                  <a:pt x="1696" y="926"/>
                </a:cubicBezTo>
                <a:cubicBezTo>
                  <a:pt x="1696" y="930"/>
                  <a:pt x="1700" y="934"/>
                  <a:pt x="1704" y="934"/>
                </a:cubicBezTo>
                <a:cubicBezTo>
                  <a:pt x="1709" y="934"/>
                  <a:pt x="1712" y="930"/>
                  <a:pt x="1712" y="926"/>
                </a:cubicBezTo>
                <a:cubicBezTo>
                  <a:pt x="1712" y="922"/>
                  <a:pt x="1709" y="918"/>
                  <a:pt x="1704" y="918"/>
                </a:cubicBezTo>
                <a:close/>
                <a:moveTo>
                  <a:pt x="1704" y="941"/>
                </a:moveTo>
                <a:cubicBezTo>
                  <a:pt x="1700" y="941"/>
                  <a:pt x="1696" y="945"/>
                  <a:pt x="1696" y="949"/>
                </a:cubicBezTo>
                <a:cubicBezTo>
                  <a:pt x="1696" y="954"/>
                  <a:pt x="1700" y="957"/>
                  <a:pt x="1704" y="957"/>
                </a:cubicBezTo>
                <a:cubicBezTo>
                  <a:pt x="1709" y="957"/>
                  <a:pt x="1712" y="954"/>
                  <a:pt x="1712" y="949"/>
                </a:cubicBezTo>
                <a:cubicBezTo>
                  <a:pt x="1712" y="945"/>
                  <a:pt x="1709" y="941"/>
                  <a:pt x="1704" y="941"/>
                </a:cubicBezTo>
                <a:close/>
                <a:moveTo>
                  <a:pt x="1727" y="918"/>
                </a:moveTo>
                <a:cubicBezTo>
                  <a:pt x="1722" y="918"/>
                  <a:pt x="1719" y="922"/>
                  <a:pt x="1719" y="926"/>
                </a:cubicBezTo>
                <a:cubicBezTo>
                  <a:pt x="1719" y="930"/>
                  <a:pt x="1722" y="934"/>
                  <a:pt x="1727" y="934"/>
                </a:cubicBezTo>
                <a:cubicBezTo>
                  <a:pt x="1731" y="934"/>
                  <a:pt x="1735" y="930"/>
                  <a:pt x="1735" y="926"/>
                </a:cubicBezTo>
                <a:cubicBezTo>
                  <a:pt x="1735" y="922"/>
                  <a:pt x="1731" y="918"/>
                  <a:pt x="1727" y="918"/>
                </a:cubicBezTo>
                <a:close/>
                <a:moveTo>
                  <a:pt x="1727" y="941"/>
                </a:moveTo>
                <a:cubicBezTo>
                  <a:pt x="1722" y="941"/>
                  <a:pt x="1719" y="945"/>
                  <a:pt x="1719" y="949"/>
                </a:cubicBezTo>
                <a:cubicBezTo>
                  <a:pt x="1719" y="954"/>
                  <a:pt x="1722" y="957"/>
                  <a:pt x="1727" y="957"/>
                </a:cubicBezTo>
                <a:cubicBezTo>
                  <a:pt x="1731" y="957"/>
                  <a:pt x="1735" y="954"/>
                  <a:pt x="1735" y="949"/>
                </a:cubicBezTo>
                <a:cubicBezTo>
                  <a:pt x="1735" y="945"/>
                  <a:pt x="1731" y="941"/>
                  <a:pt x="1727" y="941"/>
                </a:cubicBezTo>
                <a:close/>
                <a:moveTo>
                  <a:pt x="1635" y="964"/>
                </a:moveTo>
                <a:cubicBezTo>
                  <a:pt x="1631" y="964"/>
                  <a:pt x="1627" y="968"/>
                  <a:pt x="1627" y="972"/>
                </a:cubicBezTo>
                <a:cubicBezTo>
                  <a:pt x="1627" y="977"/>
                  <a:pt x="1631" y="980"/>
                  <a:pt x="1635" y="980"/>
                </a:cubicBezTo>
                <a:cubicBezTo>
                  <a:pt x="1640" y="980"/>
                  <a:pt x="1643" y="977"/>
                  <a:pt x="1643" y="972"/>
                </a:cubicBezTo>
                <a:cubicBezTo>
                  <a:pt x="1643" y="968"/>
                  <a:pt x="1640" y="964"/>
                  <a:pt x="1635" y="964"/>
                </a:cubicBezTo>
                <a:close/>
                <a:moveTo>
                  <a:pt x="1635" y="987"/>
                </a:moveTo>
                <a:cubicBezTo>
                  <a:pt x="1631" y="987"/>
                  <a:pt x="1627" y="991"/>
                  <a:pt x="1627" y="995"/>
                </a:cubicBezTo>
                <a:cubicBezTo>
                  <a:pt x="1627" y="1000"/>
                  <a:pt x="1631" y="1003"/>
                  <a:pt x="1635" y="1003"/>
                </a:cubicBezTo>
                <a:cubicBezTo>
                  <a:pt x="1640" y="1003"/>
                  <a:pt x="1643" y="1000"/>
                  <a:pt x="1643" y="995"/>
                </a:cubicBezTo>
                <a:cubicBezTo>
                  <a:pt x="1643" y="991"/>
                  <a:pt x="1640" y="987"/>
                  <a:pt x="1635" y="987"/>
                </a:cubicBezTo>
                <a:close/>
                <a:moveTo>
                  <a:pt x="1658" y="964"/>
                </a:moveTo>
                <a:cubicBezTo>
                  <a:pt x="1654" y="964"/>
                  <a:pt x="1650" y="968"/>
                  <a:pt x="1650" y="972"/>
                </a:cubicBezTo>
                <a:cubicBezTo>
                  <a:pt x="1650" y="977"/>
                  <a:pt x="1654" y="980"/>
                  <a:pt x="1658" y="980"/>
                </a:cubicBezTo>
                <a:cubicBezTo>
                  <a:pt x="1662" y="980"/>
                  <a:pt x="1666" y="977"/>
                  <a:pt x="1666" y="972"/>
                </a:cubicBezTo>
                <a:cubicBezTo>
                  <a:pt x="1666" y="968"/>
                  <a:pt x="1662" y="964"/>
                  <a:pt x="1658" y="964"/>
                </a:cubicBezTo>
                <a:close/>
                <a:moveTo>
                  <a:pt x="1658" y="987"/>
                </a:moveTo>
                <a:cubicBezTo>
                  <a:pt x="1654" y="987"/>
                  <a:pt x="1650" y="991"/>
                  <a:pt x="1650" y="995"/>
                </a:cubicBezTo>
                <a:cubicBezTo>
                  <a:pt x="1650" y="1000"/>
                  <a:pt x="1654" y="1003"/>
                  <a:pt x="1658" y="1003"/>
                </a:cubicBezTo>
                <a:cubicBezTo>
                  <a:pt x="1662" y="1003"/>
                  <a:pt x="1666" y="1000"/>
                  <a:pt x="1666" y="995"/>
                </a:cubicBezTo>
                <a:cubicBezTo>
                  <a:pt x="1666" y="991"/>
                  <a:pt x="1662" y="987"/>
                  <a:pt x="1658" y="987"/>
                </a:cubicBezTo>
                <a:close/>
                <a:moveTo>
                  <a:pt x="1681" y="964"/>
                </a:moveTo>
                <a:cubicBezTo>
                  <a:pt x="1677" y="964"/>
                  <a:pt x="1673" y="968"/>
                  <a:pt x="1673" y="972"/>
                </a:cubicBezTo>
                <a:cubicBezTo>
                  <a:pt x="1673" y="977"/>
                  <a:pt x="1677" y="980"/>
                  <a:pt x="1681" y="980"/>
                </a:cubicBezTo>
                <a:cubicBezTo>
                  <a:pt x="1685" y="980"/>
                  <a:pt x="1689" y="977"/>
                  <a:pt x="1689" y="972"/>
                </a:cubicBezTo>
                <a:cubicBezTo>
                  <a:pt x="1689" y="968"/>
                  <a:pt x="1685" y="964"/>
                  <a:pt x="1681" y="964"/>
                </a:cubicBezTo>
                <a:close/>
                <a:moveTo>
                  <a:pt x="1681" y="987"/>
                </a:moveTo>
                <a:cubicBezTo>
                  <a:pt x="1677" y="987"/>
                  <a:pt x="1673" y="991"/>
                  <a:pt x="1673" y="995"/>
                </a:cubicBezTo>
                <a:cubicBezTo>
                  <a:pt x="1673" y="1000"/>
                  <a:pt x="1677" y="1003"/>
                  <a:pt x="1681" y="1003"/>
                </a:cubicBezTo>
                <a:cubicBezTo>
                  <a:pt x="1685" y="1003"/>
                  <a:pt x="1689" y="1000"/>
                  <a:pt x="1689" y="995"/>
                </a:cubicBezTo>
                <a:cubicBezTo>
                  <a:pt x="1689" y="991"/>
                  <a:pt x="1685" y="987"/>
                  <a:pt x="1681" y="987"/>
                </a:cubicBezTo>
                <a:close/>
                <a:moveTo>
                  <a:pt x="1704" y="964"/>
                </a:moveTo>
                <a:cubicBezTo>
                  <a:pt x="1700" y="964"/>
                  <a:pt x="1696" y="968"/>
                  <a:pt x="1696" y="972"/>
                </a:cubicBezTo>
                <a:cubicBezTo>
                  <a:pt x="1696" y="977"/>
                  <a:pt x="1700" y="980"/>
                  <a:pt x="1704" y="980"/>
                </a:cubicBezTo>
                <a:cubicBezTo>
                  <a:pt x="1709" y="980"/>
                  <a:pt x="1712" y="977"/>
                  <a:pt x="1712" y="972"/>
                </a:cubicBezTo>
                <a:cubicBezTo>
                  <a:pt x="1712" y="968"/>
                  <a:pt x="1709" y="964"/>
                  <a:pt x="1704" y="964"/>
                </a:cubicBezTo>
                <a:close/>
                <a:moveTo>
                  <a:pt x="1704" y="987"/>
                </a:moveTo>
                <a:cubicBezTo>
                  <a:pt x="1700" y="987"/>
                  <a:pt x="1696" y="991"/>
                  <a:pt x="1696" y="995"/>
                </a:cubicBezTo>
                <a:cubicBezTo>
                  <a:pt x="1696" y="1000"/>
                  <a:pt x="1700" y="1003"/>
                  <a:pt x="1704" y="1003"/>
                </a:cubicBezTo>
                <a:cubicBezTo>
                  <a:pt x="1709" y="1003"/>
                  <a:pt x="1712" y="1000"/>
                  <a:pt x="1712" y="995"/>
                </a:cubicBezTo>
                <a:cubicBezTo>
                  <a:pt x="1712" y="991"/>
                  <a:pt x="1709" y="987"/>
                  <a:pt x="1704" y="987"/>
                </a:cubicBezTo>
                <a:close/>
                <a:moveTo>
                  <a:pt x="1727" y="964"/>
                </a:moveTo>
                <a:cubicBezTo>
                  <a:pt x="1722" y="964"/>
                  <a:pt x="1719" y="968"/>
                  <a:pt x="1719" y="972"/>
                </a:cubicBezTo>
                <a:cubicBezTo>
                  <a:pt x="1719" y="977"/>
                  <a:pt x="1722" y="980"/>
                  <a:pt x="1727" y="980"/>
                </a:cubicBezTo>
                <a:cubicBezTo>
                  <a:pt x="1731" y="980"/>
                  <a:pt x="1735" y="977"/>
                  <a:pt x="1735" y="972"/>
                </a:cubicBezTo>
                <a:cubicBezTo>
                  <a:pt x="1735" y="968"/>
                  <a:pt x="1731" y="964"/>
                  <a:pt x="1727" y="964"/>
                </a:cubicBezTo>
                <a:close/>
                <a:moveTo>
                  <a:pt x="1727" y="987"/>
                </a:moveTo>
                <a:cubicBezTo>
                  <a:pt x="1722" y="987"/>
                  <a:pt x="1719" y="991"/>
                  <a:pt x="1719" y="995"/>
                </a:cubicBezTo>
                <a:cubicBezTo>
                  <a:pt x="1719" y="1000"/>
                  <a:pt x="1722" y="1003"/>
                  <a:pt x="1727" y="1003"/>
                </a:cubicBezTo>
                <a:cubicBezTo>
                  <a:pt x="1731" y="1003"/>
                  <a:pt x="1735" y="1000"/>
                  <a:pt x="1735" y="995"/>
                </a:cubicBezTo>
                <a:cubicBezTo>
                  <a:pt x="1735" y="991"/>
                  <a:pt x="1731" y="987"/>
                  <a:pt x="1727" y="987"/>
                </a:cubicBezTo>
                <a:close/>
                <a:moveTo>
                  <a:pt x="1635" y="1010"/>
                </a:moveTo>
                <a:cubicBezTo>
                  <a:pt x="1631" y="1010"/>
                  <a:pt x="1627" y="1014"/>
                  <a:pt x="1627" y="1018"/>
                </a:cubicBezTo>
                <a:cubicBezTo>
                  <a:pt x="1627" y="1023"/>
                  <a:pt x="1631" y="1026"/>
                  <a:pt x="1635" y="1026"/>
                </a:cubicBezTo>
                <a:cubicBezTo>
                  <a:pt x="1640" y="1026"/>
                  <a:pt x="1643" y="1023"/>
                  <a:pt x="1643" y="1018"/>
                </a:cubicBezTo>
                <a:cubicBezTo>
                  <a:pt x="1643" y="1014"/>
                  <a:pt x="1640" y="1010"/>
                  <a:pt x="1635" y="1010"/>
                </a:cubicBezTo>
                <a:close/>
                <a:moveTo>
                  <a:pt x="1635" y="1034"/>
                </a:moveTo>
                <a:cubicBezTo>
                  <a:pt x="1631" y="1034"/>
                  <a:pt x="1627" y="1037"/>
                  <a:pt x="1627" y="1042"/>
                </a:cubicBezTo>
                <a:cubicBezTo>
                  <a:pt x="1627" y="1046"/>
                  <a:pt x="1631" y="1050"/>
                  <a:pt x="1635" y="1050"/>
                </a:cubicBezTo>
                <a:cubicBezTo>
                  <a:pt x="1640" y="1050"/>
                  <a:pt x="1643" y="1046"/>
                  <a:pt x="1643" y="1042"/>
                </a:cubicBezTo>
                <a:cubicBezTo>
                  <a:pt x="1643" y="1037"/>
                  <a:pt x="1640" y="1034"/>
                  <a:pt x="1635" y="1034"/>
                </a:cubicBezTo>
                <a:close/>
                <a:moveTo>
                  <a:pt x="1658" y="1010"/>
                </a:moveTo>
                <a:cubicBezTo>
                  <a:pt x="1654" y="1010"/>
                  <a:pt x="1650" y="1014"/>
                  <a:pt x="1650" y="1018"/>
                </a:cubicBezTo>
                <a:cubicBezTo>
                  <a:pt x="1650" y="1023"/>
                  <a:pt x="1654" y="1026"/>
                  <a:pt x="1658" y="1026"/>
                </a:cubicBezTo>
                <a:cubicBezTo>
                  <a:pt x="1662" y="1026"/>
                  <a:pt x="1666" y="1023"/>
                  <a:pt x="1666" y="1018"/>
                </a:cubicBezTo>
                <a:cubicBezTo>
                  <a:pt x="1666" y="1014"/>
                  <a:pt x="1662" y="1010"/>
                  <a:pt x="1658" y="1010"/>
                </a:cubicBezTo>
                <a:close/>
                <a:moveTo>
                  <a:pt x="1658" y="1034"/>
                </a:moveTo>
                <a:cubicBezTo>
                  <a:pt x="1654" y="1034"/>
                  <a:pt x="1650" y="1037"/>
                  <a:pt x="1650" y="1042"/>
                </a:cubicBezTo>
                <a:cubicBezTo>
                  <a:pt x="1650" y="1046"/>
                  <a:pt x="1654" y="1050"/>
                  <a:pt x="1658" y="1050"/>
                </a:cubicBezTo>
                <a:cubicBezTo>
                  <a:pt x="1662" y="1050"/>
                  <a:pt x="1666" y="1046"/>
                  <a:pt x="1666" y="1042"/>
                </a:cubicBezTo>
                <a:cubicBezTo>
                  <a:pt x="1666" y="1037"/>
                  <a:pt x="1662" y="1034"/>
                  <a:pt x="1658" y="1034"/>
                </a:cubicBezTo>
                <a:close/>
                <a:moveTo>
                  <a:pt x="1681" y="1010"/>
                </a:moveTo>
                <a:cubicBezTo>
                  <a:pt x="1677" y="1010"/>
                  <a:pt x="1673" y="1014"/>
                  <a:pt x="1673" y="1018"/>
                </a:cubicBezTo>
                <a:cubicBezTo>
                  <a:pt x="1673" y="1023"/>
                  <a:pt x="1677" y="1026"/>
                  <a:pt x="1681" y="1026"/>
                </a:cubicBezTo>
                <a:cubicBezTo>
                  <a:pt x="1685" y="1026"/>
                  <a:pt x="1689" y="1023"/>
                  <a:pt x="1689" y="1018"/>
                </a:cubicBezTo>
                <a:cubicBezTo>
                  <a:pt x="1689" y="1014"/>
                  <a:pt x="1685" y="1010"/>
                  <a:pt x="1681" y="1010"/>
                </a:cubicBezTo>
                <a:close/>
                <a:moveTo>
                  <a:pt x="1681" y="1034"/>
                </a:moveTo>
                <a:cubicBezTo>
                  <a:pt x="1677" y="1034"/>
                  <a:pt x="1673" y="1037"/>
                  <a:pt x="1673" y="1042"/>
                </a:cubicBezTo>
                <a:cubicBezTo>
                  <a:pt x="1673" y="1046"/>
                  <a:pt x="1677" y="1050"/>
                  <a:pt x="1681" y="1050"/>
                </a:cubicBezTo>
                <a:cubicBezTo>
                  <a:pt x="1685" y="1050"/>
                  <a:pt x="1689" y="1046"/>
                  <a:pt x="1689" y="1042"/>
                </a:cubicBezTo>
                <a:cubicBezTo>
                  <a:pt x="1689" y="1037"/>
                  <a:pt x="1685" y="1034"/>
                  <a:pt x="1681" y="1034"/>
                </a:cubicBezTo>
                <a:close/>
                <a:moveTo>
                  <a:pt x="1704" y="1010"/>
                </a:moveTo>
                <a:cubicBezTo>
                  <a:pt x="1700" y="1010"/>
                  <a:pt x="1696" y="1014"/>
                  <a:pt x="1696" y="1018"/>
                </a:cubicBezTo>
                <a:cubicBezTo>
                  <a:pt x="1696" y="1023"/>
                  <a:pt x="1700" y="1026"/>
                  <a:pt x="1704" y="1026"/>
                </a:cubicBezTo>
                <a:cubicBezTo>
                  <a:pt x="1709" y="1026"/>
                  <a:pt x="1712" y="1023"/>
                  <a:pt x="1712" y="1018"/>
                </a:cubicBezTo>
                <a:cubicBezTo>
                  <a:pt x="1712" y="1014"/>
                  <a:pt x="1709" y="1010"/>
                  <a:pt x="1704" y="1010"/>
                </a:cubicBezTo>
                <a:close/>
                <a:moveTo>
                  <a:pt x="1704" y="1034"/>
                </a:moveTo>
                <a:cubicBezTo>
                  <a:pt x="1700" y="1034"/>
                  <a:pt x="1696" y="1037"/>
                  <a:pt x="1696" y="1042"/>
                </a:cubicBezTo>
                <a:cubicBezTo>
                  <a:pt x="1696" y="1046"/>
                  <a:pt x="1700" y="1050"/>
                  <a:pt x="1704" y="1050"/>
                </a:cubicBezTo>
                <a:cubicBezTo>
                  <a:pt x="1709" y="1050"/>
                  <a:pt x="1712" y="1046"/>
                  <a:pt x="1712" y="1042"/>
                </a:cubicBezTo>
                <a:cubicBezTo>
                  <a:pt x="1712" y="1037"/>
                  <a:pt x="1709" y="1034"/>
                  <a:pt x="1704" y="1034"/>
                </a:cubicBezTo>
                <a:close/>
                <a:moveTo>
                  <a:pt x="1727" y="1010"/>
                </a:moveTo>
                <a:cubicBezTo>
                  <a:pt x="1722" y="1010"/>
                  <a:pt x="1719" y="1014"/>
                  <a:pt x="1719" y="1018"/>
                </a:cubicBezTo>
                <a:cubicBezTo>
                  <a:pt x="1719" y="1023"/>
                  <a:pt x="1722" y="1026"/>
                  <a:pt x="1727" y="1026"/>
                </a:cubicBezTo>
                <a:cubicBezTo>
                  <a:pt x="1731" y="1026"/>
                  <a:pt x="1735" y="1023"/>
                  <a:pt x="1735" y="1018"/>
                </a:cubicBezTo>
                <a:cubicBezTo>
                  <a:pt x="1735" y="1014"/>
                  <a:pt x="1731" y="1010"/>
                  <a:pt x="1727" y="1010"/>
                </a:cubicBezTo>
                <a:close/>
                <a:moveTo>
                  <a:pt x="1727" y="1034"/>
                </a:moveTo>
                <a:cubicBezTo>
                  <a:pt x="1722" y="1034"/>
                  <a:pt x="1719" y="1037"/>
                  <a:pt x="1719" y="1042"/>
                </a:cubicBezTo>
                <a:cubicBezTo>
                  <a:pt x="1719" y="1046"/>
                  <a:pt x="1722" y="1050"/>
                  <a:pt x="1727" y="1050"/>
                </a:cubicBezTo>
                <a:cubicBezTo>
                  <a:pt x="1731" y="1050"/>
                  <a:pt x="1735" y="1046"/>
                  <a:pt x="1735" y="1042"/>
                </a:cubicBezTo>
                <a:cubicBezTo>
                  <a:pt x="1735" y="1037"/>
                  <a:pt x="1731" y="1034"/>
                  <a:pt x="1727" y="1034"/>
                </a:cubicBezTo>
                <a:close/>
                <a:moveTo>
                  <a:pt x="1635" y="1056"/>
                </a:moveTo>
                <a:cubicBezTo>
                  <a:pt x="1631" y="1056"/>
                  <a:pt x="1627" y="1059"/>
                  <a:pt x="1627" y="1064"/>
                </a:cubicBezTo>
                <a:cubicBezTo>
                  <a:pt x="1627" y="1068"/>
                  <a:pt x="1631" y="1072"/>
                  <a:pt x="1635" y="1072"/>
                </a:cubicBezTo>
                <a:cubicBezTo>
                  <a:pt x="1640" y="1072"/>
                  <a:pt x="1643" y="1068"/>
                  <a:pt x="1643" y="1064"/>
                </a:cubicBezTo>
                <a:cubicBezTo>
                  <a:pt x="1643" y="1059"/>
                  <a:pt x="1640" y="1056"/>
                  <a:pt x="1635" y="1056"/>
                </a:cubicBezTo>
                <a:close/>
                <a:moveTo>
                  <a:pt x="1635" y="1079"/>
                </a:moveTo>
                <a:cubicBezTo>
                  <a:pt x="1631" y="1079"/>
                  <a:pt x="1627" y="1082"/>
                  <a:pt x="1627" y="1087"/>
                </a:cubicBezTo>
                <a:cubicBezTo>
                  <a:pt x="1627" y="1091"/>
                  <a:pt x="1631" y="1095"/>
                  <a:pt x="1635" y="1095"/>
                </a:cubicBezTo>
                <a:cubicBezTo>
                  <a:pt x="1640" y="1095"/>
                  <a:pt x="1643" y="1091"/>
                  <a:pt x="1643" y="1087"/>
                </a:cubicBezTo>
                <a:cubicBezTo>
                  <a:pt x="1643" y="1082"/>
                  <a:pt x="1640" y="1079"/>
                  <a:pt x="1635" y="1079"/>
                </a:cubicBezTo>
                <a:close/>
                <a:moveTo>
                  <a:pt x="1658" y="1056"/>
                </a:moveTo>
                <a:cubicBezTo>
                  <a:pt x="1654" y="1056"/>
                  <a:pt x="1650" y="1059"/>
                  <a:pt x="1650" y="1064"/>
                </a:cubicBezTo>
                <a:cubicBezTo>
                  <a:pt x="1650" y="1068"/>
                  <a:pt x="1654" y="1072"/>
                  <a:pt x="1658" y="1072"/>
                </a:cubicBezTo>
                <a:cubicBezTo>
                  <a:pt x="1662" y="1072"/>
                  <a:pt x="1666" y="1068"/>
                  <a:pt x="1666" y="1064"/>
                </a:cubicBezTo>
                <a:cubicBezTo>
                  <a:pt x="1666" y="1059"/>
                  <a:pt x="1662" y="1056"/>
                  <a:pt x="1658" y="1056"/>
                </a:cubicBezTo>
                <a:close/>
                <a:moveTo>
                  <a:pt x="1658" y="1079"/>
                </a:moveTo>
                <a:cubicBezTo>
                  <a:pt x="1654" y="1079"/>
                  <a:pt x="1650" y="1082"/>
                  <a:pt x="1650" y="1087"/>
                </a:cubicBezTo>
                <a:cubicBezTo>
                  <a:pt x="1650" y="1091"/>
                  <a:pt x="1654" y="1095"/>
                  <a:pt x="1658" y="1095"/>
                </a:cubicBezTo>
                <a:cubicBezTo>
                  <a:pt x="1662" y="1095"/>
                  <a:pt x="1666" y="1091"/>
                  <a:pt x="1666" y="1087"/>
                </a:cubicBezTo>
                <a:cubicBezTo>
                  <a:pt x="1666" y="1082"/>
                  <a:pt x="1662" y="1079"/>
                  <a:pt x="1658" y="1079"/>
                </a:cubicBezTo>
                <a:close/>
                <a:moveTo>
                  <a:pt x="1681" y="1056"/>
                </a:moveTo>
                <a:cubicBezTo>
                  <a:pt x="1677" y="1056"/>
                  <a:pt x="1673" y="1059"/>
                  <a:pt x="1673" y="1064"/>
                </a:cubicBezTo>
                <a:cubicBezTo>
                  <a:pt x="1673" y="1068"/>
                  <a:pt x="1677" y="1072"/>
                  <a:pt x="1681" y="1072"/>
                </a:cubicBezTo>
                <a:cubicBezTo>
                  <a:pt x="1685" y="1072"/>
                  <a:pt x="1689" y="1068"/>
                  <a:pt x="1689" y="1064"/>
                </a:cubicBezTo>
                <a:cubicBezTo>
                  <a:pt x="1689" y="1059"/>
                  <a:pt x="1685" y="1056"/>
                  <a:pt x="1681" y="1056"/>
                </a:cubicBezTo>
                <a:close/>
                <a:moveTo>
                  <a:pt x="1681" y="1079"/>
                </a:moveTo>
                <a:cubicBezTo>
                  <a:pt x="1677" y="1079"/>
                  <a:pt x="1673" y="1082"/>
                  <a:pt x="1673" y="1087"/>
                </a:cubicBezTo>
                <a:cubicBezTo>
                  <a:pt x="1673" y="1091"/>
                  <a:pt x="1677" y="1095"/>
                  <a:pt x="1681" y="1095"/>
                </a:cubicBezTo>
                <a:cubicBezTo>
                  <a:pt x="1685" y="1095"/>
                  <a:pt x="1689" y="1091"/>
                  <a:pt x="1689" y="1087"/>
                </a:cubicBezTo>
                <a:cubicBezTo>
                  <a:pt x="1689" y="1082"/>
                  <a:pt x="1685" y="1079"/>
                  <a:pt x="1681" y="1079"/>
                </a:cubicBezTo>
                <a:close/>
                <a:moveTo>
                  <a:pt x="1704" y="1056"/>
                </a:moveTo>
                <a:cubicBezTo>
                  <a:pt x="1700" y="1056"/>
                  <a:pt x="1696" y="1059"/>
                  <a:pt x="1696" y="1064"/>
                </a:cubicBezTo>
                <a:cubicBezTo>
                  <a:pt x="1696" y="1068"/>
                  <a:pt x="1700" y="1072"/>
                  <a:pt x="1704" y="1072"/>
                </a:cubicBezTo>
                <a:cubicBezTo>
                  <a:pt x="1709" y="1072"/>
                  <a:pt x="1712" y="1068"/>
                  <a:pt x="1712" y="1064"/>
                </a:cubicBezTo>
                <a:cubicBezTo>
                  <a:pt x="1712" y="1059"/>
                  <a:pt x="1709" y="1056"/>
                  <a:pt x="1704" y="1056"/>
                </a:cubicBezTo>
                <a:close/>
                <a:moveTo>
                  <a:pt x="1704" y="1079"/>
                </a:moveTo>
                <a:cubicBezTo>
                  <a:pt x="1700" y="1079"/>
                  <a:pt x="1696" y="1082"/>
                  <a:pt x="1696" y="1087"/>
                </a:cubicBezTo>
                <a:cubicBezTo>
                  <a:pt x="1696" y="1091"/>
                  <a:pt x="1700" y="1095"/>
                  <a:pt x="1704" y="1095"/>
                </a:cubicBezTo>
                <a:cubicBezTo>
                  <a:pt x="1709" y="1095"/>
                  <a:pt x="1712" y="1091"/>
                  <a:pt x="1712" y="1087"/>
                </a:cubicBezTo>
                <a:cubicBezTo>
                  <a:pt x="1712" y="1082"/>
                  <a:pt x="1709" y="1079"/>
                  <a:pt x="1704" y="1079"/>
                </a:cubicBezTo>
                <a:close/>
                <a:moveTo>
                  <a:pt x="1727" y="1056"/>
                </a:moveTo>
                <a:cubicBezTo>
                  <a:pt x="1722" y="1056"/>
                  <a:pt x="1719" y="1059"/>
                  <a:pt x="1719" y="1064"/>
                </a:cubicBezTo>
                <a:cubicBezTo>
                  <a:pt x="1719" y="1068"/>
                  <a:pt x="1722" y="1072"/>
                  <a:pt x="1727" y="1072"/>
                </a:cubicBezTo>
                <a:cubicBezTo>
                  <a:pt x="1731" y="1072"/>
                  <a:pt x="1735" y="1068"/>
                  <a:pt x="1735" y="1064"/>
                </a:cubicBezTo>
                <a:cubicBezTo>
                  <a:pt x="1735" y="1059"/>
                  <a:pt x="1731" y="1056"/>
                  <a:pt x="1727" y="1056"/>
                </a:cubicBezTo>
                <a:close/>
                <a:moveTo>
                  <a:pt x="1727" y="1079"/>
                </a:moveTo>
                <a:cubicBezTo>
                  <a:pt x="1722" y="1079"/>
                  <a:pt x="1719" y="1082"/>
                  <a:pt x="1719" y="1087"/>
                </a:cubicBezTo>
                <a:cubicBezTo>
                  <a:pt x="1719" y="1091"/>
                  <a:pt x="1722" y="1095"/>
                  <a:pt x="1727" y="1095"/>
                </a:cubicBezTo>
                <a:cubicBezTo>
                  <a:pt x="1731" y="1095"/>
                  <a:pt x="1735" y="1091"/>
                  <a:pt x="1735" y="1087"/>
                </a:cubicBezTo>
                <a:cubicBezTo>
                  <a:pt x="1735" y="1082"/>
                  <a:pt x="1731" y="1079"/>
                  <a:pt x="1727" y="1079"/>
                </a:cubicBezTo>
                <a:close/>
                <a:moveTo>
                  <a:pt x="1635" y="1102"/>
                </a:moveTo>
                <a:cubicBezTo>
                  <a:pt x="1631" y="1102"/>
                  <a:pt x="1627" y="1105"/>
                  <a:pt x="1627" y="1110"/>
                </a:cubicBezTo>
                <a:cubicBezTo>
                  <a:pt x="1627" y="1114"/>
                  <a:pt x="1631" y="1118"/>
                  <a:pt x="1635" y="1118"/>
                </a:cubicBezTo>
                <a:cubicBezTo>
                  <a:pt x="1640" y="1118"/>
                  <a:pt x="1643" y="1114"/>
                  <a:pt x="1643" y="1110"/>
                </a:cubicBezTo>
                <a:cubicBezTo>
                  <a:pt x="1643" y="1105"/>
                  <a:pt x="1640" y="1102"/>
                  <a:pt x="1635" y="1102"/>
                </a:cubicBezTo>
                <a:close/>
                <a:moveTo>
                  <a:pt x="1635" y="1125"/>
                </a:moveTo>
                <a:cubicBezTo>
                  <a:pt x="1631" y="1125"/>
                  <a:pt x="1627" y="1129"/>
                  <a:pt x="1627" y="1133"/>
                </a:cubicBezTo>
                <a:cubicBezTo>
                  <a:pt x="1627" y="1137"/>
                  <a:pt x="1631" y="1141"/>
                  <a:pt x="1635" y="1141"/>
                </a:cubicBezTo>
                <a:cubicBezTo>
                  <a:pt x="1640" y="1141"/>
                  <a:pt x="1643" y="1137"/>
                  <a:pt x="1643" y="1133"/>
                </a:cubicBezTo>
                <a:cubicBezTo>
                  <a:pt x="1643" y="1129"/>
                  <a:pt x="1640" y="1125"/>
                  <a:pt x="1635" y="1125"/>
                </a:cubicBezTo>
                <a:close/>
                <a:moveTo>
                  <a:pt x="1658" y="1102"/>
                </a:moveTo>
                <a:cubicBezTo>
                  <a:pt x="1654" y="1102"/>
                  <a:pt x="1650" y="1105"/>
                  <a:pt x="1650" y="1110"/>
                </a:cubicBezTo>
                <a:cubicBezTo>
                  <a:pt x="1650" y="1114"/>
                  <a:pt x="1654" y="1118"/>
                  <a:pt x="1658" y="1118"/>
                </a:cubicBezTo>
                <a:cubicBezTo>
                  <a:pt x="1662" y="1118"/>
                  <a:pt x="1666" y="1114"/>
                  <a:pt x="1666" y="1110"/>
                </a:cubicBezTo>
                <a:cubicBezTo>
                  <a:pt x="1666" y="1105"/>
                  <a:pt x="1662" y="1102"/>
                  <a:pt x="1658" y="1102"/>
                </a:cubicBezTo>
                <a:close/>
                <a:moveTo>
                  <a:pt x="1658" y="1125"/>
                </a:moveTo>
                <a:cubicBezTo>
                  <a:pt x="1654" y="1125"/>
                  <a:pt x="1650" y="1129"/>
                  <a:pt x="1650" y="1133"/>
                </a:cubicBezTo>
                <a:cubicBezTo>
                  <a:pt x="1650" y="1137"/>
                  <a:pt x="1654" y="1141"/>
                  <a:pt x="1658" y="1141"/>
                </a:cubicBezTo>
                <a:cubicBezTo>
                  <a:pt x="1662" y="1141"/>
                  <a:pt x="1666" y="1137"/>
                  <a:pt x="1666" y="1133"/>
                </a:cubicBezTo>
                <a:cubicBezTo>
                  <a:pt x="1666" y="1129"/>
                  <a:pt x="1662" y="1125"/>
                  <a:pt x="1658" y="1125"/>
                </a:cubicBezTo>
                <a:close/>
                <a:moveTo>
                  <a:pt x="1681" y="1102"/>
                </a:moveTo>
                <a:cubicBezTo>
                  <a:pt x="1677" y="1102"/>
                  <a:pt x="1673" y="1105"/>
                  <a:pt x="1673" y="1110"/>
                </a:cubicBezTo>
                <a:cubicBezTo>
                  <a:pt x="1673" y="1114"/>
                  <a:pt x="1677" y="1118"/>
                  <a:pt x="1681" y="1118"/>
                </a:cubicBezTo>
                <a:cubicBezTo>
                  <a:pt x="1685" y="1118"/>
                  <a:pt x="1689" y="1114"/>
                  <a:pt x="1689" y="1110"/>
                </a:cubicBezTo>
                <a:cubicBezTo>
                  <a:pt x="1689" y="1105"/>
                  <a:pt x="1685" y="1102"/>
                  <a:pt x="1681" y="1102"/>
                </a:cubicBezTo>
                <a:close/>
                <a:moveTo>
                  <a:pt x="1681" y="1125"/>
                </a:moveTo>
                <a:cubicBezTo>
                  <a:pt x="1677" y="1125"/>
                  <a:pt x="1673" y="1129"/>
                  <a:pt x="1673" y="1133"/>
                </a:cubicBezTo>
                <a:cubicBezTo>
                  <a:pt x="1673" y="1137"/>
                  <a:pt x="1677" y="1141"/>
                  <a:pt x="1681" y="1141"/>
                </a:cubicBezTo>
                <a:cubicBezTo>
                  <a:pt x="1685" y="1141"/>
                  <a:pt x="1689" y="1137"/>
                  <a:pt x="1689" y="1133"/>
                </a:cubicBezTo>
                <a:cubicBezTo>
                  <a:pt x="1689" y="1129"/>
                  <a:pt x="1685" y="1125"/>
                  <a:pt x="1681" y="1125"/>
                </a:cubicBezTo>
                <a:close/>
                <a:moveTo>
                  <a:pt x="1704" y="1102"/>
                </a:moveTo>
                <a:cubicBezTo>
                  <a:pt x="1700" y="1102"/>
                  <a:pt x="1696" y="1105"/>
                  <a:pt x="1696" y="1110"/>
                </a:cubicBezTo>
                <a:cubicBezTo>
                  <a:pt x="1696" y="1114"/>
                  <a:pt x="1700" y="1118"/>
                  <a:pt x="1704" y="1118"/>
                </a:cubicBezTo>
                <a:cubicBezTo>
                  <a:pt x="1709" y="1118"/>
                  <a:pt x="1712" y="1114"/>
                  <a:pt x="1712" y="1110"/>
                </a:cubicBezTo>
                <a:cubicBezTo>
                  <a:pt x="1712" y="1105"/>
                  <a:pt x="1709" y="1102"/>
                  <a:pt x="1704" y="1102"/>
                </a:cubicBezTo>
                <a:close/>
                <a:moveTo>
                  <a:pt x="1704" y="1125"/>
                </a:moveTo>
                <a:cubicBezTo>
                  <a:pt x="1700" y="1125"/>
                  <a:pt x="1696" y="1129"/>
                  <a:pt x="1696" y="1133"/>
                </a:cubicBezTo>
                <a:cubicBezTo>
                  <a:pt x="1696" y="1137"/>
                  <a:pt x="1700" y="1141"/>
                  <a:pt x="1704" y="1141"/>
                </a:cubicBezTo>
                <a:cubicBezTo>
                  <a:pt x="1709" y="1141"/>
                  <a:pt x="1712" y="1137"/>
                  <a:pt x="1712" y="1133"/>
                </a:cubicBezTo>
                <a:cubicBezTo>
                  <a:pt x="1712" y="1129"/>
                  <a:pt x="1709" y="1125"/>
                  <a:pt x="1704" y="1125"/>
                </a:cubicBezTo>
                <a:close/>
                <a:moveTo>
                  <a:pt x="1727" y="1102"/>
                </a:moveTo>
                <a:cubicBezTo>
                  <a:pt x="1722" y="1102"/>
                  <a:pt x="1719" y="1105"/>
                  <a:pt x="1719" y="1110"/>
                </a:cubicBezTo>
                <a:cubicBezTo>
                  <a:pt x="1719" y="1114"/>
                  <a:pt x="1722" y="1118"/>
                  <a:pt x="1727" y="1118"/>
                </a:cubicBezTo>
                <a:cubicBezTo>
                  <a:pt x="1731" y="1118"/>
                  <a:pt x="1735" y="1114"/>
                  <a:pt x="1735" y="1110"/>
                </a:cubicBezTo>
                <a:cubicBezTo>
                  <a:pt x="1735" y="1105"/>
                  <a:pt x="1731" y="1102"/>
                  <a:pt x="1727" y="1102"/>
                </a:cubicBezTo>
                <a:close/>
                <a:moveTo>
                  <a:pt x="1750" y="688"/>
                </a:moveTo>
                <a:cubicBezTo>
                  <a:pt x="1746" y="688"/>
                  <a:pt x="1742" y="691"/>
                  <a:pt x="1742" y="696"/>
                </a:cubicBezTo>
                <a:cubicBezTo>
                  <a:pt x="1742" y="700"/>
                  <a:pt x="1746" y="704"/>
                  <a:pt x="1750" y="704"/>
                </a:cubicBezTo>
                <a:cubicBezTo>
                  <a:pt x="1754" y="704"/>
                  <a:pt x="1758" y="700"/>
                  <a:pt x="1758" y="696"/>
                </a:cubicBezTo>
                <a:cubicBezTo>
                  <a:pt x="1758" y="691"/>
                  <a:pt x="1754" y="688"/>
                  <a:pt x="1750" y="688"/>
                </a:cubicBezTo>
                <a:close/>
                <a:moveTo>
                  <a:pt x="1750" y="711"/>
                </a:moveTo>
                <a:cubicBezTo>
                  <a:pt x="1746" y="711"/>
                  <a:pt x="1742" y="714"/>
                  <a:pt x="1742" y="719"/>
                </a:cubicBezTo>
                <a:cubicBezTo>
                  <a:pt x="1742" y="723"/>
                  <a:pt x="1746" y="727"/>
                  <a:pt x="1750" y="727"/>
                </a:cubicBezTo>
                <a:cubicBezTo>
                  <a:pt x="1754" y="727"/>
                  <a:pt x="1758" y="723"/>
                  <a:pt x="1758" y="719"/>
                </a:cubicBezTo>
                <a:cubicBezTo>
                  <a:pt x="1758" y="714"/>
                  <a:pt x="1754" y="711"/>
                  <a:pt x="1750" y="711"/>
                </a:cubicBezTo>
                <a:close/>
                <a:moveTo>
                  <a:pt x="1521" y="642"/>
                </a:moveTo>
                <a:cubicBezTo>
                  <a:pt x="1516" y="642"/>
                  <a:pt x="1513" y="646"/>
                  <a:pt x="1513" y="650"/>
                </a:cubicBezTo>
                <a:cubicBezTo>
                  <a:pt x="1513" y="655"/>
                  <a:pt x="1516" y="658"/>
                  <a:pt x="1521" y="658"/>
                </a:cubicBezTo>
                <a:cubicBezTo>
                  <a:pt x="1525" y="658"/>
                  <a:pt x="1529" y="655"/>
                  <a:pt x="1529" y="650"/>
                </a:cubicBezTo>
                <a:cubicBezTo>
                  <a:pt x="1529" y="646"/>
                  <a:pt x="1525" y="642"/>
                  <a:pt x="1521" y="642"/>
                </a:cubicBezTo>
                <a:close/>
                <a:moveTo>
                  <a:pt x="1521" y="666"/>
                </a:moveTo>
                <a:cubicBezTo>
                  <a:pt x="1516" y="666"/>
                  <a:pt x="1513" y="669"/>
                  <a:pt x="1513" y="674"/>
                </a:cubicBezTo>
                <a:cubicBezTo>
                  <a:pt x="1513" y="678"/>
                  <a:pt x="1516" y="682"/>
                  <a:pt x="1521" y="682"/>
                </a:cubicBezTo>
                <a:cubicBezTo>
                  <a:pt x="1525" y="682"/>
                  <a:pt x="1529" y="678"/>
                  <a:pt x="1529" y="674"/>
                </a:cubicBezTo>
                <a:cubicBezTo>
                  <a:pt x="1529" y="669"/>
                  <a:pt x="1525" y="666"/>
                  <a:pt x="1521" y="666"/>
                </a:cubicBezTo>
                <a:close/>
                <a:moveTo>
                  <a:pt x="1543" y="642"/>
                </a:moveTo>
                <a:cubicBezTo>
                  <a:pt x="1539" y="642"/>
                  <a:pt x="1535" y="646"/>
                  <a:pt x="1535" y="650"/>
                </a:cubicBezTo>
                <a:cubicBezTo>
                  <a:pt x="1535" y="655"/>
                  <a:pt x="1539" y="658"/>
                  <a:pt x="1543" y="658"/>
                </a:cubicBezTo>
                <a:cubicBezTo>
                  <a:pt x="1548" y="658"/>
                  <a:pt x="1551" y="655"/>
                  <a:pt x="1551" y="650"/>
                </a:cubicBezTo>
                <a:cubicBezTo>
                  <a:pt x="1551" y="646"/>
                  <a:pt x="1548" y="642"/>
                  <a:pt x="1543" y="642"/>
                </a:cubicBezTo>
                <a:close/>
                <a:moveTo>
                  <a:pt x="1543" y="666"/>
                </a:moveTo>
                <a:cubicBezTo>
                  <a:pt x="1539" y="666"/>
                  <a:pt x="1535" y="669"/>
                  <a:pt x="1535" y="674"/>
                </a:cubicBezTo>
                <a:cubicBezTo>
                  <a:pt x="1535" y="678"/>
                  <a:pt x="1539" y="682"/>
                  <a:pt x="1543" y="682"/>
                </a:cubicBezTo>
                <a:cubicBezTo>
                  <a:pt x="1548" y="682"/>
                  <a:pt x="1551" y="678"/>
                  <a:pt x="1551" y="674"/>
                </a:cubicBezTo>
                <a:cubicBezTo>
                  <a:pt x="1551" y="669"/>
                  <a:pt x="1548" y="666"/>
                  <a:pt x="1543" y="666"/>
                </a:cubicBezTo>
                <a:close/>
                <a:moveTo>
                  <a:pt x="1566" y="642"/>
                </a:moveTo>
                <a:cubicBezTo>
                  <a:pt x="1562" y="642"/>
                  <a:pt x="1558" y="646"/>
                  <a:pt x="1558" y="650"/>
                </a:cubicBezTo>
                <a:cubicBezTo>
                  <a:pt x="1558" y="655"/>
                  <a:pt x="1562" y="658"/>
                  <a:pt x="1566" y="658"/>
                </a:cubicBezTo>
                <a:cubicBezTo>
                  <a:pt x="1571" y="658"/>
                  <a:pt x="1574" y="655"/>
                  <a:pt x="1574" y="650"/>
                </a:cubicBezTo>
                <a:cubicBezTo>
                  <a:pt x="1574" y="646"/>
                  <a:pt x="1571" y="642"/>
                  <a:pt x="1566" y="642"/>
                </a:cubicBezTo>
                <a:close/>
                <a:moveTo>
                  <a:pt x="1566" y="666"/>
                </a:moveTo>
                <a:cubicBezTo>
                  <a:pt x="1562" y="666"/>
                  <a:pt x="1558" y="669"/>
                  <a:pt x="1558" y="674"/>
                </a:cubicBezTo>
                <a:cubicBezTo>
                  <a:pt x="1558" y="678"/>
                  <a:pt x="1562" y="682"/>
                  <a:pt x="1566" y="682"/>
                </a:cubicBezTo>
                <a:cubicBezTo>
                  <a:pt x="1571" y="682"/>
                  <a:pt x="1574" y="678"/>
                  <a:pt x="1574" y="674"/>
                </a:cubicBezTo>
                <a:cubicBezTo>
                  <a:pt x="1574" y="669"/>
                  <a:pt x="1571" y="666"/>
                  <a:pt x="1566" y="666"/>
                </a:cubicBezTo>
                <a:close/>
                <a:moveTo>
                  <a:pt x="1590" y="642"/>
                </a:moveTo>
                <a:cubicBezTo>
                  <a:pt x="1585" y="642"/>
                  <a:pt x="1582" y="646"/>
                  <a:pt x="1582" y="650"/>
                </a:cubicBezTo>
                <a:cubicBezTo>
                  <a:pt x="1582" y="655"/>
                  <a:pt x="1585" y="658"/>
                  <a:pt x="1590" y="658"/>
                </a:cubicBezTo>
                <a:cubicBezTo>
                  <a:pt x="1594" y="658"/>
                  <a:pt x="1598" y="655"/>
                  <a:pt x="1598" y="650"/>
                </a:cubicBezTo>
                <a:cubicBezTo>
                  <a:pt x="1598" y="646"/>
                  <a:pt x="1594" y="642"/>
                  <a:pt x="1590" y="642"/>
                </a:cubicBezTo>
                <a:close/>
                <a:moveTo>
                  <a:pt x="1590" y="666"/>
                </a:moveTo>
                <a:cubicBezTo>
                  <a:pt x="1585" y="666"/>
                  <a:pt x="1582" y="669"/>
                  <a:pt x="1582" y="674"/>
                </a:cubicBezTo>
                <a:cubicBezTo>
                  <a:pt x="1582" y="678"/>
                  <a:pt x="1585" y="682"/>
                  <a:pt x="1590" y="682"/>
                </a:cubicBezTo>
                <a:cubicBezTo>
                  <a:pt x="1594" y="682"/>
                  <a:pt x="1598" y="678"/>
                  <a:pt x="1598" y="674"/>
                </a:cubicBezTo>
                <a:cubicBezTo>
                  <a:pt x="1598" y="669"/>
                  <a:pt x="1594" y="666"/>
                  <a:pt x="1590" y="666"/>
                </a:cubicBezTo>
                <a:close/>
                <a:moveTo>
                  <a:pt x="1612" y="642"/>
                </a:moveTo>
                <a:cubicBezTo>
                  <a:pt x="1608" y="642"/>
                  <a:pt x="1604" y="646"/>
                  <a:pt x="1604" y="650"/>
                </a:cubicBezTo>
                <a:cubicBezTo>
                  <a:pt x="1604" y="655"/>
                  <a:pt x="1608" y="658"/>
                  <a:pt x="1612" y="658"/>
                </a:cubicBezTo>
                <a:cubicBezTo>
                  <a:pt x="1617" y="658"/>
                  <a:pt x="1620" y="655"/>
                  <a:pt x="1620" y="650"/>
                </a:cubicBezTo>
                <a:cubicBezTo>
                  <a:pt x="1620" y="646"/>
                  <a:pt x="1617" y="642"/>
                  <a:pt x="1612" y="642"/>
                </a:cubicBezTo>
                <a:close/>
                <a:moveTo>
                  <a:pt x="1612" y="666"/>
                </a:moveTo>
                <a:cubicBezTo>
                  <a:pt x="1608" y="666"/>
                  <a:pt x="1604" y="669"/>
                  <a:pt x="1604" y="674"/>
                </a:cubicBezTo>
                <a:cubicBezTo>
                  <a:pt x="1604" y="678"/>
                  <a:pt x="1608" y="682"/>
                  <a:pt x="1612" y="682"/>
                </a:cubicBezTo>
                <a:cubicBezTo>
                  <a:pt x="1617" y="682"/>
                  <a:pt x="1620" y="678"/>
                  <a:pt x="1620" y="674"/>
                </a:cubicBezTo>
                <a:cubicBezTo>
                  <a:pt x="1620" y="669"/>
                  <a:pt x="1617" y="666"/>
                  <a:pt x="1612" y="666"/>
                </a:cubicBezTo>
                <a:close/>
                <a:moveTo>
                  <a:pt x="1406" y="642"/>
                </a:moveTo>
                <a:cubicBezTo>
                  <a:pt x="1402" y="642"/>
                  <a:pt x="1398" y="646"/>
                  <a:pt x="1398" y="650"/>
                </a:cubicBezTo>
                <a:cubicBezTo>
                  <a:pt x="1398" y="655"/>
                  <a:pt x="1402" y="658"/>
                  <a:pt x="1406" y="658"/>
                </a:cubicBezTo>
                <a:cubicBezTo>
                  <a:pt x="1410" y="658"/>
                  <a:pt x="1414" y="655"/>
                  <a:pt x="1414" y="650"/>
                </a:cubicBezTo>
                <a:cubicBezTo>
                  <a:pt x="1414" y="646"/>
                  <a:pt x="1410" y="642"/>
                  <a:pt x="1406" y="642"/>
                </a:cubicBezTo>
                <a:close/>
                <a:moveTo>
                  <a:pt x="1406" y="666"/>
                </a:moveTo>
                <a:cubicBezTo>
                  <a:pt x="1402" y="666"/>
                  <a:pt x="1398" y="669"/>
                  <a:pt x="1398" y="674"/>
                </a:cubicBezTo>
                <a:cubicBezTo>
                  <a:pt x="1398" y="678"/>
                  <a:pt x="1402" y="682"/>
                  <a:pt x="1406" y="682"/>
                </a:cubicBezTo>
                <a:cubicBezTo>
                  <a:pt x="1410" y="682"/>
                  <a:pt x="1414" y="678"/>
                  <a:pt x="1414" y="674"/>
                </a:cubicBezTo>
                <a:cubicBezTo>
                  <a:pt x="1414" y="669"/>
                  <a:pt x="1410" y="666"/>
                  <a:pt x="1406" y="666"/>
                </a:cubicBezTo>
                <a:close/>
                <a:moveTo>
                  <a:pt x="1429" y="642"/>
                </a:moveTo>
                <a:cubicBezTo>
                  <a:pt x="1424" y="642"/>
                  <a:pt x="1421" y="646"/>
                  <a:pt x="1421" y="650"/>
                </a:cubicBezTo>
                <a:cubicBezTo>
                  <a:pt x="1421" y="655"/>
                  <a:pt x="1424" y="658"/>
                  <a:pt x="1429" y="658"/>
                </a:cubicBezTo>
                <a:cubicBezTo>
                  <a:pt x="1433" y="658"/>
                  <a:pt x="1437" y="655"/>
                  <a:pt x="1437" y="650"/>
                </a:cubicBezTo>
                <a:cubicBezTo>
                  <a:pt x="1437" y="646"/>
                  <a:pt x="1433" y="642"/>
                  <a:pt x="1429" y="642"/>
                </a:cubicBezTo>
                <a:close/>
                <a:moveTo>
                  <a:pt x="1429" y="666"/>
                </a:moveTo>
                <a:cubicBezTo>
                  <a:pt x="1424" y="666"/>
                  <a:pt x="1421" y="669"/>
                  <a:pt x="1421" y="674"/>
                </a:cubicBezTo>
                <a:cubicBezTo>
                  <a:pt x="1421" y="678"/>
                  <a:pt x="1424" y="682"/>
                  <a:pt x="1429" y="682"/>
                </a:cubicBezTo>
                <a:cubicBezTo>
                  <a:pt x="1433" y="682"/>
                  <a:pt x="1437" y="678"/>
                  <a:pt x="1437" y="674"/>
                </a:cubicBezTo>
                <a:cubicBezTo>
                  <a:pt x="1437" y="669"/>
                  <a:pt x="1433" y="666"/>
                  <a:pt x="1429" y="666"/>
                </a:cubicBezTo>
                <a:close/>
                <a:moveTo>
                  <a:pt x="1452" y="642"/>
                </a:moveTo>
                <a:cubicBezTo>
                  <a:pt x="1447" y="642"/>
                  <a:pt x="1444" y="646"/>
                  <a:pt x="1444" y="650"/>
                </a:cubicBezTo>
                <a:cubicBezTo>
                  <a:pt x="1444" y="655"/>
                  <a:pt x="1447" y="658"/>
                  <a:pt x="1452" y="658"/>
                </a:cubicBezTo>
                <a:cubicBezTo>
                  <a:pt x="1456" y="658"/>
                  <a:pt x="1460" y="655"/>
                  <a:pt x="1460" y="650"/>
                </a:cubicBezTo>
                <a:cubicBezTo>
                  <a:pt x="1460" y="646"/>
                  <a:pt x="1456" y="642"/>
                  <a:pt x="1452" y="642"/>
                </a:cubicBezTo>
                <a:close/>
                <a:moveTo>
                  <a:pt x="1452" y="666"/>
                </a:moveTo>
                <a:cubicBezTo>
                  <a:pt x="1447" y="666"/>
                  <a:pt x="1444" y="669"/>
                  <a:pt x="1444" y="674"/>
                </a:cubicBezTo>
                <a:cubicBezTo>
                  <a:pt x="1444" y="678"/>
                  <a:pt x="1447" y="682"/>
                  <a:pt x="1452" y="682"/>
                </a:cubicBezTo>
                <a:cubicBezTo>
                  <a:pt x="1456" y="682"/>
                  <a:pt x="1460" y="678"/>
                  <a:pt x="1460" y="674"/>
                </a:cubicBezTo>
                <a:cubicBezTo>
                  <a:pt x="1460" y="669"/>
                  <a:pt x="1456" y="666"/>
                  <a:pt x="1452" y="666"/>
                </a:cubicBezTo>
                <a:close/>
                <a:moveTo>
                  <a:pt x="1475" y="658"/>
                </a:moveTo>
                <a:cubicBezTo>
                  <a:pt x="1479" y="658"/>
                  <a:pt x="1483" y="655"/>
                  <a:pt x="1483" y="650"/>
                </a:cubicBezTo>
                <a:cubicBezTo>
                  <a:pt x="1483" y="646"/>
                  <a:pt x="1479" y="642"/>
                  <a:pt x="1475" y="642"/>
                </a:cubicBezTo>
                <a:cubicBezTo>
                  <a:pt x="1471" y="642"/>
                  <a:pt x="1467" y="646"/>
                  <a:pt x="1467" y="650"/>
                </a:cubicBezTo>
                <a:cubicBezTo>
                  <a:pt x="1467" y="655"/>
                  <a:pt x="1471" y="658"/>
                  <a:pt x="1475" y="658"/>
                </a:cubicBezTo>
                <a:close/>
                <a:moveTo>
                  <a:pt x="1475" y="682"/>
                </a:moveTo>
                <a:cubicBezTo>
                  <a:pt x="1479" y="682"/>
                  <a:pt x="1483" y="678"/>
                  <a:pt x="1483" y="674"/>
                </a:cubicBezTo>
                <a:cubicBezTo>
                  <a:pt x="1483" y="669"/>
                  <a:pt x="1479" y="666"/>
                  <a:pt x="1475" y="666"/>
                </a:cubicBezTo>
                <a:cubicBezTo>
                  <a:pt x="1471" y="666"/>
                  <a:pt x="1467" y="669"/>
                  <a:pt x="1467" y="674"/>
                </a:cubicBezTo>
                <a:cubicBezTo>
                  <a:pt x="1467" y="678"/>
                  <a:pt x="1471" y="682"/>
                  <a:pt x="1475" y="682"/>
                </a:cubicBezTo>
                <a:close/>
                <a:moveTo>
                  <a:pt x="1498" y="642"/>
                </a:moveTo>
                <a:cubicBezTo>
                  <a:pt x="1493" y="642"/>
                  <a:pt x="1490" y="646"/>
                  <a:pt x="1490" y="650"/>
                </a:cubicBezTo>
                <a:cubicBezTo>
                  <a:pt x="1490" y="655"/>
                  <a:pt x="1493" y="658"/>
                  <a:pt x="1498" y="658"/>
                </a:cubicBezTo>
                <a:cubicBezTo>
                  <a:pt x="1502" y="658"/>
                  <a:pt x="1506" y="655"/>
                  <a:pt x="1506" y="650"/>
                </a:cubicBezTo>
                <a:cubicBezTo>
                  <a:pt x="1506" y="646"/>
                  <a:pt x="1502" y="642"/>
                  <a:pt x="1498" y="642"/>
                </a:cubicBezTo>
                <a:close/>
                <a:moveTo>
                  <a:pt x="1498" y="666"/>
                </a:moveTo>
                <a:cubicBezTo>
                  <a:pt x="1493" y="666"/>
                  <a:pt x="1490" y="669"/>
                  <a:pt x="1490" y="674"/>
                </a:cubicBezTo>
                <a:cubicBezTo>
                  <a:pt x="1490" y="678"/>
                  <a:pt x="1493" y="682"/>
                  <a:pt x="1498" y="682"/>
                </a:cubicBezTo>
                <a:cubicBezTo>
                  <a:pt x="1502" y="682"/>
                  <a:pt x="1506" y="678"/>
                  <a:pt x="1506" y="674"/>
                </a:cubicBezTo>
                <a:cubicBezTo>
                  <a:pt x="1506" y="669"/>
                  <a:pt x="1502" y="666"/>
                  <a:pt x="1498" y="666"/>
                </a:cubicBezTo>
                <a:close/>
                <a:moveTo>
                  <a:pt x="1337" y="642"/>
                </a:moveTo>
                <a:cubicBezTo>
                  <a:pt x="1332" y="642"/>
                  <a:pt x="1329" y="646"/>
                  <a:pt x="1329" y="650"/>
                </a:cubicBezTo>
                <a:cubicBezTo>
                  <a:pt x="1329" y="655"/>
                  <a:pt x="1332" y="658"/>
                  <a:pt x="1337" y="658"/>
                </a:cubicBezTo>
                <a:cubicBezTo>
                  <a:pt x="1341" y="658"/>
                  <a:pt x="1345" y="655"/>
                  <a:pt x="1345" y="650"/>
                </a:cubicBezTo>
                <a:cubicBezTo>
                  <a:pt x="1345" y="646"/>
                  <a:pt x="1341" y="642"/>
                  <a:pt x="1337" y="642"/>
                </a:cubicBezTo>
                <a:close/>
                <a:moveTo>
                  <a:pt x="1337" y="666"/>
                </a:moveTo>
                <a:cubicBezTo>
                  <a:pt x="1332" y="666"/>
                  <a:pt x="1329" y="669"/>
                  <a:pt x="1329" y="674"/>
                </a:cubicBezTo>
                <a:cubicBezTo>
                  <a:pt x="1329" y="678"/>
                  <a:pt x="1332" y="682"/>
                  <a:pt x="1337" y="682"/>
                </a:cubicBezTo>
                <a:cubicBezTo>
                  <a:pt x="1341" y="682"/>
                  <a:pt x="1345" y="678"/>
                  <a:pt x="1345" y="674"/>
                </a:cubicBezTo>
                <a:cubicBezTo>
                  <a:pt x="1345" y="669"/>
                  <a:pt x="1341" y="666"/>
                  <a:pt x="1337" y="666"/>
                </a:cubicBezTo>
                <a:close/>
                <a:moveTo>
                  <a:pt x="1359" y="642"/>
                </a:moveTo>
                <a:cubicBezTo>
                  <a:pt x="1355" y="642"/>
                  <a:pt x="1351" y="646"/>
                  <a:pt x="1351" y="650"/>
                </a:cubicBezTo>
                <a:cubicBezTo>
                  <a:pt x="1351" y="655"/>
                  <a:pt x="1355" y="658"/>
                  <a:pt x="1359" y="658"/>
                </a:cubicBezTo>
                <a:cubicBezTo>
                  <a:pt x="1364" y="658"/>
                  <a:pt x="1367" y="655"/>
                  <a:pt x="1367" y="650"/>
                </a:cubicBezTo>
                <a:cubicBezTo>
                  <a:pt x="1367" y="646"/>
                  <a:pt x="1364" y="642"/>
                  <a:pt x="1359" y="642"/>
                </a:cubicBezTo>
                <a:close/>
                <a:moveTo>
                  <a:pt x="1359" y="666"/>
                </a:moveTo>
                <a:cubicBezTo>
                  <a:pt x="1355" y="666"/>
                  <a:pt x="1351" y="669"/>
                  <a:pt x="1351" y="674"/>
                </a:cubicBezTo>
                <a:cubicBezTo>
                  <a:pt x="1351" y="678"/>
                  <a:pt x="1355" y="682"/>
                  <a:pt x="1359" y="682"/>
                </a:cubicBezTo>
                <a:cubicBezTo>
                  <a:pt x="1364" y="682"/>
                  <a:pt x="1367" y="678"/>
                  <a:pt x="1367" y="674"/>
                </a:cubicBezTo>
                <a:cubicBezTo>
                  <a:pt x="1367" y="669"/>
                  <a:pt x="1364" y="666"/>
                  <a:pt x="1359" y="666"/>
                </a:cubicBezTo>
                <a:close/>
                <a:moveTo>
                  <a:pt x="1382" y="642"/>
                </a:moveTo>
                <a:cubicBezTo>
                  <a:pt x="1378" y="642"/>
                  <a:pt x="1374" y="646"/>
                  <a:pt x="1374" y="650"/>
                </a:cubicBezTo>
                <a:cubicBezTo>
                  <a:pt x="1374" y="655"/>
                  <a:pt x="1378" y="658"/>
                  <a:pt x="1382" y="658"/>
                </a:cubicBezTo>
                <a:cubicBezTo>
                  <a:pt x="1387" y="658"/>
                  <a:pt x="1390" y="655"/>
                  <a:pt x="1390" y="650"/>
                </a:cubicBezTo>
                <a:cubicBezTo>
                  <a:pt x="1390" y="646"/>
                  <a:pt x="1387" y="642"/>
                  <a:pt x="1382" y="642"/>
                </a:cubicBezTo>
                <a:close/>
                <a:moveTo>
                  <a:pt x="1382" y="666"/>
                </a:moveTo>
                <a:cubicBezTo>
                  <a:pt x="1378" y="666"/>
                  <a:pt x="1374" y="669"/>
                  <a:pt x="1374" y="674"/>
                </a:cubicBezTo>
                <a:cubicBezTo>
                  <a:pt x="1374" y="678"/>
                  <a:pt x="1378" y="682"/>
                  <a:pt x="1382" y="682"/>
                </a:cubicBezTo>
                <a:cubicBezTo>
                  <a:pt x="1387" y="682"/>
                  <a:pt x="1390" y="678"/>
                  <a:pt x="1390" y="674"/>
                </a:cubicBezTo>
                <a:cubicBezTo>
                  <a:pt x="1390" y="669"/>
                  <a:pt x="1387" y="666"/>
                  <a:pt x="1382" y="666"/>
                </a:cubicBezTo>
                <a:close/>
                <a:moveTo>
                  <a:pt x="1222" y="642"/>
                </a:moveTo>
                <a:cubicBezTo>
                  <a:pt x="1218" y="642"/>
                  <a:pt x="1214" y="646"/>
                  <a:pt x="1214" y="650"/>
                </a:cubicBezTo>
                <a:cubicBezTo>
                  <a:pt x="1214" y="655"/>
                  <a:pt x="1218" y="658"/>
                  <a:pt x="1222" y="658"/>
                </a:cubicBezTo>
                <a:cubicBezTo>
                  <a:pt x="1227" y="658"/>
                  <a:pt x="1230" y="655"/>
                  <a:pt x="1230" y="650"/>
                </a:cubicBezTo>
                <a:cubicBezTo>
                  <a:pt x="1230" y="646"/>
                  <a:pt x="1227" y="642"/>
                  <a:pt x="1222" y="642"/>
                </a:cubicBezTo>
                <a:close/>
                <a:moveTo>
                  <a:pt x="1222" y="666"/>
                </a:moveTo>
                <a:cubicBezTo>
                  <a:pt x="1218" y="666"/>
                  <a:pt x="1214" y="669"/>
                  <a:pt x="1214" y="674"/>
                </a:cubicBezTo>
                <a:cubicBezTo>
                  <a:pt x="1214" y="678"/>
                  <a:pt x="1218" y="682"/>
                  <a:pt x="1222" y="682"/>
                </a:cubicBezTo>
                <a:cubicBezTo>
                  <a:pt x="1227" y="682"/>
                  <a:pt x="1230" y="678"/>
                  <a:pt x="1230" y="674"/>
                </a:cubicBezTo>
                <a:cubicBezTo>
                  <a:pt x="1230" y="669"/>
                  <a:pt x="1227" y="666"/>
                  <a:pt x="1222" y="666"/>
                </a:cubicBezTo>
                <a:close/>
                <a:moveTo>
                  <a:pt x="1245" y="642"/>
                </a:moveTo>
                <a:cubicBezTo>
                  <a:pt x="1240" y="642"/>
                  <a:pt x="1237" y="646"/>
                  <a:pt x="1237" y="650"/>
                </a:cubicBezTo>
                <a:cubicBezTo>
                  <a:pt x="1237" y="655"/>
                  <a:pt x="1240" y="658"/>
                  <a:pt x="1245" y="658"/>
                </a:cubicBezTo>
                <a:cubicBezTo>
                  <a:pt x="1249" y="658"/>
                  <a:pt x="1253" y="655"/>
                  <a:pt x="1253" y="650"/>
                </a:cubicBezTo>
                <a:cubicBezTo>
                  <a:pt x="1253" y="646"/>
                  <a:pt x="1249" y="642"/>
                  <a:pt x="1245" y="642"/>
                </a:cubicBezTo>
                <a:close/>
                <a:moveTo>
                  <a:pt x="1245" y="666"/>
                </a:moveTo>
                <a:cubicBezTo>
                  <a:pt x="1240" y="666"/>
                  <a:pt x="1237" y="669"/>
                  <a:pt x="1237" y="674"/>
                </a:cubicBezTo>
                <a:cubicBezTo>
                  <a:pt x="1237" y="678"/>
                  <a:pt x="1240" y="682"/>
                  <a:pt x="1245" y="682"/>
                </a:cubicBezTo>
                <a:cubicBezTo>
                  <a:pt x="1249" y="682"/>
                  <a:pt x="1253" y="678"/>
                  <a:pt x="1253" y="674"/>
                </a:cubicBezTo>
                <a:cubicBezTo>
                  <a:pt x="1253" y="669"/>
                  <a:pt x="1249" y="666"/>
                  <a:pt x="1245" y="666"/>
                </a:cubicBezTo>
                <a:close/>
                <a:moveTo>
                  <a:pt x="1268" y="642"/>
                </a:moveTo>
                <a:cubicBezTo>
                  <a:pt x="1263" y="642"/>
                  <a:pt x="1260" y="646"/>
                  <a:pt x="1260" y="650"/>
                </a:cubicBezTo>
                <a:cubicBezTo>
                  <a:pt x="1260" y="655"/>
                  <a:pt x="1263" y="658"/>
                  <a:pt x="1268" y="658"/>
                </a:cubicBezTo>
                <a:cubicBezTo>
                  <a:pt x="1272" y="658"/>
                  <a:pt x="1276" y="655"/>
                  <a:pt x="1276" y="650"/>
                </a:cubicBezTo>
                <a:cubicBezTo>
                  <a:pt x="1276" y="646"/>
                  <a:pt x="1272" y="642"/>
                  <a:pt x="1268" y="642"/>
                </a:cubicBezTo>
                <a:close/>
                <a:moveTo>
                  <a:pt x="1268" y="666"/>
                </a:moveTo>
                <a:cubicBezTo>
                  <a:pt x="1263" y="666"/>
                  <a:pt x="1260" y="669"/>
                  <a:pt x="1260" y="674"/>
                </a:cubicBezTo>
                <a:cubicBezTo>
                  <a:pt x="1260" y="678"/>
                  <a:pt x="1263" y="682"/>
                  <a:pt x="1268" y="682"/>
                </a:cubicBezTo>
                <a:cubicBezTo>
                  <a:pt x="1272" y="682"/>
                  <a:pt x="1276" y="678"/>
                  <a:pt x="1276" y="674"/>
                </a:cubicBezTo>
                <a:cubicBezTo>
                  <a:pt x="1276" y="669"/>
                  <a:pt x="1272" y="666"/>
                  <a:pt x="1268" y="666"/>
                </a:cubicBezTo>
                <a:close/>
                <a:moveTo>
                  <a:pt x="1291" y="642"/>
                </a:moveTo>
                <a:cubicBezTo>
                  <a:pt x="1287" y="642"/>
                  <a:pt x="1283" y="646"/>
                  <a:pt x="1283" y="650"/>
                </a:cubicBezTo>
                <a:cubicBezTo>
                  <a:pt x="1283" y="655"/>
                  <a:pt x="1287" y="658"/>
                  <a:pt x="1291" y="658"/>
                </a:cubicBezTo>
                <a:cubicBezTo>
                  <a:pt x="1295" y="658"/>
                  <a:pt x="1299" y="655"/>
                  <a:pt x="1299" y="650"/>
                </a:cubicBezTo>
                <a:cubicBezTo>
                  <a:pt x="1299" y="646"/>
                  <a:pt x="1295" y="642"/>
                  <a:pt x="1291" y="642"/>
                </a:cubicBezTo>
                <a:close/>
                <a:moveTo>
                  <a:pt x="1291" y="666"/>
                </a:moveTo>
                <a:cubicBezTo>
                  <a:pt x="1287" y="666"/>
                  <a:pt x="1283" y="669"/>
                  <a:pt x="1283" y="674"/>
                </a:cubicBezTo>
                <a:cubicBezTo>
                  <a:pt x="1283" y="678"/>
                  <a:pt x="1287" y="682"/>
                  <a:pt x="1291" y="682"/>
                </a:cubicBezTo>
                <a:cubicBezTo>
                  <a:pt x="1295" y="682"/>
                  <a:pt x="1299" y="678"/>
                  <a:pt x="1299" y="674"/>
                </a:cubicBezTo>
                <a:cubicBezTo>
                  <a:pt x="1299" y="669"/>
                  <a:pt x="1295" y="666"/>
                  <a:pt x="1291" y="666"/>
                </a:cubicBezTo>
                <a:close/>
                <a:moveTo>
                  <a:pt x="1314" y="642"/>
                </a:moveTo>
                <a:cubicBezTo>
                  <a:pt x="1309" y="642"/>
                  <a:pt x="1306" y="646"/>
                  <a:pt x="1306" y="650"/>
                </a:cubicBezTo>
                <a:cubicBezTo>
                  <a:pt x="1306" y="655"/>
                  <a:pt x="1309" y="658"/>
                  <a:pt x="1314" y="658"/>
                </a:cubicBezTo>
                <a:cubicBezTo>
                  <a:pt x="1318" y="658"/>
                  <a:pt x="1322" y="655"/>
                  <a:pt x="1322" y="650"/>
                </a:cubicBezTo>
                <a:cubicBezTo>
                  <a:pt x="1322" y="646"/>
                  <a:pt x="1318" y="642"/>
                  <a:pt x="1314" y="642"/>
                </a:cubicBezTo>
                <a:close/>
                <a:moveTo>
                  <a:pt x="1314" y="666"/>
                </a:moveTo>
                <a:cubicBezTo>
                  <a:pt x="1309" y="666"/>
                  <a:pt x="1306" y="669"/>
                  <a:pt x="1306" y="674"/>
                </a:cubicBezTo>
                <a:cubicBezTo>
                  <a:pt x="1306" y="678"/>
                  <a:pt x="1309" y="682"/>
                  <a:pt x="1314" y="682"/>
                </a:cubicBezTo>
                <a:cubicBezTo>
                  <a:pt x="1318" y="682"/>
                  <a:pt x="1322" y="678"/>
                  <a:pt x="1322" y="674"/>
                </a:cubicBezTo>
                <a:cubicBezTo>
                  <a:pt x="1322" y="669"/>
                  <a:pt x="1318" y="666"/>
                  <a:pt x="1314" y="666"/>
                </a:cubicBezTo>
                <a:close/>
                <a:moveTo>
                  <a:pt x="1201" y="642"/>
                </a:moveTo>
                <a:cubicBezTo>
                  <a:pt x="1196" y="642"/>
                  <a:pt x="1193" y="646"/>
                  <a:pt x="1193" y="650"/>
                </a:cubicBezTo>
                <a:cubicBezTo>
                  <a:pt x="1193" y="655"/>
                  <a:pt x="1196" y="658"/>
                  <a:pt x="1201" y="658"/>
                </a:cubicBezTo>
                <a:cubicBezTo>
                  <a:pt x="1205" y="658"/>
                  <a:pt x="1209" y="655"/>
                  <a:pt x="1209" y="650"/>
                </a:cubicBezTo>
                <a:cubicBezTo>
                  <a:pt x="1209" y="646"/>
                  <a:pt x="1205" y="642"/>
                  <a:pt x="1201" y="642"/>
                </a:cubicBezTo>
                <a:close/>
                <a:moveTo>
                  <a:pt x="1201" y="666"/>
                </a:moveTo>
                <a:cubicBezTo>
                  <a:pt x="1196" y="666"/>
                  <a:pt x="1193" y="669"/>
                  <a:pt x="1193" y="674"/>
                </a:cubicBezTo>
                <a:cubicBezTo>
                  <a:pt x="1193" y="678"/>
                  <a:pt x="1196" y="682"/>
                  <a:pt x="1201" y="682"/>
                </a:cubicBezTo>
                <a:cubicBezTo>
                  <a:pt x="1205" y="682"/>
                  <a:pt x="1209" y="678"/>
                  <a:pt x="1209" y="674"/>
                </a:cubicBezTo>
                <a:cubicBezTo>
                  <a:pt x="1209" y="669"/>
                  <a:pt x="1205" y="666"/>
                  <a:pt x="1201" y="666"/>
                </a:cubicBezTo>
                <a:close/>
                <a:moveTo>
                  <a:pt x="1635" y="642"/>
                </a:moveTo>
                <a:cubicBezTo>
                  <a:pt x="1631" y="642"/>
                  <a:pt x="1627" y="646"/>
                  <a:pt x="1627" y="650"/>
                </a:cubicBezTo>
                <a:cubicBezTo>
                  <a:pt x="1627" y="655"/>
                  <a:pt x="1631" y="658"/>
                  <a:pt x="1635" y="658"/>
                </a:cubicBezTo>
                <a:cubicBezTo>
                  <a:pt x="1640" y="658"/>
                  <a:pt x="1643" y="655"/>
                  <a:pt x="1643" y="650"/>
                </a:cubicBezTo>
                <a:cubicBezTo>
                  <a:pt x="1643" y="646"/>
                  <a:pt x="1640" y="642"/>
                  <a:pt x="1635" y="642"/>
                </a:cubicBezTo>
                <a:close/>
                <a:moveTo>
                  <a:pt x="1635" y="666"/>
                </a:moveTo>
                <a:cubicBezTo>
                  <a:pt x="1631" y="666"/>
                  <a:pt x="1627" y="669"/>
                  <a:pt x="1627" y="674"/>
                </a:cubicBezTo>
                <a:cubicBezTo>
                  <a:pt x="1627" y="678"/>
                  <a:pt x="1631" y="682"/>
                  <a:pt x="1635" y="682"/>
                </a:cubicBezTo>
                <a:cubicBezTo>
                  <a:pt x="1640" y="682"/>
                  <a:pt x="1643" y="678"/>
                  <a:pt x="1643" y="674"/>
                </a:cubicBezTo>
                <a:cubicBezTo>
                  <a:pt x="1643" y="669"/>
                  <a:pt x="1640" y="666"/>
                  <a:pt x="1635" y="666"/>
                </a:cubicBezTo>
                <a:close/>
                <a:moveTo>
                  <a:pt x="1658" y="642"/>
                </a:moveTo>
                <a:cubicBezTo>
                  <a:pt x="1654" y="642"/>
                  <a:pt x="1650" y="646"/>
                  <a:pt x="1650" y="650"/>
                </a:cubicBezTo>
                <a:cubicBezTo>
                  <a:pt x="1650" y="655"/>
                  <a:pt x="1654" y="658"/>
                  <a:pt x="1658" y="658"/>
                </a:cubicBezTo>
                <a:cubicBezTo>
                  <a:pt x="1662" y="658"/>
                  <a:pt x="1666" y="655"/>
                  <a:pt x="1666" y="650"/>
                </a:cubicBezTo>
                <a:cubicBezTo>
                  <a:pt x="1666" y="646"/>
                  <a:pt x="1662" y="642"/>
                  <a:pt x="1658" y="642"/>
                </a:cubicBezTo>
                <a:close/>
                <a:moveTo>
                  <a:pt x="1658" y="666"/>
                </a:moveTo>
                <a:cubicBezTo>
                  <a:pt x="1654" y="666"/>
                  <a:pt x="1650" y="669"/>
                  <a:pt x="1650" y="674"/>
                </a:cubicBezTo>
                <a:cubicBezTo>
                  <a:pt x="1650" y="678"/>
                  <a:pt x="1654" y="682"/>
                  <a:pt x="1658" y="682"/>
                </a:cubicBezTo>
                <a:cubicBezTo>
                  <a:pt x="1662" y="682"/>
                  <a:pt x="1666" y="678"/>
                  <a:pt x="1666" y="674"/>
                </a:cubicBezTo>
                <a:cubicBezTo>
                  <a:pt x="1666" y="669"/>
                  <a:pt x="1662" y="666"/>
                  <a:pt x="1658" y="666"/>
                </a:cubicBezTo>
                <a:close/>
                <a:moveTo>
                  <a:pt x="1681" y="642"/>
                </a:moveTo>
                <a:cubicBezTo>
                  <a:pt x="1677" y="642"/>
                  <a:pt x="1673" y="646"/>
                  <a:pt x="1673" y="650"/>
                </a:cubicBezTo>
                <a:cubicBezTo>
                  <a:pt x="1673" y="655"/>
                  <a:pt x="1677" y="658"/>
                  <a:pt x="1681" y="658"/>
                </a:cubicBezTo>
                <a:cubicBezTo>
                  <a:pt x="1685" y="658"/>
                  <a:pt x="1689" y="655"/>
                  <a:pt x="1689" y="650"/>
                </a:cubicBezTo>
                <a:cubicBezTo>
                  <a:pt x="1689" y="646"/>
                  <a:pt x="1685" y="642"/>
                  <a:pt x="1681" y="642"/>
                </a:cubicBezTo>
                <a:close/>
                <a:moveTo>
                  <a:pt x="1681" y="666"/>
                </a:moveTo>
                <a:cubicBezTo>
                  <a:pt x="1677" y="666"/>
                  <a:pt x="1673" y="669"/>
                  <a:pt x="1673" y="674"/>
                </a:cubicBezTo>
                <a:cubicBezTo>
                  <a:pt x="1673" y="678"/>
                  <a:pt x="1677" y="682"/>
                  <a:pt x="1681" y="682"/>
                </a:cubicBezTo>
                <a:cubicBezTo>
                  <a:pt x="1685" y="682"/>
                  <a:pt x="1689" y="678"/>
                  <a:pt x="1689" y="674"/>
                </a:cubicBezTo>
                <a:cubicBezTo>
                  <a:pt x="1689" y="669"/>
                  <a:pt x="1685" y="666"/>
                  <a:pt x="1681" y="666"/>
                </a:cubicBezTo>
                <a:close/>
                <a:moveTo>
                  <a:pt x="1704" y="642"/>
                </a:moveTo>
                <a:cubicBezTo>
                  <a:pt x="1700" y="642"/>
                  <a:pt x="1696" y="646"/>
                  <a:pt x="1696" y="650"/>
                </a:cubicBezTo>
                <a:cubicBezTo>
                  <a:pt x="1696" y="655"/>
                  <a:pt x="1700" y="658"/>
                  <a:pt x="1704" y="658"/>
                </a:cubicBezTo>
                <a:cubicBezTo>
                  <a:pt x="1709" y="658"/>
                  <a:pt x="1712" y="655"/>
                  <a:pt x="1712" y="650"/>
                </a:cubicBezTo>
                <a:cubicBezTo>
                  <a:pt x="1712" y="646"/>
                  <a:pt x="1709" y="642"/>
                  <a:pt x="1704" y="642"/>
                </a:cubicBezTo>
                <a:close/>
                <a:moveTo>
                  <a:pt x="1704" y="666"/>
                </a:moveTo>
                <a:cubicBezTo>
                  <a:pt x="1700" y="666"/>
                  <a:pt x="1696" y="669"/>
                  <a:pt x="1696" y="674"/>
                </a:cubicBezTo>
                <a:cubicBezTo>
                  <a:pt x="1696" y="678"/>
                  <a:pt x="1700" y="682"/>
                  <a:pt x="1704" y="682"/>
                </a:cubicBezTo>
                <a:cubicBezTo>
                  <a:pt x="1709" y="682"/>
                  <a:pt x="1712" y="678"/>
                  <a:pt x="1712" y="674"/>
                </a:cubicBezTo>
                <a:cubicBezTo>
                  <a:pt x="1712" y="669"/>
                  <a:pt x="1709" y="666"/>
                  <a:pt x="1704" y="666"/>
                </a:cubicBezTo>
                <a:close/>
                <a:moveTo>
                  <a:pt x="1727" y="642"/>
                </a:moveTo>
                <a:cubicBezTo>
                  <a:pt x="1722" y="642"/>
                  <a:pt x="1719" y="646"/>
                  <a:pt x="1719" y="650"/>
                </a:cubicBezTo>
                <a:cubicBezTo>
                  <a:pt x="1719" y="655"/>
                  <a:pt x="1722" y="658"/>
                  <a:pt x="1727" y="658"/>
                </a:cubicBezTo>
                <a:cubicBezTo>
                  <a:pt x="1731" y="658"/>
                  <a:pt x="1735" y="655"/>
                  <a:pt x="1735" y="650"/>
                </a:cubicBezTo>
                <a:cubicBezTo>
                  <a:pt x="1735" y="646"/>
                  <a:pt x="1731" y="642"/>
                  <a:pt x="1727" y="642"/>
                </a:cubicBezTo>
                <a:close/>
                <a:moveTo>
                  <a:pt x="1727" y="666"/>
                </a:moveTo>
                <a:cubicBezTo>
                  <a:pt x="1722" y="666"/>
                  <a:pt x="1719" y="669"/>
                  <a:pt x="1719" y="674"/>
                </a:cubicBezTo>
                <a:cubicBezTo>
                  <a:pt x="1719" y="678"/>
                  <a:pt x="1722" y="682"/>
                  <a:pt x="1727" y="682"/>
                </a:cubicBezTo>
                <a:cubicBezTo>
                  <a:pt x="1731" y="682"/>
                  <a:pt x="1735" y="678"/>
                  <a:pt x="1735" y="674"/>
                </a:cubicBezTo>
                <a:cubicBezTo>
                  <a:pt x="1735" y="669"/>
                  <a:pt x="1731" y="666"/>
                  <a:pt x="1727" y="666"/>
                </a:cubicBezTo>
                <a:close/>
                <a:moveTo>
                  <a:pt x="1521" y="595"/>
                </a:moveTo>
                <a:cubicBezTo>
                  <a:pt x="1516" y="595"/>
                  <a:pt x="1513" y="599"/>
                  <a:pt x="1513" y="603"/>
                </a:cubicBezTo>
                <a:cubicBezTo>
                  <a:pt x="1513" y="608"/>
                  <a:pt x="1516" y="611"/>
                  <a:pt x="1521" y="611"/>
                </a:cubicBezTo>
                <a:cubicBezTo>
                  <a:pt x="1525" y="611"/>
                  <a:pt x="1529" y="608"/>
                  <a:pt x="1529" y="603"/>
                </a:cubicBezTo>
                <a:cubicBezTo>
                  <a:pt x="1529" y="599"/>
                  <a:pt x="1525" y="595"/>
                  <a:pt x="1521" y="595"/>
                </a:cubicBezTo>
                <a:close/>
                <a:moveTo>
                  <a:pt x="1521" y="618"/>
                </a:moveTo>
                <a:cubicBezTo>
                  <a:pt x="1516" y="618"/>
                  <a:pt x="1513" y="622"/>
                  <a:pt x="1513" y="626"/>
                </a:cubicBezTo>
                <a:cubicBezTo>
                  <a:pt x="1513" y="631"/>
                  <a:pt x="1516" y="634"/>
                  <a:pt x="1521" y="634"/>
                </a:cubicBezTo>
                <a:cubicBezTo>
                  <a:pt x="1525" y="634"/>
                  <a:pt x="1529" y="631"/>
                  <a:pt x="1529" y="626"/>
                </a:cubicBezTo>
                <a:cubicBezTo>
                  <a:pt x="1529" y="622"/>
                  <a:pt x="1525" y="618"/>
                  <a:pt x="1521" y="618"/>
                </a:cubicBezTo>
                <a:close/>
                <a:moveTo>
                  <a:pt x="1543" y="595"/>
                </a:moveTo>
                <a:cubicBezTo>
                  <a:pt x="1539" y="595"/>
                  <a:pt x="1535" y="599"/>
                  <a:pt x="1535" y="603"/>
                </a:cubicBezTo>
                <a:cubicBezTo>
                  <a:pt x="1535" y="608"/>
                  <a:pt x="1539" y="611"/>
                  <a:pt x="1543" y="611"/>
                </a:cubicBezTo>
                <a:cubicBezTo>
                  <a:pt x="1548" y="611"/>
                  <a:pt x="1551" y="608"/>
                  <a:pt x="1551" y="603"/>
                </a:cubicBezTo>
                <a:cubicBezTo>
                  <a:pt x="1551" y="599"/>
                  <a:pt x="1548" y="595"/>
                  <a:pt x="1543" y="595"/>
                </a:cubicBezTo>
                <a:close/>
                <a:moveTo>
                  <a:pt x="1543" y="618"/>
                </a:moveTo>
                <a:cubicBezTo>
                  <a:pt x="1539" y="618"/>
                  <a:pt x="1535" y="622"/>
                  <a:pt x="1535" y="626"/>
                </a:cubicBezTo>
                <a:cubicBezTo>
                  <a:pt x="1535" y="631"/>
                  <a:pt x="1539" y="634"/>
                  <a:pt x="1543" y="634"/>
                </a:cubicBezTo>
                <a:cubicBezTo>
                  <a:pt x="1548" y="634"/>
                  <a:pt x="1551" y="631"/>
                  <a:pt x="1551" y="626"/>
                </a:cubicBezTo>
                <a:cubicBezTo>
                  <a:pt x="1551" y="622"/>
                  <a:pt x="1548" y="618"/>
                  <a:pt x="1543" y="618"/>
                </a:cubicBezTo>
                <a:close/>
                <a:moveTo>
                  <a:pt x="1566" y="595"/>
                </a:moveTo>
                <a:cubicBezTo>
                  <a:pt x="1562" y="595"/>
                  <a:pt x="1558" y="599"/>
                  <a:pt x="1558" y="603"/>
                </a:cubicBezTo>
                <a:cubicBezTo>
                  <a:pt x="1558" y="608"/>
                  <a:pt x="1562" y="611"/>
                  <a:pt x="1566" y="611"/>
                </a:cubicBezTo>
                <a:cubicBezTo>
                  <a:pt x="1571" y="611"/>
                  <a:pt x="1574" y="608"/>
                  <a:pt x="1574" y="603"/>
                </a:cubicBezTo>
                <a:cubicBezTo>
                  <a:pt x="1574" y="599"/>
                  <a:pt x="1571" y="595"/>
                  <a:pt x="1566" y="595"/>
                </a:cubicBezTo>
                <a:close/>
                <a:moveTo>
                  <a:pt x="1566" y="618"/>
                </a:moveTo>
                <a:cubicBezTo>
                  <a:pt x="1562" y="618"/>
                  <a:pt x="1558" y="622"/>
                  <a:pt x="1558" y="626"/>
                </a:cubicBezTo>
                <a:cubicBezTo>
                  <a:pt x="1558" y="631"/>
                  <a:pt x="1562" y="634"/>
                  <a:pt x="1566" y="634"/>
                </a:cubicBezTo>
                <a:cubicBezTo>
                  <a:pt x="1571" y="634"/>
                  <a:pt x="1574" y="631"/>
                  <a:pt x="1574" y="626"/>
                </a:cubicBezTo>
                <a:cubicBezTo>
                  <a:pt x="1574" y="622"/>
                  <a:pt x="1571" y="618"/>
                  <a:pt x="1566" y="618"/>
                </a:cubicBezTo>
                <a:close/>
                <a:moveTo>
                  <a:pt x="1590" y="595"/>
                </a:moveTo>
                <a:cubicBezTo>
                  <a:pt x="1585" y="595"/>
                  <a:pt x="1582" y="599"/>
                  <a:pt x="1582" y="603"/>
                </a:cubicBezTo>
                <a:cubicBezTo>
                  <a:pt x="1582" y="608"/>
                  <a:pt x="1585" y="611"/>
                  <a:pt x="1590" y="611"/>
                </a:cubicBezTo>
                <a:cubicBezTo>
                  <a:pt x="1594" y="611"/>
                  <a:pt x="1598" y="608"/>
                  <a:pt x="1598" y="603"/>
                </a:cubicBezTo>
                <a:cubicBezTo>
                  <a:pt x="1598" y="599"/>
                  <a:pt x="1594" y="595"/>
                  <a:pt x="1590" y="595"/>
                </a:cubicBezTo>
                <a:close/>
                <a:moveTo>
                  <a:pt x="1590" y="618"/>
                </a:moveTo>
                <a:cubicBezTo>
                  <a:pt x="1585" y="618"/>
                  <a:pt x="1582" y="622"/>
                  <a:pt x="1582" y="626"/>
                </a:cubicBezTo>
                <a:cubicBezTo>
                  <a:pt x="1582" y="631"/>
                  <a:pt x="1585" y="634"/>
                  <a:pt x="1590" y="634"/>
                </a:cubicBezTo>
                <a:cubicBezTo>
                  <a:pt x="1594" y="634"/>
                  <a:pt x="1598" y="631"/>
                  <a:pt x="1598" y="626"/>
                </a:cubicBezTo>
                <a:cubicBezTo>
                  <a:pt x="1598" y="622"/>
                  <a:pt x="1594" y="618"/>
                  <a:pt x="1590" y="618"/>
                </a:cubicBezTo>
                <a:close/>
                <a:moveTo>
                  <a:pt x="1612" y="595"/>
                </a:moveTo>
                <a:cubicBezTo>
                  <a:pt x="1608" y="595"/>
                  <a:pt x="1604" y="599"/>
                  <a:pt x="1604" y="603"/>
                </a:cubicBezTo>
                <a:cubicBezTo>
                  <a:pt x="1604" y="608"/>
                  <a:pt x="1608" y="611"/>
                  <a:pt x="1612" y="611"/>
                </a:cubicBezTo>
                <a:cubicBezTo>
                  <a:pt x="1617" y="611"/>
                  <a:pt x="1620" y="608"/>
                  <a:pt x="1620" y="603"/>
                </a:cubicBezTo>
                <a:cubicBezTo>
                  <a:pt x="1620" y="599"/>
                  <a:pt x="1617" y="595"/>
                  <a:pt x="1612" y="595"/>
                </a:cubicBezTo>
                <a:close/>
                <a:moveTo>
                  <a:pt x="1612" y="618"/>
                </a:moveTo>
                <a:cubicBezTo>
                  <a:pt x="1608" y="618"/>
                  <a:pt x="1604" y="622"/>
                  <a:pt x="1604" y="626"/>
                </a:cubicBezTo>
                <a:cubicBezTo>
                  <a:pt x="1604" y="631"/>
                  <a:pt x="1608" y="634"/>
                  <a:pt x="1612" y="634"/>
                </a:cubicBezTo>
                <a:cubicBezTo>
                  <a:pt x="1617" y="634"/>
                  <a:pt x="1620" y="631"/>
                  <a:pt x="1620" y="626"/>
                </a:cubicBezTo>
                <a:cubicBezTo>
                  <a:pt x="1620" y="622"/>
                  <a:pt x="1617" y="618"/>
                  <a:pt x="1612" y="618"/>
                </a:cubicBezTo>
                <a:close/>
                <a:moveTo>
                  <a:pt x="1406" y="595"/>
                </a:moveTo>
                <a:cubicBezTo>
                  <a:pt x="1402" y="595"/>
                  <a:pt x="1398" y="599"/>
                  <a:pt x="1398" y="603"/>
                </a:cubicBezTo>
                <a:cubicBezTo>
                  <a:pt x="1398" y="608"/>
                  <a:pt x="1402" y="611"/>
                  <a:pt x="1406" y="611"/>
                </a:cubicBezTo>
                <a:cubicBezTo>
                  <a:pt x="1410" y="611"/>
                  <a:pt x="1414" y="608"/>
                  <a:pt x="1414" y="603"/>
                </a:cubicBezTo>
                <a:cubicBezTo>
                  <a:pt x="1414" y="599"/>
                  <a:pt x="1410" y="595"/>
                  <a:pt x="1406" y="595"/>
                </a:cubicBezTo>
                <a:close/>
                <a:moveTo>
                  <a:pt x="1406" y="618"/>
                </a:moveTo>
                <a:cubicBezTo>
                  <a:pt x="1402" y="618"/>
                  <a:pt x="1398" y="622"/>
                  <a:pt x="1398" y="626"/>
                </a:cubicBezTo>
                <a:cubicBezTo>
                  <a:pt x="1398" y="631"/>
                  <a:pt x="1402" y="634"/>
                  <a:pt x="1406" y="634"/>
                </a:cubicBezTo>
                <a:cubicBezTo>
                  <a:pt x="1410" y="634"/>
                  <a:pt x="1414" y="631"/>
                  <a:pt x="1414" y="626"/>
                </a:cubicBezTo>
                <a:cubicBezTo>
                  <a:pt x="1414" y="622"/>
                  <a:pt x="1410" y="618"/>
                  <a:pt x="1406" y="618"/>
                </a:cubicBezTo>
                <a:close/>
                <a:moveTo>
                  <a:pt x="1429" y="595"/>
                </a:moveTo>
                <a:cubicBezTo>
                  <a:pt x="1424" y="595"/>
                  <a:pt x="1421" y="599"/>
                  <a:pt x="1421" y="603"/>
                </a:cubicBezTo>
                <a:cubicBezTo>
                  <a:pt x="1421" y="608"/>
                  <a:pt x="1424" y="611"/>
                  <a:pt x="1429" y="611"/>
                </a:cubicBezTo>
                <a:cubicBezTo>
                  <a:pt x="1433" y="611"/>
                  <a:pt x="1437" y="608"/>
                  <a:pt x="1437" y="603"/>
                </a:cubicBezTo>
                <a:cubicBezTo>
                  <a:pt x="1437" y="599"/>
                  <a:pt x="1433" y="595"/>
                  <a:pt x="1429" y="595"/>
                </a:cubicBezTo>
                <a:close/>
                <a:moveTo>
                  <a:pt x="1429" y="618"/>
                </a:moveTo>
                <a:cubicBezTo>
                  <a:pt x="1424" y="618"/>
                  <a:pt x="1421" y="622"/>
                  <a:pt x="1421" y="626"/>
                </a:cubicBezTo>
                <a:cubicBezTo>
                  <a:pt x="1421" y="631"/>
                  <a:pt x="1424" y="634"/>
                  <a:pt x="1429" y="634"/>
                </a:cubicBezTo>
                <a:cubicBezTo>
                  <a:pt x="1433" y="634"/>
                  <a:pt x="1437" y="631"/>
                  <a:pt x="1437" y="626"/>
                </a:cubicBezTo>
                <a:cubicBezTo>
                  <a:pt x="1437" y="622"/>
                  <a:pt x="1433" y="618"/>
                  <a:pt x="1429" y="618"/>
                </a:cubicBezTo>
                <a:close/>
                <a:moveTo>
                  <a:pt x="1452" y="595"/>
                </a:moveTo>
                <a:cubicBezTo>
                  <a:pt x="1447" y="595"/>
                  <a:pt x="1444" y="599"/>
                  <a:pt x="1444" y="603"/>
                </a:cubicBezTo>
                <a:cubicBezTo>
                  <a:pt x="1444" y="608"/>
                  <a:pt x="1447" y="611"/>
                  <a:pt x="1452" y="611"/>
                </a:cubicBezTo>
                <a:cubicBezTo>
                  <a:pt x="1456" y="611"/>
                  <a:pt x="1460" y="608"/>
                  <a:pt x="1460" y="603"/>
                </a:cubicBezTo>
                <a:cubicBezTo>
                  <a:pt x="1460" y="599"/>
                  <a:pt x="1456" y="595"/>
                  <a:pt x="1452" y="595"/>
                </a:cubicBezTo>
                <a:close/>
                <a:moveTo>
                  <a:pt x="1452" y="618"/>
                </a:moveTo>
                <a:cubicBezTo>
                  <a:pt x="1447" y="618"/>
                  <a:pt x="1444" y="622"/>
                  <a:pt x="1444" y="626"/>
                </a:cubicBezTo>
                <a:cubicBezTo>
                  <a:pt x="1444" y="631"/>
                  <a:pt x="1447" y="634"/>
                  <a:pt x="1452" y="634"/>
                </a:cubicBezTo>
                <a:cubicBezTo>
                  <a:pt x="1456" y="634"/>
                  <a:pt x="1460" y="631"/>
                  <a:pt x="1460" y="626"/>
                </a:cubicBezTo>
                <a:cubicBezTo>
                  <a:pt x="1460" y="622"/>
                  <a:pt x="1456" y="618"/>
                  <a:pt x="1452" y="618"/>
                </a:cubicBezTo>
                <a:close/>
                <a:moveTo>
                  <a:pt x="1475" y="611"/>
                </a:moveTo>
                <a:cubicBezTo>
                  <a:pt x="1479" y="611"/>
                  <a:pt x="1483" y="608"/>
                  <a:pt x="1483" y="603"/>
                </a:cubicBezTo>
                <a:cubicBezTo>
                  <a:pt x="1483" y="599"/>
                  <a:pt x="1479" y="595"/>
                  <a:pt x="1475" y="595"/>
                </a:cubicBezTo>
                <a:cubicBezTo>
                  <a:pt x="1471" y="595"/>
                  <a:pt x="1467" y="599"/>
                  <a:pt x="1467" y="603"/>
                </a:cubicBezTo>
                <a:cubicBezTo>
                  <a:pt x="1467" y="608"/>
                  <a:pt x="1471" y="611"/>
                  <a:pt x="1475" y="611"/>
                </a:cubicBezTo>
                <a:close/>
                <a:moveTo>
                  <a:pt x="1475" y="634"/>
                </a:moveTo>
                <a:cubicBezTo>
                  <a:pt x="1479" y="634"/>
                  <a:pt x="1483" y="631"/>
                  <a:pt x="1483" y="626"/>
                </a:cubicBezTo>
                <a:cubicBezTo>
                  <a:pt x="1483" y="622"/>
                  <a:pt x="1479" y="618"/>
                  <a:pt x="1475" y="618"/>
                </a:cubicBezTo>
                <a:cubicBezTo>
                  <a:pt x="1471" y="618"/>
                  <a:pt x="1467" y="622"/>
                  <a:pt x="1467" y="626"/>
                </a:cubicBezTo>
                <a:cubicBezTo>
                  <a:pt x="1467" y="631"/>
                  <a:pt x="1471" y="634"/>
                  <a:pt x="1475" y="634"/>
                </a:cubicBezTo>
                <a:close/>
                <a:moveTo>
                  <a:pt x="1498" y="595"/>
                </a:moveTo>
                <a:cubicBezTo>
                  <a:pt x="1493" y="595"/>
                  <a:pt x="1490" y="599"/>
                  <a:pt x="1490" y="603"/>
                </a:cubicBezTo>
                <a:cubicBezTo>
                  <a:pt x="1490" y="608"/>
                  <a:pt x="1493" y="611"/>
                  <a:pt x="1498" y="611"/>
                </a:cubicBezTo>
                <a:cubicBezTo>
                  <a:pt x="1502" y="611"/>
                  <a:pt x="1506" y="608"/>
                  <a:pt x="1506" y="603"/>
                </a:cubicBezTo>
                <a:cubicBezTo>
                  <a:pt x="1506" y="599"/>
                  <a:pt x="1502" y="595"/>
                  <a:pt x="1498" y="595"/>
                </a:cubicBezTo>
                <a:close/>
                <a:moveTo>
                  <a:pt x="1498" y="618"/>
                </a:moveTo>
                <a:cubicBezTo>
                  <a:pt x="1493" y="618"/>
                  <a:pt x="1490" y="622"/>
                  <a:pt x="1490" y="626"/>
                </a:cubicBezTo>
                <a:cubicBezTo>
                  <a:pt x="1490" y="631"/>
                  <a:pt x="1493" y="634"/>
                  <a:pt x="1498" y="634"/>
                </a:cubicBezTo>
                <a:cubicBezTo>
                  <a:pt x="1502" y="634"/>
                  <a:pt x="1506" y="631"/>
                  <a:pt x="1506" y="626"/>
                </a:cubicBezTo>
                <a:cubicBezTo>
                  <a:pt x="1506" y="622"/>
                  <a:pt x="1502" y="618"/>
                  <a:pt x="1498" y="618"/>
                </a:cubicBezTo>
                <a:close/>
                <a:moveTo>
                  <a:pt x="1337" y="595"/>
                </a:moveTo>
                <a:cubicBezTo>
                  <a:pt x="1332" y="595"/>
                  <a:pt x="1329" y="599"/>
                  <a:pt x="1329" y="603"/>
                </a:cubicBezTo>
                <a:cubicBezTo>
                  <a:pt x="1329" y="608"/>
                  <a:pt x="1332" y="611"/>
                  <a:pt x="1337" y="611"/>
                </a:cubicBezTo>
                <a:cubicBezTo>
                  <a:pt x="1341" y="611"/>
                  <a:pt x="1345" y="608"/>
                  <a:pt x="1345" y="603"/>
                </a:cubicBezTo>
                <a:cubicBezTo>
                  <a:pt x="1345" y="599"/>
                  <a:pt x="1341" y="595"/>
                  <a:pt x="1337" y="595"/>
                </a:cubicBezTo>
                <a:close/>
                <a:moveTo>
                  <a:pt x="1337" y="618"/>
                </a:moveTo>
                <a:cubicBezTo>
                  <a:pt x="1332" y="618"/>
                  <a:pt x="1329" y="622"/>
                  <a:pt x="1329" y="626"/>
                </a:cubicBezTo>
                <a:cubicBezTo>
                  <a:pt x="1329" y="631"/>
                  <a:pt x="1332" y="634"/>
                  <a:pt x="1337" y="634"/>
                </a:cubicBezTo>
                <a:cubicBezTo>
                  <a:pt x="1341" y="634"/>
                  <a:pt x="1345" y="631"/>
                  <a:pt x="1345" y="626"/>
                </a:cubicBezTo>
                <a:cubicBezTo>
                  <a:pt x="1345" y="622"/>
                  <a:pt x="1341" y="618"/>
                  <a:pt x="1337" y="618"/>
                </a:cubicBezTo>
                <a:close/>
                <a:moveTo>
                  <a:pt x="1359" y="595"/>
                </a:moveTo>
                <a:cubicBezTo>
                  <a:pt x="1355" y="595"/>
                  <a:pt x="1351" y="599"/>
                  <a:pt x="1351" y="603"/>
                </a:cubicBezTo>
                <a:cubicBezTo>
                  <a:pt x="1351" y="608"/>
                  <a:pt x="1355" y="611"/>
                  <a:pt x="1359" y="611"/>
                </a:cubicBezTo>
                <a:cubicBezTo>
                  <a:pt x="1364" y="611"/>
                  <a:pt x="1367" y="608"/>
                  <a:pt x="1367" y="603"/>
                </a:cubicBezTo>
                <a:cubicBezTo>
                  <a:pt x="1367" y="599"/>
                  <a:pt x="1364" y="595"/>
                  <a:pt x="1359" y="595"/>
                </a:cubicBezTo>
                <a:close/>
                <a:moveTo>
                  <a:pt x="1359" y="618"/>
                </a:moveTo>
                <a:cubicBezTo>
                  <a:pt x="1355" y="618"/>
                  <a:pt x="1351" y="622"/>
                  <a:pt x="1351" y="626"/>
                </a:cubicBezTo>
                <a:cubicBezTo>
                  <a:pt x="1351" y="631"/>
                  <a:pt x="1355" y="634"/>
                  <a:pt x="1359" y="634"/>
                </a:cubicBezTo>
                <a:cubicBezTo>
                  <a:pt x="1364" y="634"/>
                  <a:pt x="1367" y="631"/>
                  <a:pt x="1367" y="626"/>
                </a:cubicBezTo>
                <a:cubicBezTo>
                  <a:pt x="1367" y="622"/>
                  <a:pt x="1364" y="618"/>
                  <a:pt x="1359" y="618"/>
                </a:cubicBezTo>
                <a:close/>
                <a:moveTo>
                  <a:pt x="1382" y="595"/>
                </a:moveTo>
                <a:cubicBezTo>
                  <a:pt x="1378" y="595"/>
                  <a:pt x="1374" y="599"/>
                  <a:pt x="1374" y="603"/>
                </a:cubicBezTo>
                <a:cubicBezTo>
                  <a:pt x="1374" y="608"/>
                  <a:pt x="1378" y="611"/>
                  <a:pt x="1382" y="611"/>
                </a:cubicBezTo>
                <a:cubicBezTo>
                  <a:pt x="1387" y="611"/>
                  <a:pt x="1390" y="608"/>
                  <a:pt x="1390" y="603"/>
                </a:cubicBezTo>
                <a:cubicBezTo>
                  <a:pt x="1390" y="599"/>
                  <a:pt x="1387" y="595"/>
                  <a:pt x="1382" y="595"/>
                </a:cubicBezTo>
                <a:close/>
                <a:moveTo>
                  <a:pt x="1382" y="618"/>
                </a:moveTo>
                <a:cubicBezTo>
                  <a:pt x="1378" y="618"/>
                  <a:pt x="1374" y="622"/>
                  <a:pt x="1374" y="626"/>
                </a:cubicBezTo>
                <a:cubicBezTo>
                  <a:pt x="1374" y="631"/>
                  <a:pt x="1378" y="634"/>
                  <a:pt x="1382" y="634"/>
                </a:cubicBezTo>
                <a:cubicBezTo>
                  <a:pt x="1387" y="634"/>
                  <a:pt x="1390" y="631"/>
                  <a:pt x="1390" y="626"/>
                </a:cubicBezTo>
                <a:cubicBezTo>
                  <a:pt x="1390" y="622"/>
                  <a:pt x="1387" y="618"/>
                  <a:pt x="1382" y="618"/>
                </a:cubicBezTo>
                <a:close/>
                <a:moveTo>
                  <a:pt x="1222" y="595"/>
                </a:moveTo>
                <a:cubicBezTo>
                  <a:pt x="1218" y="595"/>
                  <a:pt x="1214" y="599"/>
                  <a:pt x="1214" y="603"/>
                </a:cubicBezTo>
                <a:cubicBezTo>
                  <a:pt x="1214" y="608"/>
                  <a:pt x="1218" y="611"/>
                  <a:pt x="1222" y="611"/>
                </a:cubicBezTo>
                <a:cubicBezTo>
                  <a:pt x="1227" y="611"/>
                  <a:pt x="1230" y="608"/>
                  <a:pt x="1230" y="603"/>
                </a:cubicBezTo>
                <a:cubicBezTo>
                  <a:pt x="1230" y="599"/>
                  <a:pt x="1227" y="595"/>
                  <a:pt x="1222" y="595"/>
                </a:cubicBezTo>
                <a:close/>
                <a:moveTo>
                  <a:pt x="1222" y="618"/>
                </a:moveTo>
                <a:cubicBezTo>
                  <a:pt x="1218" y="618"/>
                  <a:pt x="1214" y="622"/>
                  <a:pt x="1214" y="626"/>
                </a:cubicBezTo>
                <a:cubicBezTo>
                  <a:pt x="1214" y="631"/>
                  <a:pt x="1218" y="634"/>
                  <a:pt x="1222" y="634"/>
                </a:cubicBezTo>
                <a:cubicBezTo>
                  <a:pt x="1227" y="634"/>
                  <a:pt x="1230" y="631"/>
                  <a:pt x="1230" y="626"/>
                </a:cubicBezTo>
                <a:cubicBezTo>
                  <a:pt x="1230" y="622"/>
                  <a:pt x="1227" y="618"/>
                  <a:pt x="1222" y="618"/>
                </a:cubicBezTo>
                <a:close/>
                <a:moveTo>
                  <a:pt x="1245" y="595"/>
                </a:moveTo>
                <a:cubicBezTo>
                  <a:pt x="1240" y="595"/>
                  <a:pt x="1237" y="599"/>
                  <a:pt x="1237" y="603"/>
                </a:cubicBezTo>
                <a:cubicBezTo>
                  <a:pt x="1237" y="608"/>
                  <a:pt x="1240" y="611"/>
                  <a:pt x="1245" y="611"/>
                </a:cubicBezTo>
                <a:cubicBezTo>
                  <a:pt x="1249" y="611"/>
                  <a:pt x="1253" y="608"/>
                  <a:pt x="1253" y="603"/>
                </a:cubicBezTo>
                <a:cubicBezTo>
                  <a:pt x="1253" y="599"/>
                  <a:pt x="1249" y="595"/>
                  <a:pt x="1245" y="595"/>
                </a:cubicBezTo>
                <a:close/>
                <a:moveTo>
                  <a:pt x="1245" y="618"/>
                </a:moveTo>
                <a:cubicBezTo>
                  <a:pt x="1240" y="618"/>
                  <a:pt x="1237" y="622"/>
                  <a:pt x="1237" y="626"/>
                </a:cubicBezTo>
                <a:cubicBezTo>
                  <a:pt x="1237" y="631"/>
                  <a:pt x="1240" y="634"/>
                  <a:pt x="1245" y="634"/>
                </a:cubicBezTo>
                <a:cubicBezTo>
                  <a:pt x="1249" y="634"/>
                  <a:pt x="1253" y="631"/>
                  <a:pt x="1253" y="626"/>
                </a:cubicBezTo>
                <a:cubicBezTo>
                  <a:pt x="1253" y="622"/>
                  <a:pt x="1249" y="618"/>
                  <a:pt x="1245" y="618"/>
                </a:cubicBezTo>
                <a:close/>
                <a:moveTo>
                  <a:pt x="1268" y="595"/>
                </a:moveTo>
                <a:cubicBezTo>
                  <a:pt x="1263" y="595"/>
                  <a:pt x="1260" y="599"/>
                  <a:pt x="1260" y="603"/>
                </a:cubicBezTo>
                <a:cubicBezTo>
                  <a:pt x="1260" y="608"/>
                  <a:pt x="1263" y="611"/>
                  <a:pt x="1268" y="611"/>
                </a:cubicBezTo>
                <a:cubicBezTo>
                  <a:pt x="1272" y="611"/>
                  <a:pt x="1276" y="608"/>
                  <a:pt x="1276" y="603"/>
                </a:cubicBezTo>
                <a:cubicBezTo>
                  <a:pt x="1276" y="599"/>
                  <a:pt x="1272" y="595"/>
                  <a:pt x="1268" y="595"/>
                </a:cubicBezTo>
                <a:close/>
                <a:moveTo>
                  <a:pt x="1268" y="618"/>
                </a:moveTo>
                <a:cubicBezTo>
                  <a:pt x="1263" y="618"/>
                  <a:pt x="1260" y="622"/>
                  <a:pt x="1260" y="626"/>
                </a:cubicBezTo>
                <a:cubicBezTo>
                  <a:pt x="1260" y="631"/>
                  <a:pt x="1263" y="634"/>
                  <a:pt x="1268" y="634"/>
                </a:cubicBezTo>
                <a:cubicBezTo>
                  <a:pt x="1272" y="634"/>
                  <a:pt x="1276" y="631"/>
                  <a:pt x="1276" y="626"/>
                </a:cubicBezTo>
                <a:cubicBezTo>
                  <a:pt x="1276" y="622"/>
                  <a:pt x="1272" y="618"/>
                  <a:pt x="1268" y="618"/>
                </a:cubicBezTo>
                <a:close/>
                <a:moveTo>
                  <a:pt x="1291" y="595"/>
                </a:moveTo>
                <a:cubicBezTo>
                  <a:pt x="1287" y="595"/>
                  <a:pt x="1283" y="599"/>
                  <a:pt x="1283" y="603"/>
                </a:cubicBezTo>
                <a:cubicBezTo>
                  <a:pt x="1283" y="608"/>
                  <a:pt x="1287" y="611"/>
                  <a:pt x="1291" y="611"/>
                </a:cubicBezTo>
                <a:cubicBezTo>
                  <a:pt x="1295" y="611"/>
                  <a:pt x="1299" y="608"/>
                  <a:pt x="1299" y="603"/>
                </a:cubicBezTo>
                <a:cubicBezTo>
                  <a:pt x="1299" y="599"/>
                  <a:pt x="1295" y="595"/>
                  <a:pt x="1291" y="595"/>
                </a:cubicBezTo>
                <a:close/>
                <a:moveTo>
                  <a:pt x="1291" y="618"/>
                </a:moveTo>
                <a:cubicBezTo>
                  <a:pt x="1287" y="618"/>
                  <a:pt x="1283" y="622"/>
                  <a:pt x="1283" y="626"/>
                </a:cubicBezTo>
                <a:cubicBezTo>
                  <a:pt x="1283" y="631"/>
                  <a:pt x="1287" y="634"/>
                  <a:pt x="1291" y="634"/>
                </a:cubicBezTo>
                <a:cubicBezTo>
                  <a:pt x="1295" y="634"/>
                  <a:pt x="1299" y="631"/>
                  <a:pt x="1299" y="626"/>
                </a:cubicBezTo>
                <a:cubicBezTo>
                  <a:pt x="1299" y="622"/>
                  <a:pt x="1295" y="618"/>
                  <a:pt x="1291" y="618"/>
                </a:cubicBezTo>
                <a:close/>
                <a:moveTo>
                  <a:pt x="1314" y="595"/>
                </a:moveTo>
                <a:cubicBezTo>
                  <a:pt x="1309" y="595"/>
                  <a:pt x="1306" y="599"/>
                  <a:pt x="1306" y="603"/>
                </a:cubicBezTo>
                <a:cubicBezTo>
                  <a:pt x="1306" y="608"/>
                  <a:pt x="1309" y="611"/>
                  <a:pt x="1314" y="611"/>
                </a:cubicBezTo>
                <a:cubicBezTo>
                  <a:pt x="1318" y="611"/>
                  <a:pt x="1322" y="608"/>
                  <a:pt x="1322" y="603"/>
                </a:cubicBezTo>
                <a:cubicBezTo>
                  <a:pt x="1322" y="599"/>
                  <a:pt x="1318" y="595"/>
                  <a:pt x="1314" y="595"/>
                </a:cubicBezTo>
                <a:close/>
                <a:moveTo>
                  <a:pt x="1314" y="618"/>
                </a:moveTo>
                <a:cubicBezTo>
                  <a:pt x="1309" y="618"/>
                  <a:pt x="1306" y="622"/>
                  <a:pt x="1306" y="626"/>
                </a:cubicBezTo>
                <a:cubicBezTo>
                  <a:pt x="1306" y="631"/>
                  <a:pt x="1309" y="634"/>
                  <a:pt x="1314" y="634"/>
                </a:cubicBezTo>
                <a:cubicBezTo>
                  <a:pt x="1318" y="634"/>
                  <a:pt x="1322" y="631"/>
                  <a:pt x="1322" y="626"/>
                </a:cubicBezTo>
                <a:cubicBezTo>
                  <a:pt x="1322" y="622"/>
                  <a:pt x="1318" y="618"/>
                  <a:pt x="1314" y="618"/>
                </a:cubicBezTo>
                <a:close/>
                <a:moveTo>
                  <a:pt x="1201" y="618"/>
                </a:moveTo>
                <a:cubicBezTo>
                  <a:pt x="1196" y="618"/>
                  <a:pt x="1193" y="622"/>
                  <a:pt x="1193" y="626"/>
                </a:cubicBezTo>
                <a:cubicBezTo>
                  <a:pt x="1193" y="631"/>
                  <a:pt x="1196" y="634"/>
                  <a:pt x="1201" y="634"/>
                </a:cubicBezTo>
                <a:cubicBezTo>
                  <a:pt x="1205" y="634"/>
                  <a:pt x="1209" y="631"/>
                  <a:pt x="1209" y="626"/>
                </a:cubicBezTo>
                <a:cubicBezTo>
                  <a:pt x="1209" y="622"/>
                  <a:pt x="1205" y="618"/>
                  <a:pt x="1201" y="618"/>
                </a:cubicBezTo>
                <a:close/>
                <a:moveTo>
                  <a:pt x="1635" y="595"/>
                </a:moveTo>
                <a:cubicBezTo>
                  <a:pt x="1631" y="595"/>
                  <a:pt x="1627" y="599"/>
                  <a:pt x="1627" y="603"/>
                </a:cubicBezTo>
                <a:cubicBezTo>
                  <a:pt x="1627" y="608"/>
                  <a:pt x="1631" y="611"/>
                  <a:pt x="1635" y="611"/>
                </a:cubicBezTo>
                <a:cubicBezTo>
                  <a:pt x="1640" y="611"/>
                  <a:pt x="1643" y="608"/>
                  <a:pt x="1643" y="603"/>
                </a:cubicBezTo>
                <a:cubicBezTo>
                  <a:pt x="1643" y="599"/>
                  <a:pt x="1640" y="595"/>
                  <a:pt x="1635" y="595"/>
                </a:cubicBezTo>
                <a:close/>
                <a:moveTo>
                  <a:pt x="1635" y="618"/>
                </a:moveTo>
                <a:cubicBezTo>
                  <a:pt x="1631" y="618"/>
                  <a:pt x="1627" y="622"/>
                  <a:pt x="1627" y="626"/>
                </a:cubicBezTo>
                <a:cubicBezTo>
                  <a:pt x="1627" y="631"/>
                  <a:pt x="1631" y="634"/>
                  <a:pt x="1635" y="634"/>
                </a:cubicBezTo>
                <a:cubicBezTo>
                  <a:pt x="1640" y="634"/>
                  <a:pt x="1643" y="631"/>
                  <a:pt x="1643" y="626"/>
                </a:cubicBezTo>
                <a:cubicBezTo>
                  <a:pt x="1643" y="622"/>
                  <a:pt x="1640" y="618"/>
                  <a:pt x="1635" y="618"/>
                </a:cubicBezTo>
                <a:close/>
                <a:moveTo>
                  <a:pt x="1658" y="595"/>
                </a:moveTo>
                <a:cubicBezTo>
                  <a:pt x="1654" y="595"/>
                  <a:pt x="1650" y="599"/>
                  <a:pt x="1650" y="603"/>
                </a:cubicBezTo>
                <a:cubicBezTo>
                  <a:pt x="1650" y="608"/>
                  <a:pt x="1654" y="611"/>
                  <a:pt x="1658" y="611"/>
                </a:cubicBezTo>
                <a:cubicBezTo>
                  <a:pt x="1662" y="611"/>
                  <a:pt x="1666" y="608"/>
                  <a:pt x="1666" y="603"/>
                </a:cubicBezTo>
                <a:cubicBezTo>
                  <a:pt x="1666" y="599"/>
                  <a:pt x="1662" y="595"/>
                  <a:pt x="1658" y="595"/>
                </a:cubicBezTo>
                <a:close/>
                <a:moveTo>
                  <a:pt x="1658" y="618"/>
                </a:moveTo>
                <a:cubicBezTo>
                  <a:pt x="1654" y="618"/>
                  <a:pt x="1650" y="622"/>
                  <a:pt x="1650" y="626"/>
                </a:cubicBezTo>
                <a:cubicBezTo>
                  <a:pt x="1650" y="631"/>
                  <a:pt x="1654" y="634"/>
                  <a:pt x="1658" y="634"/>
                </a:cubicBezTo>
                <a:cubicBezTo>
                  <a:pt x="1662" y="634"/>
                  <a:pt x="1666" y="631"/>
                  <a:pt x="1666" y="626"/>
                </a:cubicBezTo>
                <a:cubicBezTo>
                  <a:pt x="1666" y="622"/>
                  <a:pt x="1662" y="618"/>
                  <a:pt x="1658" y="618"/>
                </a:cubicBezTo>
                <a:close/>
                <a:moveTo>
                  <a:pt x="1681" y="595"/>
                </a:moveTo>
                <a:cubicBezTo>
                  <a:pt x="1677" y="595"/>
                  <a:pt x="1673" y="599"/>
                  <a:pt x="1673" y="603"/>
                </a:cubicBezTo>
                <a:cubicBezTo>
                  <a:pt x="1673" y="608"/>
                  <a:pt x="1677" y="611"/>
                  <a:pt x="1681" y="611"/>
                </a:cubicBezTo>
                <a:cubicBezTo>
                  <a:pt x="1685" y="611"/>
                  <a:pt x="1689" y="608"/>
                  <a:pt x="1689" y="603"/>
                </a:cubicBezTo>
                <a:cubicBezTo>
                  <a:pt x="1689" y="599"/>
                  <a:pt x="1685" y="595"/>
                  <a:pt x="1681" y="595"/>
                </a:cubicBezTo>
                <a:close/>
                <a:moveTo>
                  <a:pt x="1681" y="618"/>
                </a:moveTo>
                <a:cubicBezTo>
                  <a:pt x="1677" y="618"/>
                  <a:pt x="1673" y="622"/>
                  <a:pt x="1673" y="626"/>
                </a:cubicBezTo>
                <a:cubicBezTo>
                  <a:pt x="1673" y="631"/>
                  <a:pt x="1677" y="634"/>
                  <a:pt x="1681" y="634"/>
                </a:cubicBezTo>
                <a:cubicBezTo>
                  <a:pt x="1685" y="634"/>
                  <a:pt x="1689" y="631"/>
                  <a:pt x="1689" y="626"/>
                </a:cubicBezTo>
                <a:cubicBezTo>
                  <a:pt x="1689" y="622"/>
                  <a:pt x="1685" y="618"/>
                  <a:pt x="1681" y="618"/>
                </a:cubicBezTo>
                <a:close/>
                <a:moveTo>
                  <a:pt x="1704" y="595"/>
                </a:moveTo>
                <a:cubicBezTo>
                  <a:pt x="1700" y="595"/>
                  <a:pt x="1696" y="599"/>
                  <a:pt x="1696" y="603"/>
                </a:cubicBezTo>
                <a:cubicBezTo>
                  <a:pt x="1696" y="608"/>
                  <a:pt x="1700" y="611"/>
                  <a:pt x="1704" y="611"/>
                </a:cubicBezTo>
                <a:cubicBezTo>
                  <a:pt x="1709" y="611"/>
                  <a:pt x="1712" y="608"/>
                  <a:pt x="1712" y="603"/>
                </a:cubicBezTo>
                <a:cubicBezTo>
                  <a:pt x="1712" y="599"/>
                  <a:pt x="1709" y="595"/>
                  <a:pt x="1704" y="595"/>
                </a:cubicBezTo>
                <a:close/>
                <a:moveTo>
                  <a:pt x="1521" y="573"/>
                </a:moveTo>
                <a:cubicBezTo>
                  <a:pt x="1516" y="573"/>
                  <a:pt x="1513" y="577"/>
                  <a:pt x="1513" y="581"/>
                </a:cubicBezTo>
                <a:cubicBezTo>
                  <a:pt x="1513" y="586"/>
                  <a:pt x="1516" y="589"/>
                  <a:pt x="1521" y="589"/>
                </a:cubicBezTo>
                <a:cubicBezTo>
                  <a:pt x="1525" y="589"/>
                  <a:pt x="1529" y="586"/>
                  <a:pt x="1529" y="581"/>
                </a:cubicBezTo>
                <a:cubicBezTo>
                  <a:pt x="1529" y="577"/>
                  <a:pt x="1525" y="573"/>
                  <a:pt x="1521" y="573"/>
                </a:cubicBezTo>
                <a:close/>
                <a:moveTo>
                  <a:pt x="1543" y="573"/>
                </a:moveTo>
                <a:cubicBezTo>
                  <a:pt x="1539" y="573"/>
                  <a:pt x="1535" y="577"/>
                  <a:pt x="1535" y="581"/>
                </a:cubicBezTo>
                <a:cubicBezTo>
                  <a:pt x="1535" y="586"/>
                  <a:pt x="1539" y="589"/>
                  <a:pt x="1543" y="589"/>
                </a:cubicBezTo>
                <a:cubicBezTo>
                  <a:pt x="1548" y="589"/>
                  <a:pt x="1551" y="586"/>
                  <a:pt x="1551" y="581"/>
                </a:cubicBezTo>
                <a:cubicBezTo>
                  <a:pt x="1551" y="577"/>
                  <a:pt x="1548" y="573"/>
                  <a:pt x="1543" y="573"/>
                </a:cubicBezTo>
                <a:close/>
                <a:moveTo>
                  <a:pt x="1566" y="573"/>
                </a:moveTo>
                <a:cubicBezTo>
                  <a:pt x="1562" y="573"/>
                  <a:pt x="1558" y="577"/>
                  <a:pt x="1558" y="581"/>
                </a:cubicBezTo>
                <a:cubicBezTo>
                  <a:pt x="1558" y="586"/>
                  <a:pt x="1562" y="589"/>
                  <a:pt x="1566" y="589"/>
                </a:cubicBezTo>
                <a:cubicBezTo>
                  <a:pt x="1571" y="589"/>
                  <a:pt x="1574" y="586"/>
                  <a:pt x="1574" y="581"/>
                </a:cubicBezTo>
                <a:cubicBezTo>
                  <a:pt x="1574" y="577"/>
                  <a:pt x="1571" y="573"/>
                  <a:pt x="1566" y="573"/>
                </a:cubicBezTo>
                <a:close/>
                <a:moveTo>
                  <a:pt x="1590" y="573"/>
                </a:moveTo>
                <a:cubicBezTo>
                  <a:pt x="1585" y="573"/>
                  <a:pt x="1582" y="577"/>
                  <a:pt x="1582" y="581"/>
                </a:cubicBezTo>
                <a:cubicBezTo>
                  <a:pt x="1582" y="586"/>
                  <a:pt x="1585" y="589"/>
                  <a:pt x="1590" y="589"/>
                </a:cubicBezTo>
                <a:cubicBezTo>
                  <a:pt x="1594" y="589"/>
                  <a:pt x="1598" y="586"/>
                  <a:pt x="1598" y="581"/>
                </a:cubicBezTo>
                <a:cubicBezTo>
                  <a:pt x="1598" y="577"/>
                  <a:pt x="1594" y="573"/>
                  <a:pt x="1590" y="573"/>
                </a:cubicBezTo>
                <a:close/>
                <a:moveTo>
                  <a:pt x="1612" y="573"/>
                </a:moveTo>
                <a:cubicBezTo>
                  <a:pt x="1608" y="573"/>
                  <a:pt x="1604" y="577"/>
                  <a:pt x="1604" y="581"/>
                </a:cubicBezTo>
                <a:cubicBezTo>
                  <a:pt x="1604" y="586"/>
                  <a:pt x="1608" y="589"/>
                  <a:pt x="1612" y="589"/>
                </a:cubicBezTo>
                <a:cubicBezTo>
                  <a:pt x="1617" y="589"/>
                  <a:pt x="1620" y="586"/>
                  <a:pt x="1620" y="581"/>
                </a:cubicBezTo>
                <a:cubicBezTo>
                  <a:pt x="1620" y="577"/>
                  <a:pt x="1617" y="573"/>
                  <a:pt x="1612" y="573"/>
                </a:cubicBezTo>
                <a:close/>
                <a:moveTo>
                  <a:pt x="1406" y="573"/>
                </a:moveTo>
                <a:cubicBezTo>
                  <a:pt x="1402" y="573"/>
                  <a:pt x="1398" y="577"/>
                  <a:pt x="1398" y="581"/>
                </a:cubicBezTo>
                <a:cubicBezTo>
                  <a:pt x="1398" y="586"/>
                  <a:pt x="1402" y="589"/>
                  <a:pt x="1406" y="589"/>
                </a:cubicBezTo>
                <a:cubicBezTo>
                  <a:pt x="1410" y="589"/>
                  <a:pt x="1414" y="586"/>
                  <a:pt x="1414" y="581"/>
                </a:cubicBezTo>
                <a:cubicBezTo>
                  <a:pt x="1414" y="577"/>
                  <a:pt x="1410" y="573"/>
                  <a:pt x="1406" y="573"/>
                </a:cubicBezTo>
                <a:close/>
                <a:moveTo>
                  <a:pt x="1429" y="573"/>
                </a:moveTo>
                <a:cubicBezTo>
                  <a:pt x="1424" y="573"/>
                  <a:pt x="1421" y="577"/>
                  <a:pt x="1421" y="581"/>
                </a:cubicBezTo>
                <a:cubicBezTo>
                  <a:pt x="1421" y="586"/>
                  <a:pt x="1424" y="589"/>
                  <a:pt x="1429" y="589"/>
                </a:cubicBezTo>
                <a:cubicBezTo>
                  <a:pt x="1433" y="589"/>
                  <a:pt x="1437" y="586"/>
                  <a:pt x="1437" y="581"/>
                </a:cubicBezTo>
                <a:cubicBezTo>
                  <a:pt x="1437" y="577"/>
                  <a:pt x="1433" y="573"/>
                  <a:pt x="1429" y="573"/>
                </a:cubicBezTo>
                <a:close/>
                <a:moveTo>
                  <a:pt x="1452" y="573"/>
                </a:moveTo>
                <a:cubicBezTo>
                  <a:pt x="1447" y="573"/>
                  <a:pt x="1444" y="577"/>
                  <a:pt x="1444" y="581"/>
                </a:cubicBezTo>
                <a:cubicBezTo>
                  <a:pt x="1444" y="586"/>
                  <a:pt x="1447" y="589"/>
                  <a:pt x="1452" y="589"/>
                </a:cubicBezTo>
                <a:cubicBezTo>
                  <a:pt x="1456" y="589"/>
                  <a:pt x="1460" y="586"/>
                  <a:pt x="1460" y="581"/>
                </a:cubicBezTo>
                <a:cubicBezTo>
                  <a:pt x="1460" y="577"/>
                  <a:pt x="1456" y="573"/>
                  <a:pt x="1452" y="573"/>
                </a:cubicBezTo>
                <a:close/>
                <a:moveTo>
                  <a:pt x="1475" y="589"/>
                </a:moveTo>
                <a:cubicBezTo>
                  <a:pt x="1479" y="589"/>
                  <a:pt x="1483" y="586"/>
                  <a:pt x="1483" y="581"/>
                </a:cubicBezTo>
                <a:cubicBezTo>
                  <a:pt x="1483" y="577"/>
                  <a:pt x="1479" y="573"/>
                  <a:pt x="1475" y="573"/>
                </a:cubicBezTo>
                <a:cubicBezTo>
                  <a:pt x="1471" y="573"/>
                  <a:pt x="1467" y="577"/>
                  <a:pt x="1467" y="581"/>
                </a:cubicBezTo>
                <a:cubicBezTo>
                  <a:pt x="1467" y="586"/>
                  <a:pt x="1471" y="589"/>
                  <a:pt x="1475" y="589"/>
                </a:cubicBezTo>
                <a:close/>
                <a:moveTo>
                  <a:pt x="1498" y="573"/>
                </a:moveTo>
                <a:cubicBezTo>
                  <a:pt x="1493" y="573"/>
                  <a:pt x="1490" y="577"/>
                  <a:pt x="1490" y="581"/>
                </a:cubicBezTo>
                <a:cubicBezTo>
                  <a:pt x="1490" y="586"/>
                  <a:pt x="1493" y="589"/>
                  <a:pt x="1498" y="589"/>
                </a:cubicBezTo>
                <a:cubicBezTo>
                  <a:pt x="1502" y="589"/>
                  <a:pt x="1506" y="586"/>
                  <a:pt x="1506" y="581"/>
                </a:cubicBezTo>
                <a:cubicBezTo>
                  <a:pt x="1506" y="577"/>
                  <a:pt x="1502" y="573"/>
                  <a:pt x="1498" y="573"/>
                </a:cubicBezTo>
                <a:close/>
                <a:moveTo>
                  <a:pt x="1337" y="573"/>
                </a:moveTo>
                <a:cubicBezTo>
                  <a:pt x="1332" y="573"/>
                  <a:pt x="1329" y="577"/>
                  <a:pt x="1329" y="581"/>
                </a:cubicBezTo>
                <a:cubicBezTo>
                  <a:pt x="1329" y="586"/>
                  <a:pt x="1332" y="589"/>
                  <a:pt x="1337" y="589"/>
                </a:cubicBezTo>
                <a:cubicBezTo>
                  <a:pt x="1341" y="589"/>
                  <a:pt x="1345" y="586"/>
                  <a:pt x="1345" y="581"/>
                </a:cubicBezTo>
                <a:cubicBezTo>
                  <a:pt x="1345" y="577"/>
                  <a:pt x="1341" y="573"/>
                  <a:pt x="1337" y="573"/>
                </a:cubicBezTo>
                <a:close/>
                <a:moveTo>
                  <a:pt x="1359" y="573"/>
                </a:moveTo>
                <a:cubicBezTo>
                  <a:pt x="1355" y="573"/>
                  <a:pt x="1351" y="577"/>
                  <a:pt x="1351" y="581"/>
                </a:cubicBezTo>
                <a:cubicBezTo>
                  <a:pt x="1351" y="586"/>
                  <a:pt x="1355" y="589"/>
                  <a:pt x="1359" y="589"/>
                </a:cubicBezTo>
                <a:cubicBezTo>
                  <a:pt x="1364" y="589"/>
                  <a:pt x="1367" y="586"/>
                  <a:pt x="1367" y="581"/>
                </a:cubicBezTo>
                <a:cubicBezTo>
                  <a:pt x="1367" y="577"/>
                  <a:pt x="1364" y="573"/>
                  <a:pt x="1359" y="573"/>
                </a:cubicBezTo>
                <a:close/>
                <a:moveTo>
                  <a:pt x="1382" y="573"/>
                </a:moveTo>
                <a:cubicBezTo>
                  <a:pt x="1378" y="573"/>
                  <a:pt x="1374" y="577"/>
                  <a:pt x="1374" y="581"/>
                </a:cubicBezTo>
                <a:cubicBezTo>
                  <a:pt x="1374" y="586"/>
                  <a:pt x="1378" y="589"/>
                  <a:pt x="1382" y="589"/>
                </a:cubicBezTo>
                <a:cubicBezTo>
                  <a:pt x="1387" y="589"/>
                  <a:pt x="1390" y="586"/>
                  <a:pt x="1390" y="581"/>
                </a:cubicBezTo>
                <a:cubicBezTo>
                  <a:pt x="1390" y="577"/>
                  <a:pt x="1387" y="573"/>
                  <a:pt x="1382" y="573"/>
                </a:cubicBezTo>
                <a:close/>
                <a:moveTo>
                  <a:pt x="1222" y="573"/>
                </a:moveTo>
                <a:cubicBezTo>
                  <a:pt x="1218" y="573"/>
                  <a:pt x="1214" y="577"/>
                  <a:pt x="1214" y="581"/>
                </a:cubicBezTo>
                <a:cubicBezTo>
                  <a:pt x="1214" y="586"/>
                  <a:pt x="1218" y="589"/>
                  <a:pt x="1222" y="589"/>
                </a:cubicBezTo>
                <a:cubicBezTo>
                  <a:pt x="1227" y="589"/>
                  <a:pt x="1230" y="586"/>
                  <a:pt x="1230" y="581"/>
                </a:cubicBezTo>
                <a:cubicBezTo>
                  <a:pt x="1230" y="577"/>
                  <a:pt x="1227" y="573"/>
                  <a:pt x="1222" y="573"/>
                </a:cubicBezTo>
                <a:close/>
                <a:moveTo>
                  <a:pt x="1245" y="573"/>
                </a:moveTo>
                <a:cubicBezTo>
                  <a:pt x="1240" y="573"/>
                  <a:pt x="1237" y="577"/>
                  <a:pt x="1237" y="581"/>
                </a:cubicBezTo>
                <a:cubicBezTo>
                  <a:pt x="1237" y="586"/>
                  <a:pt x="1240" y="589"/>
                  <a:pt x="1245" y="589"/>
                </a:cubicBezTo>
                <a:cubicBezTo>
                  <a:pt x="1249" y="589"/>
                  <a:pt x="1253" y="586"/>
                  <a:pt x="1253" y="581"/>
                </a:cubicBezTo>
                <a:cubicBezTo>
                  <a:pt x="1253" y="577"/>
                  <a:pt x="1249" y="573"/>
                  <a:pt x="1245" y="573"/>
                </a:cubicBezTo>
                <a:close/>
                <a:moveTo>
                  <a:pt x="1268" y="573"/>
                </a:moveTo>
                <a:cubicBezTo>
                  <a:pt x="1263" y="573"/>
                  <a:pt x="1260" y="577"/>
                  <a:pt x="1260" y="581"/>
                </a:cubicBezTo>
                <a:cubicBezTo>
                  <a:pt x="1260" y="586"/>
                  <a:pt x="1263" y="589"/>
                  <a:pt x="1268" y="589"/>
                </a:cubicBezTo>
                <a:cubicBezTo>
                  <a:pt x="1272" y="589"/>
                  <a:pt x="1276" y="586"/>
                  <a:pt x="1276" y="581"/>
                </a:cubicBezTo>
                <a:cubicBezTo>
                  <a:pt x="1276" y="577"/>
                  <a:pt x="1272" y="573"/>
                  <a:pt x="1268" y="573"/>
                </a:cubicBezTo>
                <a:close/>
                <a:moveTo>
                  <a:pt x="1291" y="573"/>
                </a:moveTo>
                <a:cubicBezTo>
                  <a:pt x="1287" y="573"/>
                  <a:pt x="1283" y="577"/>
                  <a:pt x="1283" y="581"/>
                </a:cubicBezTo>
                <a:cubicBezTo>
                  <a:pt x="1283" y="586"/>
                  <a:pt x="1287" y="589"/>
                  <a:pt x="1291" y="589"/>
                </a:cubicBezTo>
                <a:cubicBezTo>
                  <a:pt x="1295" y="589"/>
                  <a:pt x="1299" y="586"/>
                  <a:pt x="1299" y="581"/>
                </a:cubicBezTo>
                <a:cubicBezTo>
                  <a:pt x="1299" y="577"/>
                  <a:pt x="1295" y="573"/>
                  <a:pt x="1291" y="573"/>
                </a:cubicBezTo>
                <a:close/>
                <a:moveTo>
                  <a:pt x="1314" y="573"/>
                </a:moveTo>
                <a:cubicBezTo>
                  <a:pt x="1309" y="573"/>
                  <a:pt x="1306" y="577"/>
                  <a:pt x="1306" y="581"/>
                </a:cubicBezTo>
                <a:cubicBezTo>
                  <a:pt x="1306" y="586"/>
                  <a:pt x="1309" y="589"/>
                  <a:pt x="1314" y="589"/>
                </a:cubicBezTo>
                <a:cubicBezTo>
                  <a:pt x="1318" y="589"/>
                  <a:pt x="1322" y="586"/>
                  <a:pt x="1322" y="581"/>
                </a:cubicBezTo>
                <a:cubicBezTo>
                  <a:pt x="1322" y="577"/>
                  <a:pt x="1318" y="573"/>
                  <a:pt x="1314" y="573"/>
                </a:cubicBezTo>
                <a:close/>
                <a:moveTo>
                  <a:pt x="1130" y="115"/>
                </a:moveTo>
                <a:cubicBezTo>
                  <a:pt x="1126" y="115"/>
                  <a:pt x="1122" y="118"/>
                  <a:pt x="1122" y="123"/>
                </a:cubicBezTo>
                <a:cubicBezTo>
                  <a:pt x="1122" y="127"/>
                  <a:pt x="1126" y="131"/>
                  <a:pt x="1130" y="131"/>
                </a:cubicBezTo>
                <a:cubicBezTo>
                  <a:pt x="1135" y="131"/>
                  <a:pt x="1138" y="127"/>
                  <a:pt x="1138" y="123"/>
                </a:cubicBezTo>
                <a:cubicBezTo>
                  <a:pt x="1138" y="118"/>
                  <a:pt x="1135" y="115"/>
                  <a:pt x="1130" y="115"/>
                </a:cubicBezTo>
                <a:close/>
                <a:moveTo>
                  <a:pt x="1153" y="115"/>
                </a:moveTo>
                <a:cubicBezTo>
                  <a:pt x="1149" y="115"/>
                  <a:pt x="1145" y="118"/>
                  <a:pt x="1145" y="123"/>
                </a:cubicBezTo>
                <a:cubicBezTo>
                  <a:pt x="1145" y="127"/>
                  <a:pt x="1149" y="131"/>
                  <a:pt x="1153" y="131"/>
                </a:cubicBezTo>
                <a:cubicBezTo>
                  <a:pt x="1158" y="131"/>
                  <a:pt x="1161" y="127"/>
                  <a:pt x="1161" y="123"/>
                </a:cubicBezTo>
                <a:cubicBezTo>
                  <a:pt x="1161" y="118"/>
                  <a:pt x="1158" y="115"/>
                  <a:pt x="1153" y="115"/>
                </a:cubicBezTo>
                <a:close/>
                <a:moveTo>
                  <a:pt x="1176" y="115"/>
                </a:moveTo>
                <a:cubicBezTo>
                  <a:pt x="1172" y="115"/>
                  <a:pt x="1168" y="118"/>
                  <a:pt x="1168" y="123"/>
                </a:cubicBezTo>
                <a:cubicBezTo>
                  <a:pt x="1168" y="127"/>
                  <a:pt x="1172" y="131"/>
                  <a:pt x="1176" y="131"/>
                </a:cubicBezTo>
                <a:cubicBezTo>
                  <a:pt x="1181" y="131"/>
                  <a:pt x="1184" y="127"/>
                  <a:pt x="1184" y="123"/>
                </a:cubicBezTo>
                <a:cubicBezTo>
                  <a:pt x="1184" y="118"/>
                  <a:pt x="1181" y="115"/>
                  <a:pt x="1176" y="115"/>
                </a:cubicBezTo>
                <a:close/>
                <a:moveTo>
                  <a:pt x="1061" y="131"/>
                </a:moveTo>
                <a:cubicBezTo>
                  <a:pt x="1065" y="131"/>
                  <a:pt x="1069" y="127"/>
                  <a:pt x="1069" y="123"/>
                </a:cubicBezTo>
                <a:cubicBezTo>
                  <a:pt x="1069" y="118"/>
                  <a:pt x="1065" y="115"/>
                  <a:pt x="1061" y="115"/>
                </a:cubicBezTo>
                <a:cubicBezTo>
                  <a:pt x="1057" y="115"/>
                  <a:pt x="1053" y="118"/>
                  <a:pt x="1053" y="123"/>
                </a:cubicBezTo>
                <a:cubicBezTo>
                  <a:pt x="1053" y="127"/>
                  <a:pt x="1057" y="131"/>
                  <a:pt x="1061" y="131"/>
                </a:cubicBezTo>
                <a:close/>
                <a:moveTo>
                  <a:pt x="1092" y="123"/>
                </a:moveTo>
                <a:cubicBezTo>
                  <a:pt x="1092" y="118"/>
                  <a:pt x="1088" y="115"/>
                  <a:pt x="1084" y="115"/>
                </a:cubicBezTo>
                <a:cubicBezTo>
                  <a:pt x="1079" y="115"/>
                  <a:pt x="1076" y="118"/>
                  <a:pt x="1076" y="123"/>
                </a:cubicBezTo>
                <a:cubicBezTo>
                  <a:pt x="1076" y="127"/>
                  <a:pt x="1079" y="131"/>
                  <a:pt x="1084" y="131"/>
                </a:cubicBezTo>
                <a:cubicBezTo>
                  <a:pt x="1088" y="131"/>
                  <a:pt x="1092" y="127"/>
                  <a:pt x="1092" y="123"/>
                </a:cubicBezTo>
                <a:close/>
                <a:moveTo>
                  <a:pt x="1115" y="123"/>
                </a:moveTo>
                <a:cubicBezTo>
                  <a:pt x="1115" y="118"/>
                  <a:pt x="1111" y="115"/>
                  <a:pt x="1107" y="115"/>
                </a:cubicBezTo>
                <a:cubicBezTo>
                  <a:pt x="1102" y="115"/>
                  <a:pt x="1099" y="118"/>
                  <a:pt x="1099" y="123"/>
                </a:cubicBezTo>
                <a:cubicBezTo>
                  <a:pt x="1099" y="127"/>
                  <a:pt x="1102" y="131"/>
                  <a:pt x="1107" y="131"/>
                </a:cubicBezTo>
                <a:cubicBezTo>
                  <a:pt x="1111" y="131"/>
                  <a:pt x="1115" y="127"/>
                  <a:pt x="1115" y="123"/>
                </a:cubicBezTo>
                <a:close/>
                <a:moveTo>
                  <a:pt x="992" y="131"/>
                </a:moveTo>
                <a:cubicBezTo>
                  <a:pt x="997" y="131"/>
                  <a:pt x="1000" y="127"/>
                  <a:pt x="1000" y="123"/>
                </a:cubicBezTo>
                <a:cubicBezTo>
                  <a:pt x="1000" y="118"/>
                  <a:pt x="997" y="115"/>
                  <a:pt x="992" y="115"/>
                </a:cubicBezTo>
                <a:cubicBezTo>
                  <a:pt x="988" y="115"/>
                  <a:pt x="984" y="118"/>
                  <a:pt x="984" y="123"/>
                </a:cubicBezTo>
                <a:cubicBezTo>
                  <a:pt x="984" y="127"/>
                  <a:pt x="988" y="131"/>
                  <a:pt x="992" y="131"/>
                </a:cubicBezTo>
                <a:close/>
                <a:moveTo>
                  <a:pt x="1015" y="131"/>
                </a:moveTo>
                <a:cubicBezTo>
                  <a:pt x="1020" y="131"/>
                  <a:pt x="1023" y="127"/>
                  <a:pt x="1023" y="123"/>
                </a:cubicBezTo>
                <a:cubicBezTo>
                  <a:pt x="1023" y="118"/>
                  <a:pt x="1020" y="115"/>
                  <a:pt x="1015" y="115"/>
                </a:cubicBezTo>
                <a:cubicBezTo>
                  <a:pt x="1011" y="115"/>
                  <a:pt x="1007" y="118"/>
                  <a:pt x="1007" y="123"/>
                </a:cubicBezTo>
                <a:cubicBezTo>
                  <a:pt x="1007" y="127"/>
                  <a:pt x="1011" y="131"/>
                  <a:pt x="1015" y="131"/>
                </a:cubicBezTo>
                <a:close/>
                <a:moveTo>
                  <a:pt x="1038" y="131"/>
                </a:moveTo>
                <a:cubicBezTo>
                  <a:pt x="1043" y="131"/>
                  <a:pt x="1046" y="127"/>
                  <a:pt x="1046" y="123"/>
                </a:cubicBezTo>
                <a:cubicBezTo>
                  <a:pt x="1046" y="118"/>
                  <a:pt x="1043" y="115"/>
                  <a:pt x="1038" y="115"/>
                </a:cubicBezTo>
                <a:cubicBezTo>
                  <a:pt x="1034" y="115"/>
                  <a:pt x="1030" y="118"/>
                  <a:pt x="1030" y="123"/>
                </a:cubicBezTo>
                <a:cubicBezTo>
                  <a:pt x="1030" y="127"/>
                  <a:pt x="1034" y="131"/>
                  <a:pt x="1038" y="131"/>
                </a:cubicBezTo>
                <a:close/>
                <a:moveTo>
                  <a:pt x="1086" y="138"/>
                </a:moveTo>
                <a:cubicBezTo>
                  <a:pt x="1082" y="138"/>
                  <a:pt x="1078" y="142"/>
                  <a:pt x="1078" y="146"/>
                </a:cubicBezTo>
                <a:cubicBezTo>
                  <a:pt x="1078" y="151"/>
                  <a:pt x="1082" y="154"/>
                  <a:pt x="1086" y="154"/>
                </a:cubicBezTo>
                <a:cubicBezTo>
                  <a:pt x="1091" y="154"/>
                  <a:pt x="1094" y="151"/>
                  <a:pt x="1094" y="146"/>
                </a:cubicBezTo>
                <a:cubicBezTo>
                  <a:pt x="1094" y="142"/>
                  <a:pt x="1091" y="138"/>
                  <a:pt x="1086" y="138"/>
                </a:cubicBezTo>
                <a:close/>
                <a:moveTo>
                  <a:pt x="1109" y="138"/>
                </a:moveTo>
                <a:cubicBezTo>
                  <a:pt x="1105" y="138"/>
                  <a:pt x="1101" y="142"/>
                  <a:pt x="1101" y="146"/>
                </a:cubicBezTo>
                <a:cubicBezTo>
                  <a:pt x="1101" y="151"/>
                  <a:pt x="1105" y="154"/>
                  <a:pt x="1109" y="154"/>
                </a:cubicBezTo>
                <a:cubicBezTo>
                  <a:pt x="1114" y="154"/>
                  <a:pt x="1117" y="151"/>
                  <a:pt x="1117" y="146"/>
                </a:cubicBezTo>
                <a:cubicBezTo>
                  <a:pt x="1117" y="142"/>
                  <a:pt x="1114" y="138"/>
                  <a:pt x="1109" y="138"/>
                </a:cubicBezTo>
                <a:close/>
                <a:moveTo>
                  <a:pt x="1017" y="138"/>
                </a:moveTo>
                <a:cubicBezTo>
                  <a:pt x="1013" y="138"/>
                  <a:pt x="1009" y="142"/>
                  <a:pt x="1009" y="146"/>
                </a:cubicBezTo>
                <a:cubicBezTo>
                  <a:pt x="1009" y="151"/>
                  <a:pt x="1013" y="154"/>
                  <a:pt x="1017" y="154"/>
                </a:cubicBezTo>
                <a:cubicBezTo>
                  <a:pt x="1021" y="154"/>
                  <a:pt x="1025" y="151"/>
                  <a:pt x="1025" y="146"/>
                </a:cubicBezTo>
                <a:cubicBezTo>
                  <a:pt x="1025" y="142"/>
                  <a:pt x="1021" y="138"/>
                  <a:pt x="1017" y="138"/>
                </a:cubicBezTo>
                <a:close/>
                <a:moveTo>
                  <a:pt x="1040" y="138"/>
                </a:moveTo>
                <a:cubicBezTo>
                  <a:pt x="1035" y="138"/>
                  <a:pt x="1032" y="142"/>
                  <a:pt x="1032" y="146"/>
                </a:cubicBezTo>
                <a:cubicBezTo>
                  <a:pt x="1032" y="151"/>
                  <a:pt x="1035" y="154"/>
                  <a:pt x="1040" y="154"/>
                </a:cubicBezTo>
                <a:cubicBezTo>
                  <a:pt x="1044" y="154"/>
                  <a:pt x="1048" y="151"/>
                  <a:pt x="1048" y="146"/>
                </a:cubicBezTo>
                <a:cubicBezTo>
                  <a:pt x="1048" y="142"/>
                  <a:pt x="1044" y="138"/>
                  <a:pt x="1040" y="138"/>
                </a:cubicBezTo>
                <a:close/>
                <a:moveTo>
                  <a:pt x="1063" y="138"/>
                </a:moveTo>
                <a:cubicBezTo>
                  <a:pt x="1058" y="138"/>
                  <a:pt x="1055" y="142"/>
                  <a:pt x="1055" y="146"/>
                </a:cubicBezTo>
                <a:cubicBezTo>
                  <a:pt x="1055" y="151"/>
                  <a:pt x="1058" y="154"/>
                  <a:pt x="1063" y="154"/>
                </a:cubicBezTo>
                <a:cubicBezTo>
                  <a:pt x="1067" y="154"/>
                  <a:pt x="1071" y="151"/>
                  <a:pt x="1071" y="146"/>
                </a:cubicBezTo>
                <a:cubicBezTo>
                  <a:pt x="1071" y="142"/>
                  <a:pt x="1067" y="138"/>
                  <a:pt x="1063" y="138"/>
                </a:cubicBezTo>
                <a:close/>
                <a:moveTo>
                  <a:pt x="971" y="138"/>
                </a:moveTo>
                <a:cubicBezTo>
                  <a:pt x="967" y="138"/>
                  <a:pt x="963" y="142"/>
                  <a:pt x="963" y="146"/>
                </a:cubicBezTo>
                <a:cubicBezTo>
                  <a:pt x="963" y="151"/>
                  <a:pt x="967" y="154"/>
                  <a:pt x="971" y="154"/>
                </a:cubicBezTo>
                <a:cubicBezTo>
                  <a:pt x="976" y="154"/>
                  <a:pt x="979" y="151"/>
                  <a:pt x="979" y="146"/>
                </a:cubicBezTo>
                <a:cubicBezTo>
                  <a:pt x="979" y="142"/>
                  <a:pt x="976" y="138"/>
                  <a:pt x="971" y="138"/>
                </a:cubicBezTo>
                <a:close/>
                <a:moveTo>
                  <a:pt x="994" y="138"/>
                </a:moveTo>
                <a:cubicBezTo>
                  <a:pt x="990" y="138"/>
                  <a:pt x="986" y="142"/>
                  <a:pt x="986" y="146"/>
                </a:cubicBezTo>
                <a:cubicBezTo>
                  <a:pt x="986" y="151"/>
                  <a:pt x="990" y="154"/>
                  <a:pt x="994" y="154"/>
                </a:cubicBezTo>
                <a:cubicBezTo>
                  <a:pt x="999" y="154"/>
                  <a:pt x="1002" y="151"/>
                  <a:pt x="1002" y="146"/>
                </a:cubicBezTo>
                <a:cubicBezTo>
                  <a:pt x="1002" y="142"/>
                  <a:pt x="999" y="138"/>
                  <a:pt x="994" y="138"/>
                </a:cubicBezTo>
                <a:close/>
                <a:moveTo>
                  <a:pt x="1017" y="162"/>
                </a:moveTo>
                <a:cubicBezTo>
                  <a:pt x="1013" y="162"/>
                  <a:pt x="1009" y="166"/>
                  <a:pt x="1009" y="170"/>
                </a:cubicBezTo>
                <a:cubicBezTo>
                  <a:pt x="1009" y="175"/>
                  <a:pt x="1013" y="178"/>
                  <a:pt x="1017" y="178"/>
                </a:cubicBezTo>
                <a:cubicBezTo>
                  <a:pt x="1021" y="178"/>
                  <a:pt x="1025" y="175"/>
                  <a:pt x="1025" y="170"/>
                </a:cubicBezTo>
                <a:cubicBezTo>
                  <a:pt x="1025" y="166"/>
                  <a:pt x="1021" y="162"/>
                  <a:pt x="1017" y="162"/>
                </a:cubicBezTo>
                <a:close/>
                <a:moveTo>
                  <a:pt x="1040" y="162"/>
                </a:moveTo>
                <a:cubicBezTo>
                  <a:pt x="1035" y="162"/>
                  <a:pt x="1032" y="166"/>
                  <a:pt x="1032" y="170"/>
                </a:cubicBezTo>
                <a:cubicBezTo>
                  <a:pt x="1032" y="175"/>
                  <a:pt x="1035" y="178"/>
                  <a:pt x="1040" y="178"/>
                </a:cubicBezTo>
                <a:cubicBezTo>
                  <a:pt x="1044" y="178"/>
                  <a:pt x="1048" y="175"/>
                  <a:pt x="1048" y="170"/>
                </a:cubicBezTo>
                <a:cubicBezTo>
                  <a:pt x="1048" y="166"/>
                  <a:pt x="1044" y="162"/>
                  <a:pt x="1040" y="162"/>
                </a:cubicBezTo>
                <a:close/>
                <a:moveTo>
                  <a:pt x="971" y="162"/>
                </a:moveTo>
                <a:cubicBezTo>
                  <a:pt x="967" y="162"/>
                  <a:pt x="963" y="166"/>
                  <a:pt x="963" y="170"/>
                </a:cubicBezTo>
                <a:cubicBezTo>
                  <a:pt x="963" y="175"/>
                  <a:pt x="967" y="178"/>
                  <a:pt x="971" y="178"/>
                </a:cubicBezTo>
                <a:cubicBezTo>
                  <a:pt x="976" y="178"/>
                  <a:pt x="979" y="175"/>
                  <a:pt x="979" y="170"/>
                </a:cubicBezTo>
                <a:cubicBezTo>
                  <a:pt x="979" y="166"/>
                  <a:pt x="976" y="162"/>
                  <a:pt x="971" y="162"/>
                </a:cubicBezTo>
                <a:close/>
                <a:moveTo>
                  <a:pt x="994" y="162"/>
                </a:moveTo>
                <a:cubicBezTo>
                  <a:pt x="990" y="162"/>
                  <a:pt x="986" y="166"/>
                  <a:pt x="986" y="170"/>
                </a:cubicBezTo>
                <a:cubicBezTo>
                  <a:pt x="986" y="175"/>
                  <a:pt x="990" y="178"/>
                  <a:pt x="994" y="178"/>
                </a:cubicBezTo>
                <a:cubicBezTo>
                  <a:pt x="999" y="178"/>
                  <a:pt x="1002" y="175"/>
                  <a:pt x="1002" y="170"/>
                </a:cubicBezTo>
                <a:cubicBezTo>
                  <a:pt x="1002" y="166"/>
                  <a:pt x="999" y="162"/>
                  <a:pt x="994" y="162"/>
                </a:cubicBezTo>
                <a:close/>
                <a:moveTo>
                  <a:pt x="1017" y="184"/>
                </a:moveTo>
                <a:cubicBezTo>
                  <a:pt x="1013" y="184"/>
                  <a:pt x="1009" y="187"/>
                  <a:pt x="1009" y="192"/>
                </a:cubicBezTo>
                <a:cubicBezTo>
                  <a:pt x="1009" y="196"/>
                  <a:pt x="1013" y="200"/>
                  <a:pt x="1017" y="200"/>
                </a:cubicBezTo>
                <a:cubicBezTo>
                  <a:pt x="1021" y="200"/>
                  <a:pt x="1025" y="196"/>
                  <a:pt x="1025" y="192"/>
                </a:cubicBezTo>
                <a:cubicBezTo>
                  <a:pt x="1025" y="187"/>
                  <a:pt x="1021" y="184"/>
                  <a:pt x="1017" y="184"/>
                </a:cubicBezTo>
                <a:close/>
                <a:moveTo>
                  <a:pt x="971" y="184"/>
                </a:moveTo>
                <a:cubicBezTo>
                  <a:pt x="967" y="184"/>
                  <a:pt x="963" y="187"/>
                  <a:pt x="963" y="192"/>
                </a:cubicBezTo>
                <a:cubicBezTo>
                  <a:pt x="963" y="196"/>
                  <a:pt x="967" y="200"/>
                  <a:pt x="971" y="200"/>
                </a:cubicBezTo>
                <a:cubicBezTo>
                  <a:pt x="976" y="200"/>
                  <a:pt x="979" y="196"/>
                  <a:pt x="979" y="192"/>
                </a:cubicBezTo>
                <a:cubicBezTo>
                  <a:pt x="979" y="187"/>
                  <a:pt x="976" y="184"/>
                  <a:pt x="971" y="184"/>
                </a:cubicBezTo>
                <a:close/>
                <a:moveTo>
                  <a:pt x="994" y="184"/>
                </a:moveTo>
                <a:cubicBezTo>
                  <a:pt x="990" y="184"/>
                  <a:pt x="986" y="187"/>
                  <a:pt x="986" y="192"/>
                </a:cubicBezTo>
                <a:cubicBezTo>
                  <a:pt x="986" y="196"/>
                  <a:pt x="990" y="200"/>
                  <a:pt x="994" y="200"/>
                </a:cubicBezTo>
                <a:cubicBezTo>
                  <a:pt x="999" y="200"/>
                  <a:pt x="1002" y="196"/>
                  <a:pt x="1002" y="192"/>
                </a:cubicBezTo>
                <a:cubicBezTo>
                  <a:pt x="1002" y="187"/>
                  <a:pt x="999" y="184"/>
                  <a:pt x="994" y="184"/>
                </a:cubicBezTo>
                <a:close/>
                <a:moveTo>
                  <a:pt x="994" y="207"/>
                </a:moveTo>
                <a:cubicBezTo>
                  <a:pt x="990" y="207"/>
                  <a:pt x="986" y="210"/>
                  <a:pt x="986" y="215"/>
                </a:cubicBezTo>
                <a:cubicBezTo>
                  <a:pt x="986" y="219"/>
                  <a:pt x="990" y="223"/>
                  <a:pt x="994" y="223"/>
                </a:cubicBezTo>
                <a:cubicBezTo>
                  <a:pt x="999" y="223"/>
                  <a:pt x="1002" y="219"/>
                  <a:pt x="1002" y="215"/>
                </a:cubicBezTo>
                <a:cubicBezTo>
                  <a:pt x="1002" y="210"/>
                  <a:pt x="999" y="207"/>
                  <a:pt x="994" y="207"/>
                </a:cubicBezTo>
                <a:close/>
                <a:moveTo>
                  <a:pt x="1130" y="69"/>
                </a:moveTo>
                <a:cubicBezTo>
                  <a:pt x="1126" y="69"/>
                  <a:pt x="1122" y="73"/>
                  <a:pt x="1122" y="77"/>
                </a:cubicBezTo>
                <a:cubicBezTo>
                  <a:pt x="1122" y="82"/>
                  <a:pt x="1126" y="85"/>
                  <a:pt x="1130" y="85"/>
                </a:cubicBezTo>
                <a:cubicBezTo>
                  <a:pt x="1135" y="85"/>
                  <a:pt x="1138" y="82"/>
                  <a:pt x="1138" y="77"/>
                </a:cubicBezTo>
                <a:cubicBezTo>
                  <a:pt x="1138" y="73"/>
                  <a:pt x="1135" y="69"/>
                  <a:pt x="1130" y="69"/>
                </a:cubicBezTo>
                <a:close/>
                <a:moveTo>
                  <a:pt x="1130" y="93"/>
                </a:moveTo>
                <a:cubicBezTo>
                  <a:pt x="1126" y="93"/>
                  <a:pt x="1122" y="96"/>
                  <a:pt x="1122" y="101"/>
                </a:cubicBezTo>
                <a:cubicBezTo>
                  <a:pt x="1122" y="105"/>
                  <a:pt x="1126" y="109"/>
                  <a:pt x="1130" y="109"/>
                </a:cubicBezTo>
                <a:cubicBezTo>
                  <a:pt x="1135" y="109"/>
                  <a:pt x="1138" y="105"/>
                  <a:pt x="1138" y="101"/>
                </a:cubicBezTo>
                <a:cubicBezTo>
                  <a:pt x="1138" y="96"/>
                  <a:pt x="1135" y="93"/>
                  <a:pt x="1130" y="93"/>
                </a:cubicBezTo>
                <a:close/>
                <a:moveTo>
                  <a:pt x="1153" y="69"/>
                </a:moveTo>
                <a:cubicBezTo>
                  <a:pt x="1149" y="69"/>
                  <a:pt x="1145" y="73"/>
                  <a:pt x="1145" y="77"/>
                </a:cubicBezTo>
                <a:cubicBezTo>
                  <a:pt x="1145" y="82"/>
                  <a:pt x="1149" y="85"/>
                  <a:pt x="1153" y="85"/>
                </a:cubicBezTo>
                <a:cubicBezTo>
                  <a:pt x="1158" y="85"/>
                  <a:pt x="1161" y="82"/>
                  <a:pt x="1161" y="77"/>
                </a:cubicBezTo>
                <a:cubicBezTo>
                  <a:pt x="1161" y="73"/>
                  <a:pt x="1158" y="69"/>
                  <a:pt x="1153" y="69"/>
                </a:cubicBezTo>
                <a:close/>
                <a:moveTo>
                  <a:pt x="1153" y="93"/>
                </a:moveTo>
                <a:cubicBezTo>
                  <a:pt x="1149" y="93"/>
                  <a:pt x="1145" y="96"/>
                  <a:pt x="1145" y="101"/>
                </a:cubicBezTo>
                <a:cubicBezTo>
                  <a:pt x="1145" y="105"/>
                  <a:pt x="1149" y="109"/>
                  <a:pt x="1153" y="109"/>
                </a:cubicBezTo>
                <a:cubicBezTo>
                  <a:pt x="1158" y="109"/>
                  <a:pt x="1161" y="105"/>
                  <a:pt x="1161" y="101"/>
                </a:cubicBezTo>
                <a:cubicBezTo>
                  <a:pt x="1161" y="96"/>
                  <a:pt x="1158" y="93"/>
                  <a:pt x="1153" y="93"/>
                </a:cubicBezTo>
                <a:close/>
                <a:moveTo>
                  <a:pt x="1176" y="69"/>
                </a:moveTo>
                <a:cubicBezTo>
                  <a:pt x="1172" y="69"/>
                  <a:pt x="1168" y="73"/>
                  <a:pt x="1168" y="77"/>
                </a:cubicBezTo>
                <a:cubicBezTo>
                  <a:pt x="1168" y="82"/>
                  <a:pt x="1172" y="85"/>
                  <a:pt x="1176" y="85"/>
                </a:cubicBezTo>
                <a:cubicBezTo>
                  <a:pt x="1181" y="85"/>
                  <a:pt x="1184" y="82"/>
                  <a:pt x="1184" y="77"/>
                </a:cubicBezTo>
                <a:cubicBezTo>
                  <a:pt x="1184" y="73"/>
                  <a:pt x="1181" y="69"/>
                  <a:pt x="1176" y="69"/>
                </a:cubicBezTo>
                <a:close/>
                <a:moveTo>
                  <a:pt x="1176" y="93"/>
                </a:moveTo>
                <a:cubicBezTo>
                  <a:pt x="1172" y="93"/>
                  <a:pt x="1168" y="96"/>
                  <a:pt x="1168" y="101"/>
                </a:cubicBezTo>
                <a:cubicBezTo>
                  <a:pt x="1168" y="105"/>
                  <a:pt x="1172" y="109"/>
                  <a:pt x="1176" y="109"/>
                </a:cubicBezTo>
                <a:cubicBezTo>
                  <a:pt x="1181" y="109"/>
                  <a:pt x="1184" y="105"/>
                  <a:pt x="1184" y="101"/>
                </a:cubicBezTo>
                <a:cubicBezTo>
                  <a:pt x="1184" y="96"/>
                  <a:pt x="1181" y="93"/>
                  <a:pt x="1176" y="93"/>
                </a:cubicBezTo>
                <a:close/>
                <a:moveTo>
                  <a:pt x="1199" y="85"/>
                </a:moveTo>
                <a:cubicBezTo>
                  <a:pt x="1204" y="85"/>
                  <a:pt x="1207" y="82"/>
                  <a:pt x="1207" y="77"/>
                </a:cubicBezTo>
                <a:cubicBezTo>
                  <a:pt x="1207" y="73"/>
                  <a:pt x="1204" y="69"/>
                  <a:pt x="1199" y="69"/>
                </a:cubicBezTo>
                <a:cubicBezTo>
                  <a:pt x="1195" y="69"/>
                  <a:pt x="1191" y="73"/>
                  <a:pt x="1191" y="77"/>
                </a:cubicBezTo>
                <a:cubicBezTo>
                  <a:pt x="1191" y="82"/>
                  <a:pt x="1195" y="85"/>
                  <a:pt x="1199" y="85"/>
                </a:cubicBezTo>
                <a:close/>
                <a:moveTo>
                  <a:pt x="1199" y="109"/>
                </a:moveTo>
                <a:cubicBezTo>
                  <a:pt x="1204" y="109"/>
                  <a:pt x="1207" y="105"/>
                  <a:pt x="1207" y="101"/>
                </a:cubicBezTo>
                <a:cubicBezTo>
                  <a:pt x="1207" y="96"/>
                  <a:pt x="1204" y="93"/>
                  <a:pt x="1199" y="93"/>
                </a:cubicBezTo>
                <a:cubicBezTo>
                  <a:pt x="1195" y="93"/>
                  <a:pt x="1191" y="96"/>
                  <a:pt x="1191" y="101"/>
                </a:cubicBezTo>
                <a:cubicBezTo>
                  <a:pt x="1191" y="105"/>
                  <a:pt x="1195" y="109"/>
                  <a:pt x="1199" y="109"/>
                </a:cubicBezTo>
                <a:close/>
                <a:moveTo>
                  <a:pt x="1222" y="85"/>
                </a:moveTo>
                <a:cubicBezTo>
                  <a:pt x="1226" y="85"/>
                  <a:pt x="1230" y="82"/>
                  <a:pt x="1230" y="77"/>
                </a:cubicBezTo>
                <a:cubicBezTo>
                  <a:pt x="1230" y="73"/>
                  <a:pt x="1226" y="69"/>
                  <a:pt x="1222" y="69"/>
                </a:cubicBezTo>
                <a:cubicBezTo>
                  <a:pt x="1218" y="69"/>
                  <a:pt x="1214" y="73"/>
                  <a:pt x="1214" y="77"/>
                </a:cubicBezTo>
                <a:cubicBezTo>
                  <a:pt x="1214" y="82"/>
                  <a:pt x="1218" y="85"/>
                  <a:pt x="1222" y="85"/>
                </a:cubicBezTo>
                <a:close/>
                <a:moveTo>
                  <a:pt x="1061" y="85"/>
                </a:moveTo>
                <a:cubicBezTo>
                  <a:pt x="1065" y="85"/>
                  <a:pt x="1069" y="82"/>
                  <a:pt x="1069" y="77"/>
                </a:cubicBezTo>
                <a:cubicBezTo>
                  <a:pt x="1069" y="73"/>
                  <a:pt x="1065" y="69"/>
                  <a:pt x="1061" y="69"/>
                </a:cubicBezTo>
                <a:cubicBezTo>
                  <a:pt x="1057" y="69"/>
                  <a:pt x="1053" y="73"/>
                  <a:pt x="1053" y="77"/>
                </a:cubicBezTo>
                <a:cubicBezTo>
                  <a:pt x="1053" y="82"/>
                  <a:pt x="1057" y="85"/>
                  <a:pt x="1061" y="85"/>
                </a:cubicBezTo>
                <a:close/>
                <a:moveTo>
                  <a:pt x="1061" y="109"/>
                </a:moveTo>
                <a:cubicBezTo>
                  <a:pt x="1065" y="109"/>
                  <a:pt x="1069" y="105"/>
                  <a:pt x="1069" y="101"/>
                </a:cubicBezTo>
                <a:cubicBezTo>
                  <a:pt x="1069" y="96"/>
                  <a:pt x="1065" y="93"/>
                  <a:pt x="1061" y="93"/>
                </a:cubicBezTo>
                <a:cubicBezTo>
                  <a:pt x="1057" y="93"/>
                  <a:pt x="1053" y="96"/>
                  <a:pt x="1053" y="101"/>
                </a:cubicBezTo>
                <a:cubicBezTo>
                  <a:pt x="1053" y="105"/>
                  <a:pt x="1057" y="109"/>
                  <a:pt x="1061" y="109"/>
                </a:cubicBezTo>
                <a:close/>
                <a:moveTo>
                  <a:pt x="1084" y="85"/>
                </a:moveTo>
                <a:cubicBezTo>
                  <a:pt x="1088" y="85"/>
                  <a:pt x="1092" y="82"/>
                  <a:pt x="1092" y="77"/>
                </a:cubicBezTo>
                <a:cubicBezTo>
                  <a:pt x="1092" y="73"/>
                  <a:pt x="1088" y="69"/>
                  <a:pt x="1084" y="69"/>
                </a:cubicBezTo>
                <a:cubicBezTo>
                  <a:pt x="1079" y="69"/>
                  <a:pt x="1076" y="73"/>
                  <a:pt x="1076" y="77"/>
                </a:cubicBezTo>
                <a:cubicBezTo>
                  <a:pt x="1076" y="82"/>
                  <a:pt x="1079" y="85"/>
                  <a:pt x="1084" y="85"/>
                </a:cubicBezTo>
                <a:close/>
                <a:moveTo>
                  <a:pt x="1084" y="109"/>
                </a:moveTo>
                <a:cubicBezTo>
                  <a:pt x="1088" y="109"/>
                  <a:pt x="1092" y="105"/>
                  <a:pt x="1092" y="101"/>
                </a:cubicBezTo>
                <a:cubicBezTo>
                  <a:pt x="1092" y="96"/>
                  <a:pt x="1088" y="93"/>
                  <a:pt x="1084" y="93"/>
                </a:cubicBezTo>
                <a:cubicBezTo>
                  <a:pt x="1079" y="93"/>
                  <a:pt x="1076" y="96"/>
                  <a:pt x="1076" y="101"/>
                </a:cubicBezTo>
                <a:cubicBezTo>
                  <a:pt x="1076" y="105"/>
                  <a:pt x="1079" y="109"/>
                  <a:pt x="1084" y="109"/>
                </a:cubicBezTo>
                <a:close/>
                <a:moveTo>
                  <a:pt x="1107" y="85"/>
                </a:moveTo>
                <a:cubicBezTo>
                  <a:pt x="1111" y="85"/>
                  <a:pt x="1115" y="82"/>
                  <a:pt x="1115" y="77"/>
                </a:cubicBezTo>
                <a:cubicBezTo>
                  <a:pt x="1115" y="73"/>
                  <a:pt x="1111" y="69"/>
                  <a:pt x="1107" y="69"/>
                </a:cubicBezTo>
                <a:cubicBezTo>
                  <a:pt x="1102" y="69"/>
                  <a:pt x="1099" y="73"/>
                  <a:pt x="1099" y="77"/>
                </a:cubicBezTo>
                <a:cubicBezTo>
                  <a:pt x="1099" y="82"/>
                  <a:pt x="1102" y="85"/>
                  <a:pt x="1107" y="85"/>
                </a:cubicBezTo>
                <a:close/>
                <a:moveTo>
                  <a:pt x="1107" y="109"/>
                </a:moveTo>
                <a:cubicBezTo>
                  <a:pt x="1111" y="109"/>
                  <a:pt x="1115" y="105"/>
                  <a:pt x="1115" y="101"/>
                </a:cubicBezTo>
                <a:cubicBezTo>
                  <a:pt x="1115" y="96"/>
                  <a:pt x="1111" y="93"/>
                  <a:pt x="1107" y="93"/>
                </a:cubicBezTo>
                <a:cubicBezTo>
                  <a:pt x="1102" y="93"/>
                  <a:pt x="1099" y="96"/>
                  <a:pt x="1099" y="101"/>
                </a:cubicBezTo>
                <a:cubicBezTo>
                  <a:pt x="1099" y="105"/>
                  <a:pt x="1102" y="109"/>
                  <a:pt x="1107" y="109"/>
                </a:cubicBezTo>
                <a:close/>
                <a:moveTo>
                  <a:pt x="992" y="109"/>
                </a:moveTo>
                <a:cubicBezTo>
                  <a:pt x="997" y="109"/>
                  <a:pt x="1000" y="105"/>
                  <a:pt x="1000" y="101"/>
                </a:cubicBezTo>
                <a:cubicBezTo>
                  <a:pt x="1000" y="96"/>
                  <a:pt x="997" y="93"/>
                  <a:pt x="992" y="93"/>
                </a:cubicBezTo>
                <a:cubicBezTo>
                  <a:pt x="988" y="93"/>
                  <a:pt x="984" y="96"/>
                  <a:pt x="984" y="101"/>
                </a:cubicBezTo>
                <a:cubicBezTo>
                  <a:pt x="984" y="105"/>
                  <a:pt x="988" y="109"/>
                  <a:pt x="992" y="109"/>
                </a:cubicBezTo>
                <a:close/>
                <a:moveTo>
                  <a:pt x="1015" y="85"/>
                </a:moveTo>
                <a:cubicBezTo>
                  <a:pt x="1020" y="85"/>
                  <a:pt x="1023" y="82"/>
                  <a:pt x="1023" y="77"/>
                </a:cubicBezTo>
                <a:cubicBezTo>
                  <a:pt x="1023" y="73"/>
                  <a:pt x="1020" y="69"/>
                  <a:pt x="1015" y="69"/>
                </a:cubicBezTo>
                <a:cubicBezTo>
                  <a:pt x="1011" y="69"/>
                  <a:pt x="1007" y="73"/>
                  <a:pt x="1007" y="77"/>
                </a:cubicBezTo>
                <a:cubicBezTo>
                  <a:pt x="1007" y="82"/>
                  <a:pt x="1011" y="85"/>
                  <a:pt x="1015" y="85"/>
                </a:cubicBezTo>
                <a:close/>
                <a:moveTo>
                  <a:pt x="1015" y="109"/>
                </a:moveTo>
                <a:cubicBezTo>
                  <a:pt x="1020" y="109"/>
                  <a:pt x="1023" y="105"/>
                  <a:pt x="1023" y="101"/>
                </a:cubicBezTo>
                <a:cubicBezTo>
                  <a:pt x="1023" y="96"/>
                  <a:pt x="1020" y="93"/>
                  <a:pt x="1015" y="93"/>
                </a:cubicBezTo>
                <a:cubicBezTo>
                  <a:pt x="1011" y="93"/>
                  <a:pt x="1007" y="96"/>
                  <a:pt x="1007" y="101"/>
                </a:cubicBezTo>
                <a:cubicBezTo>
                  <a:pt x="1007" y="105"/>
                  <a:pt x="1011" y="109"/>
                  <a:pt x="1015" y="109"/>
                </a:cubicBezTo>
                <a:close/>
                <a:moveTo>
                  <a:pt x="1038" y="85"/>
                </a:moveTo>
                <a:cubicBezTo>
                  <a:pt x="1043" y="85"/>
                  <a:pt x="1046" y="82"/>
                  <a:pt x="1046" y="77"/>
                </a:cubicBezTo>
                <a:cubicBezTo>
                  <a:pt x="1046" y="73"/>
                  <a:pt x="1043" y="69"/>
                  <a:pt x="1038" y="69"/>
                </a:cubicBezTo>
                <a:cubicBezTo>
                  <a:pt x="1034" y="69"/>
                  <a:pt x="1030" y="73"/>
                  <a:pt x="1030" y="77"/>
                </a:cubicBezTo>
                <a:cubicBezTo>
                  <a:pt x="1030" y="82"/>
                  <a:pt x="1034" y="85"/>
                  <a:pt x="1038" y="85"/>
                </a:cubicBezTo>
                <a:close/>
                <a:moveTo>
                  <a:pt x="1038" y="109"/>
                </a:moveTo>
                <a:cubicBezTo>
                  <a:pt x="1043" y="109"/>
                  <a:pt x="1046" y="105"/>
                  <a:pt x="1046" y="101"/>
                </a:cubicBezTo>
                <a:cubicBezTo>
                  <a:pt x="1046" y="96"/>
                  <a:pt x="1043" y="93"/>
                  <a:pt x="1038" y="93"/>
                </a:cubicBezTo>
                <a:cubicBezTo>
                  <a:pt x="1034" y="93"/>
                  <a:pt x="1030" y="96"/>
                  <a:pt x="1030" y="101"/>
                </a:cubicBezTo>
                <a:cubicBezTo>
                  <a:pt x="1030" y="105"/>
                  <a:pt x="1034" y="109"/>
                  <a:pt x="1038" y="109"/>
                </a:cubicBezTo>
                <a:close/>
                <a:moveTo>
                  <a:pt x="1245" y="38"/>
                </a:moveTo>
                <a:cubicBezTo>
                  <a:pt x="1249" y="38"/>
                  <a:pt x="1253" y="34"/>
                  <a:pt x="1253" y="30"/>
                </a:cubicBezTo>
                <a:cubicBezTo>
                  <a:pt x="1253" y="26"/>
                  <a:pt x="1249" y="22"/>
                  <a:pt x="1245" y="22"/>
                </a:cubicBezTo>
                <a:cubicBezTo>
                  <a:pt x="1241" y="22"/>
                  <a:pt x="1237" y="26"/>
                  <a:pt x="1237" y="30"/>
                </a:cubicBezTo>
                <a:cubicBezTo>
                  <a:pt x="1237" y="34"/>
                  <a:pt x="1241" y="38"/>
                  <a:pt x="1245" y="38"/>
                </a:cubicBezTo>
                <a:close/>
                <a:moveTo>
                  <a:pt x="1245" y="61"/>
                </a:moveTo>
                <a:cubicBezTo>
                  <a:pt x="1249" y="61"/>
                  <a:pt x="1253" y="58"/>
                  <a:pt x="1253" y="53"/>
                </a:cubicBezTo>
                <a:cubicBezTo>
                  <a:pt x="1253" y="49"/>
                  <a:pt x="1249" y="45"/>
                  <a:pt x="1245" y="45"/>
                </a:cubicBezTo>
                <a:cubicBezTo>
                  <a:pt x="1241" y="45"/>
                  <a:pt x="1237" y="49"/>
                  <a:pt x="1237" y="53"/>
                </a:cubicBezTo>
                <a:cubicBezTo>
                  <a:pt x="1237" y="58"/>
                  <a:pt x="1241" y="61"/>
                  <a:pt x="1245" y="61"/>
                </a:cubicBezTo>
                <a:close/>
                <a:moveTo>
                  <a:pt x="1130" y="22"/>
                </a:moveTo>
                <a:cubicBezTo>
                  <a:pt x="1126" y="22"/>
                  <a:pt x="1122" y="26"/>
                  <a:pt x="1122" y="30"/>
                </a:cubicBezTo>
                <a:cubicBezTo>
                  <a:pt x="1122" y="34"/>
                  <a:pt x="1126" y="38"/>
                  <a:pt x="1130" y="38"/>
                </a:cubicBezTo>
                <a:cubicBezTo>
                  <a:pt x="1135" y="38"/>
                  <a:pt x="1138" y="34"/>
                  <a:pt x="1138" y="30"/>
                </a:cubicBezTo>
                <a:cubicBezTo>
                  <a:pt x="1138" y="26"/>
                  <a:pt x="1135" y="22"/>
                  <a:pt x="1130" y="22"/>
                </a:cubicBezTo>
                <a:close/>
                <a:moveTo>
                  <a:pt x="1130" y="45"/>
                </a:moveTo>
                <a:cubicBezTo>
                  <a:pt x="1126" y="45"/>
                  <a:pt x="1122" y="49"/>
                  <a:pt x="1122" y="53"/>
                </a:cubicBezTo>
                <a:cubicBezTo>
                  <a:pt x="1122" y="58"/>
                  <a:pt x="1126" y="61"/>
                  <a:pt x="1130" y="61"/>
                </a:cubicBezTo>
                <a:cubicBezTo>
                  <a:pt x="1135" y="61"/>
                  <a:pt x="1138" y="58"/>
                  <a:pt x="1138" y="53"/>
                </a:cubicBezTo>
                <a:cubicBezTo>
                  <a:pt x="1138" y="49"/>
                  <a:pt x="1135" y="45"/>
                  <a:pt x="1130" y="45"/>
                </a:cubicBezTo>
                <a:close/>
                <a:moveTo>
                  <a:pt x="1153" y="22"/>
                </a:moveTo>
                <a:cubicBezTo>
                  <a:pt x="1149" y="22"/>
                  <a:pt x="1145" y="26"/>
                  <a:pt x="1145" y="30"/>
                </a:cubicBezTo>
                <a:cubicBezTo>
                  <a:pt x="1145" y="34"/>
                  <a:pt x="1149" y="38"/>
                  <a:pt x="1153" y="38"/>
                </a:cubicBezTo>
                <a:cubicBezTo>
                  <a:pt x="1158" y="38"/>
                  <a:pt x="1161" y="34"/>
                  <a:pt x="1161" y="30"/>
                </a:cubicBezTo>
                <a:cubicBezTo>
                  <a:pt x="1161" y="26"/>
                  <a:pt x="1158" y="22"/>
                  <a:pt x="1153" y="22"/>
                </a:cubicBezTo>
                <a:close/>
                <a:moveTo>
                  <a:pt x="1153" y="45"/>
                </a:moveTo>
                <a:cubicBezTo>
                  <a:pt x="1149" y="45"/>
                  <a:pt x="1145" y="49"/>
                  <a:pt x="1145" y="53"/>
                </a:cubicBezTo>
                <a:cubicBezTo>
                  <a:pt x="1145" y="58"/>
                  <a:pt x="1149" y="61"/>
                  <a:pt x="1153" y="61"/>
                </a:cubicBezTo>
                <a:cubicBezTo>
                  <a:pt x="1158" y="61"/>
                  <a:pt x="1161" y="58"/>
                  <a:pt x="1161" y="53"/>
                </a:cubicBezTo>
                <a:cubicBezTo>
                  <a:pt x="1161" y="49"/>
                  <a:pt x="1158" y="45"/>
                  <a:pt x="1153" y="45"/>
                </a:cubicBezTo>
                <a:close/>
                <a:moveTo>
                  <a:pt x="1176" y="22"/>
                </a:moveTo>
                <a:cubicBezTo>
                  <a:pt x="1172" y="22"/>
                  <a:pt x="1168" y="26"/>
                  <a:pt x="1168" y="30"/>
                </a:cubicBezTo>
                <a:cubicBezTo>
                  <a:pt x="1168" y="34"/>
                  <a:pt x="1172" y="38"/>
                  <a:pt x="1176" y="38"/>
                </a:cubicBezTo>
                <a:cubicBezTo>
                  <a:pt x="1181" y="38"/>
                  <a:pt x="1184" y="34"/>
                  <a:pt x="1184" y="30"/>
                </a:cubicBezTo>
                <a:cubicBezTo>
                  <a:pt x="1184" y="26"/>
                  <a:pt x="1181" y="22"/>
                  <a:pt x="1176" y="22"/>
                </a:cubicBezTo>
                <a:close/>
                <a:moveTo>
                  <a:pt x="1176" y="45"/>
                </a:moveTo>
                <a:cubicBezTo>
                  <a:pt x="1172" y="45"/>
                  <a:pt x="1168" y="49"/>
                  <a:pt x="1168" y="53"/>
                </a:cubicBezTo>
                <a:cubicBezTo>
                  <a:pt x="1168" y="58"/>
                  <a:pt x="1172" y="61"/>
                  <a:pt x="1176" y="61"/>
                </a:cubicBezTo>
                <a:cubicBezTo>
                  <a:pt x="1181" y="61"/>
                  <a:pt x="1184" y="58"/>
                  <a:pt x="1184" y="53"/>
                </a:cubicBezTo>
                <a:cubicBezTo>
                  <a:pt x="1184" y="49"/>
                  <a:pt x="1181" y="45"/>
                  <a:pt x="1176" y="45"/>
                </a:cubicBezTo>
                <a:close/>
                <a:moveTo>
                  <a:pt x="1199" y="38"/>
                </a:moveTo>
                <a:cubicBezTo>
                  <a:pt x="1204" y="38"/>
                  <a:pt x="1207" y="34"/>
                  <a:pt x="1207" y="30"/>
                </a:cubicBezTo>
                <a:cubicBezTo>
                  <a:pt x="1207" y="26"/>
                  <a:pt x="1204" y="22"/>
                  <a:pt x="1199" y="22"/>
                </a:cubicBezTo>
                <a:cubicBezTo>
                  <a:pt x="1195" y="22"/>
                  <a:pt x="1191" y="26"/>
                  <a:pt x="1191" y="30"/>
                </a:cubicBezTo>
                <a:cubicBezTo>
                  <a:pt x="1191" y="34"/>
                  <a:pt x="1195" y="38"/>
                  <a:pt x="1199" y="38"/>
                </a:cubicBezTo>
                <a:close/>
                <a:moveTo>
                  <a:pt x="1199" y="61"/>
                </a:moveTo>
                <a:cubicBezTo>
                  <a:pt x="1204" y="61"/>
                  <a:pt x="1207" y="58"/>
                  <a:pt x="1207" y="53"/>
                </a:cubicBezTo>
                <a:cubicBezTo>
                  <a:pt x="1207" y="49"/>
                  <a:pt x="1204" y="45"/>
                  <a:pt x="1199" y="45"/>
                </a:cubicBezTo>
                <a:cubicBezTo>
                  <a:pt x="1195" y="45"/>
                  <a:pt x="1191" y="49"/>
                  <a:pt x="1191" y="53"/>
                </a:cubicBezTo>
                <a:cubicBezTo>
                  <a:pt x="1191" y="58"/>
                  <a:pt x="1195" y="61"/>
                  <a:pt x="1199" y="61"/>
                </a:cubicBezTo>
                <a:close/>
                <a:moveTo>
                  <a:pt x="1222" y="38"/>
                </a:moveTo>
                <a:cubicBezTo>
                  <a:pt x="1226" y="38"/>
                  <a:pt x="1230" y="34"/>
                  <a:pt x="1230" y="30"/>
                </a:cubicBezTo>
                <a:cubicBezTo>
                  <a:pt x="1230" y="26"/>
                  <a:pt x="1226" y="22"/>
                  <a:pt x="1222" y="22"/>
                </a:cubicBezTo>
                <a:cubicBezTo>
                  <a:pt x="1218" y="22"/>
                  <a:pt x="1214" y="26"/>
                  <a:pt x="1214" y="30"/>
                </a:cubicBezTo>
                <a:cubicBezTo>
                  <a:pt x="1214" y="34"/>
                  <a:pt x="1218" y="38"/>
                  <a:pt x="1222" y="38"/>
                </a:cubicBezTo>
                <a:close/>
                <a:moveTo>
                  <a:pt x="1222" y="61"/>
                </a:moveTo>
                <a:cubicBezTo>
                  <a:pt x="1226" y="61"/>
                  <a:pt x="1230" y="58"/>
                  <a:pt x="1230" y="53"/>
                </a:cubicBezTo>
                <a:cubicBezTo>
                  <a:pt x="1230" y="49"/>
                  <a:pt x="1226" y="45"/>
                  <a:pt x="1222" y="45"/>
                </a:cubicBezTo>
                <a:cubicBezTo>
                  <a:pt x="1218" y="45"/>
                  <a:pt x="1214" y="49"/>
                  <a:pt x="1214" y="53"/>
                </a:cubicBezTo>
                <a:cubicBezTo>
                  <a:pt x="1214" y="58"/>
                  <a:pt x="1218" y="61"/>
                  <a:pt x="1222" y="61"/>
                </a:cubicBezTo>
                <a:close/>
                <a:moveTo>
                  <a:pt x="1061" y="38"/>
                </a:moveTo>
                <a:cubicBezTo>
                  <a:pt x="1065" y="38"/>
                  <a:pt x="1069" y="34"/>
                  <a:pt x="1069" y="30"/>
                </a:cubicBezTo>
                <a:cubicBezTo>
                  <a:pt x="1069" y="26"/>
                  <a:pt x="1065" y="22"/>
                  <a:pt x="1061" y="22"/>
                </a:cubicBezTo>
                <a:cubicBezTo>
                  <a:pt x="1057" y="22"/>
                  <a:pt x="1053" y="26"/>
                  <a:pt x="1053" y="30"/>
                </a:cubicBezTo>
                <a:cubicBezTo>
                  <a:pt x="1053" y="34"/>
                  <a:pt x="1057" y="38"/>
                  <a:pt x="1061" y="38"/>
                </a:cubicBezTo>
                <a:close/>
                <a:moveTo>
                  <a:pt x="1061" y="61"/>
                </a:moveTo>
                <a:cubicBezTo>
                  <a:pt x="1065" y="61"/>
                  <a:pt x="1069" y="58"/>
                  <a:pt x="1069" y="53"/>
                </a:cubicBezTo>
                <a:cubicBezTo>
                  <a:pt x="1069" y="49"/>
                  <a:pt x="1065" y="45"/>
                  <a:pt x="1061" y="45"/>
                </a:cubicBezTo>
                <a:cubicBezTo>
                  <a:pt x="1057" y="45"/>
                  <a:pt x="1053" y="49"/>
                  <a:pt x="1053" y="53"/>
                </a:cubicBezTo>
                <a:cubicBezTo>
                  <a:pt x="1053" y="58"/>
                  <a:pt x="1057" y="61"/>
                  <a:pt x="1061" y="61"/>
                </a:cubicBezTo>
                <a:close/>
                <a:moveTo>
                  <a:pt x="1084" y="38"/>
                </a:moveTo>
                <a:cubicBezTo>
                  <a:pt x="1088" y="38"/>
                  <a:pt x="1092" y="34"/>
                  <a:pt x="1092" y="30"/>
                </a:cubicBezTo>
                <a:cubicBezTo>
                  <a:pt x="1092" y="26"/>
                  <a:pt x="1088" y="22"/>
                  <a:pt x="1084" y="22"/>
                </a:cubicBezTo>
                <a:cubicBezTo>
                  <a:pt x="1079" y="22"/>
                  <a:pt x="1076" y="26"/>
                  <a:pt x="1076" y="30"/>
                </a:cubicBezTo>
                <a:cubicBezTo>
                  <a:pt x="1076" y="34"/>
                  <a:pt x="1079" y="38"/>
                  <a:pt x="1084" y="38"/>
                </a:cubicBezTo>
                <a:close/>
                <a:moveTo>
                  <a:pt x="1084" y="61"/>
                </a:moveTo>
                <a:cubicBezTo>
                  <a:pt x="1088" y="61"/>
                  <a:pt x="1092" y="58"/>
                  <a:pt x="1092" y="53"/>
                </a:cubicBezTo>
                <a:cubicBezTo>
                  <a:pt x="1092" y="49"/>
                  <a:pt x="1088" y="45"/>
                  <a:pt x="1084" y="45"/>
                </a:cubicBezTo>
                <a:cubicBezTo>
                  <a:pt x="1079" y="45"/>
                  <a:pt x="1076" y="49"/>
                  <a:pt x="1076" y="53"/>
                </a:cubicBezTo>
                <a:cubicBezTo>
                  <a:pt x="1076" y="58"/>
                  <a:pt x="1079" y="61"/>
                  <a:pt x="1084" y="61"/>
                </a:cubicBezTo>
                <a:close/>
                <a:moveTo>
                  <a:pt x="1107" y="38"/>
                </a:moveTo>
                <a:cubicBezTo>
                  <a:pt x="1111" y="38"/>
                  <a:pt x="1115" y="34"/>
                  <a:pt x="1115" y="30"/>
                </a:cubicBezTo>
                <a:cubicBezTo>
                  <a:pt x="1115" y="26"/>
                  <a:pt x="1111" y="22"/>
                  <a:pt x="1107" y="22"/>
                </a:cubicBezTo>
                <a:cubicBezTo>
                  <a:pt x="1102" y="22"/>
                  <a:pt x="1099" y="26"/>
                  <a:pt x="1099" y="30"/>
                </a:cubicBezTo>
                <a:cubicBezTo>
                  <a:pt x="1099" y="34"/>
                  <a:pt x="1102" y="38"/>
                  <a:pt x="1107" y="38"/>
                </a:cubicBezTo>
                <a:close/>
                <a:moveTo>
                  <a:pt x="1107" y="61"/>
                </a:moveTo>
                <a:cubicBezTo>
                  <a:pt x="1111" y="61"/>
                  <a:pt x="1115" y="58"/>
                  <a:pt x="1115" y="53"/>
                </a:cubicBezTo>
                <a:cubicBezTo>
                  <a:pt x="1115" y="49"/>
                  <a:pt x="1111" y="45"/>
                  <a:pt x="1107" y="45"/>
                </a:cubicBezTo>
                <a:cubicBezTo>
                  <a:pt x="1102" y="45"/>
                  <a:pt x="1099" y="49"/>
                  <a:pt x="1099" y="53"/>
                </a:cubicBezTo>
                <a:cubicBezTo>
                  <a:pt x="1099" y="58"/>
                  <a:pt x="1102" y="61"/>
                  <a:pt x="1107" y="61"/>
                </a:cubicBezTo>
                <a:close/>
                <a:moveTo>
                  <a:pt x="946" y="22"/>
                </a:moveTo>
                <a:cubicBezTo>
                  <a:pt x="942" y="22"/>
                  <a:pt x="938" y="26"/>
                  <a:pt x="938" y="30"/>
                </a:cubicBezTo>
                <a:cubicBezTo>
                  <a:pt x="938" y="34"/>
                  <a:pt x="942" y="38"/>
                  <a:pt x="946" y="38"/>
                </a:cubicBezTo>
                <a:cubicBezTo>
                  <a:pt x="951" y="38"/>
                  <a:pt x="954" y="34"/>
                  <a:pt x="954" y="30"/>
                </a:cubicBezTo>
                <a:cubicBezTo>
                  <a:pt x="954" y="26"/>
                  <a:pt x="951" y="22"/>
                  <a:pt x="946" y="22"/>
                </a:cubicBezTo>
                <a:close/>
                <a:moveTo>
                  <a:pt x="902" y="22"/>
                </a:moveTo>
                <a:cubicBezTo>
                  <a:pt x="898" y="22"/>
                  <a:pt x="894" y="26"/>
                  <a:pt x="894" y="30"/>
                </a:cubicBezTo>
                <a:cubicBezTo>
                  <a:pt x="894" y="34"/>
                  <a:pt x="898" y="38"/>
                  <a:pt x="902" y="38"/>
                </a:cubicBezTo>
                <a:cubicBezTo>
                  <a:pt x="906" y="38"/>
                  <a:pt x="910" y="34"/>
                  <a:pt x="910" y="30"/>
                </a:cubicBezTo>
                <a:cubicBezTo>
                  <a:pt x="910" y="26"/>
                  <a:pt x="906" y="22"/>
                  <a:pt x="902" y="22"/>
                </a:cubicBezTo>
                <a:close/>
                <a:moveTo>
                  <a:pt x="946" y="45"/>
                </a:moveTo>
                <a:cubicBezTo>
                  <a:pt x="942" y="45"/>
                  <a:pt x="938" y="49"/>
                  <a:pt x="938" y="53"/>
                </a:cubicBezTo>
                <a:cubicBezTo>
                  <a:pt x="938" y="58"/>
                  <a:pt x="942" y="61"/>
                  <a:pt x="946" y="61"/>
                </a:cubicBezTo>
                <a:cubicBezTo>
                  <a:pt x="951" y="61"/>
                  <a:pt x="954" y="58"/>
                  <a:pt x="954" y="53"/>
                </a:cubicBezTo>
                <a:cubicBezTo>
                  <a:pt x="954" y="49"/>
                  <a:pt x="951" y="45"/>
                  <a:pt x="946" y="45"/>
                </a:cubicBezTo>
                <a:close/>
                <a:moveTo>
                  <a:pt x="969" y="38"/>
                </a:moveTo>
                <a:cubicBezTo>
                  <a:pt x="974" y="38"/>
                  <a:pt x="977" y="34"/>
                  <a:pt x="977" y="30"/>
                </a:cubicBezTo>
                <a:cubicBezTo>
                  <a:pt x="977" y="26"/>
                  <a:pt x="974" y="22"/>
                  <a:pt x="969" y="22"/>
                </a:cubicBezTo>
                <a:cubicBezTo>
                  <a:pt x="965" y="22"/>
                  <a:pt x="961" y="26"/>
                  <a:pt x="961" y="30"/>
                </a:cubicBezTo>
                <a:cubicBezTo>
                  <a:pt x="961" y="34"/>
                  <a:pt x="965" y="38"/>
                  <a:pt x="969" y="38"/>
                </a:cubicBezTo>
                <a:close/>
                <a:moveTo>
                  <a:pt x="969" y="61"/>
                </a:moveTo>
                <a:cubicBezTo>
                  <a:pt x="974" y="61"/>
                  <a:pt x="977" y="58"/>
                  <a:pt x="977" y="53"/>
                </a:cubicBezTo>
                <a:cubicBezTo>
                  <a:pt x="977" y="49"/>
                  <a:pt x="974" y="45"/>
                  <a:pt x="969" y="45"/>
                </a:cubicBezTo>
                <a:cubicBezTo>
                  <a:pt x="965" y="45"/>
                  <a:pt x="961" y="49"/>
                  <a:pt x="961" y="53"/>
                </a:cubicBezTo>
                <a:cubicBezTo>
                  <a:pt x="961" y="58"/>
                  <a:pt x="965" y="61"/>
                  <a:pt x="969" y="61"/>
                </a:cubicBezTo>
                <a:close/>
                <a:moveTo>
                  <a:pt x="992" y="38"/>
                </a:moveTo>
                <a:cubicBezTo>
                  <a:pt x="997" y="38"/>
                  <a:pt x="1000" y="34"/>
                  <a:pt x="1000" y="30"/>
                </a:cubicBezTo>
                <a:cubicBezTo>
                  <a:pt x="1000" y="26"/>
                  <a:pt x="997" y="22"/>
                  <a:pt x="992" y="22"/>
                </a:cubicBezTo>
                <a:cubicBezTo>
                  <a:pt x="988" y="22"/>
                  <a:pt x="984" y="26"/>
                  <a:pt x="984" y="30"/>
                </a:cubicBezTo>
                <a:cubicBezTo>
                  <a:pt x="984" y="34"/>
                  <a:pt x="988" y="38"/>
                  <a:pt x="992" y="38"/>
                </a:cubicBezTo>
                <a:close/>
                <a:moveTo>
                  <a:pt x="992" y="61"/>
                </a:moveTo>
                <a:cubicBezTo>
                  <a:pt x="997" y="61"/>
                  <a:pt x="1000" y="58"/>
                  <a:pt x="1000" y="53"/>
                </a:cubicBezTo>
                <a:cubicBezTo>
                  <a:pt x="1000" y="49"/>
                  <a:pt x="997" y="45"/>
                  <a:pt x="992" y="45"/>
                </a:cubicBezTo>
                <a:cubicBezTo>
                  <a:pt x="988" y="45"/>
                  <a:pt x="984" y="49"/>
                  <a:pt x="984" y="53"/>
                </a:cubicBezTo>
                <a:cubicBezTo>
                  <a:pt x="984" y="58"/>
                  <a:pt x="988" y="61"/>
                  <a:pt x="992" y="61"/>
                </a:cubicBezTo>
                <a:close/>
                <a:moveTo>
                  <a:pt x="1015" y="38"/>
                </a:moveTo>
                <a:cubicBezTo>
                  <a:pt x="1020" y="38"/>
                  <a:pt x="1023" y="34"/>
                  <a:pt x="1023" y="30"/>
                </a:cubicBezTo>
                <a:cubicBezTo>
                  <a:pt x="1023" y="26"/>
                  <a:pt x="1020" y="22"/>
                  <a:pt x="1015" y="22"/>
                </a:cubicBezTo>
                <a:cubicBezTo>
                  <a:pt x="1011" y="22"/>
                  <a:pt x="1007" y="26"/>
                  <a:pt x="1007" y="30"/>
                </a:cubicBezTo>
                <a:cubicBezTo>
                  <a:pt x="1007" y="34"/>
                  <a:pt x="1011" y="38"/>
                  <a:pt x="1015" y="38"/>
                </a:cubicBezTo>
                <a:close/>
                <a:moveTo>
                  <a:pt x="1015" y="61"/>
                </a:moveTo>
                <a:cubicBezTo>
                  <a:pt x="1020" y="61"/>
                  <a:pt x="1023" y="58"/>
                  <a:pt x="1023" y="53"/>
                </a:cubicBezTo>
                <a:cubicBezTo>
                  <a:pt x="1023" y="49"/>
                  <a:pt x="1020" y="45"/>
                  <a:pt x="1015" y="45"/>
                </a:cubicBezTo>
                <a:cubicBezTo>
                  <a:pt x="1011" y="45"/>
                  <a:pt x="1007" y="49"/>
                  <a:pt x="1007" y="53"/>
                </a:cubicBezTo>
                <a:cubicBezTo>
                  <a:pt x="1007" y="58"/>
                  <a:pt x="1011" y="61"/>
                  <a:pt x="1015" y="61"/>
                </a:cubicBezTo>
                <a:close/>
                <a:moveTo>
                  <a:pt x="1038" y="38"/>
                </a:moveTo>
                <a:cubicBezTo>
                  <a:pt x="1043" y="38"/>
                  <a:pt x="1046" y="34"/>
                  <a:pt x="1046" y="30"/>
                </a:cubicBezTo>
                <a:cubicBezTo>
                  <a:pt x="1046" y="26"/>
                  <a:pt x="1043" y="22"/>
                  <a:pt x="1038" y="22"/>
                </a:cubicBezTo>
                <a:cubicBezTo>
                  <a:pt x="1034" y="22"/>
                  <a:pt x="1030" y="26"/>
                  <a:pt x="1030" y="30"/>
                </a:cubicBezTo>
                <a:cubicBezTo>
                  <a:pt x="1030" y="34"/>
                  <a:pt x="1034" y="38"/>
                  <a:pt x="1038" y="38"/>
                </a:cubicBezTo>
                <a:close/>
                <a:moveTo>
                  <a:pt x="1038" y="61"/>
                </a:moveTo>
                <a:cubicBezTo>
                  <a:pt x="1043" y="61"/>
                  <a:pt x="1046" y="58"/>
                  <a:pt x="1046" y="53"/>
                </a:cubicBezTo>
                <a:cubicBezTo>
                  <a:pt x="1046" y="49"/>
                  <a:pt x="1043" y="45"/>
                  <a:pt x="1038" y="45"/>
                </a:cubicBezTo>
                <a:cubicBezTo>
                  <a:pt x="1034" y="45"/>
                  <a:pt x="1030" y="49"/>
                  <a:pt x="1030" y="53"/>
                </a:cubicBezTo>
                <a:cubicBezTo>
                  <a:pt x="1030" y="58"/>
                  <a:pt x="1034" y="61"/>
                  <a:pt x="1038" y="61"/>
                </a:cubicBezTo>
                <a:close/>
                <a:moveTo>
                  <a:pt x="925" y="61"/>
                </a:moveTo>
                <a:cubicBezTo>
                  <a:pt x="929" y="61"/>
                  <a:pt x="933" y="58"/>
                  <a:pt x="933" y="53"/>
                </a:cubicBezTo>
                <a:cubicBezTo>
                  <a:pt x="933" y="49"/>
                  <a:pt x="929" y="45"/>
                  <a:pt x="925" y="45"/>
                </a:cubicBezTo>
                <a:cubicBezTo>
                  <a:pt x="920" y="45"/>
                  <a:pt x="917" y="49"/>
                  <a:pt x="917" y="53"/>
                </a:cubicBezTo>
                <a:cubicBezTo>
                  <a:pt x="917" y="58"/>
                  <a:pt x="920" y="61"/>
                  <a:pt x="925" y="61"/>
                </a:cubicBezTo>
                <a:close/>
                <a:moveTo>
                  <a:pt x="1245" y="16"/>
                </a:moveTo>
                <a:cubicBezTo>
                  <a:pt x="1249" y="16"/>
                  <a:pt x="1253" y="13"/>
                  <a:pt x="1253" y="8"/>
                </a:cubicBezTo>
                <a:cubicBezTo>
                  <a:pt x="1253" y="4"/>
                  <a:pt x="1249" y="0"/>
                  <a:pt x="1245" y="0"/>
                </a:cubicBezTo>
                <a:cubicBezTo>
                  <a:pt x="1241" y="0"/>
                  <a:pt x="1237" y="4"/>
                  <a:pt x="1237" y="8"/>
                </a:cubicBezTo>
                <a:cubicBezTo>
                  <a:pt x="1237" y="13"/>
                  <a:pt x="1241" y="16"/>
                  <a:pt x="1245" y="16"/>
                </a:cubicBezTo>
                <a:close/>
                <a:moveTo>
                  <a:pt x="1130" y="0"/>
                </a:moveTo>
                <a:cubicBezTo>
                  <a:pt x="1126" y="0"/>
                  <a:pt x="1122" y="4"/>
                  <a:pt x="1122" y="8"/>
                </a:cubicBezTo>
                <a:cubicBezTo>
                  <a:pt x="1122" y="13"/>
                  <a:pt x="1126" y="16"/>
                  <a:pt x="1130" y="16"/>
                </a:cubicBezTo>
                <a:cubicBezTo>
                  <a:pt x="1135" y="16"/>
                  <a:pt x="1138" y="13"/>
                  <a:pt x="1138" y="8"/>
                </a:cubicBezTo>
                <a:cubicBezTo>
                  <a:pt x="1138" y="4"/>
                  <a:pt x="1135" y="0"/>
                  <a:pt x="1130" y="0"/>
                </a:cubicBezTo>
                <a:close/>
                <a:moveTo>
                  <a:pt x="1153" y="0"/>
                </a:moveTo>
                <a:cubicBezTo>
                  <a:pt x="1149" y="0"/>
                  <a:pt x="1145" y="4"/>
                  <a:pt x="1145" y="8"/>
                </a:cubicBezTo>
                <a:cubicBezTo>
                  <a:pt x="1145" y="13"/>
                  <a:pt x="1149" y="16"/>
                  <a:pt x="1153" y="16"/>
                </a:cubicBezTo>
                <a:cubicBezTo>
                  <a:pt x="1158" y="16"/>
                  <a:pt x="1161" y="13"/>
                  <a:pt x="1161" y="8"/>
                </a:cubicBezTo>
                <a:cubicBezTo>
                  <a:pt x="1161" y="4"/>
                  <a:pt x="1158" y="0"/>
                  <a:pt x="1153" y="0"/>
                </a:cubicBezTo>
                <a:close/>
                <a:moveTo>
                  <a:pt x="1176" y="0"/>
                </a:moveTo>
                <a:cubicBezTo>
                  <a:pt x="1172" y="0"/>
                  <a:pt x="1168" y="4"/>
                  <a:pt x="1168" y="8"/>
                </a:cubicBezTo>
                <a:cubicBezTo>
                  <a:pt x="1168" y="13"/>
                  <a:pt x="1172" y="16"/>
                  <a:pt x="1176" y="16"/>
                </a:cubicBezTo>
                <a:cubicBezTo>
                  <a:pt x="1181" y="16"/>
                  <a:pt x="1184" y="13"/>
                  <a:pt x="1184" y="8"/>
                </a:cubicBezTo>
                <a:cubicBezTo>
                  <a:pt x="1184" y="4"/>
                  <a:pt x="1181" y="0"/>
                  <a:pt x="1176" y="0"/>
                </a:cubicBezTo>
                <a:close/>
                <a:moveTo>
                  <a:pt x="1199" y="16"/>
                </a:moveTo>
                <a:cubicBezTo>
                  <a:pt x="1204" y="16"/>
                  <a:pt x="1207" y="13"/>
                  <a:pt x="1207" y="8"/>
                </a:cubicBezTo>
                <a:cubicBezTo>
                  <a:pt x="1207" y="4"/>
                  <a:pt x="1204" y="0"/>
                  <a:pt x="1199" y="0"/>
                </a:cubicBezTo>
                <a:cubicBezTo>
                  <a:pt x="1195" y="0"/>
                  <a:pt x="1191" y="4"/>
                  <a:pt x="1191" y="8"/>
                </a:cubicBezTo>
                <a:cubicBezTo>
                  <a:pt x="1191" y="13"/>
                  <a:pt x="1195" y="16"/>
                  <a:pt x="1199" y="16"/>
                </a:cubicBezTo>
                <a:close/>
                <a:moveTo>
                  <a:pt x="1222" y="16"/>
                </a:moveTo>
                <a:cubicBezTo>
                  <a:pt x="1226" y="16"/>
                  <a:pt x="1230" y="13"/>
                  <a:pt x="1230" y="8"/>
                </a:cubicBezTo>
                <a:cubicBezTo>
                  <a:pt x="1230" y="4"/>
                  <a:pt x="1226" y="0"/>
                  <a:pt x="1222" y="0"/>
                </a:cubicBezTo>
                <a:cubicBezTo>
                  <a:pt x="1218" y="0"/>
                  <a:pt x="1214" y="4"/>
                  <a:pt x="1214" y="8"/>
                </a:cubicBezTo>
                <a:cubicBezTo>
                  <a:pt x="1214" y="13"/>
                  <a:pt x="1218" y="16"/>
                  <a:pt x="1222" y="16"/>
                </a:cubicBezTo>
                <a:close/>
                <a:moveTo>
                  <a:pt x="946" y="0"/>
                </a:moveTo>
                <a:cubicBezTo>
                  <a:pt x="942" y="0"/>
                  <a:pt x="938" y="4"/>
                  <a:pt x="938" y="8"/>
                </a:cubicBezTo>
                <a:cubicBezTo>
                  <a:pt x="938" y="13"/>
                  <a:pt x="942" y="16"/>
                  <a:pt x="946" y="16"/>
                </a:cubicBezTo>
                <a:cubicBezTo>
                  <a:pt x="951" y="16"/>
                  <a:pt x="954" y="13"/>
                  <a:pt x="954" y="8"/>
                </a:cubicBezTo>
                <a:cubicBezTo>
                  <a:pt x="954" y="4"/>
                  <a:pt x="951" y="0"/>
                  <a:pt x="946" y="0"/>
                </a:cubicBezTo>
                <a:close/>
                <a:moveTo>
                  <a:pt x="924" y="16"/>
                </a:moveTo>
                <a:cubicBezTo>
                  <a:pt x="928" y="16"/>
                  <a:pt x="932" y="13"/>
                  <a:pt x="932" y="8"/>
                </a:cubicBezTo>
                <a:cubicBezTo>
                  <a:pt x="932" y="4"/>
                  <a:pt x="928" y="0"/>
                  <a:pt x="924" y="0"/>
                </a:cubicBezTo>
                <a:cubicBezTo>
                  <a:pt x="919" y="0"/>
                  <a:pt x="916" y="4"/>
                  <a:pt x="916" y="8"/>
                </a:cubicBezTo>
                <a:cubicBezTo>
                  <a:pt x="916" y="13"/>
                  <a:pt x="919" y="16"/>
                  <a:pt x="924" y="16"/>
                </a:cubicBezTo>
                <a:close/>
                <a:moveTo>
                  <a:pt x="969" y="16"/>
                </a:moveTo>
                <a:cubicBezTo>
                  <a:pt x="974" y="16"/>
                  <a:pt x="977" y="13"/>
                  <a:pt x="977" y="8"/>
                </a:cubicBezTo>
                <a:cubicBezTo>
                  <a:pt x="977" y="4"/>
                  <a:pt x="974" y="0"/>
                  <a:pt x="969" y="0"/>
                </a:cubicBezTo>
                <a:cubicBezTo>
                  <a:pt x="965" y="0"/>
                  <a:pt x="961" y="4"/>
                  <a:pt x="961" y="8"/>
                </a:cubicBezTo>
                <a:cubicBezTo>
                  <a:pt x="961" y="13"/>
                  <a:pt x="965" y="16"/>
                  <a:pt x="969" y="16"/>
                </a:cubicBezTo>
                <a:close/>
                <a:moveTo>
                  <a:pt x="878" y="38"/>
                </a:moveTo>
                <a:cubicBezTo>
                  <a:pt x="882" y="38"/>
                  <a:pt x="886" y="34"/>
                  <a:pt x="886" y="30"/>
                </a:cubicBezTo>
                <a:cubicBezTo>
                  <a:pt x="886" y="26"/>
                  <a:pt x="882" y="22"/>
                  <a:pt x="878" y="22"/>
                </a:cubicBezTo>
                <a:cubicBezTo>
                  <a:pt x="874" y="22"/>
                  <a:pt x="870" y="26"/>
                  <a:pt x="870" y="30"/>
                </a:cubicBezTo>
                <a:cubicBezTo>
                  <a:pt x="870" y="34"/>
                  <a:pt x="874" y="38"/>
                  <a:pt x="878" y="38"/>
                </a:cubicBezTo>
                <a:close/>
                <a:moveTo>
                  <a:pt x="833" y="38"/>
                </a:moveTo>
                <a:cubicBezTo>
                  <a:pt x="838" y="38"/>
                  <a:pt x="841" y="34"/>
                  <a:pt x="841" y="30"/>
                </a:cubicBezTo>
                <a:cubicBezTo>
                  <a:pt x="841" y="26"/>
                  <a:pt x="838" y="22"/>
                  <a:pt x="833" y="22"/>
                </a:cubicBezTo>
                <a:cubicBezTo>
                  <a:pt x="829" y="22"/>
                  <a:pt x="825" y="26"/>
                  <a:pt x="825" y="30"/>
                </a:cubicBezTo>
                <a:cubicBezTo>
                  <a:pt x="825" y="34"/>
                  <a:pt x="829" y="38"/>
                  <a:pt x="833" y="38"/>
                </a:cubicBezTo>
                <a:close/>
                <a:moveTo>
                  <a:pt x="856" y="38"/>
                </a:moveTo>
                <a:cubicBezTo>
                  <a:pt x="861" y="38"/>
                  <a:pt x="864" y="34"/>
                  <a:pt x="864" y="30"/>
                </a:cubicBezTo>
                <a:cubicBezTo>
                  <a:pt x="864" y="26"/>
                  <a:pt x="861" y="22"/>
                  <a:pt x="856" y="22"/>
                </a:cubicBezTo>
                <a:cubicBezTo>
                  <a:pt x="852" y="22"/>
                  <a:pt x="848" y="26"/>
                  <a:pt x="848" y="30"/>
                </a:cubicBezTo>
                <a:cubicBezTo>
                  <a:pt x="848" y="34"/>
                  <a:pt x="852" y="38"/>
                  <a:pt x="856" y="38"/>
                </a:cubicBezTo>
                <a:close/>
                <a:moveTo>
                  <a:pt x="901" y="61"/>
                </a:moveTo>
                <a:cubicBezTo>
                  <a:pt x="905" y="61"/>
                  <a:pt x="909" y="58"/>
                  <a:pt x="909" y="53"/>
                </a:cubicBezTo>
                <a:cubicBezTo>
                  <a:pt x="909" y="49"/>
                  <a:pt x="905" y="45"/>
                  <a:pt x="901" y="45"/>
                </a:cubicBezTo>
                <a:cubicBezTo>
                  <a:pt x="896" y="45"/>
                  <a:pt x="893" y="49"/>
                  <a:pt x="893" y="53"/>
                </a:cubicBezTo>
                <a:cubicBezTo>
                  <a:pt x="893" y="58"/>
                  <a:pt x="896" y="61"/>
                  <a:pt x="901" y="61"/>
                </a:cubicBezTo>
                <a:close/>
                <a:moveTo>
                  <a:pt x="832" y="61"/>
                </a:moveTo>
                <a:cubicBezTo>
                  <a:pt x="836" y="61"/>
                  <a:pt x="840" y="58"/>
                  <a:pt x="840" y="53"/>
                </a:cubicBezTo>
                <a:cubicBezTo>
                  <a:pt x="840" y="49"/>
                  <a:pt x="836" y="45"/>
                  <a:pt x="832" y="45"/>
                </a:cubicBezTo>
                <a:cubicBezTo>
                  <a:pt x="827" y="45"/>
                  <a:pt x="824" y="49"/>
                  <a:pt x="824" y="53"/>
                </a:cubicBezTo>
                <a:cubicBezTo>
                  <a:pt x="824" y="58"/>
                  <a:pt x="827" y="61"/>
                  <a:pt x="832" y="61"/>
                </a:cubicBezTo>
                <a:close/>
                <a:moveTo>
                  <a:pt x="878" y="16"/>
                </a:moveTo>
                <a:cubicBezTo>
                  <a:pt x="882" y="16"/>
                  <a:pt x="886" y="13"/>
                  <a:pt x="886" y="8"/>
                </a:cubicBezTo>
                <a:cubicBezTo>
                  <a:pt x="886" y="4"/>
                  <a:pt x="882" y="0"/>
                  <a:pt x="878" y="0"/>
                </a:cubicBezTo>
                <a:cubicBezTo>
                  <a:pt x="874" y="0"/>
                  <a:pt x="870" y="4"/>
                  <a:pt x="870" y="8"/>
                </a:cubicBezTo>
                <a:cubicBezTo>
                  <a:pt x="870" y="13"/>
                  <a:pt x="874" y="16"/>
                  <a:pt x="878" y="16"/>
                </a:cubicBezTo>
                <a:close/>
                <a:moveTo>
                  <a:pt x="901" y="16"/>
                </a:moveTo>
                <a:cubicBezTo>
                  <a:pt x="905" y="16"/>
                  <a:pt x="909" y="13"/>
                  <a:pt x="909" y="8"/>
                </a:cubicBezTo>
                <a:cubicBezTo>
                  <a:pt x="909" y="4"/>
                  <a:pt x="905" y="0"/>
                  <a:pt x="901" y="0"/>
                </a:cubicBezTo>
                <a:cubicBezTo>
                  <a:pt x="896" y="0"/>
                  <a:pt x="893" y="4"/>
                  <a:pt x="893" y="8"/>
                </a:cubicBezTo>
                <a:cubicBezTo>
                  <a:pt x="893" y="13"/>
                  <a:pt x="896" y="16"/>
                  <a:pt x="901" y="16"/>
                </a:cubicBezTo>
                <a:close/>
                <a:moveTo>
                  <a:pt x="1635" y="573"/>
                </a:moveTo>
                <a:cubicBezTo>
                  <a:pt x="1631" y="573"/>
                  <a:pt x="1627" y="577"/>
                  <a:pt x="1627" y="581"/>
                </a:cubicBezTo>
                <a:cubicBezTo>
                  <a:pt x="1627" y="586"/>
                  <a:pt x="1631" y="589"/>
                  <a:pt x="1635" y="589"/>
                </a:cubicBezTo>
                <a:cubicBezTo>
                  <a:pt x="1640" y="589"/>
                  <a:pt x="1643" y="586"/>
                  <a:pt x="1643" y="581"/>
                </a:cubicBezTo>
                <a:cubicBezTo>
                  <a:pt x="1643" y="577"/>
                  <a:pt x="1640" y="573"/>
                  <a:pt x="1635" y="573"/>
                </a:cubicBezTo>
                <a:close/>
                <a:moveTo>
                  <a:pt x="1658" y="573"/>
                </a:moveTo>
                <a:cubicBezTo>
                  <a:pt x="1654" y="573"/>
                  <a:pt x="1650" y="577"/>
                  <a:pt x="1650" y="581"/>
                </a:cubicBezTo>
                <a:cubicBezTo>
                  <a:pt x="1650" y="586"/>
                  <a:pt x="1654" y="589"/>
                  <a:pt x="1658" y="589"/>
                </a:cubicBezTo>
                <a:cubicBezTo>
                  <a:pt x="1662" y="589"/>
                  <a:pt x="1666" y="586"/>
                  <a:pt x="1666" y="581"/>
                </a:cubicBezTo>
                <a:cubicBezTo>
                  <a:pt x="1666" y="577"/>
                  <a:pt x="1662" y="573"/>
                  <a:pt x="1658" y="573"/>
                </a:cubicBezTo>
                <a:close/>
                <a:moveTo>
                  <a:pt x="1681" y="573"/>
                </a:moveTo>
                <a:cubicBezTo>
                  <a:pt x="1677" y="573"/>
                  <a:pt x="1673" y="577"/>
                  <a:pt x="1673" y="581"/>
                </a:cubicBezTo>
                <a:cubicBezTo>
                  <a:pt x="1673" y="586"/>
                  <a:pt x="1677" y="589"/>
                  <a:pt x="1681" y="589"/>
                </a:cubicBezTo>
                <a:cubicBezTo>
                  <a:pt x="1685" y="589"/>
                  <a:pt x="1689" y="586"/>
                  <a:pt x="1689" y="581"/>
                </a:cubicBezTo>
                <a:cubicBezTo>
                  <a:pt x="1689" y="577"/>
                  <a:pt x="1685" y="573"/>
                  <a:pt x="1681" y="573"/>
                </a:cubicBezTo>
                <a:close/>
                <a:moveTo>
                  <a:pt x="1521" y="550"/>
                </a:moveTo>
                <a:cubicBezTo>
                  <a:pt x="1516" y="550"/>
                  <a:pt x="1513" y="554"/>
                  <a:pt x="1513" y="558"/>
                </a:cubicBezTo>
                <a:cubicBezTo>
                  <a:pt x="1513" y="563"/>
                  <a:pt x="1516" y="566"/>
                  <a:pt x="1521" y="566"/>
                </a:cubicBezTo>
                <a:cubicBezTo>
                  <a:pt x="1525" y="566"/>
                  <a:pt x="1529" y="563"/>
                  <a:pt x="1529" y="558"/>
                </a:cubicBezTo>
                <a:cubicBezTo>
                  <a:pt x="1529" y="554"/>
                  <a:pt x="1525" y="550"/>
                  <a:pt x="1521" y="550"/>
                </a:cubicBezTo>
                <a:close/>
                <a:moveTo>
                  <a:pt x="1543" y="550"/>
                </a:moveTo>
                <a:cubicBezTo>
                  <a:pt x="1539" y="550"/>
                  <a:pt x="1535" y="554"/>
                  <a:pt x="1535" y="558"/>
                </a:cubicBezTo>
                <a:cubicBezTo>
                  <a:pt x="1535" y="563"/>
                  <a:pt x="1539" y="566"/>
                  <a:pt x="1543" y="566"/>
                </a:cubicBezTo>
                <a:cubicBezTo>
                  <a:pt x="1548" y="566"/>
                  <a:pt x="1551" y="563"/>
                  <a:pt x="1551" y="558"/>
                </a:cubicBezTo>
                <a:cubicBezTo>
                  <a:pt x="1551" y="554"/>
                  <a:pt x="1548" y="550"/>
                  <a:pt x="1543" y="550"/>
                </a:cubicBezTo>
                <a:close/>
                <a:moveTo>
                  <a:pt x="1566" y="550"/>
                </a:moveTo>
                <a:cubicBezTo>
                  <a:pt x="1562" y="550"/>
                  <a:pt x="1558" y="554"/>
                  <a:pt x="1558" y="558"/>
                </a:cubicBezTo>
                <a:cubicBezTo>
                  <a:pt x="1558" y="563"/>
                  <a:pt x="1562" y="566"/>
                  <a:pt x="1566" y="566"/>
                </a:cubicBezTo>
                <a:cubicBezTo>
                  <a:pt x="1571" y="566"/>
                  <a:pt x="1574" y="563"/>
                  <a:pt x="1574" y="558"/>
                </a:cubicBezTo>
                <a:cubicBezTo>
                  <a:pt x="1574" y="554"/>
                  <a:pt x="1571" y="550"/>
                  <a:pt x="1566" y="550"/>
                </a:cubicBezTo>
                <a:close/>
                <a:moveTo>
                  <a:pt x="1590" y="550"/>
                </a:moveTo>
                <a:cubicBezTo>
                  <a:pt x="1585" y="550"/>
                  <a:pt x="1582" y="554"/>
                  <a:pt x="1582" y="558"/>
                </a:cubicBezTo>
                <a:cubicBezTo>
                  <a:pt x="1582" y="563"/>
                  <a:pt x="1585" y="566"/>
                  <a:pt x="1590" y="566"/>
                </a:cubicBezTo>
                <a:cubicBezTo>
                  <a:pt x="1594" y="566"/>
                  <a:pt x="1598" y="563"/>
                  <a:pt x="1598" y="558"/>
                </a:cubicBezTo>
                <a:cubicBezTo>
                  <a:pt x="1598" y="554"/>
                  <a:pt x="1594" y="550"/>
                  <a:pt x="1590" y="550"/>
                </a:cubicBezTo>
                <a:close/>
                <a:moveTo>
                  <a:pt x="1612" y="550"/>
                </a:moveTo>
                <a:cubicBezTo>
                  <a:pt x="1608" y="550"/>
                  <a:pt x="1604" y="554"/>
                  <a:pt x="1604" y="558"/>
                </a:cubicBezTo>
                <a:cubicBezTo>
                  <a:pt x="1604" y="563"/>
                  <a:pt x="1608" y="566"/>
                  <a:pt x="1612" y="566"/>
                </a:cubicBezTo>
                <a:cubicBezTo>
                  <a:pt x="1617" y="566"/>
                  <a:pt x="1620" y="563"/>
                  <a:pt x="1620" y="558"/>
                </a:cubicBezTo>
                <a:cubicBezTo>
                  <a:pt x="1620" y="554"/>
                  <a:pt x="1617" y="550"/>
                  <a:pt x="1612" y="550"/>
                </a:cubicBezTo>
                <a:close/>
                <a:moveTo>
                  <a:pt x="1406" y="550"/>
                </a:moveTo>
                <a:cubicBezTo>
                  <a:pt x="1402" y="550"/>
                  <a:pt x="1398" y="554"/>
                  <a:pt x="1398" y="558"/>
                </a:cubicBezTo>
                <a:cubicBezTo>
                  <a:pt x="1398" y="563"/>
                  <a:pt x="1402" y="566"/>
                  <a:pt x="1406" y="566"/>
                </a:cubicBezTo>
                <a:cubicBezTo>
                  <a:pt x="1410" y="566"/>
                  <a:pt x="1414" y="563"/>
                  <a:pt x="1414" y="558"/>
                </a:cubicBezTo>
                <a:cubicBezTo>
                  <a:pt x="1414" y="554"/>
                  <a:pt x="1410" y="550"/>
                  <a:pt x="1406" y="550"/>
                </a:cubicBezTo>
                <a:close/>
                <a:moveTo>
                  <a:pt x="1429" y="550"/>
                </a:moveTo>
                <a:cubicBezTo>
                  <a:pt x="1424" y="550"/>
                  <a:pt x="1421" y="554"/>
                  <a:pt x="1421" y="558"/>
                </a:cubicBezTo>
                <a:cubicBezTo>
                  <a:pt x="1421" y="563"/>
                  <a:pt x="1424" y="566"/>
                  <a:pt x="1429" y="566"/>
                </a:cubicBezTo>
                <a:cubicBezTo>
                  <a:pt x="1433" y="566"/>
                  <a:pt x="1437" y="563"/>
                  <a:pt x="1437" y="558"/>
                </a:cubicBezTo>
                <a:cubicBezTo>
                  <a:pt x="1437" y="554"/>
                  <a:pt x="1433" y="550"/>
                  <a:pt x="1429" y="550"/>
                </a:cubicBezTo>
                <a:close/>
                <a:moveTo>
                  <a:pt x="1452" y="550"/>
                </a:moveTo>
                <a:cubicBezTo>
                  <a:pt x="1447" y="550"/>
                  <a:pt x="1444" y="554"/>
                  <a:pt x="1444" y="558"/>
                </a:cubicBezTo>
                <a:cubicBezTo>
                  <a:pt x="1444" y="563"/>
                  <a:pt x="1447" y="566"/>
                  <a:pt x="1452" y="566"/>
                </a:cubicBezTo>
                <a:cubicBezTo>
                  <a:pt x="1456" y="566"/>
                  <a:pt x="1460" y="563"/>
                  <a:pt x="1460" y="558"/>
                </a:cubicBezTo>
                <a:cubicBezTo>
                  <a:pt x="1460" y="554"/>
                  <a:pt x="1456" y="550"/>
                  <a:pt x="1452" y="550"/>
                </a:cubicBezTo>
                <a:close/>
                <a:moveTo>
                  <a:pt x="1475" y="566"/>
                </a:moveTo>
                <a:cubicBezTo>
                  <a:pt x="1479" y="566"/>
                  <a:pt x="1483" y="563"/>
                  <a:pt x="1483" y="558"/>
                </a:cubicBezTo>
                <a:cubicBezTo>
                  <a:pt x="1483" y="554"/>
                  <a:pt x="1479" y="550"/>
                  <a:pt x="1475" y="550"/>
                </a:cubicBezTo>
                <a:cubicBezTo>
                  <a:pt x="1471" y="550"/>
                  <a:pt x="1467" y="554"/>
                  <a:pt x="1467" y="558"/>
                </a:cubicBezTo>
                <a:cubicBezTo>
                  <a:pt x="1467" y="563"/>
                  <a:pt x="1471" y="566"/>
                  <a:pt x="1475" y="566"/>
                </a:cubicBezTo>
                <a:close/>
                <a:moveTo>
                  <a:pt x="1498" y="550"/>
                </a:moveTo>
                <a:cubicBezTo>
                  <a:pt x="1493" y="550"/>
                  <a:pt x="1490" y="554"/>
                  <a:pt x="1490" y="558"/>
                </a:cubicBezTo>
                <a:cubicBezTo>
                  <a:pt x="1490" y="563"/>
                  <a:pt x="1493" y="566"/>
                  <a:pt x="1498" y="566"/>
                </a:cubicBezTo>
                <a:cubicBezTo>
                  <a:pt x="1502" y="566"/>
                  <a:pt x="1506" y="563"/>
                  <a:pt x="1506" y="558"/>
                </a:cubicBezTo>
                <a:cubicBezTo>
                  <a:pt x="1506" y="554"/>
                  <a:pt x="1502" y="550"/>
                  <a:pt x="1498" y="550"/>
                </a:cubicBezTo>
                <a:close/>
                <a:moveTo>
                  <a:pt x="1337" y="550"/>
                </a:moveTo>
                <a:cubicBezTo>
                  <a:pt x="1332" y="550"/>
                  <a:pt x="1329" y="554"/>
                  <a:pt x="1329" y="558"/>
                </a:cubicBezTo>
                <a:cubicBezTo>
                  <a:pt x="1329" y="563"/>
                  <a:pt x="1332" y="566"/>
                  <a:pt x="1337" y="566"/>
                </a:cubicBezTo>
                <a:cubicBezTo>
                  <a:pt x="1341" y="566"/>
                  <a:pt x="1345" y="563"/>
                  <a:pt x="1345" y="558"/>
                </a:cubicBezTo>
                <a:cubicBezTo>
                  <a:pt x="1345" y="554"/>
                  <a:pt x="1341" y="550"/>
                  <a:pt x="1337" y="550"/>
                </a:cubicBezTo>
                <a:close/>
                <a:moveTo>
                  <a:pt x="1359" y="550"/>
                </a:moveTo>
                <a:cubicBezTo>
                  <a:pt x="1355" y="550"/>
                  <a:pt x="1351" y="554"/>
                  <a:pt x="1351" y="558"/>
                </a:cubicBezTo>
                <a:cubicBezTo>
                  <a:pt x="1351" y="563"/>
                  <a:pt x="1355" y="566"/>
                  <a:pt x="1359" y="566"/>
                </a:cubicBezTo>
                <a:cubicBezTo>
                  <a:pt x="1364" y="566"/>
                  <a:pt x="1367" y="563"/>
                  <a:pt x="1367" y="558"/>
                </a:cubicBezTo>
                <a:cubicBezTo>
                  <a:pt x="1367" y="554"/>
                  <a:pt x="1364" y="550"/>
                  <a:pt x="1359" y="550"/>
                </a:cubicBezTo>
                <a:close/>
                <a:moveTo>
                  <a:pt x="1382" y="550"/>
                </a:moveTo>
                <a:cubicBezTo>
                  <a:pt x="1378" y="550"/>
                  <a:pt x="1374" y="554"/>
                  <a:pt x="1374" y="558"/>
                </a:cubicBezTo>
                <a:cubicBezTo>
                  <a:pt x="1374" y="563"/>
                  <a:pt x="1378" y="566"/>
                  <a:pt x="1382" y="566"/>
                </a:cubicBezTo>
                <a:cubicBezTo>
                  <a:pt x="1387" y="566"/>
                  <a:pt x="1390" y="563"/>
                  <a:pt x="1390" y="558"/>
                </a:cubicBezTo>
                <a:cubicBezTo>
                  <a:pt x="1390" y="554"/>
                  <a:pt x="1387" y="550"/>
                  <a:pt x="1382" y="550"/>
                </a:cubicBezTo>
                <a:close/>
                <a:moveTo>
                  <a:pt x="1268" y="550"/>
                </a:moveTo>
                <a:cubicBezTo>
                  <a:pt x="1263" y="550"/>
                  <a:pt x="1260" y="554"/>
                  <a:pt x="1260" y="558"/>
                </a:cubicBezTo>
                <a:cubicBezTo>
                  <a:pt x="1260" y="563"/>
                  <a:pt x="1263" y="566"/>
                  <a:pt x="1268" y="566"/>
                </a:cubicBezTo>
                <a:cubicBezTo>
                  <a:pt x="1272" y="566"/>
                  <a:pt x="1276" y="563"/>
                  <a:pt x="1276" y="558"/>
                </a:cubicBezTo>
                <a:cubicBezTo>
                  <a:pt x="1276" y="554"/>
                  <a:pt x="1272" y="550"/>
                  <a:pt x="1268" y="550"/>
                </a:cubicBezTo>
                <a:close/>
                <a:moveTo>
                  <a:pt x="1291" y="550"/>
                </a:moveTo>
                <a:cubicBezTo>
                  <a:pt x="1287" y="550"/>
                  <a:pt x="1283" y="554"/>
                  <a:pt x="1283" y="558"/>
                </a:cubicBezTo>
                <a:cubicBezTo>
                  <a:pt x="1283" y="563"/>
                  <a:pt x="1287" y="566"/>
                  <a:pt x="1291" y="566"/>
                </a:cubicBezTo>
                <a:cubicBezTo>
                  <a:pt x="1295" y="566"/>
                  <a:pt x="1299" y="563"/>
                  <a:pt x="1299" y="558"/>
                </a:cubicBezTo>
                <a:cubicBezTo>
                  <a:pt x="1299" y="554"/>
                  <a:pt x="1295" y="550"/>
                  <a:pt x="1291" y="550"/>
                </a:cubicBezTo>
                <a:close/>
                <a:moveTo>
                  <a:pt x="1314" y="550"/>
                </a:moveTo>
                <a:cubicBezTo>
                  <a:pt x="1309" y="550"/>
                  <a:pt x="1306" y="554"/>
                  <a:pt x="1306" y="558"/>
                </a:cubicBezTo>
                <a:cubicBezTo>
                  <a:pt x="1306" y="563"/>
                  <a:pt x="1309" y="566"/>
                  <a:pt x="1314" y="566"/>
                </a:cubicBezTo>
                <a:cubicBezTo>
                  <a:pt x="1318" y="566"/>
                  <a:pt x="1322" y="563"/>
                  <a:pt x="1322" y="558"/>
                </a:cubicBezTo>
                <a:cubicBezTo>
                  <a:pt x="1322" y="554"/>
                  <a:pt x="1318" y="550"/>
                  <a:pt x="1314" y="550"/>
                </a:cubicBezTo>
                <a:close/>
                <a:moveTo>
                  <a:pt x="1406" y="528"/>
                </a:moveTo>
                <a:cubicBezTo>
                  <a:pt x="1402" y="528"/>
                  <a:pt x="1398" y="532"/>
                  <a:pt x="1398" y="536"/>
                </a:cubicBezTo>
                <a:cubicBezTo>
                  <a:pt x="1398" y="541"/>
                  <a:pt x="1402" y="544"/>
                  <a:pt x="1406" y="544"/>
                </a:cubicBezTo>
                <a:cubicBezTo>
                  <a:pt x="1410" y="544"/>
                  <a:pt x="1414" y="541"/>
                  <a:pt x="1414" y="536"/>
                </a:cubicBezTo>
                <a:cubicBezTo>
                  <a:pt x="1414" y="532"/>
                  <a:pt x="1410" y="528"/>
                  <a:pt x="1406" y="528"/>
                </a:cubicBezTo>
                <a:close/>
                <a:moveTo>
                  <a:pt x="1429" y="528"/>
                </a:moveTo>
                <a:cubicBezTo>
                  <a:pt x="1424" y="528"/>
                  <a:pt x="1421" y="532"/>
                  <a:pt x="1421" y="536"/>
                </a:cubicBezTo>
                <a:cubicBezTo>
                  <a:pt x="1421" y="541"/>
                  <a:pt x="1424" y="544"/>
                  <a:pt x="1429" y="544"/>
                </a:cubicBezTo>
                <a:cubicBezTo>
                  <a:pt x="1433" y="544"/>
                  <a:pt x="1437" y="541"/>
                  <a:pt x="1437" y="536"/>
                </a:cubicBezTo>
                <a:cubicBezTo>
                  <a:pt x="1437" y="532"/>
                  <a:pt x="1433" y="528"/>
                  <a:pt x="1429" y="528"/>
                </a:cubicBezTo>
                <a:close/>
                <a:moveTo>
                  <a:pt x="1452" y="528"/>
                </a:moveTo>
                <a:cubicBezTo>
                  <a:pt x="1447" y="528"/>
                  <a:pt x="1444" y="532"/>
                  <a:pt x="1444" y="536"/>
                </a:cubicBezTo>
                <a:cubicBezTo>
                  <a:pt x="1444" y="541"/>
                  <a:pt x="1447" y="544"/>
                  <a:pt x="1452" y="544"/>
                </a:cubicBezTo>
                <a:cubicBezTo>
                  <a:pt x="1456" y="544"/>
                  <a:pt x="1460" y="541"/>
                  <a:pt x="1460" y="536"/>
                </a:cubicBezTo>
                <a:cubicBezTo>
                  <a:pt x="1460" y="532"/>
                  <a:pt x="1456" y="528"/>
                  <a:pt x="1452" y="528"/>
                </a:cubicBezTo>
                <a:close/>
                <a:moveTo>
                  <a:pt x="1475" y="544"/>
                </a:moveTo>
                <a:cubicBezTo>
                  <a:pt x="1479" y="544"/>
                  <a:pt x="1483" y="541"/>
                  <a:pt x="1483" y="536"/>
                </a:cubicBezTo>
                <a:cubicBezTo>
                  <a:pt x="1483" y="532"/>
                  <a:pt x="1479" y="528"/>
                  <a:pt x="1475" y="528"/>
                </a:cubicBezTo>
                <a:cubicBezTo>
                  <a:pt x="1471" y="528"/>
                  <a:pt x="1467" y="532"/>
                  <a:pt x="1467" y="536"/>
                </a:cubicBezTo>
                <a:cubicBezTo>
                  <a:pt x="1467" y="541"/>
                  <a:pt x="1471" y="544"/>
                  <a:pt x="1475" y="544"/>
                </a:cubicBezTo>
                <a:close/>
                <a:moveTo>
                  <a:pt x="1498" y="528"/>
                </a:moveTo>
                <a:cubicBezTo>
                  <a:pt x="1493" y="528"/>
                  <a:pt x="1490" y="532"/>
                  <a:pt x="1490" y="536"/>
                </a:cubicBezTo>
                <a:cubicBezTo>
                  <a:pt x="1490" y="541"/>
                  <a:pt x="1493" y="544"/>
                  <a:pt x="1498" y="544"/>
                </a:cubicBezTo>
                <a:cubicBezTo>
                  <a:pt x="1502" y="544"/>
                  <a:pt x="1506" y="541"/>
                  <a:pt x="1506" y="536"/>
                </a:cubicBezTo>
                <a:cubicBezTo>
                  <a:pt x="1506" y="532"/>
                  <a:pt x="1502" y="528"/>
                  <a:pt x="1498" y="528"/>
                </a:cubicBezTo>
                <a:close/>
                <a:moveTo>
                  <a:pt x="1337" y="528"/>
                </a:moveTo>
                <a:cubicBezTo>
                  <a:pt x="1332" y="528"/>
                  <a:pt x="1329" y="532"/>
                  <a:pt x="1329" y="536"/>
                </a:cubicBezTo>
                <a:cubicBezTo>
                  <a:pt x="1329" y="541"/>
                  <a:pt x="1332" y="544"/>
                  <a:pt x="1337" y="544"/>
                </a:cubicBezTo>
                <a:cubicBezTo>
                  <a:pt x="1341" y="544"/>
                  <a:pt x="1345" y="541"/>
                  <a:pt x="1345" y="536"/>
                </a:cubicBezTo>
                <a:cubicBezTo>
                  <a:pt x="1345" y="532"/>
                  <a:pt x="1341" y="528"/>
                  <a:pt x="1337" y="528"/>
                </a:cubicBezTo>
                <a:close/>
                <a:moveTo>
                  <a:pt x="1359" y="528"/>
                </a:moveTo>
                <a:cubicBezTo>
                  <a:pt x="1355" y="528"/>
                  <a:pt x="1351" y="532"/>
                  <a:pt x="1351" y="536"/>
                </a:cubicBezTo>
                <a:cubicBezTo>
                  <a:pt x="1351" y="541"/>
                  <a:pt x="1355" y="544"/>
                  <a:pt x="1359" y="544"/>
                </a:cubicBezTo>
                <a:cubicBezTo>
                  <a:pt x="1364" y="544"/>
                  <a:pt x="1367" y="541"/>
                  <a:pt x="1367" y="536"/>
                </a:cubicBezTo>
                <a:cubicBezTo>
                  <a:pt x="1367" y="532"/>
                  <a:pt x="1364" y="528"/>
                  <a:pt x="1359" y="528"/>
                </a:cubicBezTo>
                <a:close/>
                <a:moveTo>
                  <a:pt x="1382" y="528"/>
                </a:moveTo>
                <a:cubicBezTo>
                  <a:pt x="1378" y="528"/>
                  <a:pt x="1374" y="532"/>
                  <a:pt x="1374" y="536"/>
                </a:cubicBezTo>
                <a:cubicBezTo>
                  <a:pt x="1374" y="541"/>
                  <a:pt x="1378" y="544"/>
                  <a:pt x="1382" y="544"/>
                </a:cubicBezTo>
                <a:cubicBezTo>
                  <a:pt x="1387" y="544"/>
                  <a:pt x="1390" y="541"/>
                  <a:pt x="1390" y="536"/>
                </a:cubicBezTo>
                <a:cubicBezTo>
                  <a:pt x="1390" y="532"/>
                  <a:pt x="1387" y="528"/>
                  <a:pt x="1382" y="528"/>
                </a:cubicBezTo>
                <a:close/>
                <a:moveTo>
                  <a:pt x="1268" y="528"/>
                </a:moveTo>
                <a:cubicBezTo>
                  <a:pt x="1263" y="528"/>
                  <a:pt x="1260" y="532"/>
                  <a:pt x="1260" y="536"/>
                </a:cubicBezTo>
                <a:cubicBezTo>
                  <a:pt x="1260" y="541"/>
                  <a:pt x="1263" y="544"/>
                  <a:pt x="1268" y="544"/>
                </a:cubicBezTo>
                <a:cubicBezTo>
                  <a:pt x="1272" y="544"/>
                  <a:pt x="1276" y="541"/>
                  <a:pt x="1276" y="536"/>
                </a:cubicBezTo>
                <a:cubicBezTo>
                  <a:pt x="1276" y="532"/>
                  <a:pt x="1272" y="528"/>
                  <a:pt x="1268" y="528"/>
                </a:cubicBezTo>
                <a:close/>
                <a:moveTo>
                  <a:pt x="1291" y="528"/>
                </a:moveTo>
                <a:cubicBezTo>
                  <a:pt x="1287" y="528"/>
                  <a:pt x="1283" y="532"/>
                  <a:pt x="1283" y="536"/>
                </a:cubicBezTo>
                <a:cubicBezTo>
                  <a:pt x="1283" y="541"/>
                  <a:pt x="1287" y="544"/>
                  <a:pt x="1291" y="544"/>
                </a:cubicBezTo>
                <a:cubicBezTo>
                  <a:pt x="1295" y="544"/>
                  <a:pt x="1299" y="541"/>
                  <a:pt x="1299" y="536"/>
                </a:cubicBezTo>
                <a:cubicBezTo>
                  <a:pt x="1299" y="532"/>
                  <a:pt x="1295" y="528"/>
                  <a:pt x="1291" y="528"/>
                </a:cubicBezTo>
                <a:close/>
                <a:moveTo>
                  <a:pt x="1314" y="528"/>
                </a:moveTo>
                <a:cubicBezTo>
                  <a:pt x="1309" y="528"/>
                  <a:pt x="1306" y="532"/>
                  <a:pt x="1306" y="536"/>
                </a:cubicBezTo>
                <a:cubicBezTo>
                  <a:pt x="1306" y="541"/>
                  <a:pt x="1309" y="544"/>
                  <a:pt x="1314" y="544"/>
                </a:cubicBezTo>
                <a:cubicBezTo>
                  <a:pt x="1318" y="544"/>
                  <a:pt x="1322" y="541"/>
                  <a:pt x="1322" y="536"/>
                </a:cubicBezTo>
                <a:cubicBezTo>
                  <a:pt x="1322" y="532"/>
                  <a:pt x="1318" y="528"/>
                  <a:pt x="1314" y="528"/>
                </a:cubicBezTo>
                <a:close/>
                <a:moveTo>
                  <a:pt x="1406" y="504"/>
                </a:moveTo>
                <a:cubicBezTo>
                  <a:pt x="1402" y="504"/>
                  <a:pt x="1398" y="508"/>
                  <a:pt x="1398" y="512"/>
                </a:cubicBezTo>
                <a:cubicBezTo>
                  <a:pt x="1398" y="516"/>
                  <a:pt x="1402" y="520"/>
                  <a:pt x="1406" y="520"/>
                </a:cubicBezTo>
                <a:cubicBezTo>
                  <a:pt x="1410" y="520"/>
                  <a:pt x="1414" y="516"/>
                  <a:pt x="1414" y="512"/>
                </a:cubicBezTo>
                <a:cubicBezTo>
                  <a:pt x="1414" y="508"/>
                  <a:pt x="1410" y="504"/>
                  <a:pt x="1406" y="504"/>
                </a:cubicBezTo>
                <a:close/>
                <a:moveTo>
                  <a:pt x="1429" y="504"/>
                </a:moveTo>
                <a:cubicBezTo>
                  <a:pt x="1424" y="504"/>
                  <a:pt x="1421" y="508"/>
                  <a:pt x="1421" y="512"/>
                </a:cubicBezTo>
                <a:cubicBezTo>
                  <a:pt x="1421" y="516"/>
                  <a:pt x="1424" y="520"/>
                  <a:pt x="1429" y="520"/>
                </a:cubicBezTo>
                <a:cubicBezTo>
                  <a:pt x="1433" y="520"/>
                  <a:pt x="1437" y="516"/>
                  <a:pt x="1437" y="512"/>
                </a:cubicBezTo>
                <a:cubicBezTo>
                  <a:pt x="1437" y="508"/>
                  <a:pt x="1433" y="504"/>
                  <a:pt x="1429" y="504"/>
                </a:cubicBezTo>
                <a:close/>
                <a:moveTo>
                  <a:pt x="1452" y="504"/>
                </a:moveTo>
                <a:cubicBezTo>
                  <a:pt x="1447" y="504"/>
                  <a:pt x="1444" y="508"/>
                  <a:pt x="1444" y="512"/>
                </a:cubicBezTo>
                <a:cubicBezTo>
                  <a:pt x="1444" y="516"/>
                  <a:pt x="1447" y="520"/>
                  <a:pt x="1452" y="520"/>
                </a:cubicBezTo>
                <a:cubicBezTo>
                  <a:pt x="1456" y="520"/>
                  <a:pt x="1460" y="516"/>
                  <a:pt x="1460" y="512"/>
                </a:cubicBezTo>
                <a:cubicBezTo>
                  <a:pt x="1460" y="508"/>
                  <a:pt x="1456" y="504"/>
                  <a:pt x="1452" y="504"/>
                </a:cubicBezTo>
                <a:close/>
                <a:moveTo>
                  <a:pt x="1337" y="504"/>
                </a:moveTo>
                <a:cubicBezTo>
                  <a:pt x="1332" y="504"/>
                  <a:pt x="1329" y="508"/>
                  <a:pt x="1329" y="512"/>
                </a:cubicBezTo>
                <a:cubicBezTo>
                  <a:pt x="1329" y="516"/>
                  <a:pt x="1332" y="520"/>
                  <a:pt x="1337" y="520"/>
                </a:cubicBezTo>
                <a:cubicBezTo>
                  <a:pt x="1341" y="520"/>
                  <a:pt x="1345" y="516"/>
                  <a:pt x="1345" y="512"/>
                </a:cubicBezTo>
                <a:cubicBezTo>
                  <a:pt x="1345" y="508"/>
                  <a:pt x="1341" y="504"/>
                  <a:pt x="1337" y="504"/>
                </a:cubicBezTo>
                <a:close/>
                <a:moveTo>
                  <a:pt x="1359" y="504"/>
                </a:moveTo>
                <a:cubicBezTo>
                  <a:pt x="1355" y="504"/>
                  <a:pt x="1351" y="508"/>
                  <a:pt x="1351" y="512"/>
                </a:cubicBezTo>
                <a:cubicBezTo>
                  <a:pt x="1351" y="516"/>
                  <a:pt x="1355" y="520"/>
                  <a:pt x="1359" y="520"/>
                </a:cubicBezTo>
                <a:cubicBezTo>
                  <a:pt x="1364" y="520"/>
                  <a:pt x="1367" y="516"/>
                  <a:pt x="1367" y="512"/>
                </a:cubicBezTo>
                <a:cubicBezTo>
                  <a:pt x="1367" y="508"/>
                  <a:pt x="1364" y="504"/>
                  <a:pt x="1359" y="504"/>
                </a:cubicBezTo>
                <a:close/>
                <a:moveTo>
                  <a:pt x="1382" y="504"/>
                </a:moveTo>
                <a:cubicBezTo>
                  <a:pt x="1378" y="504"/>
                  <a:pt x="1374" y="508"/>
                  <a:pt x="1374" y="512"/>
                </a:cubicBezTo>
                <a:cubicBezTo>
                  <a:pt x="1374" y="516"/>
                  <a:pt x="1378" y="520"/>
                  <a:pt x="1382" y="520"/>
                </a:cubicBezTo>
                <a:cubicBezTo>
                  <a:pt x="1387" y="520"/>
                  <a:pt x="1390" y="516"/>
                  <a:pt x="1390" y="512"/>
                </a:cubicBezTo>
                <a:cubicBezTo>
                  <a:pt x="1390" y="508"/>
                  <a:pt x="1387" y="504"/>
                  <a:pt x="1382" y="504"/>
                </a:cubicBezTo>
                <a:close/>
                <a:moveTo>
                  <a:pt x="1406" y="482"/>
                </a:moveTo>
                <a:cubicBezTo>
                  <a:pt x="1402" y="482"/>
                  <a:pt x="1398" y="485"/>
                  <a:pt x="1398" y="490"/>
                </a:cubicBezTo>
                <a:cubicBezTo>
                  <a:pt x="1398" y="494"/>
                  <a:pt x="1402" y="498"/>
                  <a:pt x="1406" y="498"/>
                </a:cubicBezTo>
                <a:cubicBezTo>
                  <a:pt x="1410" y="498"/>
                  <a:pt x="1414" y="494"/>
                  <a:pt x="1414" y="490"/>
                </a:cubicBezTo>
                <a:cubicBezTo>
                  <a:pt x="1414" y="485"/>
                  <a:pt x="1410" y="482"/>
                  <a:pt x="1406" y="482"/>
                </a:cubicBezTo>
                <a:close/>
                <a:moveTo>
                  <a:pt x="1429" y="482"/>
                </a:moveTo>
                <a:cubicBezTo>
                  <a:pt x="1424" y="482"/>
                  <a:pt x="1421" y="485"/>
                  <a:pt x="1421" y="490"/>
                </a:cubicBezTo>
                <a:cubicBezTo>
                  <a:pt x="1421" y="494"/>
                  <a:pt x="1424" y="498"/>
                  <a:pt x="1429" y="498"/>
                </a:cubicBezTo>
                <a:cubicBezTo>
                  <a:pt x="1433" y="498"/>
                  <a:pt x="1437" y="494"/>
                  <a:pt x="1437" y="490"/>
                </a:cubicBezTo>
                <a:cubicBezTo>
                  <a:pt x="1437" y="485"/>
                  <a:pt x="1433" y="482"/>
                  <a:pt x="1429" y="482"/>
                </a:cubicBezTo>
                <a:close/>
                <a:moveTo>
                  <a:pt x="1452" y="482"/>
                </a:moveTo>
                <a:cubicBezTo>
                  <a:pt x="1447" y="482"/>
                  <a:pt x="1444" y="485"/>
                  <a:pt x="1444" y="490"/>
                </a:cubicBezTo>
                <a:cubicBezTo>
                  <a:pt x="1444" y="494"/>
                  <a:pt x="1447" y="498"/>
                  <a:pt x="1452" y="498"/>
                </a:cubicBezTo>
                <a:cubicBezTo>
                  <a:pt x="1456" y="498"/>
                  <a:pt x="1460" y="494"/>
                  <a:pt x="1460" y="490"/>
                </a:cubicBezTo>
                <a:cubicBezTo>
                  <a:pt x="1460" y="485"/>
                  <a:pt x="1456" y="482"/>
                  <a:pt x="1452" y="482"/>
                </a:cubicBezTo>
                <a:close/>
                <a:moveTo>
                  <a:pt x="1359" y="482"/>
                </a:moveTo>
                <a:cubicBezTo>
                  <a:pt x="1355" y="482"/>
                  <a:pt x="1351" y="485"/>
                  <a:pt x="1351" y="490"/>
                </a:cubicBezTo>
                <a:cubicBezTo>
                  <a:pt x="1351" y="494"/>
                  <a:pt x="1355" y="498"/>
                  <a:pt x="1359" y="498"/>
                </a:cubicBezTo>
                <a:cubicBezTo>
                  <a:pt x="1364" y="498"/>
                  <a:pt x="1367" y="494"/>
                  <a:pt x="1367" y="490"/>
                </a:cubicBezTo>
                <a:cubicBezTo>
                  <a:pt x="1367" y="485"/>
                  <a:pt x="1364" y="482"/>
                  <a:pt x="1359" y="482"/>
                </a:cubicBezTo>
                <a:close/>
                <a:moveTo>
                  <a:pt x="1359" y="436"/>
                </a:moveTo>
                <a:cubicBezTo>
                  <a:pt x="1355" y="436"/>
                  <a:pt x="1351" y="439"/>
                  <a:pt x="1351" y="444"/>
                </a:cubicBezTo>
                <a:cubicBezTo>
                  <a:pt x="1351" y="448"/>
                  <a:pt x="1355" y="452"/>
                  <a:pt x="1359" y="452"/>
                </a:cubicBezTo>
                <a:cubicBezTo>
                  <a:pt x="1364" y="452"/>
                  <a:pt x="1367" y="448"/>
                  <a:pt x="1367" y="444"/>
                </a:cubicBezTo>
                <a:cubicBezTo>
                  <a:pt x="1367" y="439"/>
                  <a:pt x="1364" y="436"/>
                  <a:pt x="1359" y="436"/>
                </a:cubicBezTo>
                <a:close/>
                <a:moveTo>
                  <a:pt x="1382" y="482"/>
                </a:moveTo>
                <a:cubicBezTo>
                  <a:pt x="1378" y="482"/>
                  <a:pt x="1374" y="485"/>
                  <a:pt x="1374" y="490"/>
                </a:cubicBezTo>
                <a:cubicBezTo>
                  <a:pt x="1374" y="494"/>
                  <a:pt x="1378" y="498"/>
                  <a:pt x="1382" y="498"/>
                </a:cubicBezTo>
                <a:cubicBezTo>
                  <a:pt x="1387" y="498"/>
                  <a:pt x="1390" y="494"/>
                  <a:pt x="1390" y="490"/>
                </a:cubicBezTo>
                <a:cubicBezTo>
                  <a:pt x="1390" y="485"/>
                  <a:pt x="1387" y="482"/>
                  <a:pt x="1382" y="482"/>
                </a:cubicBezTo>
                <a:close/>
                <a:moveTo>
                  <a:pt x="1291" y="504"/>
                </a:moveTo>
                <a:cubicBezTo>
                  <a:pt x="1287" y="504"/>
                  <a:pt x="1283" y="508"/>
                  <a:pt x="1283" y="512"/>
                </a:cubicBezTo>
                <a:cubicBezTo>
                  <a:pt x="1283" y="516"/>
                  <a:pt x="1287" y="520"/>
                  <a:pt x="1291" y="520"/>
                </a:cubicBezTo>
                <a:cubicBezTo>
                  <a:pt x="1295" y="520"/>
                  <a:pt x="1299" y="516"/>
                  <a:pt x="1299" y="512"/>
                </a:cubicBezTo>
                <a:cubicBezTo>
                  <a:pt x="1299" y="508"/>
                  <a:pt x="1295" y="504"/>
                  <a:pt x="1291" y="504"/>
                </a:cubicBezTo>
                <a:close/>
                <a:moveTo>
                  <a:pt x="1314" y="504"/>
                </a:moveTo>
                <a:cubicBezTo>
                  <a:pt x="1309" y="504"/>
                  <a:pt x="1306" y="508"/>
                  <a:pt x="1306" y="512"/>
                </a:cubicBezTo>
                <a:cubicBezTo>
                  <a:pt x="1306" y="516"/>
                  <a:pt x="1309" y="520"/>
                  <a:pt x="1314" y="520"/>
                </a:cubicBezTo>
                <a:cubicBezTo>
                  <a:pt x="1318" y="520"/>
                  <a:pt x="1322" y="516"/>
                  <a:pt x="1322" y="512"/>
                </a:cubicBezTo>
                <a:cubicBezTo>
                  <a:pt x="1322" y="508"/>
                  <a:pt x="1318" y="504"/>
                  <a:pt x="1314" y="504"/>
                </a:cubicBezTo>
                <a:close/>
                <a:moveTo>
                  <a:pt x="1337" y="458"/>
                </a:moveTo>
                <a:cubicBezTo>
                  <a:pt x="1332" y="458"/>
                  <a:pt x="1329" y="461"/>
                  <a:pt x="1329" y="466"/>
                </a:cubicBezTo>
                <a:cubicBezTo>
                  <a:pt x="1329" y="470"/>
                  <a:pt x="1332" y="474"/>
                  <a:pt x="1337" y="474"/>
                </a:cubicBezTo>
                <a:cubicBezTo>
                  <a:pt x="1341" y="474"/>
                  <a:pt x="1345" y="470"/>
                  <a:pt x="1345" y="466"/>
                </a:cubicBezTo>
                <a:cubicBezTo>
                  <a:pt x="1345" y="461"/>
                  <a:pt x="1341" y="458"/>
                  <a:pt x="1337" y="458"/>
                </a:cubicBezTo>
                <a:close/>
                <a:moveTo>
                  <a:pt x="1291" y="458"/>
                </a:moveTo>
                <a:cubicBezTo>
                  <a:pt x="1287" y="458"/>
                  <a:pt x="1283" y="461"/>
                  <a:pt x="1283" y="466"/>
                </a:cubicBezTo>
                <a:cubicBezTo>
                  <a:pt x="1283" y="470"/>
                  <a:pt x="1287" y="474"/>
                  <a:pt x="1291" y="474"/>
                </a:cubicBezTo>
                <a:cubicBezTo>
                  <a:pt x="1295" y="474"/>
                  <a:pt x="1299" y="470"/>
                  <a:pt x="1299" y="466"/>
                </a:cubicBezTo>
                <a:cubicBezTo>
                  <a:pt x="1299" y="461"/>
                  <a:pt x="1295" y="458"/>
                  <a:pt x="1291" y="458"/>
                </a:cubicBezTo>
                <a:close/>
                <a:moveTo>
                  <a:pt x="1314" y="458"/>
                </a:moveTo>
                <a:cubicBezTo>
                  <a:pt x="1309" y="458"/>
                  <a:pt x="1306" y="461"/>
                  <a:pt x="1306" y="466"/>
                </a:cubicBezTo>
                <a:cubicBezTo>
                  <a:pt x="1306" y="470"/>
                  <a:pt x="1309" y="474"/>
                  <a:pt x="1314" y="474"/>
                </a:cubicBezTo>
                <a:cubicBezTo>
                  <a:pt x="1318" y="474"/>
                  <a:pt x="1322" y="470"/>
                  <a:pt x="1322" y="466"/>
                </a:cubicBezTo>
                <a:cubicBezTo>
                  <a:pt x="1322" y="461"/>
                  <a:pt x="1318" y="458"/>
                  <a:pt x="1314" y="458"/>
                </a:cubicBezTo>
                <a:close/>
                <a:moveTo>
                  <a:pt x="1337" y="437"/>
                </a:moveTo>
                <a:cubicBezTo>
                  <a:pt x="1332" y="437"/>
                  <a:pt x="1329" y="440"/>
                  <a:pt x="1329" y="445"/>
                </a:cubicBezTo>
                <a:cubicBezTo>
                  <a:pt x="1329" y="449"/>
                  <a:pt x="1332" y="453"/>
                  <a:pt x="1337" y="453"/>
                </a:cubicBezTo>
                <a:cubicBezTo>
                  <a:pt x="1341" y="453"/>
                  <a:pt x="1345" y="449"/>
                  <a:pt x="1345" y="445"/>
                </a:cubicBezTo>
                <a:cubicBezTo>
                  <a:pt x="1345" y="440"/>
                  <a:pt x="1341" y="437"/>
                  <a:pt x="1337" y="437"/>
                </a:cubicBezTo>
                <a:close/>
                <a:moveTo>
                  <a:pt x="1291" y="437"/>
                </a:moveTo>
                <a:cubicBezTo>
                  <a:pt x="1287" y="437"/>
                  <a:pt x="1283" y="440"/>
                  <a:pt x="1283" y="445"/>
                </a:cubicBezTo>
                <a:cubicBezTo>
                  <a:pt x="1283" y="449"/>
                  <a:pt x="1287" y="453"/>
                  <a:pt x="1291" y="453"/>
                </a:cubicBezTo>
                <a:cubicBezTo>
                  <a:pt x="1295" y="453"/>
                  <a:pt x="1299" y="449"/>
                  <a:pt x="1299" y="445"/>
                </a:cubicBezTo>
                <a:cubicBezTo>
                  <a:pt x="1299" y="440"/>
                  <a:pt x="1295" y="437"/>
                  <a:pt x="1291" y="437"/>
                </a:cubicBezTo>
                <a:close/>
                <a:moveTo>
                  <a:pt x="1270" y="437"/>
                </a:moveTo>
                <a:cubicBezTo>
                  <a:pt x="1266" y="437"/>
                  <a:pt x="1262" y="440"/>
                  <a:pt x="1262" y="445"/>
                </a:cubicBezTo>
                <a:cubicBezTo>
                  <a:pt x="1262" y="449"/>
                  <a:pt x="1266" y="453"/>
                  <a:pt x="1270" y="453"/>
                </a:cubicBezTo>
                <a:cubicBezTo>
                  <a:pt x="1274" y="453"/>
                  <a:pt x="1278" y="449"/>
                  <a:pt x="1278" y="445"/>
                </a:cubicBezTo>
                <a:cubicBezTo>
                  <a:pt x="1278" y="440"/>
                  <a:pt x="1274" y="437"/>
                  <a:pt x="1270" y="437"/>
                </a:cubicBezTo>
                <a:close/>
                <a:moveTo>
                  <a:pt x="1314" y="437"/>
                </a:moveTo>
                <a:cubicBezTo>
                  <a:pt x="1309" y="437"/>
                  <a:pt x="1306" y="440"/>
                  <a:pt x="1306" y="445"/>
                </a:cubicBezTo>
                <a:cubicBezTo>
                  <a:pt x="1306" y="449"/>
                  <a:pt x="1309" y="453"/>
                  <a:pt x="1314" y="453"/>
                </a:cubicBezTo>
                <a:cubicBezTo>
                  <a:pt x="1318" y="453"/>
                  <a:pt x="1322" y="449"/>
                  <a:pt x="1322" y="445"/>
                </a:cubicBezTo>
                <a:cubicBezTo>
                  <a:pt x="1322" y="440"/>
                  <a:pt x="1318" y="437"/>
                  <a:pt x="1314" y="437"/>
                </a:cubicBezTo>
                <a:close/>
                <a:moveTo>
                  <a:pt x="1359" y="411"/>
                </a:moveTo>
                <a:cubicBezTo>
                  <a:pt x="1355" y="411"/>
                  <a:pt x="1351" y="415"/>
                  <a:pt x="1351" y="419"/>
                </a:cubicBezTo>
                <a:cubicBezTo>
                  <a:pt x="1351" y="424"/>
                  <a:pt x="1355" y="427"/>
                  <a:pt x="1359" y="427"/>
                </a:cubicBezTo>
                <a:cubicBezTo>
                  <a:pt x="1364" y="427"/>
                  <a:pt x="1367" y="424"/>
                  <a:pt x="1367" y="419"/>
                </a:cubicBezTo>
                <a:cubicBezTo>
                  <a:pt x="1367" y="415"/>
                  <a:pt x="1364" y="411"/>
                  <a:pt x="1359" y="411"/>
                </a:cubicBezTo>
                <a:close/>
                <a:moveTo>
                  <a:pt x="1383" y="411"/>
                </a:moveTo>
                <a:cubicBezTo>
                  <a:pt x="1378" y="411"/>
                  <a:pt x="1375" y="415"/>
                  <a:pt x="1375" y="419"/>
                </a:cubicBezTo>
                <a:cubicBezTo>
                  <a:pt x="1375" y="424"/>
                  <a:pt x="1378" y="427"/>
                  <a:pt x="1383" y="427"/>
                </a:cubicBezTo>
                <a:cubicBezTo>
                  <a:pt x="1387" y="427"/>
                  <a:pt x="1391" y="424"/>
                  <a:pt x="1391" y="419"/>
                </a:cubicBezTo>
                <a:cubicBezTo>
                  <a:pt x="1391" y="415"/>
                  <a:pt x="1387" y="411"/>
                  <a:pt x="1383" y="411"/>
                </a:cubicBezTo>
                <a:close/>
                <a:moveTo>
                  <a:pt x="1359" y="389"/>
                </a:moveTo>
                <a:cubicBezTo>
                  <a:pt x="1355" y="389"/>
                  <a:pt x="1351" y="393"/>
                  <a:pt x="1351" y="397"/>
                </a:cubicBezTo>
                <a:cubicBezTo>
                  <a:pt x="1351" y="402"/>
                  <a:pt x="1355" y="405"/>
                  <a:pt x="1359" y="405"/>
                </a:cubicBezTo>
                <a:cubicBezTo>
                  <a:pt x="1364" y="405"/>
                  <a:pt x="1367" y="402"/>
                  <a:pt x="1367" y="397"/>
                </a:cubicBezTo>
                <a:cubicBezTo>
                  <a:pt x="1367" y="393"/>
                  <a:pt x="1364" y="389"/>
                  <a:pt x="1359" y="389"/>
                </a:cubicBezTo>
                <a:close/>
                <a:moveTo>
                  <a:pt x="1383" y="389"/>
                </a:moveTo>
                <a:cubicBezTo>
                  <a:pt x="1378" y="389"/>
                  <a:pt x="1375" y="393"/>
                  <a:pt x="1375" y="397"/>
                </a:cubicBezTo>
                <a:cubicBezTo>
                  <a:pt x="1375" y="402"/>
                  <a:pt x="1378" y="405"/>
                  <a:pt x="1383" y="405"/>
                </a:cubicBezTo>
                <a:cubicBezTo>
                  <a:pt x="1387" y="405"/>
                  <a:pt x="1391" y="402"/>
                  <a:pt x="1391" y="397"/>
                </a:cubicBezTo>
                <a:cubicBezTo>
                  <a:pt x="1391" y="393"/>
                  <a:pt x="1387" y="389"/>
                  <a:pt x="1383" y="389"/>
                </a:cubicBezTo>
                <a:close/>
                <a:moveTo>
                  <a:pt x="1404" y="405"/>
                </a:moveTo>
                <a:cubicBezTo>
                  <a:pt x="1409" y="405"/>
                  <a:pt x="1412" y="402"/>
                  <a:pt x="1412" y="397"/>
                </a:cubicBezTo>
                <a:cubicBezTo>
                  <a:pt x="1412" y="393"/>
                  <a:pt x="1409" y="389"/>
                  <a:pt x="1404" y="389"/>
                </a:cubicBezTo>
                <a:cubicBezTo>
                  <a:pt x="1400" y="389"/>
                  <a:pt x="1396" y="393"/>
                  <a:pt x="1396" y="397"/>
                </a:cubicBezTo>
                <a:cubicBezTo>
                  <a:pt x="1396" y="402"/>
                  <a:pt x="1400" y="405"/>
                  <a:pt x="1404" y="405"/>
                </a:cubicBezTo>
                <a:close/>
                <a:moveTo>
                  <a:pt x="1428" y="405"/>
                </a:moveTo>
                <a:cubicBezTo>
                  <a:pt x="1432" y="405"/>
                  <a:pt x="1436" y="402"/>
                  <a:pt x="1436" y="397"/>
                </a:cubicBezTo>
                <a:cubicBezTo>
                  <a:pt x="1436" y="393"/>
                  <a:pt x="1432" y="389"/>
                  <a:pt x="1428" y="389"/>
                </a:cubicBezTo>
                <a:cubicBezTo>
                  <a:pt x="1423" y="389"/>
                  <a:pt x="1420" y="393"/>
                  <a:pt x="1420" y="397"/>
                </a:cubicBezTo>
                <a:cubicBezTo>
                  <a:pt x="1420" y="402"/>
                  <a:pt x="1423" y="405"/>
                  <a:pt x="1428" y="405"/>
                </a:cubicBezTo>
                <a:close/>
                <a:moveTo>
                  <a:pt x="1359" y="367"/>
                </a:moveTo>
                <a:cubicBezTo>
                  <a:pt x="1355" y="367"/>
                  <a:pt x="1351" y="371"/>
                  <a:pt x="1351" y="375"/>
                </a:cubicBezTo>
                <a:cubicBezTo>
                  <a:pt x="1351" y="380"/>
                  <a:pt x="1355" y="383"/>
                  <a:pt x="1359" y="383"/>
                </a:cubicBezTo>
                <a:cubicBezTo>
                  <a:pt x="1364" y="383"/>
                  <a:pt x="1367" y="380"/>
                  <a:pt x="1367" y="375"/>
                </a:cubicBezTo>
                <a:cubicBezTo>
                  <a:pt x="1367" y="371"/>
                  <a:pt x="1364" y="367"/>
                  <a:pt x="1359" y="367"/>
                </a:cubicBezTo>
                <a:close/>
                <a:moveTo>
                  <a:pt x="1383" y="367"/>
                </a:moveTo>
                <a:cubicBezTo>
                  <a:pt x="1378" y="367"/>
                  <a:pt x="1375" y="371"/>
                  <a:pt x="1375" y="375"/>
                </a:cubicBezTo>
                <a:cubicBezTo>
                  <a:pt x="1375" y="380"/>
                  <a:pt x="1378" y="383"/>
                  <a:pt x="1383" y="383"/>
                </a:cubicBezTo>
                <a:cubicBezTo>
                  <a:pt x="1387" y="383"/>
                  <a:pt x="1391" y="380"/>
                  <a:pt x="1391" y="375"/>
                </a:cubicBezTo>
                <a:cubicBezTo>
                  <a:pt x="1391" y="371"/>
                  <a:pt x="1387" y="367"/>
                  <a:pt x="1383" y="367"/>
                </a:cubicBezTo>
                <a:close/>
                <a:moveTo>
                  <a:pt x="1404" y="383"/>
                </a:moveTo>
                <a:cubicBezTo>
                  <a:pt x="1409" y="383"/>
                  <a:pt x="1412" y="380"/>
                  <a:pt x="1412" y="375"/>
                </a:cubicBezTo>
                <a:cubicBezTo>
                  <a:pt x="1412" y="371"/>
                  <a:pt x="1409" y="367"/>
                  <a:pt x="1404" y="367"/>
                </a:cubicBezTo>
                <a:cubicBezTo>
                  <a:pt x="1400" y="367"/>
                  <a:pt x="1396" y="371"/>
                  <a:pt x="1396" y="375"/>
                </a:cubicBezTo>
                <a:cubicBezTo>
                  <a:pt x="1396" y="380"/>
                  <a:pt x="1400" y="383"/>
                  <a:pt x="1404" y="383"/>
                </a:cubicBezTo>
                <a:close/>
                <a:moveTo>
                  <a:pt x="1428" y="383"/>
                </a:moveTo>
                <a:cubicBezTo>
                  <a:pt x="1432" y="383"/>
                  <a:pt x="1436" y="380"/>
                  <a:pt x="1436" y="375"/>
                </a:cubicBezTo>
                <a:cubicBezTo>
                  <a:pt x="1436" y="371"/>
                  <a:pt x="1432" y="367"/>
                  <a:pt x="1428" y="367"/>
                </a:cubicBezTo>
                <a:cubicBezTo>
                  <a:pt x="1423" y="367"/>
                  <a:pt x="1420" y="371"/>
                  <a:pt x="1420" y="375"/>
                </a:cubicBezTo>
                <a:cubicBezTo>
                  <a:pt x="1420" y="380"/>
                  <a:pt x="1423" y="383"/>
                  <a:pt x="1428" y="383"/>
                </a:cubicBezTo>
                <a:close/>
                <a:moveTo>
                  <a:pt x="1359" y="345"/>
                </a:moveTo>
                <a:cubicBezTo>
                  <a:pt x="1355" y="345"/>
                  <a:pt x="1351" y="349"/>
                  <a:pt x="1351" y="353"/>
                </a:cubicBezTo>
                <a:cubicBezTo>
                  <a:pt x="1351" y="358"/>
                  <a:pt x="1355" y="361"/>
                  <a:pt x="1359" y="361"/>
                </a:cubicBezTo>
                <a:cubicBezTo>
                  <a:pt x="1364" y="361"/>
                  <a:pt x="1367" y="358"/>
                  <a:pt x="1367" y="353"/>
                </a:cubicBezTo>
                <a:cubicBezTo>
                  <a:pt x="1367" y="349"/>
                  <a:pt x="1364" y="345"/>
                  <a:pt x="1359" y="345"/>
                </a:cubicBezTo>
                <a:close/>
                <a:moveTo>
                  <a:pt x="1336" y="361"/>
                </a:moveTo>
                <a:cubicBezTo>
                  <a:pt x="1341" y="361"/>
                  <a:pt x="1344" y="358"/>
                  <a:pt x="1344" y="353"/>
                </a:cubicBezTo>
                <a:cubicBezTo>
                  <a:pt x="1344" y="349"/>
                  <a:pt x="1341" y="345"/>
                  <a:pt x="1336" y="345"/>
                </a:cubicBezTo>
                <a:cubicBezTo>
                  <a:pt x="1332" y="345"/>
                  <a:pt x="1328" y="349"/>
                  <a:pt x="1328" y="353"/>
                </a:cubicBezTo>
                <a:cubicBezTo>
                  <a:pt x="1328" y="358"/>
                  <a:pt x="1332" y="361"/>
                  <a:pt x="1336" y="361"/>
                </a:cubicBezTo>
                <a:close/>
                <a:moveTo>
                  <a:pt x="1314" y="276"/>
                </a:moveTo>
                <a:cubicBezTo>
                  <a:pt x="1310" y="276"/>
                  <a:pt x="1306" y="279"/>
                  <a:pt x="1306" y="284"/>
                </a:cubicBezTo>
                <a:cubicBezTo>
                  <a:pt x="1306" y="288"/>
                  <a:pt x="1310" y="292"/>
                  <a:pt x="1314" y="292"/>
                </a:cubicBezTo>
                <a:cubicBezTo>
                  <a:pt x="1318" y="292"/>
                  <a:pt x="1322" y="288"/>
                  <a:pt x="1322" y="284"/>
                </a:cubicBezTo>
                <a:cubicBezTo>
                  <a:pt x="1322" y="279"/>
                  <a:pt x="1318" y="276"/>
                  <a:pt x="1314" y="276"/>
                </a:cubicBezTo>
                <a:close/>
                <a:moveTo>
                  <a:pt x="1291" y="292"/>
                </a:moveTo>
                <a:cubicBezTo>
                  <a:pt x="1295" y="292"/>
                  <a:pt x="1299" y="288"/>
                  <a:pt x="1299" y="284"/>
                </a:cubicBezTo>
                <a:cubicBezTo>
                  <a:pt x="1299" y="279"/>
                  <a:pt x="1295" y="276"/>
                  <a:pt x="1291" y="276"/>
                </a:cubicBezTo>
                <a:cubicBezTo>
                  <a:pt x="1287" y="276"/>
                  <a:pt x="1283" y="279"/>
                  <a:pt x="1283" y="284"/>
                </a:cubicBezTo>
                <a:cubicBezTo>
                  <a:pt x="1283" y="288"/>
                  <a:pt x="1287" y="292"/>
                  <a:pt x="1291" y="292"/>
                </a:cubicBezTo>
                <a:close/>
                <a:moveTo>
                  <a:pt x="1246" y="161"/>
                </a:moveTo>
                <a:cubicBezTo>
                  <a:pt x="1241" y="161"/>
                  <a:pt x="1238" y="165"/>
                  <a:pt x="1238" y="169"/>
                </a:cubicBezTo>
                <a:cubicBezTo>
                  <a:pt x="1238" y="174"/>
                  <a:pt x="1241" y="177"/>
                  <a:pt x="1246" y="177"/>
                </a:cubicBezTo>
                <a:cubicBezTo>
                  <a:pt x="1250" y="177"/>
                  <a:pt x="1254" y="174"/>
                  <a:pt x="1254" y="169"/>
                </a:cubicBezTo>
                <a:cubicBezTo>
                  <a:pt x="1254" y="165"/>
                  <a:pt x="1250" y="161"/>
                  <a:pt x="1246" y="161"/>
                </a:cubicBezTo>
                <a:close/>
                <a:moveTo>
                  <a:pt x="1223" y="161"/>
                </a:moveTo>
                <a:cubicBezTo>
                  <a:pt x="1218" y="161"/>
                  <a:pt x="1215" y="165"/>
                  <a:pt x="1215" y="169"/>
                </a:cubicBezTo>
                <a:cubicBezTo>
                  <a:pt x="1215" y="174"/>
                  <a:pt x="1218" y="177"/>
                  <a:pt x="1223" y="177"/>
                </a:cubicBezTo>
                <a:cubicBezTo>
                  <a:pt x="1227" y="177"/>
                  <a:pt x="1231" y="174"/>
                  <a:pt x="1231" y="169"/>
                </a:cubicBezTo>
                <a:cubicBezTo>
                  <a:pt x="1231" y="165"/>
                  <a:pt x="1227" y="161"/>
                  <a:pt x="1223" y="161"/>
                </a:cubicBezTo>
                <a:close/>
                <a:moveTo>
                  <a:pt x="1202" y="161"/>
                </a:moveTo>
                <a:cubicBezTo>
                  <a:pt x="1197" y="161"/>
                  <a:pt x="1194" y="165"/>
                  <a:pt x="1194" y="169"/>
                </a:cubicBezTo>
                <a:cubicBezTo>
                  <a:pt x="1194" y="174"/>
                  <a:pt x="1197" y="177"/>
                  <a:pt x="1202" y="177"/>
                </a:cubicBezTo>
                <a:cubicBezTo>
                  <a:pt x="1206" y="177"/>
                  <a:pt x="1210" y="174"/>
                  <a:pt x="1210" y="169"/>
                </a:cubicBezTo>
                <a:cubicBezTo>
                  <a:pt x="1210" y="165"/>
                  <a:pt x="1206" y="161"/>
                  <a:pt x="1202" y="161"/>
                </a:cubicBezTo>
                <a:close/>
                <a:moveTo>
                  <a:pt x="1359" y="298"/>
                </a:moveTo>
                <a:cubicBezTo>
                  <a:pt x="1355" y="298"/>
                  <a:pt x="1351" y="302"/>
                  <a:pt x="1351" y="306"/>
                </a:cubicBezTo>
                <a:cubicBezTo>
                  <a:pt x="1351" y="310"/>
                  <a:pt x="1355" y="314"/>
                  <a:pt x="1359" y="314"/>
                </a:cubicBezTo>
                <a:cubicBezTo>
                  <a:pt x="1364" y="314"/>
                  <a:pt x="1367" y="310"/>
                  <a:pt x="1367" y="306"/>
                </a:cubicBezTo>
                <a:cubicBezTo>
                  <a:pt x="1367" y="302"/>
                  <a:pt x="1364" y="298"/>
                  <a:pt x="1359" y="298"/>
                </a:cubicBezTo>
                <a:close/>
                <a:moveTo>
                  <a:pt x="1336" y="314"/>
                </a:moveTo>
                <a:cubicBezTo>
                  <a:pt x="1341" y="314"/>
                  <a:pt x="1344" y="310"/>
                  <a:pt x="1344" y="306"/>
                </a:cubicBezTo>
                <a:cubicBezTo>
                  <a:pt x="1344" y="302"/>
                  <a:pt x="1341" y="298"/>
                  <a:pt x="1336" y="298"/>
                </a:cubicBezTo>
                <a:cubicBezTo>
                  <a:pt x="1332" y="298"/>
                  <a:pt x="1328" y="302"/>
                  <a:pt x="1328" y="306"/>
                </a:cubicBezTo>
                <a:cubicBezTo>
                  <a:pt x="1328" y="310"/>
                  <a:pt x="1332" y="314"/>
                  <a:pt x="1336" y="314"/>
                </a:cubicBezTo>
                <a:close/>
                <a:moveTo>
                  <a:pt x="1290" y="314"/>
                </a:moveTo>
                <a:cubicBezTo>
                  <a:pt x="1294" y="314"/>
                  <a:pt x="1298" y="310"/>
                  <a:pt x="1298" y="306"/>
                </a:cubicBezTo>
                <a:cubicBezTo>
                  <a:pt x="1298" y="302"/>
                  <a:pt x="1294" y="298"/>
                  <a:pt x="1290" y="298"/>
                </a:cubicBezTo>
                <a:cubicBezTo>
                  <a:pt x="1286" y="298"/>
                  <a:pt x="1282" y="302"/>
                  <a:pt x="1282" y="306"/>
                </a:cubicBezTo>
                <a:cubicBezTo>
                  <a:pt x="1282" y="310"/>
                  <a:pt x="1286" y="314"/>
                  <a:pt x="1290" y="314"/>
                </a:cubicBezTo>
                <a:close/>
                <a:moveTo>
                  <a:pt x="1383" y="345"/>
                </a:moveTo>
                <a:cubicBezTo>
                  <a:pt x="1378" y="345"/>
                  <a:pt x="1375" y="349"/>
                  <a:pt x="1375" y="353"/>
                </a:cubicBezTo>
                <a:cubicBezTo>
                  <a:pt x="1375" y="358"/>
                  <a:pt x="1378" y="361"/>
                  <a:pt x="1383" y="361"/>
                </a:cubicBezTo>
                <a:cubicBezTo>
                  <a:pt x="1387" y="361"/>
                  <a:pt x="1391" y="358"/>
                  <a:pt x="1391" y="353"/>
                </a:cubicBezTo>
                <a:cubicBezTo>
                  <a:pt x="1391" y="349"/>
                  <a:pt x="1387" y="345"/>
                  <a:pt x="1383" y="345"/>
                </a:cubicBezTo>
                <a:close/>
                <a:moveTo>
                  <a:pt x="1404" y="361"/>
                </a:moveTo>
                <a:cubicBezTo>
                  <a:pt x="1409" y="361"/>
                  <a:pt x="1412" y="358"/>
                  <a:pt x="1412" y="353"/>
                </a:cubicBezTo>
                <a:cubicBezTo>
                  <a:pt x="1412" y="349"/>
                  <a:pt x="1409" y="345"/>
                  <a:pt x="1404" y="345"/>
                </a:cubicBezTo>
                <a:cubicBezTo>
                  <a:pt x="1400" y="345"/>
                  <a:pt x="1396" y="349"/>
                  <a:pt x="1396" y="353"/>
                </a:cubicBezTo>
                <a:cubicBezTo>
                  <a:pt x="1396" y="358"/>
                  <a:pt x="1400" y="361"/>
                  <a:pt x="1404" y="361"/>
                </a:cubicBezTo>
                <a:close/>
                <a:moveTo>
                  <a:pt x="1428" y="361"/>
                </a:moveTo>
                <a:cubicBezTo>
                  <a:pt x="1432" y="361"/>
                  <a:pt x="1436" y="358"/>
                  <a:pt x="1436" y="353"/>
                </a:cubicBezTo>
                <a:cubicBezTo>
                  <a:pt x="1436" y="349"/>
                  <a:pt x="1432" y="345"/>
                  <a:pt x="1428" y="345"/>
                </a:cubicBezTo>
                <a:cubicBezTo>
                  <a:pt x="1423" y="345"/>
                  <a:pt x="1420" y="349"/>
                  <a:pt x="1420" y="353"/>
                </a:cubicBezTo>
                <a:cubicBezTo>
                  <a:pt x="1420" y="358"/>
                  <a:pt x="1423" y="361"/>
                  <a:pt x="1428" y="361"/>
                </a:cubicBezTo>
                <a:close/>
                <a:moveTo>
                  <a:pt x="1383" y="322"/>
                </a:moveTo>
                <a:cubicBezTo>
                  <a:pt x="1378" y="322"/>
                  <a:pt x="1375" y="326"/>
                  <a:pt x="1375" y="330"/>
                </a:cubicBezTo>
                <a:cubicBezTo>
                  <a:pt x="1375" y="335"/>
                  <a:pt x="1378" y="338"/>
                  <a:pt x="1383" y="338"/>
                </a:cubicBezTo>
                <a:cubicBezTo>
                  <a:pt x="1387" y="338"/>
                  <a:pt x="1391" y="335"/>
                  <a:pt x="1391" y="330"/>
                </a:cubicBezTo>
                <a:cubicBezTo>
                  <a:pt x="1391" y="326"/>
                  <a:pt x="1387" y="322"/>
                  <a:pt x="1383" y="322"/>
                </a:cubicBezTo>
                <a:close/>
                <a:moveTo>
                  <a:pt x="1338" y="253"/>
                </a:moveTo>
                <a:cubicBezTo>
                  <a:pt x="1334" y="253"/>
                  <a:pt x="1330" y="256"/>
                  <a:pt x="1330" y="261"/>
                </a:cubicBezTo>
                <a:cubicBezTo>
                  <a:pt x="1330" y="265"/>
                  <a:pt x="1334" y="269"/>
                  <a:pt x="1338" y="269"/>
                </a:cubicBezTo>
                <a:cubicBezTo>
                  <a:pt x="1343" y="269"/>
                  <a:pt x="1346" y="265"/>
                  <a:pt x="1346" y="261"/>
                </a:cubicBezTo>
                <a:cubicBezTo>
                  <a:pt x="1346" y="256"/>
                  <a:pt x="1343" y="253"/>
                  <a:pt x="1338" y="253"/>
                </a:cubicBezTo>
                <a:close/>
                <a:moveTo>
                  <a:pt x="1359" y="292"/>
                </a:moveTo>
                <a:cubicBezTo>
                  <a:pt x="1364" y="292"/>
                  <a:pt x="1367" y="288"/>
                  <a:pt x="1367" y="284"/>
                </a:cubicBezTo>
                <a:cubicBezTo>
                  <a:pt x="1367" y="279"/>
                  <a:pt x="1364" y="276"/>
                  <a:pt x="1359" y="276"/>
                </a:cubicBezTo>
                <a:cubicBezTo>
                  <a:pt x="1355" y="276"/>
                  <a:pt x="1351" y="279"/>
                  <a:pt x="1351" y="284"/>
                </a:cubicBezTo>
                <a:cubicBezTo>
                  <a:pt x="1351" y="288"/>
                  <a:pt x="1355" y="292"/>
                  <a:pt x="1359" y="292"/>
                </a:cubicBezTo>
                <a:close/>
                <a:moveTo>
                  <a:pt x="1404" y="338"/>
                </a:moveTo>
                <a:cubicBezTo>
                  <a:pt x="1409" y="338"/>
                  <a:pt x="1412" y="335"/>
                  <a:pt x="1412" y="330"/>
                </a:cubicBezTo>
                <a:cubicBezTo>
                  <a:pt x="1412" y="326"/>
                  <a:pt x="1409" y="322"/>
                  <a:pt x="1404" y="322"/>
                </a:cubicBezTo>
                <a:cubicBezTo>
                  <a:pt x="1400" y="322"/>
                  <a:pt x="1396" y="326"/>
                  <a:pt x="1396" y="330"/>
                </a:cubicBezTo>
                <a:cubicBezTo>
                  <a:pt x="1396" y="335"/>
                  <a:pt x="1400" y="338"/>
                  <a:pt x="1404" y="338"/>
                </a:cubicBezTo>
                <a:close/>
                <a:moveTo>
                  <a:pt x="1428" y="338"/>
                </a:moveTo>
                <a:cubicBezTo>
                  <a:pt x="1432" y="338"/>
                  <a:pt x="1436" y="335"/>
                  <a:pt x="1436" y="330"/>
                </a:cubicBezTo>
                <a:cubicBezTo>
                  <a:pt x="1436" y="326"/>
                  <a:pt x="1432" y="322"/>
                  <a:pt x="1428" y="322"/>
                </a:cubicBezTo>
                <a:cubicBezTo>
                  <a:pt x="1423" y="322"/>
                  <a:pt x="1420" y="326"/>
                  <a:pt x="1420" y="330"/>
                </a:cubicBezTo>
                <a:cubicBezTo>
                  <a:pt x="1420" y="335"/>
                  <a:pt x="1423" y="338"/>
                  <a:pt x="1428" y="338"/>
                </a:cubicBezTo>
                <a:close/>
                <a:moveTo>
                  <a:pt x="1337" y="412"/>
                </a:moveTo>
                <a:cubicBezTo>
                  <a:pt x="1332" y="412"/>
                  <a:pt x="1329" y="416"/>
                  <a:pt x="1329" y="421"/>
                </a:cubicBezTo>
                <a:cubicBezTo>
                  <a:pt x="1329" y="425"/>
                  <a:pt x="1332" y="429"/>
                  <a:pt x="1337" y="429"/>
                </a:cubicBezTo>
                <a:cubicBezTo>
                  <a:pt x="1341" y="429"/>
                  <a:pt x="1345" y="425"/>
                  <a:pt x="1345" y="421"/>
                </a:cubicBezTo>
                <a:cubicBezTo>
                  <a:pt x="1345" y="416"/>
                  <a:pt x="1341" y="412"/>
                  <a:pt x="1337" y="412"/>
                </a:cubicBezTo>
                <a:close/>
                <a:moveTo>
                  <a:pt x="1291" y="412"/>
                </a:moveTo>
                <a:cubicBezTo>
                  <a:pt x="1287" y="412"/>
                  <a:pt x="1283" y="416"/>
                  <a:pt x="1283" y="421"/>
                </a:cubicBezTo>
                <a:cubicBezTo>
                  <a:pt x="1283" y="425"/>
                  <a:pt x="1287" y="429"/>
                  <a:pt x="1291" y="429"/>
                </a:cubicBezTo>
                <a:cubicBezTo>
                  <a:pt x="1295" y="429"/>
                  <a:pt x="1299" y="425"/>
                  <a:pt x="1299" y="421"/>
                </a:cubicBezTo>
                <a:cubicBezTo>
                  <a:pt x="1299" y="416"/>
                  <a:pt x="1295" y="412"/>
                  <a:pt x="1291" y="412"/>
                </a:cubicBezTo>
                <a:close/>
                <a:moveTo>
                  <a:pt x="1314" y="412"/>
                </a:moveTo>
                <a:cubicBezTo>
                  <a:pt x="1309" y="412"/>
                  <a:pt x="1306" y="416"/>
                  <a:pt x="1306" y="421"/>
                </a:cubicBezTo>
                <a:cubicBezTo>
                  <a:pt x="1306" y="425"/>
                  <a:pt x="1309" y="429"/>
                  <a:pt x="1314" y="429"/>
                </a:cubicBezTo>
                <a:cubicBezTo>
                  <a:pt x="1318" y="429"/>
                  <a:pt x="1322" y="425"/>
                  <a:pt x="1322" y="421"/>
                </a:cubicBezTo>
                <a:cubicBezTo>
                  <a:pt x="1322" y="416"/>
                  <a:pt x="1318" y="412"/>
                  <a:pt x="1314" y="412"/>
                </a:cubicBezTo>
                <a:close/>
                <a:moveTo>
                  <a:pt x="1291" y="393"/>
                </a:moveTo>
                <a:cubicBezTo>
                  <a:pt x="1287" y="393"/>
                  <a:pt x="1283" y="396"/>
                  <a:pt x="1283" y="401"/>
                </a:cubicBezTo>
                <a:cubicBezTo>
                  <a:pt x="1283" y="405"/>
                  <a:pt x="1287" y="409"/>
                  <a:pt x="1291" y="409"/>
                </a:cubicBezTo>
                <a:cubicBezTo>
                  <a:pt x="1295" y="409"/>
                  <a:pt x="1299" y="405"/>
                  <a:pt x="1299" y="401"/>
                </a:cubicBezTo>
                <a:cubicBezTo>
                  <a:pt x="1299" y="396"/>
                  <a:pt x="1295" y="393"/>
                  <a:pt x="1291" y="393"/>
                </a:cubicBezTo>
                <a:close/>
                <a:moveTo>
                  <a:pt x="1314" y="393"/>
                </a:moveTo>
                <a:cubicBezTo>
                  <a:pt x="1309" y="393"/>
                  <a:pt x="1306" y="396"/>
                  <a:pt x="1306" y="401"/>
                </a:cubicBezTo>
                <a:cubicBezTo>
                  <a:pt x="1306" y="405"/>
                  <a:pt x="1309" y="409"/>
                  <a:pt x="1314" y="409"/>
                </a:cubicBezTo>
                <a:cubicBezTo>
                  <a:pt x="1318" y="409"/>
                  <a:pt x="1322" y="405"/>
                  <a:pt x="1322" y="401"/>
                </a:cubicBezTo>
                <a:cubicBezTo>
                  <a:pt x="1322" y="396"/>
                  <a:pt x="1318" y="393"/>
                  <a:pt x="1314" y="393"/>
                </a:cubicBezTo>
                <a:close/>
                <a:moveTo>
                  <a:pt x="1635" y="550"/>
                </a:moveTo>
                <a:cubicBezTo>
                  <a:pt x="1631" y="550"/>
                  <a:pt x="1627" y="554"/>
                  <a:pt x="1627" y="558"/>
                </a:cubicBezTo>
                <a:cubicBezTo>
                  <a:pt x="1627" y="563"/>
                  <a:pt x="1631" y="566"/>
                  <a:pt x="1635" y="566"/>
                </a:cubicBezTo>
                <a:cubicBezTo>
                  <a:pt x="1640" y="566"/>
                  <a:pt x="1643" y="563"/>
                  <a:pt x="1643" y="558"/>
                </a:cubicBezTo>
                <a:cubicBezTo>
                  <a:pt x="1643" y="554"/>
                  <a:pt x="1640" y="550"/>
                  <a:pt x="1635" y="550"/>
                </a:cubicBezTo>
                <a:close/>
                <a:moveTo>
                  <a:pt x="1658" y="550"/>
                </a:moveTo>
                <a:cubicBezTo>
                  <a:pt x="1654" y="550"/>
                  <a:pt x="1650" y="554"/>
                  <a:pt x="1650" y="558"/>
                </a:cubicBezTo>
                <a:cubicBezTo>
                  <a:pt x="1650" y="563"/>
                  <a:pt x="1654" y="566"/>
                  <a:pt x="1658" y="566"/>
                </a:cubicBezTo>
                <a:cubicBezTo>
                  <a:pt x="1662" y="566"/>
                  <a:pt x="1666" y="563"/>
                  <a:pt x="1666" y="558"/>
                </a:cubicBezTo>
                <a:cubicBezTo>
                  <a:pt x="1666" y="554"/>
                  <a:pt x="1662" y="550"/>
                  <a:pt x="1658" y="550"/>
                </a:cubicBezTo>
                <a:close/>
                <a:moveTo>
                  <a:pt x="1681" y="550"/>
                </a:moveTo>
                <a:cubicBezTo>
                  <a:pt x="1677" y="550"/>
                  <a:pt x="1673" y="554"/>
                  <a:pt x="1673" y="558"/>
                </a:cubicBezTo>
                <a:cubicBezTo>
                  <a:pt x="1673" y="563"/>
                  <a:pt x="1677" y="566"/>
                  <a:pt x="1681" y="566"/>
                </a:cubicBezTo>
                <a:cubicBezTo>
                  <a:pt x="1685" y="566"/>
                  <a:pt x="1689" y="563"/>
                  <a:pt x="1689" y="558"/>
                </a:cubicBezTo>
                <a:cubicBezTo>
                  <a:pt x="1689" y="554"/>
                  <a:pt x="1685" y="550"/>
                  <a:pt x="1681" y="550"/>
                </a:cubicBezTo>
                <a:close/>
                <a:moveTo>
                  <a:pt x="1710" y="558"/>
                </a:moveTo>
                <a:cubicBezTo>
                  <a:pt x="1710" y="554"/>
                  <a:pt x="1706" y="550"/>
                  <a:pt x="1702" y="550"/>
                </a:cubicBezTo>
                <a:cubicBezTo>
                  <a:pt x="1697" y="550"/>
                  <a:pt x="1694" y="554"/>
                  <a:pt x="1694" y="558"/>
                </a:cubicBezTo>
                <a:cubicBezTo>
                  <a:pt x="1694" y="563"/>
                  <a:pt x="1697" y="566"/>
                  <a:pt x="1702" y="566"/>
                </a:cubicBezTo>
                <a:cubicBezTo>
                  <a:pt x="1706" y="566"/>
                  <a:pt x="1710" y="563"/>
                  <a:pt x="1710" y="558"/>
                </a:cubicBezTo>
                <a:close/>
                <a:moveTo>
                  <a:pt x="1704" y="618"/>
                </a:moveTo>
                <a:cubicBezTo>
                  <a:pt x="1700" y="618"/>
                  <a:pt x="1696" y="622"/>
                  <a:pt x="1696" y="626"/>
                </a:cubicBezTo>
                <a:cubicBezTo>
                  <a:pt x="1696" y="631"/>
                  <a:pt x="1700" y="634"/>
                  <a:pt x="1704" y="634"/>
                </a:cubicBezTo>
                <a:cubicBezTo>
                  <a:pt x="1709" y="634"/>
                  <a:pt x="1712" y="631"/>
                  <a:pt x="1712" y="626"/>
                </a:cubicBezTo>
                <a:cubicBezTo>
                  <a:pt x="1712" y="622"/>
                  <a:pt x="1709" y="618"/>
                  <a:pt x="1704" y="618"/>
                </a:cubicBezTo>
                <a:close/>
                <a:moveTo>
                  <a:pt x="1521" y="435"/>
                </a:moveTo>
                <a:cubicBezTo>
                  <a:pt x="1516" y="435"/>
                  <a:pt x="1513" y="439"/>
                  <a:pt x="1513" y="443"/>
                </a:cubicBezTo>
                <a:cubicBezTo>
                  <a:pt x="1513" y="447"/>
                  <a:pt x="1516" y="451"/>
                  <a:pt x="1521" y="451"/>
                </a:cubicBezTo>
                <a:cubicBezTo>
                  <a:pt x="1525" y="451"/>
                  <a:pt x="1529" y="447"/>
                  <a:pt x="1529" y="443"/>
                </a:cubicBezTo>
                <a:cubicBezTo>
                  <a:pt x="1529" y="439"/>
                  <a:pt x="1525" y="435"/>
                  <a:pt x="1521" y="435"/>
                </a:cubicBezTo>
                <a:close/>
                <a:moveTo>
                  <a:pt x="1496" y="460"/>
                </a:moveTo>
                <a:cubicBezTo>
                  <a:pt x="1491" y="460"/>
                  <a:pt x="1488" y="463"/>
                  <a:pt x="1488" y="468"/>
                </a:cubicBezTo>
                <a:cubicBezTo>
                  <a:pt x="1488" y="472"/>
                  <a:pt x="1491" y="476"/>
                  <a:pt x="1496" y="476"/>
                </a:cubicBezTo>
                <a:cubicBezTo>
                  <a:pt x="1500" y="476"/>
                  <a:pt x="1504" y="472"/>
                  <a:pt x="1504" y="468"/>
                </a:cubicBezTo>
                <a:cubicBezTo>
                  <a:pt x="1504" y="463"/>
                  <a:pt x="1500" y="460"/>
                  <a:pt x="1496" y="460"/>
                </a:cubicBezTo>
                <a:close/>
                <a:moveTo>
                  <a:pt x="1451" y="452"/>
                </a:moveTo>
                <a:cubicBezTo>
                  <a:pt x="1455" y="452"/>
                  <a:pt x="1459" y="448"/>
                  <a:pt x="1459" y="444"/>
                </a:cubicBezTo>
                <a:cubicBezTo>
                  <a:pt x="1459" y="439"/>
                  <a:pt x="1455" y="436"/>
                  <a:pt x="1451" y="436"/>
                </a:cubicBezTo>
                <a:cubicBezTo>
                  <a:pt x="1446" y="436"/>
                  <a:pt x="1443" y="439"/>
                  <a:pt x="1443" y="444"/>
                </a:cubicBezTo>
                <a:cubicBezTo>
                  <a:pt x="1443" y="448"/>
                  <a:pt x="1446" y="452"/>
                  <a:pt x="1451" y="452"/>
                </a:cubicBezTo>
                <a:close/>
                <a:moveTo>
                  <a:pt x="1566" y="412"/>
                </a:moveTo>
                <a:cubicBezTo>
                  <a:pt x="1562" y="412"/>
                  <a:pt x="1558" y="415"/>
                  <a:pt x="1558" y="420"/>
                </a:cubicBezTo>
                <a:cubicBezTo>
                  <a:pt x="1558" y="424"/>
                  <a:pt x="1562" y="428"/>
                  <a:pt x="1566" y="428"/>
                </a:cubicBezTo>
                <a:cubicBezTo>
                  <a:pt x="1571" y="428"/>
                  <a:pt x="1574" y="424"/>
                  <a:pt x="1574" y="420"/>
                </a:cubicBezTo>
                <a:cubicBezTo>
                  <a:pt x="1574" y="415"/>
                  <a:pt x="1571" y="412"/>
                  <a:pt x="1566" y="412"/>
                </a:cubicBezTo>
                <a:close/>
                <a:moveTo>
                  <a:pt x="1566" y="435"/>
                </a:moveTo>
                <a:cubicBezTo>
                  <a:pt x="1562" y="435"/>
                  <a:pt x="1558" y="439"/>
                  <a:pt x="1558" y="443"/>
                </a:cubicBezTo>
                <a:cubicBezTo>
                  <a:pt x="1558" y="447"/>
                  <a:pt x="1562" y="451"/>
                  <a:pt x="1566" y="451"/>
                </a:cubicBezTo>
                <a:cubicBezTo>
                  <a:pt x="1571" y="451"/>
                  <a:pt x="1574" y="447"/>
                  <a:pt x="1574" y="443"/>
                </a:cubicBezTo>
                <a:cubicBezTo>
                  <a:pt x="1574" y="439"/>
                  <a:pt x="1571" y="435"/>
                  <a:pt x="1566" y="435"/>
                </a:cubicBezTo>
                <a:close/>
                <a:moveTo>
                  <a:pt x="1590" y="412"/>
                </a:moveTo>
                <a:cubicBezTo>
                  <a:pt x="1585" y="412"/>
                  <a:pt x="1582" y="415"/>
                  <a:pt x="1582" y="420"/>
                </a:cubicBezTo>
                <a:cubicBezTo>
                  <a:pt x="1582" y="424"/>
                  <a:pt x="1585" y="428"/>
                  <a:pt x="1590" y="428"/>
                </a:cubicBezTo>
                <a:cubicBezTo>
                  <a:pt x="1594" y="428"/>
                  <a:pt x="1598" y="424"/>
                  <a:pt x="1598" y="420"/>
                </a:cubicBezTo>
                <a:cubicBezTo>
                  <a:pt x="1598" y="415"/>
                  <a:pt x="1594" y="412"/>
                  <a:pt x="1590" y="412"/>
                </a:cubicBezTo>
                <a:close/>
                <a:moveTo>
                  <a:pt x="1612" y="412"/>
                </a:moveTo>
                <a:cubicBezTo>
                  <a:pt x="1608" y="412"/>
                  <a:pt x="1604" y="415"/>
                  <a:pt x="1604" y="420"/>
                </a:cubicBezTo>
                <a:cubicBezTo>
                  <a:pt x="1604" y="424"/>
                  <a:pt x="1608" y="428"/>
                  <a:pt x="1612" y="428"/>
                </a:cubicBezTo>
                <a:cubicBezTo>
                  <a:pt x="1617" y="428"/>
                  <a:pt x="1620" y="424"/>
                  <a:pt x="1620" y="420"/>
                </a:cubicBezTo>
                <a:cubicBezTo>
                  <a:pt x="1620" y="415"/>
                  <a:pt x="1617" y="412"/>
                  <a:pt x="1612" y="412"/>
                </a:cubicBezTo>
                <a:close/>
                <a:moveTo>
                  <a:pt x="1590" y="458"/>
                </a:moveTo>
                <a:cubicBezTo>
                  <a:pt x="1585" y="458"/>
                  <a:pt x="1582" y="462"/>
                  <a:pt x="1582" y="466"/>
                </a:cubicBezTo>
                <a:cubicBezTo>
                  <a:pt x="1582" y="471"/>
                  <a:pt x="1585" y="474"/>
                  <a:pt x="1590" y="474"/>
                </a:cubicBezTo>
                <a:cubicBezTo>
                  <a:pt x="1594" y="474"/>
                  <a:pt x="1598" y="471"/>
                  <a:pt x="1598" y="466"/>
                </a:cubicBezTo>
                <a:cubicBezTo>
                  <a:pt x="1598" y="462"/>
                  <a:pt x="1594" y="458"/>
                  <a:pt x="1590" y="458"/>
                </a:cubicBezTo>
                <a:close/>
                <a:moveTo>
                  <a:pt x="1612" y="481"/>
                </a:moveTo>
                <a:cubicBezTo>
                  <a:pt x="1608" y="481"/>
                  <a:pt x="1604" y="485"/>
                  <a:pt x="1604" y="489"/>
                </a:cubicBezTo>
                <a:cubicBezTo>
                  <a:pt x="1604" y="494"/>
                  <a:pt x="1608" y="497"/>
                  <a:pt x="1612" y="497"/>
                </a:cubicBezTo>
                <a:cubicBezTo>
                  <a:pt x="1617" y="497"/>
                  <a:pt x="1620" y="494"/>
                  <a:pt x="1620" y="489"/>
                </a:cubicBezTo>
                <a:cubicBezTo>
                  <a:pt x="1620" y="485"/>
                  <a:pt x="1617" y="481"/>
                  <a:pt x="1612" y="481"/>
                </a:cubicBezTo>
                <a:close/>
                <a:moveTo>
                  <a:pt x="1566" y="526"/>
                </a:moveTo>
                <a:cubicBezTo>
                  <a:pt x="1562" y="526"/>
                  <a:pt x="1558" y="530"/>
                  <a:pt x="1558" y="534"/>
                </a:cubicBezTo>
                <a:cubicBezTo>
                  <a:pt x="1558" y="539"/>
                  <a:pt x="1562" y="542"/>
                  <a:pt x="1566" y="542"/>
                </a:cubicBezTo>
                <a:cubicBezTo>
                  <a:pt x="1571" y="542"/>
                  <a:pt x="1574" y="539"/>
                  <a:pt x="1574" y="534"/>
                </a:cubicBezTo>
                <a:cubicBezTo>
                  <a:pt x="1574" y="530"/>
                  <a:pt x="1571" y="526"/>
                  <a:pt x="1566" y="526"/>
                </a:cubicBezTo>
                <a:close/>
                <a:moveTo>
                  <a:pt x="1590" y="526"/>
                </a:moveTo>
                <a:cubicBezTo>
                  <a:pt x="1585" y="526"/>
                  <a:pt x="1582" y="530"/>
                  <a:pt x="1582" y="534"/>
                </a:cubicBezTo>
                <a:cubicBezTo>
                  <a:pt x="1582" y="539"/>
                  <a:pt x="1585" y="542"/>
                  <a:pt x="1590" y="542"/>
                </a:cubicBezTo>
                <a:cubicBezTo>
                  <a:pt x="1594" y="542"/>
                  <a:pt x="1598" y="539"/>
                  <a:pt x="1598" y="534"/>
                </a:cubicBezTo>
                <a:cubicBezTo>
                  <a:pt x="1598" y="530"/>
                  <a:pt x="1594" y="526"/>
                  <a:pt x="1590" y="526"/>
                </a:cubicBezTo>
                <a:close/>
                <a:moveTo>
                  <a:pt x="1635" y="412"/>
                </a:moveTo>
                <a:cubicBezTo>
                  <a:pt x="1631" y="412"/>
                  <a:pt x="1627" y="415"/>
                  <a:pt x="1627" y="420"/>
                </a:cubicBezTo>
                <a:cubicBezTo>
                  <a:pt x="1627" y="424"/>
                  <a:pt x="1631" y="428"/>
                  <a:pt x="1635" y="428"/>
                </a:cubicBezTo>
                <a:cubicBezTo>
                  <a:pt x="1640" y="428"/>
                  <a:pt x="1643" y="424"/>
                  <a:pt x="1643" y="420"/>
                </a:cubicBezTo>
                <a:cubicBezTo>
                  <a:pt x="1643" y="415"/>
                  <a:pt x="1640" y="412"/>
                  <a:pt x="1635" y="412"/>
                </a:cubicBezTo>
                <a:close/>
                <a:moveTo>
                  <a:pt x="1635" y="435"/>
                </a:moveTo>
                <a:cubicBezTo>
                  <a:pt x="1631" y="435"/>
                  <a:pt x="1627" y="439"/>
                  <a:pt x="1627" y="443"/>
                </a:cubicBezTo>
                <a:cubicBezTo>
                  <a:pt x="1627" y="447"/>
                  <a:pt x="1631" y="451"/>
                  <a:pt x="1635" y="451"/>
                </a:cubicBezTo>
                <a:cubicBezTo>
                  <a:pt x="1640" y="451"/>
                  <a:pt x="1643" y="447"/>
                  <a:pt x="1643" y="443"/>
                </a:cubicBezTo>
                <a:cubicBezTo>
                  <a:pt x="1643" y="439"/>
                  <a:pt x="1640" y="435"/>
                  <a:pt x="1635" y="435"/>
                </a:cubicBezTo>
                <a:close/>
                <a:moveTo>
                  <a:pt x="1658" y="435"/>
                </a:moveTo>
                <a:cubicBezTo>
                  <a:pt x="1654" y="435"/>
                  <a:pt x="1650" y="439"/>
                  <a:pt x="1650" y="443"/>
                </a:cubicBezTo>
                <a:cubicBezTo>
                  <a:pt x="1650" y="447"/>
                  <a:pt x="1654" y="451"/>
                  <a:pt x="1658" y="451"/>
                </a:cubicBezTo>
                <a:cubicBezTo>
                  <a:pt x="1662" y="451"/>
                  <a:pt x="1666" y="447"/>
                  <a:pt x="1666" y="443"/>
                </a:cubicBezTo>
                <a:cubicBezTo>
                  <a:pt x="1666" y="439"/>
                  <a:pt x="1662" y="435"/>
                  <a:pt x="1658" y="435"/>
                </a:cubicBezTo>
                <a:close/>
                <a:moveTo>
                  <a:pt x="1681" y="412"/>
                </a:moveTo>
                <a:cubicBezTo>
                  <a:pt x="1677" y="412"/>
                  <a:pt x="1673" y="415"/>
                  <a:pt x="1673" y="420"/>
                </a:cubicBezTo>
                <a:cubicBezTo>
                  <a:pt x="1673" y="424"/>
                  <a:pt x="1677" y="428"/>
                  <a:pt x="1681" y="428"/>
                </a:cubicBezTo>
                <a:cubicBezTo>
                  <a:pt x="1685" y="428"/>
                  <a:pt x="1689" y="424"/>
                  <a:pt x="1689" y="420"/>
                </a:cubicBezTo>
                <a:cubicBezTo>
                  <a:pt x="1689" y="415"/>
                  <a:pt x="1685" y="412"/>
                  <a:pt x="1681" y="412"/>
                </a:cubicBezTo>
                <a:close/>
                <a:moveTo>
                  <a:pt x="1681" y="435"/>
                </a:moveTo>
                <a:cubicBezTo>
                  <a:pt x="1677" y="435"/>
                  <a:pt x="1673" y="439"/>
                  <a:pt x="1673" y="443"/>
                </a:cubicBezTo>
                <a:cubicBezTo>
                  <a:pt x="1673" y="447"/>
                  <a:pt x="1677" y="451"/>
                  <a:pt x="1681" y="451"/>
                </a:cubicBezTo>
                <a:cubicBezTo>
                  <a:pt x="1685" y="451"/>
                  <a:pt x="1689" y="447"/>
                  <a:pt x="1689" y="443"/>
                </a:cubicBezTo>
                <a:cubicBezTo>
                  <a:pt x="1689" y="439"/>
                  <a:pt x="1685" y="435"/>
                  <a:pt x="1681" y="435"/>
                </a:cubicBezTo>
                <a:close/>
                <a:moveTo>
                  <a:pt x="1704" y="412"/>
                </a:moveTo>
                <a:cubicBezTo>
                  <a:pt x="1700" y="412"/>
                  <a:pt x="1696" y="415"/>
                  <a:pt x="1696" y="420"/>
                </a:cubicBezTo>
                <a:cubicBezTo>
                  <a:pt x="1696" y="424"/>
                  <a:pt x="1700" y="428"/>
                  <a:pt x="1704" y="428"/>
                </a:cubicBezTo>
                <a:cubicBezTo>
                  <a:pt x="1709" y="428"/>
                  <a:pt x="1712" y="424"/>
                  <a:pt x="1712" y="420"/>
                </a:cubicBezTo>
                <a:cubicBezTo>
                  <a:pt x="1712" y="415"/>
                  <a:pt x="1709" y="412"/>
                  <a:pt x="1704" y="412"/>
                </a:cubicBezTo>
                <a:close/>
                <a:moveTo>
                  <a:pt x="1704" y="435"/>
                </a:moveTo>
                <a:cubicBezTo>
                  <a:pt x="1700" y="435"/>
                  <a:pt x="1696" y="439"/>
                  <a:pt x="1696" y="443"/>
                </a:cubicBezTo>
                <a:cubicBezTo>
                  <a:pt x="1696" y="447"/>
                  <a:pt x="1700" y="451"/>
                  <a:pt x="1704" y="451"/>
                </a:cubicBezTo>
                <a:cubicBezTo>
                  <a:pt x="1709" y="451"/>
                  <a:pt x="1712" y="447"/>
                  <a:pt x="1712" y="443"/>
                </a:cubicBezTo>
                <a:cubicBezTo>
                  <a:pt x="1712" y="439"/>
                  <a:pt x="1709" y="435"/>
                  <a:pt x="1704" y="435"/>
                </a:cubicBezTo>
                <a:close/>
                <a:moveTo>
                  <a:pt x="1635" y="458"/>
                </a:moveTo>
                <a:cubicBezTo>
                  <a:pt x="1631" y="458"/>
                  <a:pt x="1627" y="462"/>
                  <a:pt x="1627" y="466"/>
                </a:cubicBezTo>
                <a:cubicBezTo>
                  <a:pt x="1627" y="471"/>
                  <a:pt x="1631" y="474"/>
                  <a:pt x="1635" y="474"/>
                </a:cubicBezTo>
                <a:cubicBezTo>
                  <a:pt x="1640" y="474"/>
                  <a:pt x="1643" y="471"/>
                  <a:pt x="1643" y="466"/>
                </a:cubicBezTo>
                <a:cubicBezTo>
                  <a:pt x="1643" y="462"/>
                  <a:pt x="1640" y="458"/>
                  <a:pt x="1635" y="458"/>
                </a:cubicBezTo>
                <a:close/>
                <a:moveTo>
                  <a:pt x="1658" y="458"/>
                </a:moveTo>
                <a:cubicBezTo>
                  <a:pt x="1654" y="458"/>
                  <a:pt x="1650" y="462"/>
                  <a:pt x="1650" y="466"/>
                </a:cubicBezTo>
                <a:cubicBezTo>
                  <a:pt x="1650" y="471"/>
                  <a:pt x="1654" y="474"/>
                  <a:pt x="1658" y="474"/>
                </a:cubicBezTo>
                <a:cubicBezTo>
                  <a:pt x="1662" y="474"/>
                  <a:pt x="1666" y="471"/>
                  <a:pt x="1666" y="466"/>
                </a:cubicBezTo>
                <a:cubicBezTo>
                  <a:pt x="1666" y="462"/>
                  <a:pt x="1662" y="458"/>
                  <a:pt x="1658" y="458"/>
                </a:cubicBezTo>
                <a:close/>
                <a:moveTo>
                  <a:pt x="1681" y="458"/>
                </a:moveTo>
                <a:cubicBezTo>
                  <a:pt x="1677" y="458"/>
                  <a:pt x="1673" y="462"/>
                  <a:pt x="1673" y="466"/>
                </a:cubicBezTo>
                <a:cubicBezTo>
                  <a:pt x="1673" y="471"/>
                  <a:pt x="1677" y="474"/>
                  <a:pt x="1681" y="474"/>
                </a:cubicBezTo>
                <a:cubicBezTo>
                  <a:pt x="1685" y="474"/>
                  <a:pt x="1689" y="471"/>
                  <a:pt x="1689" y="466"/>
                </a:cubicBezTo>
                <a:cubicBezTo>
                  <a:pt x="1689" y="462"/>
                  <a:pt x="1685" y="458"/>
                  <a:pt x="1681" y="458"/>
                </a:cubicBezTo>
                <a:close/>
                <a:moveTo>
                  <a:pt x="1704" y="458"/>
                </a:moveTo>
                <a:cubicBezTo>
                  <a:pt x="1700" y="458"/>
                  <a:pt x="1696" y="462"/>
                  <a:pt x="1696" y="466"/>
                </a:cubicBezTo>
                <a:cubicBezTo>
                  <a:pt x="1696" y="471"/>
                  <a:pt x="1700" y="474"/>
                  <a:pt x="1704" y="474"/>
                </a:cubicBezTo>
                <a:cubicBezTo>
                  <a:pt x="1709" y="474"/>
                  <a:pt x="1712" y="471"/>
                  <a:pt x="1712" y="466"/>
                </a:cubicBezTo>
                <a:cubicBezTo>
                  <a:pt x="1712" y="462"/>
                  <a:pt x="1709" y="458"/>
                  <a:pt x="1704" y="458"/>
                </a:cubicBezTo>
                <a:close/>
                <a:moveTo>
                  <a:pt x="1521" y="367"/>
                </a:moveTo>
                <a:cubicBezTo>
                  <a:pt x="1516" y="367"/>
                  <a:pt x="1513" y="370"/>
                  <a:pt x="1513" y="375"/>
                </a:cubicBezTo>
                <a:cubicBezTo>
                  <a:pt x="1513" y="379"/>
                  <a:pt x="1516" y="383"/>
                  <a:pt x="1521" y="383"/>
                </a:cubicBezTo>
                <a:cubicBezTo>
                  <a:pt x="1525" y="383"/>
                  <a:pt x="1529" y="379"/>
                  <a:pt x="1529" y="375"/>
                </a:cubicBezTo>
                <a:cubicBezTo>
                  <a:pt x="1529" y="370"/>
                  <a:pt x="1525" y="367"/>
                  <a:pt x="1521" y="367"/>
                </a:cubicBezTo>
                <a:close/>
                <a:moveTo>
                  <a:pt x="1521" y="390"/>
                </a:moveTo>
                <a:cubicBezTo>
                  <a:pt x="1516" y="390"/>
                  <a:pt x="1513" y="393"/>
                  <a:pt x="1513" y="398"/>
                </a:cubicBezTo>
                <a:cubicBezTo>
                  <a:pt x="1513" y="402"/>
                  <a:pt x="1516" y="406"/>
                  <a:pt x="1521" y="406"/>
                </a:cubicBezTo>
                <a:cubicBezTo>
                  <a:pt x="1525" y="406"/>
                  <a:pt x="1529" y="402"/>
                  <a:pt x="1529" y="398"/>
                </a:cubicBezTo>
                <a:cubicBezTo>
                  <a:pt x="1529" y="393"/>
                  <a:pt x="1525" y="390"/>
                  <a:pt x="1521" y="390"/>
                </a:cubicBezTo>
                <a:close/>
                <a:moveTo>
                  <a:pt x="1543" y="367"/>
                </a:moveTo>
                <a:cubicBezTo>
                  <a:pt x="1539" y="367"/>
                  <a:pt x="1535" y="370"/>
                  <a:pt x="1535" y="375"/>
                </a:cubicBezTo>
                <a:cubicBezTo>
                  <a:pt x="1535" y="379"/>
                  <a:pt x="1539" y="383"/>
                  <a:pt x="1543" y="383"/>
                </a:cubicBezTo>
                <a:cubicBezTo>
                  <a:pt x="1548" y="383"/>
                  <a:pt x="1551" y="379"/>
                  <a:pt x="1551" y="375"/>
                </a:cubicBezTo>
                <a:cubicBezTo>
                  <a:pt x="1551" y="370"/>
                  <a:pt x="1548" y="367"/>
                  <a:pt x="1543" y="367"/>
                </a:cubicBezTo>
                <a:close/>
                <a:moveTo>
                  <a:pt x="1543" y="390"/>
                </a:moveTo>
                <a:cubicBezTo>
                  <a:pt x="1539" y="390"/>
                  <a:pt x="1535" y="393"/>
                  <a:pt x="1535" y="398"/>
                </a:cubicBezTo>
                <a:cubicBezTo>
                  <a:pt x="1535" y="402"/>
                  <a:pt x="1539" y="406"/>
                  <a:pt x="1543" y="406"/>
                </a:cubicBezTo>
                <a:cubicBezTo>
                  <a:pt x="1548" y="406"/>
                  <a:pt x="1551" y="402"/>
                  <a:pt x="1551" y="398"/>
                </a:cubicBezTo>
                <a:cubicBezTo>
                  <a:pt x="1551" y="393"/>
                  <a:pt x="1548" y="390"/>
                  <a:pt x="1543" y="390"/>
                </a:cubicBezTo>
                <a:close/>
                <a:moveTo>
                  <a:pt x="1566" y="367"/>
                </a:moveTo>
                <a:cubicBezTo>
                  <a:pt x="1562" y="367"/>
                  <a:pt x="1558" y="370"/>
                  <a:pt x="1558" y="375"/>
                </a:cubicBezTo>
                <a:cubicBezTo>
                  <a:pt x="1558" y="379"/>
                  <a:pt x="1562" y="383"/>
                  <a:pt x="1566" y="383"/>
                </a:cubicBezTo>
                <a:cubicBezTo>
                  <a:pt x="1571" y="383"/>
                  <a:pt x="1574" y="379"/>
                  <a:pt x="1574" y="375"/>
                </a:cubicBezTo>
                <a:cubicBezTo>
                  <a:pt x="1574" y="370"/>
                  <a:pt x="1571" y="367"/>
                  <a:pt x="1566" y="367"/>
                </a:cubicBezTo>
                <a:close/>
                <a:moveTo>
                  <a:pt x="1590" y="367"/>
                </a:moveTo>
                <a:cubicBezTo>
                  <a:pt x="1585" y="367"/>
                  <a:pt x="1582" y="370"/>
                  <a:pt x="1582" y="375"/>
                </a:cubicBezTo>
                <a:cubicBezTo>
                  <a:pt x="1582" y="379"/>
                  <a:pt x="1585" y="383"/>
                  <a:pt x="1590" y="383"/>
                </a:cubicBezTo>
                <a:cubicBezTo>
                  <a:pt x="1594" y="383"/>
                  <a:pt x="1598" y="379"/>
                  <a:pt x="1598" y="375"/>
                </a:cubicBezTo>
                <a:cubicBezTo>
                  <a:pt x="1598" y="370"/>
                  <a:pt x="1594" y="367"/>
                  <a:pt x="1590" y="367"/>
                </a:cubicBezTo>
                <a:close/>
                <a:moveTo>
                  <a:pt x="1590" y="390"/>
                </a:moveTo>
                <a:cubicBezTo>
                  <a:pt x="1585" y="390"/>
                  <a:pt x="1582" y="393"/>
                  <a:pt x="1582" y="398"/>
                </a:cubicBezTo>
                <a:cubicBezTo>
                  <a:pt x="1582" y="402"/>
                  <a:pt x="1585" y="406"/>
                  <a:pt x="1590" y="406"/>
                </a:cubicBezTo>
                <a:cubicBezTo>
                  <a:pt x="1594" y="406"/>
                  <a:pt x="1598" y="402"/>
                  <a:pt x="1598" y="398"/>
                </a:cubicBezTo>
                <a:cubicBezTo>
                  <a:pt x="1598" y="393"/>
                  <a:pt x="1594" y="390"/>
                  <a:pt x="1590" y="390"/>
                </a:cubicBezTo>
                <a:close/>
                <a:moveTo>
                  <a:pt x="1612" y="367"/>
                </a:moveTo>
                <a:cubicBezTo>
                  <a:pt x="1608" y="367"/>
                  <a:pt x="1604" y="370"/>
                  <a:pt x="1604" y="375"/>
                </a:cubicBezTo>
                <a:cubicBezTo>
                  <a:pt x="1604" y="379"/>
                  <a:pt x="1608" y="383"/>
                  <a:pt x="1612" y="383"/>
                </a:cubicBezTo>
                <a:cubicBezTo>
                  <a:pt x="1617" y="383"/>
                  <a:pt x="1620" y="379"/>
                  <a:pt x="1620" y="375"/>
                </a:cubicBezTo>
                <a:cubicBezTo>
                  <a:pt x="1620" y="370"/>
                  <a:pt x="1617" y="367"/>
                  <a:pt x="1612" y="367"/>
                </a:cubicBezTo>
                <a:close/>
                <a:moveTo>
                  <a:pt x="1612" y="390"/>
                </a:moveTo>
                <a:cubicBezTo>
                  <a:pt x="1608" y="390"/>
                  <a:pt x="1604" y="393"/>
                  <a:pt x="1604" y="398"/>
                </a:cubicBezTo>
                <a:cubicBezTo>
                  <a:pt x="1604" y="402"/>
                  <a:pt x="1608" y="406"/>
                  <a:pt x="1612" y="406"/>
                </a:cubicBezTo>
                <a:cubicBezTo>
                  <a:pt x="1617" y="406"/>
                  <a:pt x="1620" y="402"/>
                  <a:pt x="1620" y="398"/>
                </a:cubicBezTo>
                <a:cubicBezTo>
                  <a:pt x="1620" y="393"/>
                  <a:pt x="1617" y="390"/>
                  <a:pt x="1612" y="390"/>
                </a:cubicBezTo>
                <a:close/>
                <a:moveTo>
                  <a:pt x="1635" y="367"/>
                </a:moveTo>
                <a:cubicBezTo>
                  <a:pt x="1631" y="367"/>
                  <a:pt x="1627" y="370"/>
                  <a:pt x="1627" y="375"/>
                </a:cubicBezTo>
                <a:cubicBezTo>
                  <a:pt x="1627" y="379"/>
                  <a:pt x="1631" y="383"/>
                  <a:pt x="1635" y="383"/>
                </a:cubicBezTo>
                <a:cubicBezTo>
                  <a:pt x="1640" y="383"/>
                  <a:pt x="1643" y="379"/>
                  <a:pt x="1643" y="375"/>
                </a:cubicBezTo>
                <a:cubicBezTo>
                  <a:pt x="1643" y="370"/>
                  <a:pt x="1640" y="367"/>
                  <a:pt x="1635" y="367"/>
                </a:cubicBezTo>
                <a:close/>
                <a:moveTo>
                  <a:pt x="1635" y="390"/>
                </a:moveTo>
                <a:cubicBezTo>
                  <a:pt x="1631" y="390"/>
                  <a:pt x="1627" y="393"/>
                  <a:pt x="1627" y="398"/>
                </a:cubicBezTo>
                <a:cubicBezTo>
                  <a:pt x="1627" y="402"/>
                  <a:pt x="1631" y="406"/>
                  <a:pt x="1635" y="406"/>
                </a:cubicBezTo>
                <a:cubicBezTo>
                  <a:pt x="1640" y="406"/>
                  <a:pt x="1643" y="402"/>
                  <a:pt x="1643" y="398"/>
                </a:cubicBezTo>
                <a:cubicBezTo>
                  <a:pt x="1643" y="393"/>
                  <a:pt x="1640" y="390"/>
                  <a:pt x="1635" y="390"/>
                </a:cubicBezTo>
                <a:close/>
                <a:moveTo>
                  <a:pt x="1681" y="367"/>
                </a:moveTo>
                <a:cubicBezTo>
                  <a:pt x="1677" y="367"/>
                  <a:pt x="1673" y="370"/>
                  <a:pt x="1673" y="375"/>
                </a:cubicBezTo>
                <a:cubicBezTo>
                  <a:pt x="1673" y="379"/>
                  <a:pt x="1677" y="383"/>
                  <a:pt x="1681" y="383"/>
                </a:cubicBezTo>
                <a:cubicBezTo>
                  <a:pt x="1685" y="383"/>
                  <a:pt x="1689" y="379"/>
                  <a:pt x="1689" y="375"/>
                </a:cubicBezTo>
                <a:cubicBezTo>
                  <a:pt x="1689" y="370"/>
                  <a:pt x="1685" y="367"/>
                  <a:pt x="1681" y="367"/>
                </a:cubicBezTo>
                <a:close/>
                <a:moveTo>
                  <a:pt x="1521" y="319"/>
                </a:moveTo>
                <a:cubicBezTo>
                  <a:pt x="1516" y="319"/>
                  <a:pt x="1513" y="323"/>
                  <a:pt x="1513" y="327"/>
                </a:cubicBezTo>
                <a:cubicBezTo>
                  <a:pt x="1513" y="332"/>
                  <a:pt x="1516" y="335"/>
                  <a:pt x="1521" y="335"/>
                </a:cubicBezTo>
                <a:cubicBezTo>
                  <a:pt x="1525" y="335"/>
                  <a:pt x="1529" y="332"/>
                  <a:pt x="1529" y="327"/>
                </a:cubicBezTo>
                <a:cubicBezTo>
                  <a:pt x="1529" y="323"/>
                  <a:pt x="1525" y="319"/>
                  <a:pt x="1521" y="319"/>
                </a:cubicBezTo>
                <a:close/>
                <a:moveTo>
                  <a:pt x="1521" y="342"/>
                </a:moveTo>
                <a:cubicBezTo>
                  <a:pt x="1516" y="342"/>
                  <a:pt x="1513" y="346"/>
                  <a:pt x="1513" y="350"/>
                </a:cubicBezTo>
                <a:cubicBezTo>
                  <a:pt x="1513" y="355"/>
                  <a:pt x="1516" y="358"/>
                  <a:pt x="1521" y="358"/>
                </a:cubicBezTo>
                <a:cubicBezTo>
                  <a:pt x="1525" y="358"/>
                  <a:pt x="1529" y="355"/>
                  <a:pt x="1529" y="350"/>
                </a:cubicBezTo>
                <a:cubicBezTo>
                  <a:pt x="1529" y="346"/>
                  <a:pt x="1525" y="342"/>
                  <a:pt x="1521" y="342"/>
                </a:cubicBezTo>
                <a:close/>
                <a:moveTo>
                  <a:pt x="1543" y="319"/>
                </a:moveTo>
                <a:cubicBezTo>
                  <a:pt x="1539" y="319"/>
                  <a:pt x="1535" y="323"/>
                  <a:pt x="1535" y="327"/>
                </a:cubicBezTo>
                <a:cubicBezTo>
                  <a:pt x="1535" y="332"/>
                  <a:pt x="1539" y="335"/>
                  <a:pt x="1543" y="335"/>
                </a:cubicBezTo>
                <a:cubicBezTo>
                  <a:pt x="1548" y="335"/>
                  <a:pt x="1551" y="332"/>
                  <a:pt x="1551" y="327"/>
                </a:cubicBezTo>
                <a:cubicBezTo>
                  <a:pt x="1551" y="323"/>
                  <a:pt x="1548" y="319"/>
                  <a:pt x="1543" y="319"/>
                </a:cubicBezTo>
                <a:close/>
                <a:moveTo>
                  <a:pt x="1543" y="342"/>
                </a:moveTo>
                <a:cubicBezTo>
                  <a:pt x="1539" y="342"/>
                  <a:pt x="1535" y="346"/>
                  <a:pt x="1535" y="350"/>
                </a:cubicBezTo>
                <a:cubicBezTo>
                  <a:pt x="1535" y="355"/>
                  <a:pt x="1539" y="358"/>
                  <a:pt x="1543" y="358"/>
                </a:cubicBezTo>
                <a:cubicBezTo>
                  <a:pt x="1548" y="358"/>
                  <a:pt x="1551" y="355"/>
                  <a:pt x="1551" y="350"/>
                </a:cubicBezTo>
                <a:cubicBezTo>
                  <a:pt x="1551" y="346"/>
                  <a:pt x="1548" y="342"/>
                  <a:pt x="1543" y="342"/>
                </a:cubicBezTo>
                <a:close/>
                <a:moveTo>
                  <a:pt x="1566" y="319"/>
                </a:moveTo>
                <a:cubicBezTo>
                  <a:pt x="1562" y="319"/>
                  <a:pt x="1558" y="323"/>
                  <a:pt x="1558" y="327"/>
                </a:cubicBezTo>
                <a:cubicBezTo>
                  <a:pt x="1558" y="332"/>
                  <a:pt x="1562" y="335"/>
                  <a:pt x="1566" y="335"/>
                </a:cubicBezTo>
                <a:cubicBezTo>
                  <a:pt x="1571" y="335"/>
                  <a:pt x="1574" y="332"/>
                  <a:pt x="1574" y="327"/>
                </a:cubicBezTo>
                <a:cubicBezTo>
                  <a:pt x="1574" y="323"/>
                  <a:pt x="1571" y="319"/>
                  <a:pt x="1566" y="319"/>
                </a:cubicBezTo>
                <a:close/>
                <a:moveTo>
                  <a:pt x="1566" y="342"/>
                </a:moveTo>
                <a:cubicBezTo>
                  <a:pt x="1562" y="342"/>
                  <a:pt x="1558" y="346"/>
                  <a:pt x="1558" y="350"/>
                </a:cubicBezTo>
                <a:cubicBezTo>
                  <a:pt x="1558" y="355"/>
                  <a:pt x="1562" y="358"/>
                  <a:pt x="1566" y="358"/>
                </a:cubicBezTo>
                <a:cubicBezTo>
                  <a:pt x="1571" y="358"/>
                  <a:pt x="1574" y="355"/>
                  <a:pt x="1574" y="350"/>
                </a:cubicBezTo>
                <a:cubicBezTo>
                  <a:pt x="1574" y="346"/>
                  <a:pt x="1571" y="342"/>
                  <a:pt x="1566" y="342"/>
                </a:cubicBezTo>
                <a:close/>
                <a:moveTo>
                  <a:pt x="1590" y="319"/>
                </a:moveTo>
                <a:cubicBezTo>
                  <a:pt x="1585" y="319"/>
                  <a:pt x="1582" y="323"/>
                  <a:pt x="1582" y="327"/>
                </a:cubicBezTo>
                <a:cubicBezTo>
                  <a:pt x="1582" y="332"/>
                  <a:pt x="1585" y="335"/>
                  <a:pt x="1590" y="335"/>
                </a:cubicBezTo>
                <a:cubicBezTo>
                  <a:pt x="1594" y="335"/>
                  <a:pt x="1598" y="332"/>
                  <a:pt x="1598" y="327"/>
                </a:cubicBezTo>
                <a:cubicBezTo>
                  <a:pt x="1598" y="323"/>
                  <a:pt x="1594" y="319"/>
                  <a:pt x="1590" y="319"/>
                </a:cubicBezTo>
                <a:close/>
                <a:moveTo>
                  <a:pt x="1590" y="342"/>
                </a:moveTo>
                <a:cubicBezTo>
                  <a:pt x="1585" y="342"/>
                  <a:pt x="1582" y="346"/>
                  <a:pt x="1582" y="350"/>
                </a:cubicBezTo>
                <a:cubicBezTo>
                  <a:pt x="1582" y="355"/>
                  <a:pt x="1585" y="358"/>
                  <a:pt x="1590" y="358"/>
                </a:cubicBezTo>
                <a:cubicBezTo>
                  <a:pt x="1594" y="358"/>
                  <a:pt x="1598" y="355"/>
                  <a:pt x="1598" y="350"/>
                </a:cubicBezTo>
                <a:cubicBezTo>
                  <a:pt x="1598" y="346"/>
                  <a:pt x="1594" y="342"/>
                  <a:pt x="1590" y="342"/>
                </a:cubicBezTo>
                <a:close/>
                <a:moveTo>
                  <a:pt x="1612" y="319"/>
                </a:moveTo>
                <a:cubicBezTo>
                  <a:pt x="1608" y="319"/>
                  <a:pt x="1604" y="323"/>
                  <a:pt x="1604" y="327"/>
                </a:cubicBezTo>
                <a:cubicBezTo>
                  <a:pt x="1604" y="332"/>
                  <a:pt x="1608" y="335"/>
                  <a:pt x="1612" y="335"/>
                </a:cubicBezTo>
                <a:cubicBezTo>
                  <a:pt x="1617" y="335"/>
                  <a:pt x="1620" y="332"/>
                  <a:pt x="1620" y="327"/>
                </a:cubicBezTo>
                <a:cubicBezTo>
                  <a:pt x="1620" y="323"/>
                  <a:pt x="1617" y="319"/>
                  <a:pt x="1612" y="319"/>
                </a:cubicBezTo>
                <a:close/>
                <a:moveTo>
                  <a:pt x="1612" y="342"/>
                </a:moveTo>
                <a:cubicBezTo>
                  <a:pt x="1608" y="342"/>
                  <a:pt x="1604" y="346"/>
                  <a:pt x="1604" y="350"/>
                </a:cubicBezTo>
                <a:cubicBezTo>
                  <a:pt x="1604" y="355"/>
                  <a:pt x="1608" y="358"/>
                  <a:pt x="1612" y="358"/>
                </a:cubicBezTo>
                <a:cubicBezTo>
                  <a:pt x="1617" y="358"/>
                  <a:pt x="1620" y="355"/>
                  <a:pt x="1620" y="350"/>
                </a:cubicBezTo>
                <a:cubicBezTo>
                  <a:pt x="1620" y="346"/>
                  <a:pt x="1617" y="342"/>
                  <a:pt x="1612" y="342"/>
                </a:cubicBezTo>
                <a:close/>
                <a:moveTo>
                  <a:pt x="1635" y="319"/>
                </a:moveTo>
                <a:cubicBezTo>
                  <a:pt x="1631" y="319"/>
                  <a:pt x="1627" y="323"/>
                  <a:pt x="1627" y="327"/>
                </a:cubicBezTo>
                <a:cubicBezTo>
                  <a:pt x="1627" y="332"/>
                  <a:pt x="1631" y="335"/>
                  <a:pt x="1635" y="335"/>
                </a:cubicBezTo>
                <a:cubicBezTo>
                  <a:pt x="1640" y="335"/>
                  <a:pt x="1643" y="332"/>
                  <a:pt x="1643" y="327"/>
                </a:cubicBezTo>
                <a:cubicBezTo>
                  <a:pt x="1643" y="323"/>
                  <a:pt x="1640" y="319"/>
                  <a:pt x="1635" y="319"/>
                </a:cubicBezTo>
                <a:close/>
                <a:moveTo>
                  <a:pt x="1635" y="342"/>
                </a:moveTo>
                <a:cubicBezTo>
                  <a:pt x="1631" y="342"/>
                  <a:pt x="1627" y="346"/>
                  <a:pt x="1627" y="350"/>
                </a:cubicBezTo>
                <a:cubicBezTo>
                  <a:pt x="1627" y="355"/>
                  <a:pt x="1631" y="358"/>
                  <a:pt x="1635" y="358"/>
                </a:cubicBezTo>
                <a:cubicBezTo>
                  <a:pt x="1640" y="358"/>
                  <a:pt x="1643" y="355"/>
                  <a:pt x="1643" y="350"/>
                </a:cubicBezTo>
                <a:cubicBezTo>
                  <a:pt x="1643" y="346"/>
                  <a:pt x="1640" y="342"/>
                  <a:pt x="1635" y="342"/>
                </a:cubicBezTo>
                <a:close/>
                <a:moveTo>
                  <a:pt x="1658" y="319"/>
                </a:moveTo>
                <a:cubicBezTo>
                  <a:pt x="1654" y="319"/>
                  <a:pt x="1650" y="323"/>
                  <a:pt x="1650" y="327"/>
                </a:cubicBezTo>
                <a:cubicBezTo>
                  <a:pt x="1650" y="332"/>
                  <a:pt x="1654" y="335"/>
                  <a:pt x="1658" y="335"/>
                </a:cubicBezTo>
                <a:cubicBezTo>
                  <a:pt x="1662" y="335"/>
                  <a:pt x="1666" y="332"/>
                  <a:pt x="1666" y="327"/>
                </a:cubicBezTo>
                <a:cubicBezTo>
                  <a:pt x="1666" y="323"/>
                  <a:pt x="1662" y="319"/>
                  <a:pt x="1658" y="319"/>
                </a:cubicBezTo>
                <a:close/>
                <a:moveTo>
                  <a:pt x="1658" y="342"/>
                </a:moveTo>
                <a:cubicBezTo>
                  <a:pt x="1654" y="342"/>
                  <a:pt x="1650" y="346"/>
                  <a:pt x="1650" y="350"/>
                </a:cubicBezTo>
                <a:cubicBezTo>
                  <a:pt x="1650" y="355"/>
                  <a:pt x="1654" y="358"/>
                  <a:pt x="1658" y="358"/>
                </a:cubicBezTo>
                <a:cubicBezTo>
                  <a:pt x="1662" y="358"/>
                  <a:pt x="1666" y="355"/>
                  <a:pt x="1666" y="350"/>
                </a:cubicBezTo>
                <a:cubicBezTo>
                  <a:pt x="1666" y="346"/>
                  <a:pt x="1662" y="342"/>
                  <a:pt x="1658" y="342"/>
                </a:cubicBezTo>
                <a:close/>
                <a:moveTo>
                  <a:pt x="1681" y="319"/>
                </a:moveTo>
                <a:cubicBezTo>
                  <a:pt x="1677" y="319"/>
                  <a:pt x="1673" y="323"/>
                  <a:pt x="1673" y="327"/>
                </a:cubicBezTo>
                <a:cubicBezTo>
                  <a:pt x="1673" y="332"/>
                  <a:pt x="1677" y="335"/>
                  <a:pt x="1681" y="335"/>
                </a:cubicBezTo>
                <a:cubicBezTo>
                  <a:pt x="1685" y="335"/>
                  <a:pt x="1689" y="332"/>
                  <a:pt x="1689" y="327"/>
                </a:cubicBezTo>
                <a:cubicBezTo>
                  <a:pt x="1689" y="323"/>
                  <a:pt x="1685" y="319"/>
                  <a:pt x="1681" y="319"/>
                </a:cubicBezTo>
                <a:close/>
                <a:moveTo>
                  <a:pt x="1681" y="342"/>
                </a:moveTo>
                <a:cubicBezTo>
                  <a:pt x="1677" y="342"/>
                  <a:pt x="1673" y="346"/>
                  <a:pt x="1673" y="350"/>
                </a:cubicBezTo>
                <a:cubicBezTo>
                  <a:pt x="1673" y="355"/>
                  <a:pt x="1677" y="358"/>
                  <a:pt x="1681" y="358"/>
                </a:cubicBezTo>
                <a:cubicBezTo>
                  <a:pt x="1685" y="358"/>
                  <a:pt x="1689" y="355"/>
                  <a:pt x="1689" y="350"/>
                </a:cubicBezTo>
                <a:cubicBezTo>
                  <a:pt x="1689" y="346"/>
                  <a:pt x="1685" y="342"/>
                  <a:pt x="1681" y="342"/>
                </a:cubicBezTo>
                <a:close/>
                <a:moveTo>
                  <a:pt x="1704" y="292"/>
                </a:moveTo>
                <a:cubicBezTo>
                  <a:pt x="1709" y="292"/>
                  <a:pt x="1712" y="288"/>
                  <a:pt x="1712" y="284"/>
                </a:cubicBezTo>
                <a:cubicBezTo>
                  <a:pt x="1712" y="280"/>
                  <a:pt x="1709" y="276"/>
                  <a:pt x="1704" y="276"/>
                </a:cubicBezTo>
                <a:cubicBezTo>
                  <a:pt x="1700" y="276"/>
                  <a:pt x="1696" y="280"/>
                  <a:pt x="1696" y="284"/>
                </a:cubicBezTo>
                <a:cubicBezTo>
                  <a:pt x="1696" y="288"/>
                  <a:pt x="1700" y="292"/>
                  <a:pt x="1704" y="292"/>
                </a:cubicBezTo>
                <a:close/>
                <a:moveTo>
                  <a:pt x="1521" y="297"/>
                </a:moveTo>
                <a:cubicBezTo>
                  <a:pt x="1516" y="297"/>
                  <a:pt x="1513" y="301"/>
                  <a:pt x="1513" y="305"/>
                </a:cubicBezTo>
                <a:cubicBezTo>
                  <a:pt x="1513" y="310"/>
                  <a:pt x="1516" y="314"/>
                  <a:pt x="1521" y="314"/>
                </a:cubicBezTo>
                <a:cubicBezTo>
                  <a:pt x="1525" y="314"/>
                  <a:pt x="1529" y="310"/>
                  <a:pt x="1529" y="305"/>
                </a:cubicBezTo>
                <a:cubicBezTo>
                  <a:pt x="1529" y="301"/>
                  <a:pt x="1525" y="297"/>
                  <a:pt x="1521" y="297"/>
                </a:cubicBezTo>
                <a:close/>
                <a:moveTo>
                  <a:pt x="1543" y="297"/>
                </a:moveTo>
                <a:cubicBezTo>
                  <a:pt x="1539" y="297"/>
                  <a:pt x="1535" y="301"/>
                  <a:pt x="1535" y="305"/>
                </a:cubicBezTo>
                <a:cubicBezTo>
                  <a:pt x="1535" y="310"/>
                  <a:pt x="1539" y="314"/>
                  <a:pt x="1543" y="314"/>
                </a:cubicBezTo>
                <a:cubicBezTo>
                  <a:pt x="1548" y="314"/>
                  <a:pt x="1551" y="310"/>
                  <a:pt x="1551" y="305"/>
                </a:cubicBezTo>
                <a:cubicBezTo>
                  <a:pt x="1551" y="301"/>
                  <a:pt x="1548" y="297"/>
                  <a:pt x="1543" y="297"/>
                </a:cubicBezTo>
                <a:close/>
                <a:moveTo>
                  <a:pt x="1566" y="297"/>
                </a:moveTo>
                <a:cubicBezTo>
                  <a:pt x="1562" y="297"/>
                  <a:pt x="1558" y="301"/>
                  <a:pt x="1558" y="305"/>
                </a:cubicBezTo>
                <a:cubicBezTo>
                  <a:pt x="1558" y="310"/>
                  <a:pt x="1562" y="314"/>
                  <a:pt x="1566" y="314"/>
                </a:cubicBezTo>
                <a:cubicBezTo>
                  <a:pt x="1571" y="314"/>
                  <a:pt x="1574" y="310"/>
                  <a:pt x="1574" y="305"/>
                </a:cubicBezTo>
                <a:cubicBezTo>
                  <a:pt x="1574" y="301"/>
                  <a:pt x="1571" y="297"/>
                  <a:pt x="1566" y="297"/>
                </a:cubicBezTo>
                <a:close/>
                <a:moveTo>
                  <a:pt x="1590" y="297"/>
                </a:moveTo>
                <a:cubicBezTo>
                  <a:pt x="1585" y="297"/>
                  <a:pt x="1582" y="301"/>
                  <a:pt x="1582" y="305"/>
                </a:cubicBezTo>
                <a:cubicBezTo>
                  <a:pt x="1582" y="310"/>
                  <a:pt x="1585" y="314"/>
                  <a:pt x="1590" y="314"/>
                </a:cubicBezTo>
                <a:cubicBezTo>
                  <a:pt x="1594" y="314"/>
                  <a:pt x="1598" y="310"/>
                  <a:pt x="1598" y="305"/>
                </a:cubicBezTo>
                <a:cubicBezTo>
                  <a:pt x="1598" y="301"/>
                  <a:pt x="1594" y="297"/>
                  <a:pt x="1590" y="297"/>
                </a:cubicBezTo>
                <a:close/>
                <a:moveTo>
                  <a:pt x="1612" y="297"/>
                </a:moveTo>
                <a:cubicBezTo>
                  <a:pt x="1608" y="297"/>
                  <a:pt x="1604" y="301"/>
                  <a:pt x="1604" y="305"/>
                </a:cubicBezTo>
                <a:cubicBezTo>
                  <a:pt x="1604" y="310"/>
                  <a:pt x="1608" y="314"/>
                  <a:pt x="1612" y="314"/>
                </a:cubicBezTo>
                <a:cubicBezTo>
                  <a:pt x="1617" y="314"/>
                  <a:pt x="1620" y="310"/>
                  <a:pt x="1620" y="305"/>
                </a:cubicBezTo>
                <a:cubicBezTo>
                  <a:pt x="1620" y="301"/>
                  <a:pt x="1617" y="297"/>
                  <a:pt x="1612" y="297"/>
                </a:cubicBezTo>
                <a:close/>
                <a:moveTo>
                  <a:pt x="1635" y="297"/>
                </a:moveTo>
                <a:cubicBezTo>
                  <a:pt x="1631" y="297"/>
                  <a:pt x="1627" y="301"/>
                  <a:pt x="1627" y="305"/>
                </a:cubicBezTo>
                <a:cubicBezTo>
                  <a:pt x="1627" y="310"/>
                  <a:pt x="1631" y="314"/>
                  <a:pt x="1635" y="314"/>
                </a:cubicBezTo>
                <a:cubicBezTo>
                  <a:pt x="1640" y="314"/>
                  <a:pt x="1643" y="310"/>
                  <a:pt x="1643" y="305"/>
                </a:cubicBezTo>
                <a:cubicBezTo>
                  <a:pt x="1643" y="301"/>
                  <a:pt x="1640" y="297"/>
                  <a:pt x="1635" y="297"/>
                </a:cubicBezTo>
                <a:close/>
                <a:moveTo>
                  <a:pt x="1658" y="297"/>
                </a:moveTo>
                <a:cubicBezTo>
                  <a:pt x="1654" y="297"/>
                  <a:pt x="1650" y="301"/>
                  <a:pt x="1650" y="305"/>
                </a:cubicBezTo>
                <a:cubicBezTo>
                  <a:pt x="1650" y="310"/>
                  <a:pt x="1654" y="314"/>
                  <a:pt x="1658" y="314"/>
                </a:cubicBezTo>
                <a:cubicBezTo>
                  <a:pt x="1662" y="314"/>
                  <a:pt x="1666" y="310"/>
                  <a:pt x="1666" y="305"/>
                </a:cubicBezTo>
                <a:cubicBezTo>
                  <a:pt x="1666" y="301"/>
                  <a:pt x="1662" y="297"/>
                  <a:pt x="1658" y="297"/>
                </a:cubicBezTo>
                <a:close/>
                <a:moveTo>
                  <a:pt x="1681" y="297"/>
                </a:moveTo>
                <a:cubicBezTo>
                  <a:pt x="1677" y="297"/>
                  <a:pt x="1673" y="301"/>
                  <a:pt x="1673" y="305"/>
                </a:cubicBezTo>
                <a:cubicBezTo>
                  <a:pt x="1673" y="310"/>
                  <a:pt x="1677" y="314"/>
                  <a:pt x="1681" y="314"/>
                </a:cubicBezTo>
                <a:cubicBezTo>
                  <a:pt x="1685" y="314"/>
                  <a:pt x="1689" y="310"/>
                  <a:pt x="1689" y="305"/>
                </a:cubicBezTo>
                <a:cubicBezTo>
                  <a:pt x="1689" y="301"/>
                  <a:pt x="1685" y="297"/>
                  <a:pt x="1681" y="297"/>
                </a:cubicBezTo>
                <a:close/>
                <a:moveTo>
                  <a:pt x="1521" y="274"/>
                </a:moveTo>
                <a:cubicBezTo>
                  <a:pt x="1516" y="274"/>
                  <a:pt x="1513" y="278"/>
                  <a:pt x="1513" y="282"/>
                </a:cubicBezTo>
                <a:cubicBezTo>
                  <a:pt x="1513" y="287"/>
                  <a:pt x="1516" y="290"/>
                  <a:pt x="1521" y="290"/>
                </a:cubicBezTo>
                <a:cubicBezTo>
                  <a:pt x="1525" y="290"/>
                  <a:pt x="1529" y="287"/>
                  <a:pt x="1529" y="282"/>
                </a:cubicBezTo>
                <a:cubicBezTo>
                  <a:pt x="1529" y="278"/>
                  <a:pt x="1525" y="274"/>
                  <a:pt x="1521" y="274"/>
                </a:cubicBezTo>
                <a:close/>
                <a:moveTo>
                  <a:pt x="1543" y="274"/>
                </a:moveTo>
                <a:cubicBezTo>
                  <a:pt x="1539" y="274"/>
                  <a:pt x="1535" y="278"/>
                  <a:pt x="1535" y="282"/>
                </a:cubicBezTo>
                <a:cubicBezTo>
                  <a:pt x="1535" y="287"/>
                  <a:pt x="1539" y="290"/>
                  <a:pt x="1543" y="290"/>
                </a:cubicBezTo>
                <a:cubicBezTo>
                  <a:pt x="1548" y="290"/>
                  <a:pt x="1551" y="287"/>
                  <a:pt x="1551" y="282"/>
                </a:cubicBezTo>
                <a:cubicBezTo>
                  <a:pt x="1551" y="278"/>
                  <a:pt x="1548" y="274"/>
                  <a:pt x="1543" y="274"/>
                </a:cubicBezTo>
                <a:close/>
                <a:moveTo>
                  <a:pt x="1475" y="383"/>
                </a:moveTo>
                <a:cubicBezTo>
                  <a:pt x="1480" y="383"/>
                  <a:pt x="1483" y="379"/>
                  <a:pt x="1483" y="375"/>
                </a:cubicBezTo>
                <a:cubicBezTo>
                  <a:pt x="1483" y="370"/>
                  <a:pt x="1480" y="367"/>
                  <a:pt x="1475" y="367"/>
                </a:cubicBezTo>
                <a:cubicBezTo>
                  <a:pt x="1471" y="367"/>
                  <a:pt x="1467" y="370"/>
                  <a:pt x="1467" y="375"/>
                </a:cubicBezTo>
                <a:cubicBezTo>
                  <a:pt x="1467" y="379"/>
                  <a:pt x="1471" y="383"/>
                  <a:pt x="1475" y="383"/>
                </a:cubicBezTo>
                <a:close/>
                <a:moveTo>
                  <a:pt x="1475" y="406"/>
                </a:moveTo>
                <a:cubicBezTo>
                  <a:pt x="1480" y="406"/>
                  <a:pt x="1483" y="402"/>
                  <a:pt x="1483" y="398"/>
                </a:cubicBezTo>
                <a:cubicBezTo>
                  <a:pt x="1483" y="393"/>
                  <a:pt x="1480" y="390"/>
                  <a:pt x="1475" y="390"/>
                </a:cubicBezTo>
                <a:cubicBezTo>
                  <a:pt x="1471" y="390"/>
                  <a:pt x="1467" y="393"/>
                  <a:pt x="1467" y="398"/>
                </a:cubicBezTo>
                <a:cubicBezTo>
                  <a:pt x="1467" y="402"/>
                  <a:pt x="1471" y="406"/>
                  <a:pt x="1475" y="406"/>
                </a:cubicBezTo>
                <a:close/>
                <a:moveTo>
                  <a:pt x="1498" y="367"/>
                </a:moveTo>
                <a:cubicBezTo>
                  <a:pt x="1494" y="367"/>
                  <a:pt x="1490" y="370"/>
                  <a:pt x="1490" y="375"/>
                </a:cubicBezTo>
                <a:cubicBezTo>
                  <a:pt x="1490" y="379"/>
                  <a:pt x="1494" y="383"/>
                  <a:pt x="1498" y="383"/>
                </a:cubicBezTo>
                <a:cubicBezTo>
                  <a:pt x="1502" y="383"/>
                  <a:pt x="1506" y="379"/>
                  <a:pt x="1506" y="375"/>
                </a:cubicBezTo>
                <a:cubicBezTo>
                  <a:pt x="1506" y="370"/>
                  <a:pt x="1502" y="367"/>
                  <a:pt x="1498" y="367"/>
                </a:cubicBezTo>
                <a:close/>
                <a:moveTo>
                  <a:pt x="1498" y="414"/>
                </a:moveTo>
                <a:cubicBezTo>
                  <a:pt x="1494" y="414"/>
                  <a:pt x="1490" y="417"/>
                  <a:pt x="1490" y="422"/>
                </a:cubicBezTo>
                <a:cubicBezTo>
                  <a:pt x="1490" y="426"/>
                  <a:pt x="1494" y="430"/>
                  <a:pt x="1498" y="430"/>
                </a:cubicBezTo>
                <a:cubicBezTo>
                  <a:pt x="1502" y="430"/>
                  <a:pt x="1506" y="426"/>
                  <a:pt x="1506" y="422"/>
                </a:cubicBezTo>
                <a:cubicBezTo>
                  <a:pt x="1506" y="417"/>
                  <a:pt x="1502" y="414"/>
                  <a:pt x="1498" y="414"/>
                </a:cubicBezTo>
                <a:close/>
                <a:moveTo>
                  <a:pt x="1475" y="335"/>
                </a:moveTo>
                <a:cubicBezTo>
                  <a:pt x="1480" y="335"/>
                  <a:pt x="1483" y="332"/>
                  <a:pt x="1483" y="327"/>
                </a:cubicBezTo>
                <a:cubicBezTo>
                  <a:pt x="1483" y="323"/>
                  <a:pt x="1480" y="319"/>
                  <a:pt x="1475" y="319"/>
                </a:cubicBezTo>
                <a:cubicBezTo>
                  <a:pt x="1471" y="319"/>
                  <a:pt x="1467" y="323"/>
                  <a:pt x="1467" y="327"/>
                </a:cubicBezTo>
                <a:cubicBezTo>
                  <a:pt x="1467" y="332"/>
                  <a:pt x="1471" y="335"/>
                  <a:pt x="1475" y="335"/>
                </a:cubicBezTo>
                <a:close/>
                <a:moveTo>
                  <a:pt x="1475" y="358"/>
                </a:moveTo>
                <a:cubicBezTo>
                  <a:pt x="1480" y="358"/>
                  <a:pt x="1483" y="355"/>
                  <a:pt x="1483" y="350"/>
                </a:cubicBezTo>
                <a:cubicBezTo>
                  <a:pt x="1483" y="346"/>
                  <a:pt x="1480" y="342"/>
                  <a:pt x="1475" y="342"/>
                </a:cubicBezTo>
                <a:cubicBezTo>
                  <a:pt x="1471" y="342"/>
                  <a:pt x="1467" y="346"/>
                  <a:pt x="1467" y="350"/>
                </a:cubicBezTo>
                <a:cubicBezTo>
                  <a:pt x="1467" y="355"/>
                  <a:pt x="1471" y="358"/>
                  <a:pt x="1475" y="358"/>
                </a:cubicBezTo>
                <a:close/>
                <a:moveTo>
                  <a:pt x="1498" y="319"/>
                </a:moveTo>
                <a:cubicBezTo>
                  <a:pt x="1494" y="319"/>
                  <a:pt x="1490" y="323"/>
                  <a:pt x="1490" y="327"/>
                </a:cubicBezTo>
                <a:cubicBezTo>
                  <a:pt x="1490" y="332"/>
                  <a:pt x="1494" y="335"/>
                  <a:pt x="1498" y="335"/>
                </a:cubicBezTo>
                <a:cubicBezTo>
                  <a:pt x="1502" y="335"/>
                  <a:pt x="1506" y="332"/>
                  <a:pt x="1506" y="327"/>
                </a:cubicBezTo>
                <a:cubicBezTo>
                  <a:pt x="1506" y="323"/>
                  <a:pt x="1502" y="319"/>
                  <a:pt x="1498" y="319"/>
                </a:cubicBezTo>
                <a:close/>
                <a:moveTo>
                  <a:pt x="1498" y="342"/>
                </a:moveTo>
                <a:cubicBezTo>
                  <a:pt x="1494" y="342"/>
                  <a:pt x="1490" y="346"/>
                  <a:pt x="1490" y="350"/>
                </a:cubicBezTo>
                <a:cubicBezTo>
                  <a:pt x="1490" y="355"/>
                  <a:pt x="1494" y="358"/>
                  <a:pt x="1498" y="358"/>
                </a:cubicBezTo>
                <a:cubicBezTo>
                  <a:pt x="1502" y="358"/>
                  <a:pt x="1506" y="355"/>
                  <a:pt x="1506" y="350"/>
                </a:cubicBezTo>
                <a:cubicBezTo>
                  <a:pt x="1506" y="346"/>
                  <a:pt x="1502" y="342"/>
                  <a:pt x="1498" y="342"/>
                </a:cubicBezTo>
                <a:close/>
                <a:moveTo>
                  <a:pt x="1475" y="314"/>
                </a:moveTo>
                <a:cubicBezTo>
                  <a:pt x="1480" y="314"/>
                  <a:pt x="1483" y="310"/>
                  <a:pt x="1483" y="305"/>
                </a:cubicBezTo>
                <a:cubicBezTo>
                  <a:pt x="1483" y="301"/>
                  <a:pt x="1480" y="297"/>
                  <a:pt x="1475" y="297"/>
                </a:cubicBezTo>
                <a:cubicBezTo>
                  <a:pt x="1471" y="297"/>
                  <a:pt x="1467" y="301"/>
                  <a:pt x="1467" y="305"/>
                </a:cubicBezTo>
                <a:cubicBezTo>
                  <a:pt x="1467" y="310"/>
                  <a:pt x="1471" y="314"/>
                  <a:pt x="1475" y="314"/>
                </a:cubicBezTo>
                <a:close/>
                <a:moveTo>
                  <a:pt x="1498" y="297"/>
                </a:moveTo>
                <a:cubicBezTo>
                  <a:pt x="1494" y="297"/>
                  <a:pt x="1490" y="301"/>
                  <a:pt x="1490" y="305"/>
                </a:cubicBezTo>
                <a:cubicBezTo>
                  <a:pt x="1490" y="310"/>
                  <a:pt x="1494" y="314"/>
                  <a:pt x="1498" y="314"/>
                </a:cubicBezTo>
                <a:cubicBezTo>
                  <a:pt x="1502" y="314"/>
                  <a:pt x="1506" y="310"/>
                  <a:pt x="1506" y="305"/>
                </a:cubicBezTo>
                <a:cubicBezTo>
                  <a:pt x="1506" y="301"/>
                  <a:pt x="1502" y="297"/>
                  <a:pt x="1498" y="297"/>
                </a:cubicBezTo>
                <a:close/>
                <a:moveTo>
                  <a:pt x="1475" y="290"/>
                </a:moveTo>
                <a:cubicBezTo>
                  <a:pt x="1480" y="290"/>
                  <a:pt x="1483" y="287"/>
                  <a:pt x="1483" y="282"/>
                </a:cubicBezTo>
                <a:cubicBezTo>
                  <a:pt x="1483" y="278"/>
                  <a:pt x="1480" y="274"/>
                  <a:pt x="1475" y="274"/>
                </a:cubicBezTo>
                <a:cubicBezTo>
                  <a:pt x="1471" y="274"/>
                  <a:pt x="1467" y="278"/>
                  <a:pt x="1467" y="282"/>
                </a:cubicBezTo>
                <a:cubicBezTo>
                  <a:pt x="1467" y="287"/>
                  <a:pt x="1471" y="290"/>
                  <a:pt x="1475" y="290"/>
                </a:cubicBezTo>
                <a:close/>
                <a:moveTo>
                  <a:pt x="1452" y="252"/>
                </a:moveTo>
                <a:cubicBezTo>
                  <a:pt x="1448" y="252"/>
                  <a:pt x="1444" y="256"/>
                  <a:pt x="1444" y="260"/>
                </a:cubicBezTo>
                <a:cubicBezTo>
                  <a:pt x="1444" y="265"/>
                  <a:pt x="1448" y="268"/>
                  <a:pt x="1452" y="268"/>
                </a:cubicBezTo>
                <a:cubicBezTo>
                  <a:pt x="1457" y="268"/>
                  <a:pt x="1460" y="265"/>
                  <a:pt x="1460" y="260"/>
                </a:cubicBezTo>
                <a:cubicBezTo>
                  <a:pt x="1460" y="256"/>
                  <a:pt x="1457" y="252"/>
                  <a:pt x="1452" y="252"/>
                </a:cubicBezTo>
                <a:close/>
                <a:moveTo>
                  <a:pt x="1452" y="383"/>
                </a:moveTo>
                <a:cubicBezTo>
                  <a:pt x="1456" y="383"/>
                  <a:pt x="1460" y="379"/>
                  <a:pt x="1460" y="375"/>
                </a:cubicBezTo>
                <a:cubicBezTo>
                  <a:pt x="1460" y="370"/>
                  <a:pt x="1456" y="367"/>
                  <a:pt x="1452" y="367"/>
                </a:cubicBezTo>
                <a:cubicBezTo>
                  <a:pt x="1447" y="367"/>
                  <a:pt x="1444" y="370"/>
                  <a:pt x="1444" y="375"/>
                </a:cubicBezTo>
                <a:cubicBezTo>
                  <a:pt x="1444" y="379"/>
                  <a:pt x="1447" y="383"/>
                  <a:pt x="1452" y="383"/>
                </a:cubicBezTo>
                <a:close/>
                <a:moveTo>
                  <a:pt x="1452" y="335"/>
                </a:moveTo>
                <a:cubicBezTo>
                  <a:pt x="1456" y="335"/>
                  <a:pt x="1460" y="332"/>
                  <a:pt x="1460" y="327"/>
                </a:cubicBezTo>
                <a:cubicBezTo>
                  <a:pt x="1460" y="323"/>
                  <a:pt x="1456" y="319"/>
                  <a:pt x="1452" y="319"/>
                </a:cubicBezTo>
                <a:cubicBezTo>
                  <a:pt x="1447" y="319"/>
                  <a:pt x="1444" y="323"/>
                  <a:pt x="1444" y="327"/>
                </a:cubicBezTo>
                <a:cubicBezTo>
                  <a:pt x="1444" y="332"/>
                  <a:pt x="1447" y="335"/>
                  <a:pt x="1452" y="335"/>
                </a:cubicBezTo>
                <a:close/>
                <a:moveTo>
                  <a:pt x="1452" y="358"/>
                </a:moveTo>
                <a:cubicBezTo>
                  <a:pt x="1456" y="358"/>
                  <a:pt x="1460" y="355"/>
                  <a:pt x="1460" y="350"/>
                </a:cubicBezTo>
                <a:cubicBezTo>
                  <a:pt x="1460" y="346"/>
                  <a:pt x="1456" y="342"/>
                  <a:pt x="1452" y="342"/>
                </a:cubicBezTo>
                <a:cubicBezTo>
                  <a:pt x="1447" y="342"/>
                  <a:pt x="1444" y="346"/>
                  <a:pt x="1444" y="350"/>
                </a:cubicBezTo>
                <a:cubicBezTo>
                  <a:pt x="1444" y="355"/>
                  <a:pt x="1447" y="358"/>
                  <a:pt x="1452" y="358"/>
                </a:cubicBezTo>
                <a:close/>
                <a:moveTo>
                  <a:pt x="1452" y="314"/>
                </a:moveTo>
                <a:cubicBezTo>
                  <a:pt x="1456" y="314"/>
                  <a:pt x="1460" y="310"/>
                  <a:pt x="1460" y="305"/>
                </a:cubicBezTo>
                <a:cubicBezTo>
                  <a:pt x="1460" y="301"/>
                  <a:pt x="1456" y="297"/>
                  <a:pt x="1452" y="297"/>
                </a:cubicBezTo>
                <a:cubicBezTo>
                  <a:pt x="1447" y="297"/>
                  <a:pt x="1444" y="301"/>
                  <a:pt x="1444" y="305"/>
                </a:cubicBezTo>
                <a:cubicBezTo>
                  <a:pt x="1444" y="310"/>
                  <a:pt x="1447" y="314"/>
                  <a:pt x="1452" y="314"/>
                </a:cubicBezTo>
                <a:close/>
                <a:moveTo>
                  <a:pt x="1429" y="297"/>
                </a:moveTo>
                <a:cubicBezTo>
                  <a:pt x="1425" y="297"/>
                  <a:pt x="1421" y="301"/>
                  <a:pt x="1421" y="305"/>
                </a:cubicBezTo>
                <a:cubicBezTo>
                  <a:pt x="1421" y="310"/>
                  <a:pt x="1425" y="314"/>
                  <a:pt x="1429" y="314"/>
                </a:cubicBezTo>
                <a:cubicBezTo>
                  <a:pt x="1433" y="314"/>
                  <a:pt x="1437" y="310"/>
                  <a:pt x="1437" y="305"/>
                </a:cubicBezTo>
                <a:cubicBezTo>
                  <a:pt x="1437" y="301"/>
                  <a:pt x="1433" y="297"/>
                  <a:pt x="1429" y="297"/>
                </a:cubicBezTo>
                <a:close/>
                <a:moveTo>
                  <a:pt x="1406" y="314"/>
                </a:moveTo>
                <a:cubicBezTo>
                  <a:pt x="1410" y="314"/>
                  <a:pt x="1414" y="310"/>
                  <a:pt x="1414" y="305"/>
                </a:cubicBezTo>
                <a:cubicBezTo>
                  <a:pt x="1414" y="301"/>
                  <a:pt x="1410" y="297"/>
                  <a:pt x="1406" y="297"/>
                </a:cubicBezTo>
                <a:cubicBezTo>
                  <a:pt x="1401" y="297"/>
                  <a:pt x="1398" y="301"/>
                  <a:pt x="1398" y="305"/>
                </a:cubicBezTo>
                <a:cubicBezTo>
                  <a:pt x="1398" y="310"/>
                  <a:pt x="1401" y="314"/>
                  <a:pt x="1406" y="314"/>
                </a:cubicBezTo>
                <a:close/>
                <a:moveTo>
                  <a:pt x="1452" y="290"/>
                </a:moveTo>
                <a:cubicBezTo>
                  <a:pt x="1456" y="290"/>
                  <a:pt x="1460" y="287"/>
                  <a:pt x="1460" y="282"/>
                </a:cubicBezTo>
                <a:cubicBezTo>
                  <a:pt x="1460" y="278"/>
                  <a:pt x="1456" y="274"/>
                  <a:pt x="1452" y="274"/>
                </a:cubicBezTo>
                <a:cubicBezTo>
                  <a:pt x="1447" y="274"/>
                  <a:pt x="1444" y="278"/>
                  <a:pt x="1444" y="282"/>
                </a:cubicBezTo>
                <a:cubicBezTo>
                  <a:pt x="1444" y="287"/>
                  <a:pt x="1447" y="290"/>
                  <a:pt x="1452" y="290"/>
                </a:cubicBezTo>
                <a:close/>
                <a:moveTo>
                  <a:pt x="1498" y="274"/>
                </a:moveTo>
                <a:cubicBezTo>
                  <a:pt x="1494" y="274"/>
                  <a:pt x="1490" y="278"/>
                  <a:pt x="1490" y="282"/>
                </a:cubicBezTo>
                <a:cubicBezTo>
                  <a:pt x="1490" y="287"/>
                  <a:pt x="1494" y="290"/>
                  <a:pt x="1498" y="290"/>
                </a:cubicBezTo>
                <a:cubicBezTo>
                  <a:pt x="1502" y="290"/>
                  <a:pt x="1506" y="287"/>
                  <a:pt x="1506" y="282"/>
                </a:cubicBezTo>
                <a:cubicBezTo>
                  <a:pt x="1506" y="278"/>
                  <a:pt x="1502" y="274"/>
                  <a:pt x="1498" y="274"/>
                </a:cubicBezTo>
                <a:close/>
                <a:moveTo>
                  <a:pt x="1566" y="274"/>
                </a:moveTo>
                <a:cubicBezTo>
                  <a:pt x="1562" y="274"/>
                  <a:pt x="1558" y="278"/>
                  <a:pt x="1558" y="282"/>
                </a:cubicBezTo>
                <a:cubicBezTo>
                  <a:pt x="1558" y="287"/>
                  <a:pt x="1562" y="290"/>
                  <a:pt x="1566" y="290"/>
                </a:cubicBezTo>
                <a:cubicBezTo>
                  <a:pt x="1571" y="290"/>
                  <a:pt x="1574" y="287"/>
                  <a:pt x="1574" y="282"/>
                </a:cubicBezTo>
                <a:cubicBezTo>
                  <a:pt x="1574" y="278"/>
                  <a:pt x="1571" y="274"/>
                  <a:pt x="1566" y="274"/>
                </a:cubicBezTo>
                <a:close/>
                <a:moveTo>
                  <a:pt x="1590" y="274"/>
                </a:moveTo>
                <a:cubicBezTo>
                  <a:pt x="1585" y="274"/>
                  <a:pt x="1582" y="278"/>
                  <a:pt x="1582" y="282"/>
                </a:cubicBezTo>
                <a:cubicBezTo>
                  <a:pt x="1582" y="287"/>
                  <a:pt x="1585" y="290"/>
                  <a:pt x="1590" y="290"/>
                </a:cubicBezTo>
                <a:cubicBezTo>
                  <a:pt x="1594" y="290"/>
                  <a:pt x="1598" y="287"/>
                  <a:pt x="1598" y="282"/>
                </a:cubicBezTo>
                <a:cubicBezTo>
                  <a:pt x="1598" y="278"/>
                  <a:pt x="1594" y="274"/>
                  <a:pt x="1590" y="274"/>
                </a:cubicBezTo>
                <a:close/>
                <a:moveTo>
                  <a:pt x="1612" y="274"/>
                </a:moveTo>
                <a:cubicBezTo>
                  <a:pt x="1608" y="274"/>
                  <a:pt x="1604" y="278"/>
                  <a:pt x="1604" y="282"/>
                </a:cubicBezTo>
                <a:cubicBezTo>
                  <a:pt x="1604" y="287"/>
                  <a:pt x="1608" y="290"/>
                  <a:pt x="1612" y="290"/>
                </a:cubicBezTo>
                <a:cubicBezTo>
                  <a:pt x="1617" y="290"/>
                  <a:pt x="1620" y="287"/>
                  <a:pt x="1620" y="282"/>
                </a:cubicBezTo>
                <a:cubicBezTo>
                  <a:pt x="1620" y="278"/>
                  <a:pt x="1617" y="274"/>
                  <a:pt x="1612" y="274"/>
                </a:cubicBezTo>
                <a:close/>
                <a:moveTo>
                  <a:pt x="1635" y="274"/>
                </a:moveTo>
                <a:cubicBezTo>
                  <a:pt x="1631" y="274"/>
                  <a:pt x="1627" y="278"/>
                  <a:pt x="1627" y="282"/>
                </a:cubicBezTo>
                <a:cubicBezTo>
                  <a:pt x="1627" y="287"/>
                  <a:pt x="1631" y="290"/>
                  <a:pt x="1635" y="290"/>
                </a:cubicBezTo>
                <a:cubicBezTo>
                  <a:pt x="1640" y="290"/>
                  <a:pt x="1643" y="287"/>
                  <a:pt x="1643" y="282"/>
                </a:cubicBezTo>
                <a:cubicBezTo>
                  <a:pt x="1643" y="278"/>
                  <a:pt x="1640" y="274"/>
                  <a:pt x="1635" y="274"/>
                </a:cubicBezTo>
                <a:close/>
                <a:moveTo>
                  <a:pt x="1658" y="274"/>
                </a:moveTo>
                <a:cubicBezTo>
                  <a:pt x="1654" y="274"/>
                  <a:pt x="1650" y="278"/>
                  <a:pt x="1650" y="282"/>
                </a:cubicBezTo>
                <a:cubicBezTo>
                  <a:pt x="1650" y="287"/>
                  <a:pt x="1654" y="290"/>
                  <a:pt x="1658" y="290"/>
                </a:cubicBezTo>
                <a:cubicBezTo>
                  <a:pt x="1662" y="290"/>
                  <a:pt x="1666" y="287"/>
                  <a:pt x="1666" y="282"/>
                </a:cubicBezTo>
                <a:cubicBezTo>
                  <a:pt x="1666" y="278"/>
                  <a:pt x="1662" y="274"/>
                  <a:pt x="1658" y="274"/>
                </a:cubicBezTo>
                <a:close/>
                <a:moveTo>
                  <a:pt x="1681" y="274"/>
                </a:moveTo>
                <a:cubicBezTo>
                  <a:pt x="1677" y="274"/>
                  <a:pt x="1673" y="278"/>
                  <a:pt x="1673" y="282"/>
                </a:cubicBezTo>
                <a:cubicBezTo>
                  <a:pt x="1673" y="287"/>
                  <a:pt x="1677" y="290"/>
                  <a:pt x="1681" y="290"/>
                </a:cubicBezTo>
                <a:cubicBezTo>
                  <a:pt x="1685" y="290"/>
                  <a:pt x="1689" y="287"/>
                  <a:pt x="1689" y="282"/>
                </a:cubicBezTo>
                <a:cubicBezTo>
                  <a:pt x="1689" y="278"/>
                  <a:pt x="1685" y="274"/>
                  <a:pt x="1681" y="274"/>
                </a:cubicBezTo>
                <a:close/>
                <a:moveTo>
                  <a:pt x="1773" y="320"/>
                </a:moveTo>
                <a:cubicBezTo>
                  <a:pt x="1768" y="320"/>
                  <a:pt x="1765" y="324"/>
                  <a:pt x="1765" y="328"/>
                </a:cubicBezTo>
                <a:cubicBezTo>
                  <a:pt x="1765" y="333"/>
                  <a:pt x="1768" y="336"/>
                  <a:pt x="1773" y="336"/>
                </a:cubicBezTo>
                <a:cubicBezTo>
                  <a:pt x="1777" y="336"/>
                  <a:pt x="1781" y="333"/>
                  <a:pt x="1781" y="328"/>
                </a:cubicBezTo>
                <a:cubicBezTo>
                  <a:pt x="1781" y="324"/>
                  <a:pt x="1777" y="320"/>
                  <a:pt x="1773" y="320"/>
                </a:cubicBezTo>
                <a:close/>
                <a:moveTo>
                  <a:pt x="1796" y="320"/>
                </a:moveTo>
                <a:cubicBezTo>
                  <a:pt x="1791" y="320"/>
                  <a:pt x="1788" y="324"/>
                  <a:pt x="1788" y="328"/>
                </a:cubicBezTo>
                <a:cubicBezTo>
                  <a:pt x="1788" y="333"/>
                  <a:pt x="1791" y="336"/>
                  <a:pt x="1796" y="336"/>
                </a:cubicBezTo>
                <a:cubicBezTo>
                  <a:pt x="1800" y="336"/>
                  <a:pt x="1804" y="333"/>
                  <a:pt x="1804" y="328"/>
                </a:cubicBezTo>
                <a:cubicBezTo>
                  <a:pt x="1804" y="324"/>
                  <a:pt x="1800" y="320"/>
                  <a:pt x="1796" y="320"/>
                </a:cubicBezTo>
                <a:close/>
                <a:moveTo>
                  <a:pt x="1842" y="320"/>
                </a:moveTo>
                <a:cubicBezTo>
                  <a:pt x="1837" y="320"/>
                  <a:pt x="1834" y="324"/>
                  <a:pt x="1834" y="328"/>
                </a:cubicBezTo>
                <a:cubicBezTo>
                  <a:pt x="1834" y="333"/>
                  <a:pt x="1837" y="336"/>
                  <a:pt x="1842" y="336"/>
                </a:cubicBezTo>
                <a:cubicBezTo>
                  <a:pt x="1846" y="336"/>
                  <a:pt x="1850" y="333"/>
                  <a:pt x="1850" y="328"/>
                </a:cubicBezTo>
                <a:cubicBezTo>
                  <a:pt x="1850" y="324"/>
                  <a:pt x="1846" y="320"/>
                  <a:pt x="1842" y="320"/>
                </a:cubicBezTo>
                <a:close/>
                <a:moveTo>
                  <a:pt x="1865" y="336"/>
                </a:moveTo>
                <a:cubicBezTo>
                  <a:pt x="1869" y="336"/>
                  <a:pt x="1873" y="333"/>
                  <a:pt x="1873" y="328"/>
                </a:cubicBezTo>
                <a:cubicBezTo>
                  <a:pt x="1873" y="324"/>
                  <a:pt x="1869" y="320"/>
                  <a:pt x="1865" y="320"/>
                </a:cubicBezTo>
                <a:cubicBezTo>
                  <a:pt x="1860" y="320"/>
                  <a:pt x="1857" y="324"/>
                  <a:pt x="1857" y="328"/>
                </a:cubicBezTo>
                <a:cubicBezTo>
                  <a:pt x="1857" y="333"/>
                  <a:pt x="1860" y="336"/>
                  <a:pt x="1865" y="336"/>
                </a:cubicBezTo>
                <a:close/>
                <a:moveTo>
                  <a:pt x="1887" y="336"/>
                </a:moveTo>
                <a:cubicBezTo>
                  <a:pt x="1892" y="336"/>
                  <a:pt x="1896" y="333"/>
                  <a:pt x="1896" y="328"/>
                </a:cubicBezTo>
                <a:cubicBezTo>
                  <a:pt x="1896" y="324"/>
                  <a:pt x="1892" y="320"/>
                  <a:pt x="1887" y="320"/>
                </a:cubicBezTo>
                <a:cubicBezTo>
                  <a:pt x="1883" y="320"/>
                  <a:pt x="1879" y="324"/>
                  <a:pt x="1879" y="328"/>
                </a:cubicBezTo>
                <a:cubicBezTo>
                  <a:pt x="1879" y="333"/>
                  <a:pt x="1883" y="336"/>
                  <a:pt x="1887" y="336"/>
                </a:cubicBezTo>
                <a:close/>
                <a:moveTo>
                  <a:pt x="1910" y="320"/>
                </a:moveTo>
                <a:cubicBezTo>
                  <a:pt x="1906" y="320"/>
                  <a:pt x="1902" y="324"/>
                  <a:pt x="1902" y="328"/>
                </a:cubicBezTo>
                <a:cubicBezTo>
                  <a:pt x="1902" y="333"/>
                  <a:pt x="1906" y="336"/>
                  <a:pt x="1910" y="336"/>
                </a:cubicBezTo>
                <a:cubicBezTo>
                  <a:pt x="1915" y="336"/>
                  <a:pt x="1918" y="333"/>
                  <a:pt x="1918" y="328"/>
                </a:cubicBezTo>
                <a:cubicBezTo>
                  <a:pt x="1918" y="324"/>
                  <a:pt x="1915" y="320"/>
                  <a:pt x="1910" y="320"/>
                </a:cubicBezTo>
                <a:close/>
                <a:moveTo>
                  <a:pt x="1933" y="336"/>
                </a:moveTo>
                <a:cubicBezTo>
                  <a:pt x="1938" y="336"/>
                  <a:pt x="1941" y="333"/>
                  <a:pt x="1941" y="328"/>
                </a:cubicBezTo>
                <a:cubicBezTo>
                  <a:pt x="1941" y="324"/>
                  <a:pt x="1938" y="320"/>
                  <a:pt x="1933" y="320"/>
                </a:cubicBezTo>
                <a:cubicBezTo>
                  <a:pt x="1929" y="320"/>
                  <a:pt x="1925" y="324"/>
                  <a:pt x="1925" y="328"/>
                </a:cubicBezTo>
                <a:cubicBezTo>
                  <a:pt x="1925" y="333"/>
                  <a:pt x="1929" y="336"/>
                  <a:pt x="1933" y="336"/>
                </a:cubicBezTo>
                <a:close/>
                <a:moveTo>
                  <a:pt x="1956" y="320"/>
                </a:moveTo>
                <a:cubicBezTo>
                  <a:pt x="1952" y="320"/>
                  <a:pt x="1948" y="324"/>
                  <a:pt x="1948" y="328"/>
                </a:cubicBezTo>
                <a:cubicBezTo>
                  <a:pt x="1948" y="333"/>
                  <a:pt x="1952" y="336"/>
                  <a:pt x="1956" y="336"/>
                </a:cubicBezTo>
                <a:cubicBezTo>
                  <a:pt x="1961" y="336"/>
                  <a:pt x="1964" y="333"/>
                  <a:pt x="1964" y="328"/>
                </a:cubicBezTo>
                <a:cubicBezTo>
                  <a:pt x="1964" y="324"/>
                  <a:pt x="1961" y="320"/>
                  <a:pt x="1956" y="320"/>
                </a:cubicBezTo>
                <a:close/>
                <a:moveTo>
                  <a:pt x="1773" y="299"/>
                </a:moveTo>
                <a:cubicBezTo>
                  <a:pt x="1768" y="299"/>
                  <a:pt x="1765" y="302"/>
                  <a:pt x="1765" y="307"/>
                </a:cubicBezTo>
                <a:cubicBezTo>
                  <a:pt x="1765" y="311"/>
                  <a:pt x="1768" y="315"/>
                  <a:pt x="1773" y="315"/>
                </a:cubicBezTo>
                <a:cubicBezTo>
                  <a:pt x="1777" y="315"/>
                  <a:pt x="1781" y="311"/>
                  <a:pt x="1781" y="307"/>
                </a:cubicBezTo>
                <a:cubicBezTo>
                  <a:pt x="1781" y="302"/>
                  <a:pt x="1777" y="299"/>
                  <a:pt x="1773" y="299"/>
                </a:cubicBezTo>
                <a:close/>
                <a:moveTo>
                  <a:pt x="1796" y="299"/>
                </a:moveTo>
                <a:cubicBezTo>
                  <a:pt x="1791" y="299"/>
                  <a:pt x="1788" y="302"/>
                  <a:pt x="1788" y="307"/>
                </a:cubicBezTo>
                <a:cubicBezTo>
                  <a:pt x="1788" y="311"/>
                  <a:pt x="1791" y="315"/>
                  <a:pt x="1796" y="315"/>
                </a:cubicBezTo>
                <a:cubicBezTo>
                  <a:pt x="1800" y="315"/>
                  <a:pt x="1804" y="311"/>
                  <a:pt x="1804" y="307"/>
                </a:cubicBezTo>
                <a:cubicBezTo>
                  <a:pt x="1804" y="302"/>
                  <a:pt x="1800" y="299"/>
                  <a:pt x="1796" y="299"/>
                </a:cubicBezTo>
                <a:close/>
                <a:moveTo>
                  <a:pt x="1819" y="315"/>
                </a:moveTo>
                <a:cubicBezTo>
                  <a:pt x="1823" y="315"/>
                  <a:pt x="1827" y="311"/>
                  <a:pt x="1827" y="307"/>
                </a:cubicBezTo>
                <a:cubicBezTo>
                  <a:pt x="1827" y="302"/>
                  <a:pt x="1823" y="299"/>
                  <a:pt x="1819" y="299"/>
                </a:cubicBezTo>
                <a:cubicBezTo>
                  <a:pt x="1814" y="299"/>
                  <a:pt x="1811" y="302"/>
                  <a:pt x="1811" y="307"/>
                </a:cubicBezTo>
                <a:cubicBezTo>
                  <a:pt x="1811" y="311"/>
                  <a:pt x="1814" y="315"/>
                  <a:pt x="1819" y="315"/>
                </a:cubicBezTo>
                <a:close/>
                <a:moveTo>
                  <a:pt x="1842" y="299"/>
                </a:moveTo>
                <a:cubicBezTo>
                  <a:pt x="1837" y="299"/>
                  <a:pt x="1834" y="302"/>
                  <a:pt x="1834" y="307"/>
                </a:cubicBezTo>
                <a:cubicBezTo>
                  <a:pt x="1834" y="311"/>
                  <a:pt x="1837" y="315"/>
                  <a:pt x="1842" y="315"/>
                </a:cubicBezTo>
                <a:cubicBezTo>
                  <a:pt x="1846" y="315"/>
                  <a:pt x="1850" y="311"/>
                  <a:pt x="1850" y="307"/>
                </a:cubicBezTo>
                <a:cubicBezTo>
                  <a:pt x="1850" y="302"/>
                  <a:pt x="1846" y="299"/>
                  <a:pt x="1842" y="299"/>
                </a:cubicBezTo>
                <a:close/>
                <a:moveTo>
                  <a:pt x="1865" y="315"/>
                </a:moveTo>
                <a:cubicBezTo>
                  <a:pt x="1869" y="315"/>
                  <a:pt x="1873" y="311"/>
                  <a:pt x="1873" y="307"/>
                </a:cubicBezTo>
                <a:cubicBezTo>
                  <a:pt x="1873" y="302"/>
                  <a:pt x="1869" y="299"/>
                  <a:pt x="1865" y="299"/>
                </a:cubicBezTo>
                <a:cubicBezTo>
                  <a:pt x="1860" y="299"/>
                  <a:pt x="1857" y="302"/>
                  <a:pt x="1857" y="307"/>
                </a:cubicBezTo>
                <a:cubicBezTo>
                  <a:pt x="1857" y="311"/>
                  <a:pt x="1860" y="315"/>
                  <a:pt x="1865" y="315"/>
                </a:cubicBezTo>
                <a:close/>
                <a:moveTo>
                  <a:pt x="1887" y="315"/>
                </a:moveTo>
                <a:cubicBezTo>
                  <a:pt x="1892" y="315"/>
                  <a:pt x="1896" y="311"/>
                  <a:pt x="1896" y="307"/>
                </a:cubicBezTo>
                <a:cubicBezTo>
                  <a:pt x="1896" y="302"/>
                  <a:pt x="1892" y="299"/>
                  <a:pt x="1887" y="299"/>
                </a:cubicBezTo>
                <a:cubicBezTo>
                  <a:pt x="1883" y="299"/>
                  <a:pt x="1879" y="302"/>
                  <a:pt x="1879" y="307"/>
                </a:cubicBezTo>
                <a:cubicBezTo>
                  <a:pt x="1879" y="311"/>
                  <a:pt x="1883" y="315"/>
                  <a:pt x="1887" y="315"/>
                </a:cubicBezTo>
                <a:close/>
                <a:moveTo>
                  <a:pt x="1910" y="299"/>
                </a:moveTo>
                <a:cubicBezTo>
                  <a:pt x="1906" y="299"/>
                  <a:pt x="1902" y="302"/>
                  <a:pt x="1902" y="307"/>
                </a:cubicBezTo>
                <a:cubicBezTo>
                  <a:pt x="1902" y="311"/>
                  <a:pt x="1906" y="315"/>
                  <a:pt x="1910" y="315"/>
                </a:cubicBezTo>
                <a:cubicBezTo>
                  <a:pt x="1915" y="315"/>
                  <a:pt x="1918" y="311"/>
                  <a:pt x="1918" y="307"/>
                </a:cubicBezTo>
                <a:cubicBezTo>
                  <a:pt x="1918" y="302"/>
                  <a:pt x="1915" y="299"/>
                  <a:pt x="1910" y="299"/>
                </a:cubicBezTo>
                <a:close/>
                <a:moveTo>
                  <a:pt x="1933" y="315"/>
                </a:moveTo>
                <a:cubicBezTo>
                  <a:pt x="1938" y="315"/>
                  <a:pt x="1941" y="311"/>
                  <a:pt x="1941" y="307"/>
                </a:cubicBezTo>
                <a:cubicBezTo>
                  <a:pt x="1941" y="302"/>
                  <a:pt x="1938" y="299"/>
                  <a:pt x="1933" y="299"/>
                </a:cubicBezTo>
                <a:cubicBezTo>
                  <a:pt x="1929" y="299"/>
                  <a:pt x="1925" y="302"/>
                  <a:pt x="1925" y="307"/>
                </a:cubicBezTo>
                <a:cubicBezTo>
                  <a:pt x="1925" y="311"/>
                  <a:pt x="1929" y="315"/>
                  <a:pt x="1933" y="315"/>
                </a:cubicBezTo>
                <a:close/>
                <a:moveTo>
                  <a:pt x="1773" y="275"/>
                </a:moveTo>
                <a:cubicBezTo>
                  <a:pt x="1768" y="275"/>
                  <a:pt x="1765" y="279"/>
                  <a:pt x="1765" y="283"/>
                </a:cubicBezTo>
                <a:cubicBezTo>
                  <a:pt x="1765" y="288"/>
                  <a:pt x="1768" y="291"/>
                  <a:pt x="1773" y="291"/>
                </a:cubicBezTo>
                <a:cubicBezTo>
                  <a:pt x="1777" y="291"/>
                  <a:pt x="1781" y="288"/>
                  <a:pt x="1781" y="283"/>
                </a:cubicBezTo>
                <a:cubicBezTo>
                  <a:pt x="1781" y="279"/>
                  <a:pt x="1777" y="275"/>
                  <a:pt x="1773" y="275"/>
                </a:cubicBezTo>
                <a:close/>
                <a:moveTo>
                  <a:pt x="1796" y="275"/>
                </a:moveTo>
                <a:cubicBezTo>
                  <a:pt x="1791" y="275"/>
                  <a:pt x="1788" y="279"/>
                  <a:pt x="1788" y="283"/>
                </a:cubicBezTo>
                <a:cubicBezTo>
                  <a:pt x="1788" y="288"/>
                  <a:pt x="1791" y="291"/>
                  <a:pt x="1796" y="291"/>
                </a:cubicBezTo>
                <a:cubicBezTo>
                  <a:pt x="1800" y="291"/>
                  <a:pt x="1804" y="288"/>
                  <a:pt x="1804" y="283"/>
                </a:cubicBezTo>
                <a:cubicBezTo>
                  <a:pt x="1804" y="279"/>
                  <a:pt x="1800" y="275"/>
                  <a:pt x="1796" y="275"/>
                </a:cubicBezTo>
                <a:close/>
                <a:moveTo>
                  <a:pt x="1728" y="320"/>
                </a:moveTo>
                <a:cubicBezTo>
                  <a:pt x="1723" y="320"/>
                  <a:pt x="1720" y="324"/>
                  <a:pt x="1720" y="328"/>
                </a:cubicBezTo>
                <a:cubicBezTo>
                  <a:pt x="1720" y="333"/>
                  <a:pt x="1723" y="336"/>
                  <a:pt x="1728" y="336"/>
                </a:cubicBezTo>
                <a:cubicBezTo>
                  <a:pt x="1732" y="336"/>
                  <a:pt x="1736" y="333"/>
                  <a:pt x="1736" y="328"/>
                </a:cubicBezTo>
                <a:cubicBezTo>
                  <a:pt x="1736" y="324"/>
                  <a:pt x="1732" y="320"/>
                  <a:pt x="1728" y="320"/>
                </a:cubicBezTo>
                <a:close/>
                <a:moveTo>
                  <a:pt x="1750" y="320"/>
                </a:moveTo>
                <a:cubicBezTo>
                  <a:pt x="1746" y="320"/>
                  <a:pt x="1742" y="324"/>
                  <a:pt x="1742" y="328"/>
                </a:cubicBezTo>
                <a:cubicBezTo>
                  <a:pt x="1742" y="333"/>
                  <a:pt x="1746" y="336"/>
                  <a:pt x="1750" y="336"/>
                </a:cubicBezTo>
                <a:cubicBezTo>
                  <a:pt x="1755" y="336"/>
                  <a:pt x="1758" y="333"/>
                  <a:pt x="1758" y="328"/>
                </a:cubicBezTo>
                <a:cubicBezTo>
                  <a:pt x="1758" y="324"/>
                  <a:pt x="1755" y="320"/>
                  <a:pt x="1750" y="320"/>
                </a:cubicBezTo>
                <a:close/>
                <a:moveTo>
                  <a:pt x="1728" y="299"/>
                </a:moveTo>
                <a:cubicBezTo>
                  <a:pt x="1723" y="299"/>
                  <a:pt x="1720" y="302"/>
                  <a:pt x="1720" y="307"/>
                </a:cubicBezTo>
                <a:cubicBezTo>
                  <a:pt x="1720" y="311"/>
                  <a:pt x="1723" y="315"/>
                  <a:pt x="1728" y="315"/>
                </a:cubicBezTo>
                <a:cubicBezTo>
                  <a:pt x="1732" y="315"/>
                  <a:pt x="1736" y="311"/>
                  <a:pt x="1736" y="307"/>
                </a:cubicBezTo>
                <a:cubicBezTo>
                  <a:pt x="1736" y="302"/>
                  <a:pt x="1732" y="299"/>
                  <a:pt x="1728" y="299"/>
                </a:cubicBezTo>
                <a:close/>
                <a:moveTo>
                  <a:pt x="1750" y="299"/>
                </a:moveTo>
                <a:cubicBezTo>
                  <a:pt x="1746" y="299"/>
                  <a:pt x="1742" y="302"/>
                  <a:pt x="1742" y="307"/>
                </a:cubicBezTo>
                <a:cubicBezTo>
                  <a:pt x="1742" y="311"/>
                  <a:pt x="1746" y="315"/>
                  <a:pt x="1750" y="315"/>
                </a:cubicBezTo>
                <a:cubicBezTo>
                  <a:pt x="1755" y="315"/>
                  <a:pt x="1758" y="311"/>
                  <a:pt x="1758" y="307"/>
                </a:cubicBezTo>
                <a:cubicBezTo>
                  <a:pt x="1758" y="302"/>
                  <a:pt x="1755" y="299"/>
                  <a:pt x="1750" y="299"/>
                </a:cubicBezTo>
                <a:close/>
                <a:moveTo>
                  <a:pt x="1773" y="367"/>
                </a:moveTo>
                <a:cubicBezTo>
                  <a:pt x="1768" y="367"/>
                  <a:pt x="1765" y="371"/>
                  <a:pt x="1765" y="375"/>
                </a:cubicBezTo>
                <a:cubicBezTo>
                  <a:pt x="1765" y="379"/>
                  <a:pt x="1768" y="383"/>
                  <a:pt x="1773" y="383"/>
                </a:cubicBezTo>
                <a:cubicBezTo>
                  <a:pt x="1777" y="383"/>
                  <a:pt x="1781" y="379"/>
                  <a:pt x="1781" y="375"/>
                </a:cubicBezTo>
                <a:cubicBezTo>
                  <a:pt x="1781" y="371"/>
                  <a:pt x="1777" y="367"/>
                  <a:pt x="1773" y="367"/>
                </a:cubicBezTo>
                <a:close/>
                <a:moveTo>
                  <a:pt x="1796" y="367"/>
                </a:moveTo>
                <a:cubicBezTo>
                  <a:pt x="1791" y="367"/>
                  <a:pt x="1788" y="371"/>
                  <a:pt x="1788" y="375"/>
                </a:cubicBezTo>
                <a:cubicBezTo>
                  <a:pt x="1788" y="379"/>
                  <a:pt x="1791" y="383"/>
                  <a:pt x="1796" y="383"/>
                </a:cubicBezTo>
                <a:cubicBezTo>
                  <a:pt x="1800" y="383"/>
                  <a:pt x="1804" y="379"/>
                  <a:pt x="1804" y="375"/>
                </a:cubicBezTo>
                <a:cubicBezTo>
                  <a:pt x="1804" y="371"/>
                  <a:pt x="1800" y="367"/>
                  <a:pt x="1796" y="367"/>
                </a:cubicBezTo>
                <a:close/>
                <a:moveTo>
                  <a:pt x="1819" y="383"/>
                </a:moveTo>
                <a:cubicBezTo>
                  <a:pt x="1823" y="383"/>
                  <a:pt x="1827" y="379"/>
                  <a:pt x="1827" y="375"/>
                </a:cubicBezTo>
                <a:cubicBezTo>
                  <a:pt x="1827" y="371"/>
                  <a:pt x="1823" y="367"/>
                  <a:pt x="1819" y="367"/>
                </a:cubicBezTo>
                <a:cubicBezTo>
                  <a:pt x="1814" y="367"/>
                  <a:pt x="1811" y="371"/>
                  <a:pt x="1811" y="375"/>
                </a:cubicBezTo>
                <a:cubicBezTo>
                  <a:pt x="1811" y="379"/>
                  <a:pt x="1814" y="383"/>
                  <a:pt x="1819" y="383"/>
                </a:cubicBezTo>
                <a:close/>
                <a:moveTo>
                  <a:pt x="1773" y="345"/>
                </a:moveTo>
                <a:cubicBezTo>
                  <a:pt x="1768" y="345"/>
                  <a:pt x="1765" y="349"/>
                  <a:pt x="1765" y="353"/>
                </a:cubicBezTo>
                <a:cubicBezTo>
                  <a:pt x="1765" y="358"/>
                  <a:pt x="1768" y="361"/>
                  <a:pt x="1773" y="361"/>
                </a:cubicBezTo>
                <a:cubicBezTo>
                  <a:pt x="1777" y="361"/>
                  <a:pt x="1781" y="358"/>
                  <a:pt x="1781" y="353"/>
                </a:cubicBezTo>
                <a:cubicBezTo>
                  <a:pt x="1781" y="349"/>
                  <a:pt x="1777" y="345"/>
                  <a:pt x="1773" y="345"/>
                </a:cubicBezTo>
                <a:close/>
                <a:moveTo>
                  <a:pt x="1796" y="345"/>
                </a:moveTo>
                <a:cubicBezTo>
                  <a:pt x="1791" y="345"/>
                  <a:pt x="1788" y="349"/>
                  <a:pt x="1788" y="353"/>
                </a:cubicBezTo>
                <a:cubicBezTo>
                  <a:pt x="1788" y="358"/>
                  <a:pt x="1791" y="361"/>
                  <a:pt x="1796" y="361"/>
                </a:cubicBezTo>
                <a:cubicBezTo>
                  <a:pt x="1800" y="361"/>
                  <a:pt x="1804" y="358"/>
                  <a:pt x="1804" y="353"/>
                </a:cubicBezTo>
                <a:cubicBezTo>
                  <a:pt x="1804" y="349"/>
                  <a:pt x="1800" y="345"/>
                  <a:pt x="1796" y="345"/>
                </a:cubicBezTo>
                <a:close/>
                <a:moveTo>
                  <a:pt x="1819" y="361"/>
                </a:moveTo>
                <a:cubicBezTo>
                  <a:pt x="1823" y="361"/>
                  <a:pt x="1827" y="358"/>
                  <a:pt x="1827" y="353"/>
                </a:cubicBezTo>
                <a:cubicBezTo>
                  <a:pt x="1827" y="349"/>
                  <a:pt x="1823" y="345"/>
                  <a:pt x="1819" y="345"/>
                </a:cubicBezTo>
                <a:cubicBezTo>
                  <a:pt x="1814" y="345"/>
                  <a:pt x="1811" y="349"/>
                  <a:pt x="1811" y="353"/>
                </a:cubicBezTo>
                <a:cubicBezTo>
                  <a:pt x="1811" y="358"/>
                  <a:pt x="1814" y="361"/>
                  <a:pt x="1819" y="361"/>
                </a:cubicBezTo>
                <a:close/>
                <a:moveTo>
                  <a:pt x="1728" y="367"/>
                </a:moveTo>
                <a:cubicBezTo>
                  <a:pt x="1723" y="367"/>
                  <a:pt x="1720" y="371"/>
                  <a:pt x="1720" y="375"/>
                </a:cubicBezTo>
                <a:cubicBezTo>
                  <a:pt x="1720" y="379"/>
                  <a:pt x="1723" y="383"/>
                  <a:pt x="1728" y="383"/>
                </a:cubicBezTo>
                <a:cubicBezTo>
                  <a:pt x="1732" y="383"/>
                  <a:pt x="1736" y="379"/>
                  <a:pt x="1736" y="375"/>
                </a:cubicBezTo>
                <a:cubicBezTo>
                  <a:pt x="1736" y="371"/>
                  <a:pt x="1732" y="367"/>
                  <a:pt x="1728" y="367"/>
                </a:cubicBezTo>
                <a:close/>
                <a:moveTo>
                  <a:pt x="1750" y="367"/>
                </a:moveTo>
                <a:cubicBezTo>
                  <a:pt x="1746" y="367"/>
                  <a:pt x="1742" y="371"/>
                  <a:pt x="1742" y="375"/>
                </a:cubicBezTo>
                <a:cubicBezTo>
                  <a:pt x="1742" y="379"/>
                  <a:pt x="1746" y="383"/>
                  <a:pt x="1750" y="383"/>
                </a:cubicBezTo>
                <a:cubicBezTo>
                  <a:pt x="1755" y="383"/>
                  <a:pt x="1758" y="379"/>
                  <a:pt x="1758" y="375"/>
                </a:cubicBezTo>
                <a:cubicBezTo>
                  <a:pt x="1758" y="371"/>
                  <a:pt x="1755" y="367"/>
                  <a:pt x="1750" y="367"/>
                </a:cubicBezTo>
                <a:close/>
                <a:moveTo>
                  <a:pt x="1728" y="345"/>
                </a:moveTo>
                <a:cubicBezTo>
                  <a:pt x="1723" y="345"/>
                  <a:pt x="1720" y="349"/>
                  <a:pt x="1720" y="353"/>
                </a:cubicBezTo>
                <a:cubicBezTo>
                  <a:pt x="1720" y="358"/>
                  <a:pt x="1723" y="361"/>
                  <a:pt x="1728" y="361"/>
                </a:cubicBezTo>
                <a:cubicBezTo>
                  <a:pt x="1732" y="361"/>
                  <a:pt x="1736" y="358"/>
                  <a:pt x="1736" y="353"/>
                </a:cubicBezTo>
                <a:cubicBezTo>
                  <a:pt x="1736" y="349"/>
                  <a:pt x="1732" y="345"/>
                  <a:pt x="1728" y="345"/>
                </a:cubicBezTo>
                <a:close/>
                <a:moveTo>
                  <a:pt x="1704" y="320"/>
                </a:moveTo>
                <a:cubicBezTo>
                  <a:pt x="1700" y="320"/>
                  <a:pt x="1696" y="324"/>
                  <a:pt x="1696" y="328"/>
                </a:cubicBezTo>
                <a:cubicBezTo>
                  <a:pt x="1696" y="333"/>
                  <a:pt x="1700" y="336"/>
                  <a:pt x="1704" y="336"/>
                </a:cubicBezTo>
                <a:cubicBezTo>
                  <a:pt x="1709" y="336"/>
                  <a:pt x="1712" y="333"/>
                  <a:pt x="1712" y="328"/>
                </a:cubicBezTo>
                <a:cubicBezTo>
                  <a:pt x="1712" y="324"/>
                  <a:pt x="1709" y="320"/>
                  <a:pt x="1704" y="320"/>
                </a:cubicBezTo>
                <a:close/>
                <a:moveTo>
                  <a:pt x="1704" y="345"/>
                </a:moveTo>
                <a:cubicBezTo>
                  <a:pt x="1700" y="345"/>
                  <a:pt x="1696" y="349"/>
                  <a:pt x="1696" y="353"/>
                </a:cubicBezTo>
                <a:cubicBezTo>
                  <a:pt x="1696" y="358"/>
                  <a:pt x="1700" y="361"/>
                  <a:pt x="1704" y="361"/>
                </a:cubicBezTo>
                <a:cubicBezTo>
                  <a:pt x="1709" y="361"/>
                  <a:pt x="1712" y="358"/>
                  <a:pt x="1712" y="353"/>
                </a:cubicBezTo>
                <a:cubicBezTo>
                  <a:pt x="1712" y="349"/>
                  <a:pt x="1709" y="345"/>
                  <a:pt x="1704" y="345"/>
                </a:cubicBezTo>
                <a:close/>
                <a:moveTo>
                  <a:pt x="1750" y="345"/>
                </a:moveTo>
                <a:cubicBezTo>
                  <a:pt x="1746" y="345"/>
                  <a:pt x="1742" y="349"/>
                  <a:pt x="1742" y="353"/>
                </a:cubicBezTo>
                <a:cubicBezTo>
                  <a:pt x="1742" y="358"/>
                  <a:pt x="1746" y="361"/>
                  <a:pt x="1750" y="361"/>
                </a:cubicBezTo>
                <a:cubicBezTo>
                  <a:pt x="1755" y="361"/>
                  <a:pt x="1758" y="358"/>
                  <a:pt x="1758" y="353"/>
                </a:cubicBezTo>
                <a:cubicBezTo>
                  <a:pt x="1758" y="349"/>
                  <a:pt x="1755" y="345"/>
                  <a:pt x="1750" y="345"/>
                </a:cubicBezTo>
                <a:close/>
                <a:moveTo>
                  <a:pt x="1773" y="413"/>
                </a:moveTo>
                <a:cubicBezTo>
                  <a:pt x="1768" y="413"/>
                  <a:pt x="1765" y="416"/>
                  <a:pt x="1765" y="421"/>
                </a:cubicBezTo>
                <a:cubicBezTo>
                  <a:pt x="1765" y="425"/>
                  <a:pt x="1768" y="429"/>
                  <a:pt x="1773" y="429"/>
                </a:cubicBezTo>
                <a:cubicBezTo>
                  <a:pt x="1777" y="429"/>
                  <a:pt x="1781" y="425"/>
                  <a:pt x="1781" y="421"/>
                </a:cubicBezTo>
                <a:cubicBezTo>
                  <a:pt x="1781" y="416"/>
                  <a:pt x="1777" y="413"/>
                  <a:pt x="1773" y="413"/>
                </a:cubicBezTo>
                <a:close/>
                <a:moveTo>
                  <a:pt x="1796" y="413"/>
                </a:moveTo>
                <a:cubicBezTo>
                  <a:pt x="1791" y="413"/>
                  <a:pt x="1788" y="416"/>
                  <a:pt x="1788" y="421"/>
                </a:cubicBezTo>
                <a:cubicBezTo>
                  <a:pt x="1788" y="425"/>
                  <a:pt x="1791" y="429"/>
                  <a:pt x="1796" y="429"/>
                </a:cubicBezTo>
                <a:cubicBezTo>
                  <a:pt x="1800" y="429"/>
                  <a:pt x="1804" y="425"/>
                  <a:pt x="1804" y="421"/>
                </a:cubicBezTo>
                <a:cubicBezTo>
                  <a:pt x="1804" y="416"/>
                  <a:pt x="1800" y="413"/>
                  <a:pt x="1796" y="413"/>
                </a:cubicBezTo>
                <a:close/>
                <a:moveTo>
                  <a:pt x="1819" y="453"/>
                </a:moveTo>
                <a:cubicBezTo>
                  <a:pt x="1823" y="453"/>
                  <a:pt x="1827" y="449"/>
                  <a:pt x="1827" y="445"/>
                </a:cubicBezTo>
                <a:cubicBezTo>
                  <a:pt x="1827" y="440"/>
                  <a:pt x="1823" y="437"/>
                  <a:pt x="1819" y="437"/>
                </a:cubicBezTo>
                <a:cubicBezTo>
                  <a:pt x="1814" y="437"/>
                  <a:pt x="1811" y="440"/>
                  <a:pt x="1811" y="445"/>
                </a:cubicBezTo>
                <a:cubicBezTo>
                  <a:pt x="1811" y="449"/>
                  <a:pt x="1814" y="453"/>
                  <a:pt x="1819" y="453"/>
                </a:cubicBezTo>
                <a:close/>
                <a:moveTo>
                  <a:pt x="1773" y="391"/>
                </a:moveTo>
                <a:cubicBezTo>
                  <a:pt x="1768" y="391"/>
                  <a:pt x="1765" y="395"/>
                  <a:pt x="1765" y="399"/>
                </a:cubicBezTo>
                <a:cubicBezTo>
                  <a:pt x="1765" y="404"/>
                  <a:pt x="1768" y="407"/>
                  <a:pt x="1773" y="407"/>
                </a:cubicBezTo>
                <a:cubicBezTo>
                  <a:pt x="1777" y="407"/>
                  <a:pt x="1781" y="404"/>
                  <a:pt x="1781" y="399"/>
                </a:cubicBezTo>
                <a:cubicBezTo>
                  <a:pt x="1781" y="395"/>
                  <a:pt x="1777" y="391"/>
                  <a:pt x="1773" y="391"/>
                </a:cubicBezTo>
                <a:close/>
                <a:moveTo>
                  <a:pt x="1796" y="391"/>
                </a:moveTo>
                <a:cubicBezTo>
                  <a:pt x="1791" y="391"/>
                  <a:pt x="1788" y="395"/>
                  <a:pt x="1788" y="399"/>
                </a:cubicBezTo>
                <a:cubicBezTo>
                  <a:pt x="1788" y="404"/>
                  <a:pt x="1791" y="407"/>
                  <a:pt x="1796" y="407"/>
                </a:cubicBezTo>
                <a:cubicBezTo>
                  <a:pt x="1800" y="407"/>
                  <a:pt x="1804" y="404"/>
                  <a:pt x="1804" y="399"/>
                </a:cubicBezTo>
                <a:cubicBezTo>
                  <a:pt x="1804" y="395"/>
                  <a:pt x="1800" y="391"/>
                  <a:pt x="1796" y="391"/>
                </a:cubicBezTo>
                <a:close/>
                <a:moveTo>
                  <a:pt x="1750" y="391"/>
                </a:moveTo>
                <a:cubicBezTo>
                  <a:pt x="1746" y="391"/>
                  <a:pt x="1742" y="395"/>
                  <a:pt x="1742" y="399"/>
                </a:cubicBezTo>
                <a:cubicBezTo>
                  <a:pt x="1742" y="404"/>
                  <a:pt x="1746" y="407"/>
                  <a:pt x="1750" y="407"/>
                </a:cubicBezTo>
                <a:cubicBezTo>
                  <a:pt x="1755" y="407"/>
                  <a:pt x="1758" y="404"/>
                  <a:pt x="1758" y="399"/>
                </a:cubicBezTo>
                <a:cubicBezTo>
                  <a:pt x="1758" y="395"/>
                  <a:pt x="1755" y="391"/>
                  <a:pt x="1750" y="391"/>
                </a:cubicBezTo>
                <a:close/>
                <a:moveTo>
                  <a:pt x="1728" y="275"/>
                </a:moveTo>
                <a:cubicBezTo>
                  <a:pt x="1723" y="275"/>
                  <a:pt x="1720" y="279"/>
                  <a:pt x="1720" y="283"/>
                </a:cubicBezTo>
                <a:cubicBezTo>
                  <a:pt x="1720" y="288"/>
                  <a:pt x="1723" y="291"/>
                  <a:pt x="1728" y="291"/>
                </a:cubicBezTo>
                <a:cubicBezTo>
                  <a:pt x="1732" y="291"/>
                  <a:pt x="1736" y="288"/>
                  <a:pt x="1736" y="283"/>
                </a:cubicBezTo>
                <a:cubicBezTo>
                  <a:pt x="1736" y="279"/>
                  <a:pt x="1732" y="275"/>
                  <a:pt x="1728" y="275"/>
                </a:cubicBezTo>
                <a:close/>
                <a:moveTo>
                  <a:pt x="1750" y="275"/>
                </a:moveTo>
                <a:cubicBezTo>
                  <a:pt x="1746" y="275"/>
                  <a:pt x="1742" y="279"/>
                  <a:pt x="1742" y="283"/>
                </a:cubicBezTo>
                <a:cubicBezTo>
                  <a:pt x="1742" y="288"/>
                  <a:pt x="1746" y="291"/>
                  <a:pt x="1750" y="291"/>
                </a:cubicBezTo>
                <a:cubicBezTo>
                  <a:pt x="1755" y="291"/>
                  <a:pt x="1758" y="288"/>
                  <a:pt x="1758" y="283"/>
                </a:cubicBezTo>
                <a:cubicBezTo>
                  <a:pt x="1758" y="279"/>
                  <a:pt x="1755" y="275"/>
                  <a:pt x="1750" y="275"/>
                </a:cubicBezTo>
                <a:close/>
                <a:moveTo>
                  <a:pt x="1819" y="291"/>
                </a:moveTo>
                <a:cubicBezTo>
                  <a:pt x="1823" y="291"/>
                  <a:pt x="1827" y="288"/>
                  <a:pt x="1827" y="283"/>
                </a:cubicBezTo>
                <a:cubicBezTo>
                  <a:pt x="1827" y="279"/>
                  <a:pt x="1823" y="275"/>
                  <a:pt x="1819" y="275"/>
                </a:cubicBezTo>
                <a:cubicBezTo>
                  <a:pt x="1814" y="275"/>
                  <a:pt x="1811" y="279"/>
                  <a:pt x="1811" y="283"/>
                </a:cubicBezTo>
                <a:cubicBezTo>
                  <a:pt x="1811" y="288"/>
                  <a:pt x="1814" y="291"/>
                  <a:pt x="1819" y="291"/>
                </a:cubicBezTo>
                <a:close/>
                <a:moveTo>
                  <a:pt x="1842" y="275"/>
                </a:moveTo>
                <a:cubicBezTo>
                  <a:pt x="1837" y="275"/>
                  <a:pt x="1834" y="279"/>
                  <a:pt x="1834" y="283"/>
                </a:cubicBezTo>
                <a:cubicBezTo>
                  <a:pt x="1834" y="288"/>
                  <a:pt x="1837" y="291"/>
                  <a:pt x="1842" y="291"/>
                </a:cubicBezTo>
                <a:cubicBezTo>
                  <a:pt x="1846" y="291"/>
                  <a:pt x="1850" y="288"/>
                  <a:pt x="1850" y="283"/>
                </a:cubicBezTo>
                <a:cubicBezTo>
                  <a:pt x="1850" y="279"/>
                  <a:pt x="1846" y="275"/>
                  <a:pt x="1842" y="275"/>
                </a:cubicBezTo>
                <a:close/>
                <a:moveTo>
                  <a:pt x="1865" y="291"/>
                </a:moveTo>
                <a:cubicBezTo>
                  <a:pt x="1869" y="291"/>
                  <a:pt x="1873" y="288"/>
                  <a:pt x="1873" y="283"/>
                </a:cubicBezTo>
                <a:cubicBezTo>
                  <a:pt x="1873" y="279"/>
                  <a:pt x="1869" y="275"/>
                  <a:pt x="1865" y="275"/>
                </a:cubicBezTo>
                <a:cubicBezTo>
                  <a:pt x="1860" y="275"/>
                  <a:pt x="1857" y="279"/>
                  <a:pt x="1857" y="283"/>
                </a:cubicBezTo>
                <a:cubicBezTo>
                  <a:pt x="1857" y="288"/>
                  <a:pt x="1860" y="291"/>
                  <a:pt x="1865" y="291"/>
                </a:cubicBezTo>
                <a:close/>
                <a:moveTo>
                  <a:pt x="1887" y="291"/>
                </a:moveTo>
                <a:cubicBezTo>
                  <a:pt x="1892" y="291"/>
                  <a:pt x="1896" y="288"/>
                  <a:pt x="1896" y="283"/>
                </a:cubicBezTo>
                <a:cubicBezTo>
                  <a:pt x="1896" y="279"/>
                  <a:pt x="1892" y="275"/>
                  <a:pt x="1887" y="275"/>
                </a:cubicBezTo>
                <a:cubicBezTo>
                  <a:pt x="1883" y="275"/>
                  <a:pt x="1879" y="279"/>
                  <a:pt x="1879" y="283"/>
                </a:cubicBezTo>
                <a:cubicBezTo>
                  <a:pt x="1879" y="288"/>
                  <a:pt x="1883" y="291"/>
                  <a:pt x="1887" y="291"/>
                </a:cubicBezTo>
                <a:close/>
                <a:moveTo>
                  <a:pt x="1910" y="275"/>
                </a:moveTo>
                <a:cubicBezTo>
                  <a:pt x="1906" y="275"/>
                  <a:pt x="1902" y="279"/>
                  <a:pt x="1902" y="283"/>
                </a:cubicBezTo>
                <a:cubicBezTo>
                  <a:pt x="1902" y="288"/>
                  <a:pt x="1906" y="291"/>
                  <a:pt x="1910" y="291"/>
                </a:cubicBezTo>
                <a:cubicBezTo>
                  <a:pt x="1915" y="291"/>
                  <a:pt x="1918" y="288"/>
                  <a:pt x="1918" y="283"/>
                </a:cubicBezTo>
                <a:cubicBezTo>
                  <a:pt x="1918" y="279"/>
                  <a:pt x="1915" y="275"/>
                  <a:pt x="1910" y="275"/>
                </a:cubicBezTo>
                <a:close/>
                <a:moveTo>
                  <a:pt x="1933" y="291"/>
                </a:moveTo>
                <a:cubicBezTo>
                  <a:pt x="1938" y="291"/>
                  <a:pt x="1941" y="288"/>
                  <a:pt x="1941" y="283"/>
                </a:cubicBezTo>
                <a:cubicBezTo>
                  <a:pt x="1941" y="279"/>
                  <a:pt x="1938" y="275"/>
                  <a:pt x="1933" y="275"/>
                </a:cubicBezTo>
                <a:cubicBezTo>
                  <a:pt x="1929" y="275"/>
                  <a:pt x="1925" y="279"/>
                  <a:pt x="1925" y="283"/>
                </a:cubicBezTo>
                <a:cubicBezTo>
                  <a:pt x="1925" y="288"/>
                  <a:pt x="1929" y="291"/>
                  <a:pt x="1933" y="291"/>
                </a:cubicBezTo>
                <a:close/>
                <a:moveTo>
                  <a:pt x="1566" y="252"/>
                </a:moveTo>
                <a:cubicBezTo>
                  <a:pt x="1562" y="252"/>
                  <a:pt x="1558" y="256"/>
                  <a:pt x="1558" y="260"/>
                </a:cubicBezTo>
                <a:cubicBezTo>
                  <a:pt x="1558" y="265"/>
                  <a:pt x="1562" y="268"/>
                  <a:pt x="1566" y="268"/>
                </a:cubicBezTo>
                <a:cubicBezTo>
                  <a:pt x="1571" y="268"/>
                  <a:pt x="1574" y="265"/>
                  <a:pt x="1574" y="260"/>
                </a:cubicBezTo>
                <a:cubicBezTo>
                  <a:pt x="1574" y="256"/>
                  <a:pt x="1571" y="252"/>
                  <a:pt x="1566" y="252"/>
                </a:cubicBezTo>
                <a:close/>
                <a:moveTo>
                  <a:pt x="1590" y="252"/>
                </a:moveTo>
                <a:cubicBezTo>
                  <a:pt x="1585" y="252"/>
                  <a:pt x="1582" y="256"/>
                  <a:pt x="1582" y="260"/>
                </a:cubicBezTo>
                <a:cubicBezTo>
                  <a:pt x="1582" y="265"/>
                  <a:pt x="1585" y="268"/>
                  <a:pt x="1590" y="268"/>
                </a:cubicBezTo>
                <a:cubicBezTo>
                  <a:pt x="1594" y="268"/>
                  <a:pt x="1598" y="265"/>
                  <a:pt x="1598" y="260"/>
                </a:cubicBezTo>
                <a:cubicBezTo>
                  <a:pt x="1598" y="256"/>
                  <a:pt x="1594" y="252"/>
                  <a:pt x="1590" y="252"/>
                </a:cubicBezTo>
                <a:close/>
                <a:moveTo>
                  <a:pt x="1612" y="252"/>
                </a:moveTo>
                <a:cubicBezTo>
                  <a:pt x="1608" y="252"/>
                  <a:pt x="1604" y="256"/>
                  <a:pt x="1604" y="260"/>
                </a:cubicBezTo>
                <a:cubicBezTo>
                  <a:pt x="1604" y="265"/>
                  <a:pt x="1608" y="268"/>
                  <a:pt x="1612" y="268"/>
                </a:cubicBezTo>
                <a:cubicBezTo>
                  <a:pt x="1617" y="268"/>
                  <a:pt x="1620" y="265"/>
                  <a:pt x="1620" y="260"/>
                </a:cubicBezTo>
                <a:cubicBezTo>
                  <a:pt x="1620" y="256"/>
                  <a:pt x="1617" y="252"/>
                  <a:pt x="1612" y="252"/>
                </a:cubicBezTo>
                <a:close/>
                <a:moveTo>
                  <a:pt x="1635" y="252"/>
                </a:moveTo>
                <a:cubicBezTo>
                  <a:pt x="1631" y="252"/>
                  <a:pt x="1627" y="256"/>
                  <a:pt x="1627" y="260"/>
                </a:cubicBezTo>
                <a:cubicBezTo>
                  <a:pt x="1627" y="265"/>
                  <a:pt x="1631" y="268"/>
                  <a:pt x="1635" y="268"/>
                </a:cubicBezTo>
                <a:cubicBezTo>
                  <a:pt x="1640" y="268"/>
                  <a:pt x="1643" y="265"/>
                  <a:pt x="1643" y="260"/>
                </a:cubicBezTo>
                <a:cubicBezTo>
                  <a:pt x="1643" y="256"/>
                  <a:pt x="1640" y="252"/>
                  <a:pt x="1635" y="252"/>
                </a:cubicBezTo>
                <a:close/>
                <a:moveTo>
                  <a:pt x="1658" y="252"/>
                </a:moveTo>
                <a:cubicBezTo>
                  <a:pt x="1654" y="252"/>
                  <a:pt x="1650" y="256"/>
                  <a:pt x="1650" y="260"/>
                </a:cubicBezTo>
                <a:cubicBezTo>
                  <a:pt x="1650" y="265"/>
                  <a:pt x="1654" y="268"/>
                  <a:pt x="1658" y="268"/>
                </a:cubicBezTo>
                <a:cubicBezTo>
                  <a:pt x="1662" y="268"/>
                  <a:pt x="1666" y="265"/>
                  <a:pt x="1666" y="260"/>
                </a:cubicBezTo>
                <a:cubicBezTo>
                  <a:pt x="1666" y="256"/>
                  <a:pt x="1662" y="252"/>
                  <a:pt x="1658" y="252"/>
                </a:cubicBezTo>
                <a:close/>
                <a:moveTo>
                  <a:pt x="1681" y="252"/>
                </a:moveTo>
                <a:cubicBezTo>
                  <a:pt x="1677" y="252"/>
                  <a:pt x="1673" y="256"/>
                  <a:pt x="1673" y="260"/>
                </a:cubicBezTo>
                <a:cubicBezTo>
                  <a:pt x="1673" y="265"/>
                  <a:pt x="1677" y="268"/>
                  <a:pt x="1681" y="268"/>
                </a:cubicBezTo>
                <a:cubicBezTo>
                  <a:pt x="1685" y="268"/>
                  <a:pt x="1689" y="265"/>
                  <a:pt x="1689" y="260"/>
                </a:cubicBezTo>
                <a:cubicBezTo>
                  <a:pt x="1689" y="256"/>
                  <a:pt x="1685" y="252"/>
                  <a:pt x="1681" y="252"/>
                </a:cubicBezTo>
                <a:close/>
                <a:moveTo>
                  <a:pt x="1704" y="268"/>
                </a:moveTo>
                <a:cubicBezTo>
                  <a:pt x="1709" y="268"/>
                  <a:pt x="1712" y="265"/>
                  <a:pt x="1712" y="260"/>
                </a:cubicBezTo>
                <a:cubicBezTo>
                  <a:pt x="1712" y="256"/>
                  <a:pt x="1709" y="252"/>
                  <a:pt x="1704" y="252"/>
                </a:cubicBezTo>
                <a:cubicBezTo>
                  <a:pt x="1700" y="252"/>
                  <a:pt x="1696" y="256"/>
                  <a:pt x="1696" y="260"/>
                </a:cubicBezTo>
                <a:cubicBezTo>
                  <a:pt x="1696" y="265"/>
                  <a:pt x="1700" y="268"/>
                  <a:pt x="1704" y="268"/>
                </a:cubicBezTo>
                <a:close/>
                <a:moveTo>
                  <a:pt x="1590" y="230"/>
                </a:moveTo>
                <a:cubicBezTo>
                  <a:pt x="1585" y="230"/>
                  <a:pt x="1582" y="234"/>
                  <a:pt x="1582" y="238"/>
                </a:cubicBezTo>
                <a:cubicBezTo>
                  <a:pt x="1582" y="243"/>
                  <a:pt x="1585" y="246"/>
                  <a:pt x="1590" y="246"/>
                </a:cubicBezTo>
                <a:cubicBezTo>
                  <a:pt x="1594" y="246"/>
                  <a:pt x="1598" y="243"/>
                  <a:pt x="1598" y="238"/>
                </a:cubicBezTo>
                <a:cubicBezTo>
                  <a:pt x="1598" y="234"/>
                  <a:pt x="1594" y="230"/>
                  <a:pt x="1590" y="230"/>
                </a:cubicBezTo>
                <a:close/>
                <a:moveTo>
                  <a:pt x="1612" y="230"/>
                </a:moveTo>
                <a:cubicBezTo>
                  <a:pt x="1608" y="230"/>
                  <a:pt x="1604" y="234"/>
                  <a:pt x="1604" y="238"/>
                </a:cubicBezTo>
                <a:cubicBezTo>
                  <a:pt x="1604" y="243"/>
                  <a:pt x="1608" y="246"/>
                  <a:pt x="1612" y="246"/>
                </a:cubicBezTo>
                <a:cubicBezTo>
                  <a:pt x="1617" y="246"/>
                  <a:pt x="1620" y="243"/>
                  <a:pt x="1620" y="238"/>
                </a:cubicBezTo>
                <a:cubicBezTo>
                  <a:pt x="1620" y="234"/>
                  <a:pt x="1617" y="230"/>
                  <a:pt x="1612" y="230"/>
                </a:cubicBezTo>
                <a:close/>
                <a:moveTo>
                  <a:pt x="1658" y="230"/>
                </a:moveTo>
                <a:cubicBezTo>
                  <a:pt x="1654" y="230"/>
                  <a:pt x="1650" y="234"/>
                  <a:pt x="1650" y="238"/>
                </a:cubicBezTo>
                <a:cubicBezTo>
                  <a:pt x="1650" y="243"/>
                  <a:pt x="1654" y="246"/>
                  <a:pt x="1658" y="246"/>
                </a:cubicBezTo>
                <a:cubicBezTo>
                  <a:pt x="1662" y="246"/>
                  <a:pt x="1666" y="243"/>
                  <a:pt x="1666" y="238"/>
                </a:cubicBezTo>
                <a:cubicBezTo>
                  <a:pt x="1666" y="234"/>
                  <a:pt x="1662" y="230"/>
                  <a:pt x="1658" y="230"/>
                </a:cubicBezTo>
                <a:close/>
                <a:moveTo>
                  <a:pt x="1681" y="230"/>
                </a:moveTo>
                <a:cubicBezTo>
                  <a:pt x="1677" y="230"/>
                  <a:pt x="1673" y="234"/>
                  <a:pt x="1673" y="238"/>
                </a:cubicBezTo>
                <a:cubicBezTo>
                  <a:pt x="1673" y="243"/>
                  <a:pt x="1677" y="246"/>
                  <a:pt x="1681" y="246"/>
                </a:cubicBezTo>
                <a:cubicBezTo>
                  <a:pt x="1685" y="246"/>
                  <a:pt x="1689" y="243"/>
                  <a:pt x="1689" y="238"/>
                </a:cubicBezTo>
                <a:cubicBezTo>
                  <a:pt x="1689" y="234"/>
                  <a:pt x="1685" y="230"/>
                  <a:pt x="1681" y="230"/>
                </a:cubicBezTo>
                <a:close/>
                <a:moveTo>
                  <a:pt x="1521" y="207"/>
                </a:moveTo>
                <a:cubicBezTo>
                  <a:pt x="1516" y="207"/>
                  <a:pt x="1513" y="211"/>
                  <a:pt x="1513" y="215"/>
                </a:cubicBezTo>
                <a:cubicBezTo>
                  <a:pt x="1513" y="220"/>
                  <a:pt x="1516" y="223"/>
                  <a:pt x="1521" y="223"/>
                </a:cubicBezTo>
                <a:cubicBezTo>
                  <a:pt x="1525" y="223"/>
                  <a:pt x="1529" y="220"/>
                  <a:pt x="1529" y="215"/>
                </a:cubicBezTo>
                <a:cubicBezTo>
                  <a:pt x="1529" y="211"/>
                  <a:pt x="1525" y="207"/>
                  <a:pt x="1521" y="207"/>
                </a:cubicBezTo>
                <a:close/>
                <a:moveTo>
                  <a:pt x="1521" y="184"/>
                </a:moveTo>
                <a:cubicBezTo>
                  <a:pt x="1516" y="184"/>
                  <a:pt x="1513" y="188"/>
                  <a:pt x="1513" y="192"/>
                </a:cubicBezTo>
                <a:cubicBezTo>
                  <a:pt x="1513" y="197"/>
                  <a:pt x="1516" y="201"/>
                  <a:pt x="1521" y="201"/>
                </a:cubicBezTo>
                <a:cubicBezTo>
                  <a:pt x="1525" y="201"/>
                  <a:pt x="1529" y="197"/>
                  <a:pt x="1529" y="192"/>
                </a:cubicBezTo>
                <a:cubicBezTo>
                  <a:pt x="1529" y="188"/>
                  <a:pt x="1525" y="184"/>
                  <a:pt x="1521" y="184"/>
                </a:cubicBezTo>
                <a:close/>
                <a:moveTo>
                  <a:pt x="1475" y="268"/>
                </a:moveTo>
                <a:cubicBezTo>
                  <a:pt x="1480" y="268"/>
                  <a:pt x="1483" y="265"/>
                  <a:pt x="1483" y="260"/>
                </a:cubicBezTo>
                <a:cubicBezTo>
                  <a:pt x="1483" y="256"/>
                  <a:pt x="1480" y="252"/>
                  <a:pt x="1475" y="252"/>
                </a:cubicBezTo>
                <a:cubicBezTo>
                  <a:pt x="1471" y="252"/>
                  <a:pt x="1467" y="256"/>
                  <a:pt x="1467" y="260"/>
                </a:cubicBezTo>
                <a:cubicBezTo>
                  <a:pt x="1467" y="265"/>
                  <a:pt x="1471" y="268"/>
                  <a:pt x="1475" y="268"/>
                </a:cubicBezTo>
                <a:close/>
                <a:moveTo>
                  <a:pt x="1498" y="252"/>
                </a:moveTo>
                <a:cubicBezTo>
                  <a:pt x="1494" y="252"/>
                  <a:pt x="1490" y="256"/>
                  <a:pt x="1490" y="260"/>
                </a:cubicBezTo>
                <a:cubicBezTo>
                  <a:pt x="1490" y="265"/>
                  <a:pt x="1494" y="268"/>
                  <a:pt x="1498" y="268"/>
                </a:cubicBezTo>
                <a:cubicBezTo>
                  <a:pt x="1502" y="268"/>
                  <a:pt x="1506" y="265"/>
                  <a:pt x="1506" y="260"/>
                </a:cubicBezTo>
                <a:cubicBezTo>
                  <a:pt x="1506" y="256"/>
                  <a:pt x="1502" y="252"/>
                  <a:pt x="1498" y="252"/>
                </a:cubicBezTo>
                <a:close/>
                <a:moveTo>
                  <a:pt x="1475" y="246"/>
                </a:moveTo>
                <a:cubicBezTo>
                  <a:pt x="1480" y="246"/>
                  <a:pt x="1483" y="243"/>
                  <a:pt x="1483" y="238"/>
                </a:cubicBezTo>
                <a:cubicBezTo>
                  <a:pt x="1483" y="234"/>
                  <a:pt x="1480" y="230"/>
                  <a:pt x="1475" y="230"/>
                </a:cubicBezTo>
                <a:cubicBezTo>
                  <a:pt x="1471" y="230"/>
                  <a:pt x="1467" y="234"/>
                  <a:pt x="1467" y="238"/>
                </a:cubicBezTo>
                <a:cubicBezTo>
                  <a:pt x="1467" y="243"/>
                  <a:pt x="1471" y="246"/>
                  <a:pt x="1475" y="246"/>
                </a:cubicBezTo>
                <a:close/>
                <a:moveTo>
                  <a:pt x="1498" y="230"/>
                </a:moveTo>
                <a:cubicBezTo>
                  <a:pt x="1494" y="230"/>
                  <a:pt x="1490" y="234"/>
                  <a:pt x="1490" y="238"/>
                </a:cubicBezTo>
                <a:cubicBezTo>
                  <a:pt x="1490" y="243"/>
                  <a:pt x="1494" y="246"/>
                  <a:pt x="1498" y="246"/>
                </a:cubicBezTo>
                <a:cubicBezTo>
                  <a:pt x="1502" y="246"/>
                  <a:pt x="1506" y="243"/>
                  <a:pt x="1506" y="238"/>
                </a:cubicBezTo>
                <a:cubicBezTo>
                  <a:pt x="1506" y="234"/>
                  <a:pt x="1502" y="230"/>
                  <a:pt x="1498" y="230"/>
                </a:cubicBezTo>
                <a:close/>
                <a:moveTo>
                  <a:pt x="1475" y="223"/>
                </a:moveTo>
                <a:cubicBezTo>
                  <a:pt x="1480" y="223"/>
                  <a:pt x="1483" y="220"/>
                  <a:pt x="1483" y="215"/>
                </a:cubicBezTo>
                <a:cubicBezTo>
                  <a:pt x="1483" y="211"/>
                  <a:pt x="1480" y="207"/>
                  <a:pt x="1475" y="207"/>
                </a:cubicBezTo>
                <a:cubicBezTo>
                  <a:pt x="1471" y="207"/>
                  <a:pt x="1467" y="211"/>
                  <a:pt x="1467" y="215"/>
                </a:cubicBezTo>
                <a:cubicBezTo>
                  <a:pt x="1467" y="220"/>
                  <a:pt x="1471" y="223"/>
                  <a:pt x="1475" y="223"/>
                </a:cubicBezTo>
                <a:close/>
                <a:moveTo>
                  <a:pt x="1452" y="185"/>
                </a:moveTo>
                <a:cubicBezTo>
                  <a:pt x="1448" y="185"/>
                  <a:pt x="1444" y="189"/>
                  <a:pt x="1444" y="193"/>
                </a:cubicBezTo>
                <a:cubicBezTo>
                  <a:pt x="1444" y="198"/>
                  <a:pt x="1448" y="201"/>
                  <a:pt x="1452" y="201"/>
                </a:cubicBezTo>
                <a:cubicBezTo>
                  <a:pt x="1457" y="201"/>
                  <a:pt x="1460" y="198"/>
                  <a:pt x="1460" y="193"/>
                </a:cubicBezTo>
                <a:cubicBezTo>
                  <a:pt x="1460" y="189"/>
                  <a:pt x="1457" y="185"/>
                  <a:pt x="1452" y="185"/>
                </a:cubicBezTo>
                <a:close/>
                <a:moveTo>
                  <a:pt x="1452" y="223"/>
                </a:moveTo>
                <a:cubicBezTo>
                  <a:pt x="1456" y="223"/>
                  <a:pt x="1460" y="220"/>
                  <a:pt x="1460" y="215"/>
                </a:cubicBezTo>
                <a:cubicBezTo>
                  <a:pt x="1460" y="211"/>
                  <a:pt x="1456" y="207"/>
                  <a:pt x="1452" y="207"/>
                </a:cubicBezTo>
                <a:cubicBezTo>
                  <a:pt x="1447" y="207"/>
                  <a:pt x="1444" y="211"/>
                  <a:pt x="1444" y="215"/>
                </a:cubicBezTo>
                <a:cubicBezTo>
                  <a:pt x="1444" y="220"/>
                  <a:pt x="1447" y="223"/>
                  <a:pt x="1452" y="223"/>
                </a:cubicBezTo>
                <a:close/>
                <a:moveTo>
                  <a:pt x="1429" y="201"/>
                </a:moveTo>
                <a:cubicBezTo>
                  <a:pt x="1433" y="201"/>
                  <a:pt x="1437" y="198"/>
                  <a:pt x="1437" y="193"/>
                </a:cubicBezTo>
                <a:cubicBezTo>
                  <a:pt x="1437" y="189"/>
                  <a:pt x="1433" y="185"/>
                  <a:pt x="1429" y="185"/>
                </a:cubicBezTo>
                <a:cubicBezTo>
                  <a:pt x="1424" y="185"/>
                  <a:pt x="1421" y="189"/>
                  <a:pt x="1421" y="193"/>
                </a:cubicBezTo>
                <a:cubicBezTo>
                  <a:pt x="1421" y="198"/>
                  <a:pt x="1424" y="201"/>
                  <a:pt x="1429" y="201"/>
                </a:cubicBezTo>
                <a:close/>
                <a:moveTo>
                  <a:pt x="1429" y="223"/>
                </a:moveTo>
                <a:cubicBezTo>
                  <a:pt x="1433" y="223"/>
                  <a:pt x="1437" y="220"/>
                  <a:pt x="1437" y="215"/>
                </a:cubicBezTo>
                <a:cubicBezTo>
                  <a:pt x="1437" y="211"/>
                  <a:pt x="1433" y="207"/>
                  <a:pt x="1429" y="207"/>
                </a:cubicBezTo>
                <a:cubicBezTo>
                  <a:pt x="1424" y="207"/>
                  <a:pt x="1420" y="211"/>
                  <a:pt x="1420" y="215"/>
                </a:cubicBezTo>
                <a:cubicBezTo>
                  <a:pt x="1420" y="220"/>
                  <a:pt x="1424" y="223"/>
                  <a:pt x="1429" y="223"/>
                </a:cubicBezTo>
                <a:close/>
                <a:moveTo>
                  <a:pt x="1498" y="207"/>
                </a:moveTo>
                <a:cubicBezTo>
                  <a:pt x="1494" y="207"/>
                  <a:pt x="1490" y="211"/>
                  <a:pt x="1490" y="215"/>
                </a:cubicBezTo>
                <a:cubicBezTo>
                  <a:pt x="1490" y="220"/>
                  <a:pt x="1494" y="223"/>
                  <a:pt x="1498" y="223"/>
                </a:cubicBezTo>
                <a:cubicBezTo>
                  <a:pt x="1502" y="223"/>
                  <a:pt x="1506" y="220"/>
                  <a:pt x="1506" y="215"/>
                </a:cubicBezTo>
                <a:cubicBezTo>
                  <a:pt x="1506" y="211"/>
                  <a:pt x="1502" y="207"/>
                  <a:pt x="1498" y="207"/>
                </a:cubicBezTo>
                <a:close/>
                <a:moveTo>
                  <a:pt x="1475" y="200"/>
                </a:moveTo>
                <a:cubicBezTo>
                  <a:pt x="1480" y="200"/>
                  <a:pt x="1483" y="196"/>
                  <a:pt x="1483" y="192"/>
                </a:cubicBezTo>
                <a:cubicBezTo>
                  <a:pt x="1483" y="187"/>
                  <a:pt x="1480" y="184"/>
                  <a:pt x="1475" y="184"/>
                </a:cubicBezTo>
                <a:cubicBezTo>
                  <a:pt x="1471" y="184"/>
                  <a:pt x="1467" y="187"/>
                  <a:pt x="1467" y="192"/>
                </a:cubicBezTo>
                <a:cubicBezTo>
                  <a:pt x="1467" y="196"/>
                  <a:pt x="1471" y="200"/>
                  <a:pt x="1475" y="200"/>
                </a:cubicBezTo>
                <a:close/>
                <a:moveTo>
                  <a:pt x="1498" y="184"/>
                </a:moveTo>
                <a:cubicBezTo>
                  <a:pt x="1494" y="184"/>
                  <a:pt x="1490" y="187"/>
                  <a:pt x="1490" y="192"/>
                </a:cubicBezTo>
                <a:cubicBezTo>
                  <a:pt x="1490" y="196"/>
                  <a:pt x="1494" y="200"/>
                  <a:pt x="1498" y="200"/>
                </a:cubicBezTo>
                <a:cubicBezTo>
                  <a:pt x="1502" y="200"/>
                  <a:pt x="1506" y="196"/>
                  <a:pt x="1506" y="192"/>
                </a:cubicBezTo>
                <a:cubicBezTo>
                  <a:pt x="1506" y="187"/>
                  <a:pt x="1502" y="184"/>
                  <a:pt x="1498" y="184"/>
                </a:cubicBezTo>
                <a:close/>
                <a:moveTo>
                  <a:pt x="1475" y="177"/>
                </a:moveTo>
                <a:cubicBezTo>
                  <a:pt x="1480" y="177"/>
                  <a:pt x="1483" y="173"/>
                  <a:pt x="1483" y="169"/>
                </a:cubicBezTo>
                <a:cubicBezTo>
                  <a:pt x="1483" y="164"/>
                  <a:pt x="1480" y="161"/>
                  <a:pt x="1475" y="161"/>
                </a:cubicBezTo>
                <a:cubicBezTo>
                  <a:pt x="1471" y="161"/>
                  <a:pt x="1467" y="164"/>
                  <a:pt x="1467" y="169"/>
                </a:cubicBezTo>
                <a:cubicBezTo>
                  <a:pt x="1467" y="173"/>
                  <a:pt x="1471" y="177"/>
                  <a:pt x="1475" y="177"/>
                </a:cubicBezTo>
                <a:close/>
                <a:moveTo>
                  <a:pt x="1498" y="161"/>
                </a:moveTo>
                <a:cubicBezTo>
                  <a:pt x="1494" y="161"/>
                  <a:pt x="1490" y="164"/>
                  <a:pt x="1490" y="169"/>
                </a:cubicBezTo>
                <a:cubicBezTo>
                  <a:pt x="1490" y="173"/>
                  <a:pt x="1494" y="177"/>
                  <a:pt x="1498" y="177"/>
                </a:cubicBezTo>
                <a:cubicBezTo>
                  <a:pt x="1502" y="177"/>
                  <a:pt x="1506" y="173"/>
                  <a:pt x="1506" y="169"/>
                </a:cubicBezTo>
                <a:cubicBezTo>
                  <a:pt x="1506" y="164"/>
                  <a:pt x="1502" y="161"/>
                  <a:pt x="1498" y="161"/>
                </a:cubicBezTo>
                <a:close/>
                <a:moveTo>
                  <a:pt x="1498" y="138"/>
                </a:moveTo>
                <a:cubicBezTo>
                  <a:pt x="1494" y="138"/>
                  <a:pt x="1490" y="141"/>
                  <a:pt x="1490" y="146"/>
                </a:cubicBezTo>
                <a:cubicBezTo>
                  <a:pt x="1490" y="150"/>
                  <a:pt x="1494" y="154"/>
                  <a:pt x="1498" y="154"/>
                </a:cubicBezTo>
                <a:cubicBezTo>
                  <a:pt x="1502" y="154"/>
                  <a:pt x="1506" y="150"/>
                  <a:pt x="1506" y="146"/>
                </a:cubicBezTo>
                <a:cubicBezTo>
                  <a:pt x="1506" y="141"/>
                  <a:pt x="1502" y="138"/>
                  <a:pt x="1498" y="138"/>
                </a:cubicBezTo>
                <a:close/>
                <a:moveTo>
                  <a:pt x="1566" y="207"/>
                </a:moveTo>
                <a:cubicBezTo>
                  <a:pt x="1562" y="207"/>
                  <a:pt x="1558" y="211"/>
                  <a:pt x="1558" y="215"/>
                </a:cubicBezTo>
                <a:cubicBezTo>
                  <a:pt x="1558" y="220"/>
                  <a:pt x="1562" y="223"/>
                  <a:pt x="1566" y="223"/>
                </a:cubicBezTo>
                <a:cubicBezTo>
                  <a:pt x="1571" y="223"/>
                  <a:pt x="1574" y="220"/>
                  <a:pt x="1574" y="215"/>
                </a:cubicBezTo>
                <a:cubicBezTo>
                  <a:pt x="1574" y="211"/>
                  <a:pt x="1571" y="207"/>
                  <a:pt x="1566" y="207"/>
                </a:cubicBezTo>
                <a:close/>
                <a:moveTo>
                  <a:pt x="1590" y="207"/>
                </a:moveTo>
                <a:cubicBezTo>
                  <a:pt x="1585" y="207"/>
                  <a:pt x="1582" y="211"/>
                  <a:pt x="1582" y="215"/>
                </a:cubicBezTo>
                <a:cubicBezTo>
                  <a:pt x="1582" y="220"/>
                  <a:pt x="1585" y="223"/>
                  <a:pt x="1590" y="223"/>
                </a:cubicBezTo>
                <a:cubicBezTo>
                  <a:pt x="1594" y="223"/>
                  <a:pt x="1598" y="220"/>
                  <a:pt x="1598" y="215"/>
                </a:cubicBezTo>
                <a:cubicBezTo>
                  <a:pt x="1598" y="211"/>
                  <a:pt x="1594" y="207"/>
                  <a:pt x="1590" y="207"/>
                </a:cubicBezTo>
                <a:close/>
                <a:moveTo>
                  <a:pt x="1612" y="207"/>
                </a:moveTo>
                <a:cubicBezTo>
                  <a:pt x="1608" y="207"/>
                  <a:pt x="1604" y="211"/>
                  <a:pt x="1604" y="215"/>
                </a:cubicBezTo>
                <a:cubicBezTo>
                  <a:pt x="1604" y="220"/>
                  <a:pt x="1608" y="223"/>
                  <a:pt x="1612" y="223"/>
                </a:cubicBezTo>
                <a:cubicBezTo>
                  <a:pt x="1617" y="223"/>
                  <a:pt x="1620" y="220"/>
                  <a:pt x="1620" y="215"/>
                </a:cubicBezTo>
                <a:cubicBezTo>
                  <a:pt x="1620" y="211"/>
                  <a:pt x="1617" y="207"/>
                  <a:pt x="1612" y="207"/>
                </a:cubicBezTo>
                <a:close/>
                <a:moveTo>
                  <a:pt x="1635" y="207"/>
                </a:moveTo>
                <a:cubicBezTo>
                  <a:pt x="1631" y="207"/>
                  <a:pt x="1627" y="211"/>
                  <a:pt x="1627" y="215"/>
                </a:cubicBezTo>
                <a:cubicBezTo>
                  <a:pt x="1627" y="220"/>
                  <a:pt x="1631" y="223"/>
                  <a:pt x="1635" y="223"/>
                </a:cubicBezTo>
                <a:cubicBezTo>
                  <a:pt x="1640" y="223"/>
                  <a:pt x="1643" y="220"/>
                  <a:pt x="1643" y="215"/>
                </a:cubicBezTo>
                <a:cubicBezTo>
                  <a:pt x="1643" y="211"/>
                  <a:pt x="1640" y="207"/>
                  <a:pt x="1635" y="207"/>
                </a:cubicBezTo>
                <a:close/>
                <a:moveTo>
                  <a:pt x="1658" y="207"/>
                </a:moveTo>
                <a:cubicBezTo>
                  <a:pt x="1654" y="207"/>
                  <a:pt x="1650" y="211"/>
                  <a:pt x="1650" y="215"/>
                </a:cubicBezTo>
                <a:cubicBezTo>
                  <a:pt x="1650" y="220"/>
                  <a:pt x="1654" y="223"/>
                  <a:pt x="1658" y="223"/>
                </a:cubicBezTo>
                <a:cubicBezTo>
                  <a:pt x="1662" y="223"/>
                  <a:pt x="1666" y="220"/>
                  <a:pt x="1666" y="215"/>
                </a:cubicBezTo>
                <a:cubicBezTo>
                  <a:pt x="1666" y="211"/>
                  <a:pt x="1662" y="207"/>
                  <a:pt x="1658" y="207"/>
                </a:cubicBezTo>
                <a:close/>
                <a:moveTo>
                  <a:pt x="1681" y="207"/>
                </a:moveTo>
                <a:cubicBezTo>
                  <a:pt x="1677" y="207"/>
                  <a:pt x="1673" y="211"/>
                  <a:pt x="1673" y="215"/>
                </a:cubicBezTo>
                <a:cubicBezTo>
                  <a:pt x="1673" y="220"/>
                  <a:pt x="1677" y="223"/>
                  <a:pt x="1681" y="223"/>
                </a:cubicBezTo>
                <a:cubicBezTo>
                  <a:pt x="1685" y="223"/>
                  <a:pt x="1689" y="220"/>
                  <a:pt x="1689" y="215"/>
                </a:cubicBezTo>
                <a:cubicBezTo>
                  <a:pt x="1689" y="211"/>
                  <a:pt x="1685" y="207"/>
                  <a:pt x="1681" y="207"/>
                </a:cubicBezTo>
                <a:close/>
                <a:moveTo>
                  <a:pt x="1773" y="253"/>
                </a:moveTo>
                <a:cubicBezTo>
                  <a:pt x="1768" y="253"/>
                  <a:pt x="1765" y="257"/>
                  <a:pt x="1765" y="261"/>
                </a:cubicBezTo>
                <a:cubicBezTo>
                  <a:pt x="1765" y="266"/>
                  <a:pt x="1768" y="269"/>
                  <a:pt x="1773" y="269"/>
                </a:cubicBezTo>
                <a:cubicBezTo>
                  <a:pt x="1777" y="269"/>
                  <a:pt x="1781" y="266"/>
                  <a:pt x="1781" y="261"/>
                </a:cubicBezTo>
                <a:cubicBezTo>
                  <a:pt x="1781" y="257"/>
                  <a:pt x="1777" y="253"/>
                  <a:pt x="1773" y="253"/>
                </a:cubicBezTo>
                <a:close/>
                <a:moveTo>
                  <a:pt x="1796" y="253"/>
                </a:moveTo>
                <a:cubicBezTo>
                  <a:pt x="1791" y="253"/>
                  <a:pt x="1788" y="257"/>
                  <a:pt x="1788" y="261"/>
                </a:cubicBezTo>
                <a:cubicBezTo>
                  <a:pt x="1788" y="266"/>
                  <a:pt x="1791" y="269"/>
                  <a:pt x="1796" y="269"/>
                </a:cubicBezTo>
                <a:cubicBezTo>
                  <a:pt x="1800" y="269"/>
                  <a:pt x="1804" y="266"/>
                  <a:pt x="1804" y="261"/>
                </a:cubicBezTo>
                <a:cubicBezTo>
                  <a:pt x="1804" y="257"/>
                  <a:pt x="1800" y="253"/>
                  <a:pt x="1796" y="253"/>
                </a:cubicBezTo>
                <a:close/>
                <a:moveTo>
                  <a:pt x="1819" y="269"/>
                </a:moveTo>
                <a:cubicBezTo>
                  <a:pt x="1823" y="269"/>
                  <a:pt x="1827" y="266"/>
                  <a:pt x="1827" y="261"/>
                </a:cubicBezTo>
                <a:cubicBezTo>
                  <a:pt x="1827" y="257"/>
                  <a:pt x="1823" y="253"/>
                  <a:pt x="1819" y="253"/>
                </a:cubicBezTo>
                <a:cubicBezTo>
                  <a:pt x="1814" y="253"/>
                  <a:pt x="1811" y="257"/>
                  <a:pt x="1811" y="261"/>
                </a:cubicBezTo>
                <a:cubicBezTo>
                  <a:pt x="1811" y="266"/>
                  <a:pt x="1814" y="269"/>
                  <a:pt x="1819" y="269"/>
                </a:cubicBezTo>
                <a:close/>
                <a:moveTo>
                  <a:pt x="1842" y="253"/>
                </a:moveTo>
                <a:cubicBezTo>
                  <a:pt x="1837" y="253"/>
                  <a:pt x="1834" y="257"/>
                  <a:pt x="1834" y="261"/>
                </a:cubicBezTo>
                <a:cubicBezTo>
                  <a:pt x="1834" y="266"/>
                  <a:pt x="1837" y="269"/>
                  <a:pt x="1842" y="269"/>
                </a:cubicBezTo>
                <a:cubicBezTo>
                  <a:pt x="1846" y="269"/>
                  <a:pt x="1850" y="266"/>
                  <a:pt x="1850" y="261"/>
                </a:cubicBezTo>
                <a:cubicBezTo>
                  <a:pt x="1850" y="257"/>
                  <a:pt x="1846" y="253"/>
                  <a:pt x="1842" y="253"/>
                </a:cubicBezTo>
                <a:close/>
                <a:moveTo>
                  <a:pt x="1865" y="269"/>
                </a:moveTo>
                <a:cubicBezTo>
                  <a:pt x="1869" y="269"/>
                  <a:pt x="1873" y="266"/>
                  <a:pt x="1873" y="261"/>
                </a:cubicBezTo>
                <a:cubicBezTo>
                  <a:pt x="1873" y="257"/>
                  <a:pt x="1869" y="253"/>
                  <a:pt x="1865" y="253"/>
                </a:cubicBezTo>
                <a:cubicBezTo>
                  <a:pt x="1860" y="253"/>
                  <a:pt x="1857" y="257"/>
                  <a:pt x="1857" y="261"/>
                </a:cubicBezTo>
                <a:cubicBezTo>
                  <a:pt x="1857" y="266"/>
                  <a:pt x="1860" y="269"/>
                  <a:pt x="1865" y="269"/>
                </a:cubicBezTo>
                <a:close/>
                <a:moveTo>
                  <a:pt x="1887" y="269"/>
                </a:moveTo>
                <a:cubicBezTo>
                  <a:pt x="1892" y="269"/>
                  <a:pt x="1896" y="266"/>
                  <a:pt x="1896" y="261"/>
                </a:cubicBezTo>
                <a:cubicBezTo>
                  <a:pt x="1896" y="257"/>
                  <a:pt x="1892" y="253"/>
                  <a:pt x="1887" y="253"/>
                </a:cubicBezTo>
                <a:cubicBezTo>
                  <a:pt x="1883" y="253"/>
                  <a:pt x="1879" y="257"/>
                  <a:pt x="1879" y="261"/>
                </a:cubicBezTo>
                <a:cubicBezTo>
                  <a:pt x="1879" y="266"/>
                  <a:pt x="1883" y="269"/>
                  <a:pt x="1887" y="269"/>
                </a:cubicBezTo>
                <a:close/>
                <a:moveTo>
                  <a:pt x="1910" y="253"/>
                </a:moveTo>
                <a:cubicBezTo>
                  <a:pt x="1906" y="253"/>
                  <a:pt x="1902" y="257"/>
                  <a:pt x="1902" y="261"/>
                </a:cubicBezTo>
                <a:cubicBezTo>
                  <a:pt x="1902" y="266"/>
                  <a:pt x="1906" y="269"/>
                  <a:pt x="1910" y="269"/>
                </a:cubicBezTo>
                <a:cubicBezTo>
                  <a:pt x="1915" y="269"/>
                  <a:pt x="1918" y="266"/>
                  <a:pt x="1918" y="261"/>
                </a:cubicBezTo>
                <a:cubicBezTo>
                  <a:pt x="1918" y="257"/>
                  <a:pt x="1915" y="253"/>
                  <a:pt x="1910" y="253"/>
                </a:cubicBezTo>
                <a:close/>
                <a:moveTo>
                  <a:pt x="1933" y="269"/>
                </a:moveTo>
                <a:cubicBezTo>
                  <a:pt x="1938" y="269"/>
                  <a:pt x="1941" y="266"/>
                  <a:pt x="1941" y="261"/>
                </a:cubicBezTo>
                <a:cubicBezTo>
                  <a:pt x="1941" y="257"/>
                  <a:pt x="1938" y="253"/>
                  <a:pt x="1933" y="253"/>
                </a:cubicBezTo>
                <a:cubicBezTo>
                  <a:pt x="1929" y="253"/>
                  <a:pt x="1925" y="257"/>
                  <a:pt x="1925" y="261"/>
                </a:cubicBezTo>
                <a:cubicBezTo>
                  <a:pt x="1925" y="266"/>
                  <a:pt x="1929" y="269"/>
                  <a:pt x="1933" y="269"/>
                </a:cubicBezTo>
                <a:close/>
                <a:moveTo>
                  <a:pt x="1956" y="253"/>
                </a:moveTo>
                <a:cubicBezTo>
                  <a:pt x="1952" y="253"/>
                  <a:pt x="1948" y="257"/>
                  <a:pt x="1948" y="261"/>
                </a:cubicBezTo>
                <a:cubicBezTo>
                  <a:pt x="1948" y="266"/>
                  <a:pt x="1952" y="269"/>
                  <a:pt x="1956" y="269"/>
                </a:cubicBezTo>
                <a:cubicBezTo>
                  <a:pt x="1961" y="269"/>
                  <a:pt x="1964" y="266"/>
                  <a:pt x="1964" y="261"/>
                </a:cubicBezTo>
                <a:cubicBezTo>
                  <a:pt x="1964" y="257"/>
                  <a:pt x="1961" y="253"/>
                  <a:pt x="1956" y="253"/>
                </a:cubicBezTo>
                <a:close/>
                <a:moveTo>
                  <a:pt x="1773" y="231"/>
                </a:moveTo>
                <a:cubicBezTo>
                  <a:pt x="1768" y="231"/>
                  <a:pt x="1765" y="235"/>
                  <a:pt x="1765" y="239"/>
                </a:cubicBezTo>
                <a:cubicBezTo>
                  <a:pt x="1765" y="244"/>
                  <a:pt x="1768" y="247"/>
                  <a:pt x="1773" y="247"/>
                </a:cubicBezTo>
                <a:cubicBezTo>
                  <a:pt x="1777" y="247"/>
                  <a:pt x="1781" y="244"/>
                  <a:pt x="1781" y="239"/>
                </a:cubicBezTo>
                <a:cubicBezTo>
                  <a:pt x="1781" y="235"/>
                  <a:pt x="1777" y="231"/>
                  <a:pt x="1773" y="231"/>
                </a:cubicBezTo>
                <a:close/>
                <a:moveTo>
                  <a:pt x="1796" y="231"/>
                </a:moveTo>
                <a:cubicBezTo>
                  <a:pt x="1791" y="231"/>
                  <a:pt x="1788" y="235"/>
                  <a:pt x="1788" y="239"/>
                </a:cubicBezTo>
                <a:cubicBezTo>
                  <a:pt x="1788" y="244"/>
                  <a:pt x="1791" y="247"/>
                  <a:pt x="1796" y="247"/>
                </a:cubicBezTo>
                <a:cubicBezTo>
                  <a:pt x="1800" y="247"/>
                  <a:pt x="1804" y="244"/>
                  <a:pt x="1804" y="239"/>
                </a:cubicBezTo>
                <a:cubicBezTo>
                  <a:pt x="1804" y="235"/>
                  <a:pt x="1800" y="231"/>
                  <a:pt x="1796" y="231"/>
                </a:cubicBezTo>
                <a:close/>
                <a:moveTo>
                  <a:pt x="1819" y="247"/>
                </a:moveTo>
                <a:cubicBezTo>
                  <a:pt x="1823" y="247"/>
                  <a:pt x="1827" y="244"/>
                  <a:pt x="1827" y="239"/>
                </a:cubicBezTo>
                <a:cubicBezTo>
                  <a:pt x="1827" y="235"/>
                  <a:pt x="1823" y="231"/>
                  <a:pt x="1819" y="231"/>
                </a:cubicBezTo>
                <a:cubicBezTo>
                  <a:pt x="1814" y="231"/>
                  <a:pt x="1811" y="235"/>
                  <a:pt x="1811" y="239"/>
                </a:cubicBezTo>
                <a:cubicBezTo>
                  <a:pt x="1811" y="244"/>
                  <a:pt x="1814" y="247"/>
                  <a:pt x="1819" y="247"/>
                </a:cubicBezTo>
                <a:close/>
                <a:moveTo>
                  <a:pt x="1842" y="231"/>
                </a:moveTo>
                <a:cubicBezTo>
                  <a:pt x="1837" y="231"/>
                  <a:pt x="1834" y="235"/>
                  <a:pt x="1834" y="239"/>
                </a:cubicBezTo>
                <a:cubicBezTo>
                  <a:pt x="1834" y="244"/>
                  <a:pt x="1837" y="247"/>
                  <a:pt x="1842" y="247"/>
                </a:cubicBezTo>
                <a:cubicBezTo>
                  <a:pt x="1846" y="247"/>
                  <a:pt x="1850" y="244"/>
                  <a:pt x="1850" y="239"/>
                </a:cubicBezTo>
                <a:cubicBezTo>
                  <a:pt x="1850" y="235"/>
                  <a:pt x="1846" y="231"/>
                  <a:pt x="1842" y="231"/>
                </a:cubicBezTo>
                <a:close/>
                <a:moveTo>
                  <a:pt x="1865" y="247"/>
                </a:moveTo>
                <a:cubicBezTo>
                  <a:pt x="1869" y="247"/>
                  <a:pt x="1873" y="244"/>
                  <a:pt x="1873" y="239"/>
                </a:cubicBezTo>
                <a:cubicBezTo>
                  <a:pt x="1873" y="235"/>
                  <a:pt x="1869" y="231"/>
                  <a:pt x="1865" y="231"/>
                </a:cubicBezTo>
                <a:cubicBezTo>
                  <a:pt x="1860" y="231"/>
                  <a:pt x="1857" y="235"/>
                  <a:pt x="1857" y="239"/>
                </a:cubicBezTo>
                <a:cubicBezTo>
                  <a:pt x="1857" y="244"/>
                  <a:pt x="1860" y="247"/>
                  <a:pt x="1865" y="247"/>
                </a:cubicBezTo>
                <a:close/>
                <a:moveTo>
                  <a:pt x="1887" y="247"/>
                </a:moveTo>
                <a:cubicBezTo>
                  <a:pt x="1892" y="247"/>
                  <a:pt x="1896" y="244"/>
                  <a:pt x="1896" y="239"/>
                </a:cubicBezTo>
                <a:cubicBezTo>
                  <a:pt x="1896" y="235"/>
                  <a:pt x="1892" y="231"/>
                  <a:pt x="1887" y="231"/>
                </a:cubicBezTo>
                <a:cubicBezTo>
                  <a:pt x="1883" y="231"/>
                  <a:pt x="1879" y="235"/>
                  <a:pt x="1879" y="239"/>
                </a:cubicBezTo>
                <a:cubicBezTo>
                  <a:pt x="1879" y="244"/>
                  <a:pt x="1883" y="247"/>
                  <a:pt x="1887" y="247"/>
                </a:cubicBezTo>
                <a:close/>
                <a:moveTo>
                  <a:pt x="1910" y="231"/>
                </a:moveTo>
                <a:cubicBezTo>
                  <a:pt x="1906" y="231"/>
                  <a:pt x="1902" y="235"/>
                  <a:pt x="1902" y="239"/>
                </a:cubicBezTo>
                <a:cubicBezTo>
                  <a:pt x="1902" y="244"/>
                  <a:pt x="1906" y="247"/>
                  <a:pt x="1910" y="247"/>
                </a:cubicBezTo>
                <a:cubicBezTo>
                  <a:pt x="1915" y="247"/>
                  <a:pt x="1918" y="244"/>
                  <a:pt x="1918" y="239"/>
                </a:cubicBezTo>
                <a:cubicBezTo>
                  <a:pt x="1918" y="235"/>
                  <a:pt x="1915" y="231"/>
                  <a:pt x="1910" y="231"/>
                </a:cubicBezTo>
                <a:close/>
                <a:moveTo>
                  <a:pt x="1933" y="247"/>
                </a:moveTo>
                <a:cubicBezTo>
                  <a:pt x="1938" y="247"/>
                  <a:pt x="1941" y="244"/>
                  <a:pt x="1941" y="239"/>
                </a:cubicBezTo>
                <a:cubicBezTo>
                  <a:pt x="1941" y="235"/>
                  <a:pt x="1938" y="231"/>
                  <a:pt x="1933" y="231"/>
                </a:cubicBezTo>
                <a:cubicBezTo>
                  <a:pt x="1929" y="231"/>
                  <a:pt x="1925" y="235"/>
                  <a:pt x="1925" y="239"/>
                </a:cubicBezTo>
                <a:cubicBezTo>
                  <a:pt x="1925" y="244"/>
                  <a:pt x="1929" y="247"/>
                  <a:pt x="1933" y="247"/>
                </a:cubicBezTo>
                <a:close/>
                <a:moveTo>
                  <a:pt x="1773" y="208"/>
                </a:moveTo>
                <a:cubicBezTo>
                  <a:pt x="1768" y="208"/>
                  <a:pt x="1765" y="212"/>
                  <a:pt x="1765" y="216"/>
                </a:cubicBezTo>
                <a:cubicBezTo>
                  <a:pt x="1765" y="221"/>
                  <a:pt x="1768" y="224"/>
                  <a:pt x="1773" y="224"/>
                </a:cubicBezTo>
                <a:cubicBezTo>
                  <a:pt x="1777" y="224"/>
                  <a:pt x="1781" y="221"/>
                  <a:pt x="1781" y="216"/>
                </a:cubicBezTo>
                <a:cubicBezTo>
                  <a:pt x="1781" y="212"/>
                  <a:pt x="1777" y="208"/>
                  <a:pt x="1773" y="208"/>
                </a:cubicBezTo>
                <a:close/>
                <a:moveTo>
                  <a:pt x="1796" y="208"/>
                </a:moveTo>
                <a:cubicBezTo>
                  <a:pt x="1791" y="208"/>
                  <a:pt x="1788" y="212"/>
                  <a:pt x="1788" y="216"/>
                </a:cubicBezTo>
                <a:cubicBezTo>
                  <a:pt x="1788" y="221"/>
                  <a:pt x="1791" y="224"/>
                  <a:pt x="1796" y="224"/>
                </a:cubicBezTo>
                <a:cubicBezTo>
                  <a:pt x="1800" y="224"/>
                  <a:pt x="1804" y="221"/>
                  <a:pt x="1804" y="216"/>
                </a:cubicBezTo>
                <a:cubicBezTo>
                  <a:pt x="1804" y="212"/>
                  <a:pt x="1800" y="208"/>
                  <a:pt x="1796" y="208"/>
                </a:cubicBezTo>
                <a:close/>
                <a:moveTo>
                  <a:pt x="1728" y="253"/>
                </a:moveTo>
                <a:cubicBezTo>
                  <a:pt x="1723" y="253"/>
                  <a:pt x="1720" y="257"/>
                  <a:pt x="1720" y="261"/>
                </a:cubicBezTo>
                <a:cubicBezTo>
                  <a:pt x="1720" y="266"/>
                  <a:pt x="1723" y="269"/>
                  <a:pt x="1728" y="269"/>
                </a:cubicBezTo>
                <a:cubicBezTo>
                  <a:pt x="1732" y="269"/>
                  <a:pt x="1736" y="266"/>
                  <a:pt x="1736" y="261"/>
                </a:cubicBezTo>
                <a:cubicBezTo>
                  <a:pt x="1736" y="257"/>
                  <a:pt x="1732" y="253"/>
                  <a:pt x="1728" y="253"/>
                </a:cubicBezTo>
                <a:close/>
                <a:moveTo>
                  <a:pt x="1750" y="253"/>
                </a:moveTo>
                <a:cubicBezTo>
                  <a:pt x="1746" y="253"/>
                  <a:pt x="1742" y="257"/>
                  <a:pt x="1742" y="261"/>
                </a:cubicBezTo>
                <a:cubicBezTo>
                  <a:pt x="1742" y="266"/>
                  <a:pt x="1746" y="269"/>
                  <a:pt x="1750" y="269"/>
                </a:cubicBezTo>
                <a:cubicBezTo>
                  <a:pt x="1755" y="269"/>
                  <a:pt x="1758" y="266"/>
                  <a:pt x="1758" y="261"/>
                </a:cubicBezTo>
                <a:cubicBezTo>
                  <a:pt x="1758" y="257"/>
                  <a:pt x="1755" y="253"/>
                  <a:pt x="1750" y="253"/>
                </a:cubicBezTo>
                <a:close/>
                <a:moveTo>
                  <a:pt x="1773" y="503"/>
                </a:moveTo>
                <a:cubicBezTo>
                  <a:pt x="1768" y="503"/>
                  <a:pt x="1765" y="506"/>
                  <a:pt x="1765" y="511"/>
                </a:cubicBezTo>
                <a:cubicBezTo>
                  <a:pt x="1765" y="515"/>
                  <a:pt x="1768" y="519"/>
                  <a:pt x="1773" y="519"/>
                </a:cubicBezTo>
                <a:cubicBezTo>
                  <a:pt x="1777" y="519"/>
                  <a:pt x="1781" y="515"/>
                  <a:pt x="1781" y="511"/>
                </a:cubicBezTo>
                <a:cubicBezTo>
                  <a:pt x="1781" y="506"/>
                  <a:pt x="1777" y="503"/>
                  <a:pt x="1773" y="503"/>
                </a:cubicBezTo>
                <a:close/>
                <a:moveTo>
                  <a:pt x="1796" y="503"/>
                </a:moveTo>
                <a:cubicBezTo>
                  <a:pt x="1791" y="503"/>
                  <a:pt x="1788" y="506"/>
                  <a:pt x="1788" y="511"/>
                </a:cubicBezTo>
                <a:cubicBezTo>
                  <a:pt x="1788" y="515"/>
                  <a:pt x="1791" y="519"/>
                  <a:pt x="1796" y="519"/>
                </a:cubicBezTo>
                <a:cubicBezTo>
                  <a:pt x="1800" y="519"/>
                  <a:pt x="1804" y="515"/>
                  <a:pt x="1804" y="511"/>
                </a:cubicBezTo>
                <a:cubicBezTo>
                  <a:pt x="1804" y="506"/>
                  <a:pt x="1800" y="503"/>
                  <a:pt x="1796" y="503"/>
                </a:cubicBezTo>
                <a:close/>
                <a:moveTo>
                  <a:pt x="1773" y="481"/>
                </a:moveTo>
                <a:cubicBezTo>
                  <a:pt x="1768" y="481"/>
                  <a:pt x="1765" y="485"/>
                  <a:pt x="1765" y="489"/>
                </a:cubicBezTo>
                <a:cubicBezTo>
                  <a:pt x="1765" y="493"/>
                  <a:pt x="1768" y="497"/>
                  <a:pt x="1773" y="497"/>
                </a:cubicBezTo>
                <a:cubicBezTo>
                  <a:pt x="1777" y="497"/>
                  <a:pt x="1781" y="493"/>
                  <a:pt x="1781" y="489"/>
                </a:cubicBezTo>
                <a:cubicBezTo>
                  <a:pt x="1781" y="485"/>
                  <a:pt x="1777" y="481"/>
                  <a:pt x="1773" y="481"/>
                </a:cubicBezTo>
                <a:close/>
                <a:moveTo>
                  <a:pt x="1796" y="481"/>
                </a:moveTo>
                <a:cubicBezTo>
                  <a:pt x="1791" y="481"/>
                  <a:pt x="1788" y="485"/>
                  <a:pt x="1788" y="489"/>
                </a:cubicBezTo>
                <a:cubicBezTo>
                  <a:pt x="1788" y="493"/>
                  <a:pt x="1791" y="497"/>
                  <a:pt x="1796" y="497"/>
                </a:cubicBezTo>
                <a:cubicBezTo>
                  <a:pt x="1800" y="497"/>
                  <a:pt x="1804" y="493"/>
                  <a:pt x="1804" y="489"/>
                </a:cubicBezTo>
                <a:cubicBezTo>
                  <a:pt x="1804" y="485"/>
                  <a:pt x="1800" y="481"/>
                  <a:pt x="1796" y="481"/>
                </a:cubicBezTo>
                <a:close/>
                <a:moveTo>
                  <a:pt x="1773" y="458"/>
                </a:moveTo>
                <a:cubicBezTo>
                  <a:pt x="1768" y="458"/>
                  <a:pt x="1765" y="461"/>
                  <a:pt x="1765" y="466"/>
                </a:cubicBezTo>
                <a:cubicBezTo>
                  <a:pt x="1765" y="470"/>
                  <a:pt x="1768" y="474"/>
                  <a:pt x="1773" y="474"/>
                </a:cubicBezTo>
                <a:cubicBezTo>
                  <a:pt x="1777" y="474"/>
                  <a:pt x="1781" y="470"/>
                  <a:pt x="1781" y="466"/>
                </a:cubicBezTo>
                <a:cubicBezTo>
                  <a:pt x="1781" y="461"/>
                  <a:pt x="1777" y="458"/>
                  <a:pt x="1773" y="458"/>
                </a:cubicBezTo>
                <a:close/>
                <a:moveTo>
                  <a:pt x="1796" y="458"/>
                </a:moveTo>
                <a:cubicBezTo>
                  <a:pt x="1791" y="458"/>
                  <a:pt x="1788" y="461"/>
                  <a:pt x="1788" y="466"/>
                </a:cubicBezTo>
                <a:cubicBezTo>
                  <a:pt x="1788" y="470"/>
                  <a:pt x="1791" y="474"/>
                  <a:pt x="1796" y="474"/>
                </a:cubicBezTo>
                <a:cubicBezTo>
                  <a:pt x="1800" y="474"/>
                  <a:pt x="1804" y="470"/>
                  <a:pt x="1804" y="466"/>
                </a:cubicBezTo>
                <a:cubicBezTo>
                  <a:pt x="1804" y="461"/>
                  <a:pt x="1800" y="458"/>
                  <a:pt x="1796" y="458"/>
                </a:cubicBezTo>
                <a:close/>
                <a:moveTo>
                  <a:pt x="1750" y="503"/>
                </a:moveTo>
                <a:cubicBezTo>
                  <a:pt x="1746" y="503"/>
                  <a:pt x="1742" y="506"/>
                  <a:pt x="1742" y="511"/>
                </a:cubicBezTo>
                <a:cubicBezTo>
                  <a:pt x="1742" y="515"/>
                  <a:pt x="1746" y="519"/>
                  <a:pt x="1750" y="519"/>
                </a:cubicBezTo>
                <a:cubicBezTo>
                  <a:pt x="1755" y="519"/>
                  <a:pt x="1758" y="515"/>
                  <a:pt x="1758" y="511"/>
                </a:cubicBezTo>
                <a:cubicBezTo>
                  <a:pt x="1758" y="506"/>
                  <a:pt x="1755" y="503"/>
                  <a:pt x="1750" y="503"/>
                </a:cubicBezTo>
                <a:close/>
                <a:moveTo>
                  <a:pt x="1750" y="481"/>
                </a:moveTo>
                <a:cubicBezTo>
                  <a:pt x="1746" y="481"/>
                  <a:pt x="1742" y="485"/>
                  <a:pt x="1742" y="489"/>
                </a:cubicBezTo>
                <a:cubicBezTo>
                  <a:pt x="1742" y="493"/>
                  <a:pt x="1746" y="497"/>
                  <a:pt x="1750" y="497"/>
                </a:cubicBezTo>
                <a:cubicBezTo>
                  <a:pt x="1755" y="497"/>
                  <a:pt x="1758" y="493"/>
                  <a:pt x="1758" y="489"/>
                </a:cubicBezTo>
                <a:cubicBezTo>
                  <a:pt x="1758" y="485"/>
                  <a:pt x="1755" y="481"/>
                  <a:pt x="1750" y="481"/>
                </a:cubicBezTo>
                <a:close/>
                <a:moveTo>
                  <a:pt x="1773" y="549"/>
                </a:moveTo>
                <a:cubicBezTo>
                  <a:pt x="1768" y="549"/>
                  <a:pt x="1765" y="553"/>
                  <a:pt x="1765" y="557"/>
                </a:cubicBezTo>
                <a:cubicBezTo>
                  <a:pt x="1765" y="562"/>
                  <a:pt x="1768" y="565"/>
                  <a:pt x="1773" y="565"/>
                </a:cubicBezTo>
                <a:cubicBezTo>
                  <a:pt x="1777" y="565"/>
                  <a:pt x="1781" y="562"/>
                  <a:pt x="1781" y="557"/>
                </a:cubicBezTo>
                <a:cubicBezTo>
                  <a:pt x="1781" y="553"/>
                  <a:pt x="1777" y="549"/>
                  <a:pt x="1773" y="549"/>
                </a:cubicBezTo>
                <a:close/>
                <a:moveTo>
                  <a:pt x="1796" y="549"/>
                </a:moveTo>
                <a:cubicBezTo>
                  <a:pt x="1791" y="549"/>
                  <a:pt x="1788" y="553"/>
                  <a:pt x="1788" y="557"/>
                </a:cubicBezTo>
                <a:cubicBezTo>
                  <a:pt x="1788" y="562"/>
                  <a:pt x="1791" y="565"/>
                  <a:pt x="1796" y="565"/>
                </a:cubicBezTo>
                <a:cubicBezTo>
                  <a:pt x="1800" y="565"/>
                  <a:pt x="1804" y="562"/>
                  <a:pt x="1804" y="557"/>
                </a:cubicBezTo>
                <a:cubicBezTo>
                  <a:pt x="1804" y="553"/>
                  <a:pt x="1800" y="549"/>
                  <a:pt x="1796" y="549"/>
                </a:cubicBezTo>
                <a:close/>
                <a:moveTo>
                  <a:pt x="1773" y="528"/>
                </a:moveTo>
                <a:cubicBezTo>
                  <a:pt x="1768" y="528"/>
                  <a:pt x="1765" y="531"/>
                  <a:pt x="1765" y="536"/>
                </a:cubicBezTo>
                <a:cubicBezTo>
                  <a:pt x="1765" y="540"/>
                  <a:pt x="1768" y="544"/>
                  <a:pt x="1773" y="544"/>
                </a:cubicBezTo>
                <a:cubicBezTo>
                  <a:pt x="1777" y="544"/>
                  <a:pt x="1781" y="540"/>
                  <a:pt x="1781" y="536"/>
                </a:cubicBezTo>
                <a:cubicBezTo>
                  <a:pt x="1781" y="531"/>
                  <a:pt x="1777" y="528"/>
                  <a:pt x="1773" y="528"/>
                </a:cubicBezTo>
                <a:close/>
                <a:moveTo>
                  <a:pt x="1796" y="528"/>
                </a:moveTo>
                <a:cubicBezTo>
                  <a:pt x="1791" y="528"/>
                  <a:pt x="1788" y="531"/>
                  <a:pt x="1788" y="536"/>
                </a:cubicBezTo>
                <a:cubicBezTo>
                  <a:pt x="1788" y="540"/>
                  <a:pt x="1791" y="544"/>
                  <a:pt x="1796" y="544"/>
                </a:cubicBezTo>
                <a:cubicBezTo>
                  <a:pt x="1800" y="544"/>
                  <a:pt x="1804" y="540"/>
                  <a:pt x="1804" y="536"/>
                </a:cubicBezTo>
                <a:cubicBezTo>
                  <a:pt x="1804" y="531"/>
                  <a:pt x="1800" y="528"/>
                  <a:pt x="1796" y="528"/>
                </a:cubicBezTo>
                <a:close/>
                <a:moveTo>
                  <a:pt x="1750" y="549"/>
                </a:moveTo>
                <a:cubicBezTo>
                  <a:pt x="1746" y="549"/>
                  <a:pt x="1742" y="553"/>
                  <a:pt x="1742" y="557"/>
                </a:cubicBezTo>
                <a:cubicBezTo>
                  <a:pt x="1742" y="562"/>
                  <a:pt x="1746" y="565"/>
                  <a:pt x="1750" y="565"/>
                </a:cubicBezTo>
                <a:cubicBezTo>
                  <a:pt x="1755" y="565"/>
                  <a:pt x="1758" y="562"/>
                  <a:pt x="1758" y="557"/>
                </a:cubicBezTo>
                <a:cubicBezTo>
                  <a:pt x="1758" y="553"/>
                  <a:pt x="1755" y="549"/>
                  <a:pt x="1750" y="549"/>
                </a:cubicBezTo>
                <a:close/>
                <a:moveTo>
                  <a:pt x="1750" y="528"/>
                </a:moveTo>
                <a:cubicBezTo>
                  <a:pt x="1746" y="528"/>
                  <a:pt x="1742" y="531"/>
                  <a:pt x="1742" y="536"/>
                </a:cubicBezTo>
                <a:cubicBezTo>
                  <a:pt x="1742" y="540"/>
                  <a:pt x="1746" y="544"/>
                  <a:pt x="1750" y="544"/>
                </a:cubicBezTo>
                <a:cubicBezTo>
                  <a:pt x="1755" y="544"/>
                  <a:pt x="1758" y="540"/>
                  <a:pt x="1758" y="536"/>
                </a:cubicBezTo>
                <a:cubicBezTo>
                  <a:pt x="1758" y="531"/>
                  <a:pt x="1755" y="528"/>
                  <a:pt x="1750" y="528"/>
                </a:cubicBezTo>
                <a:close/>
                <a:moveTo>
                  <a:pt x="1773" y="595"/>
                </a:moveTo>
                <a:cubicBezTo>
                  <a:pt x="1768" y="595"/>
                  <a:pt x="1765" y="599"/>
                  <a:pt x="1765" y="603"/>
                </a:cubicBezTo>
                <a:cubicBezTo>
                  <a:pt x="1765" y="608"/>
                  <a:pt x="1768" y="611"/>
                  <a:pt x="1773" y="611"/>
                </a:cubicBezTo>
                <a:cubicBezTo>
                  <a:pt x="1777" y="611"/>
                  <a:pt x="1781" y="608"/>
                  <a:pt x="1781" y="603"/>
                </a:cubicBezTo>
                <a:cubicBezTo>
                  <a:pt x="1781" y="599"/>
                  <a:pt x="1777" y="595"/>
                  <a:pt x="1773" y="595"/>
                </a:cubicBezTo>
                <a:close/>
                <a:moveTo>
                  <a:pt x="1750" y="611"/>
                </a:moveTo>
                <a:cubicBezTo>
                  <a:pt x="1755" y="611"/>
                  <a:pt x="1758" y="608"/>
                  <a:pt x="1758" y="603"/>
                </a:cubicBezTo>
                <a:cubicBezTo>
                  <a:pt x="1758" y="599"/>
                  <a:pt x="1755" y="595"/>
                  <a:pt x="1750" y="595"/>
                </a:cubicBezTo>
                <a:cubicBezTo>
                  <a:pt x="1746" y="595"/>
                  <a:pt x="1742" y="599"/>
                  <a:pt x="1742" y="603"/>
                </a:cubicBezTo>
                <a:cubicBezTo>
                  <a:pt x="1742" y="608"/>
                  <a:pt x="1746" y="611"/>
                  <a:pt x="1750" y="611"/>
                </a:cubicBezTo>
                <a:close/>
                <a:moveTo>
                  <a:pt x="1796" y="595"/>
                </a:moveTo>
                <a:cubicBezTo>
                  <a:pt x="1791" y="595"/>
                  <a:pt x="1788" y="599"/>
                  <a:pt x="1788" y="603"/>
                </a:cubicBezTo>
                <a:cubicBezTo>
                  <a:pt x="1788" y="608"/>
                  <a:pt x="1791" y="611"/>
                  <a:pt x="1796" y="611"/>
                </a:cubicBezTo>
                <a:cubicBezTo>
                  <a:pt x="1800" y="611"/>
                  <a:pt x="1804" y="608"/>
                  <a:pt x="1804" y="603"/>
                </a:cubicBezTo>
                <a:cubicBezTo>
                  <a:pt x="1804" y="599"/>
                  <a:pt x="1800" y="595"/>
                  <a:pt x="1796" y="595"/>
                </a:cubicBezTo>
                <a:close/>
                <a:moveTo>
                  <a:pt x="1773" y="573"/>
                </a:moveTo>
                <a:cubicBezTo>
                  <a:pt x="1768" y="573"/>
                  <a:pt x="1765" y="577"/>
                  <a:pt x="1765" y="581"/>
                </a:cubicBezTo>
                <a:cubicBezTo>
                  <a:pt x="1765" y="586"/>
                  <a:pt x="1768" y="590"/>
                  <a:pt x="1773" y="590"/>
                </a:cubicBezTo>
                <a:cubicBezTo>
                  <a:pt x="1777" y="590"/>
                  <a:pt x="1781" y="586"/>
                  <a:pt x="1781" y="581"/>
                </a:cubicBezTo>
                <a:cubicBezTo>
                  <a:pt x="1781" y="577"/>
                  <a:pt x="1777" y="573"/>
                  <a:pt x="1773" y="573"/>
                </a:cubicBezTo>
                <a:close/>
                <a:moveTo>
                  <a:pt x="1796" y="573"/>
                </a:moveTo>
                <a:cubicBezTo>
                  <a:pt x="1791" y="573"/>
                  <a:pt x="1788" y="577"/>
                  <a:pt x="1788" y="581"/>
                </a:cubicBezTo>
                <a:cubicBezTo>
                  <a:pt x="1788" y="586"/>
                  <a:pt x="1791" y="590"/>
                  <a:pt x="1796" y="590"/>
                </a:cubicBezTo>
                <a:cubicBezTo>
                  <a:pt x="1800" y="590"/>
                  <a:pt x="1804" y="586"/>
                  <a:pt x="1804" y="581"/>
                </a:cubicBezTo>
                <a:cubicBezTo>
                  <a:pt x="1804" y="577"/>
                  <a:pt x="1800" y="573"/>
                  <a:pt x="1796" y="573"/>
                </a:cubicBezTo>
                <a:close/>
                <a:moveTo>
                  <a:pt x="1750" y="573"/>
                </a:moveTo>
                <a:cubicBezTo>
                  <a:pt x="1746" y="573"/>
                  <a:pt x="1742" y="577"/>
                  <a:pt x="1742" y="581"/>
                </a:cubicBezTo>
                <a:cubicBezTo>
                  <a:pt x="1742" y="586"/>
                  <a:pt x="1746" y="590"/>
                  <a:pt x="1750" y="590"/>
                </a:cubicBezTo>
                <a:cubicBezTo>
                  <a:pt x="1755" y="590"/>
                  <a:pt x="1758" y="586"/>
                  <a:pt x="1758" y="581"/>
                </a:cubicBezTo>
                <a:cubicBezTo>
                  <a:pt x="1758" y="577"/>
                  <a:pt x="1755" y="573"/>
                  <a:pt x="1750" y="573"/>
                </a:cubicBezTo>
                <a:close/>
                <a:moveTo>
                  <a:pt x="1726" y="590"/>
                </a:moveTo>
                <a:cubicBezTo>
                  <a:pt x="1731" y="590"/>
                  <a:pt x="1734" y="586"/>
                  <a:pt x="1734" y="581"/>
                </a:cubicBezTo>
                <a:cubicBezTo>
                  <a:pt x="1734" y="577"/>
                  <a:pt x="1731" y="573"/>
                  <a:pt x="1726" y="573"/>
                </a:cubicBezTo>
                <a:cubicBezTo>
                  <a:pt x="1722" y="573"/>
                  <a:pt x="1718" y="577"/>
                  <a:pt x="1718" y="581"/>
                </a:cubicBezTo>
                <a:cubicBezTo>
                  <a:pt x="1718" y="586"/>
                  <a:pt x="1722" y="590"/>
                  <a:pt x="1726" y="590"/>
                </a:cubicBezTo>
                <a:close/>
                <a:moveTo>
                  <a:pt x="1773" y="641"/>
                </a:moveTo>
                <a:cubicBezTo>
                  <a:pt x="1768" y="641"/>
                  <a:pt x="1765" y="644"/>
                  <a:pt x="1765" y="649"/>
                </a:cubicBezTo>
                <a:cubicBezTo>
                  <a:pt x="1765" y="653"/>
                  <a:pt x="1768" y="657"/>
                  <a:pt x="1773" y="657"/>
                </a:cubicBezTo>
                <a:cubicBezTo>
                  <a:pt x="1777" y="657"/>
                  <a:pt x="1781" y="653"/>
                  <a:pt x="1781" y="649"/>
                </a:cubicBezTo>
                <a:cubicBezTo>
                  <a:pt x="1781" y="644"/>
                  <a:pt x="1777" y="641"/>
                  <a:pt x="1773" y="641"/>
                </a:cubicBezTo>
                <a:close/>
                <a:moveTo>
                  <a:pt x="1773" y="666"/>
                </a:moveTo>
                <a:cubicBezTo>
                  <a:pt x="1768" y="666"/>
                  <a:pt x="1765" y="669"/>
                  <a:pt x="1765" y="674"/>
                </a:cubicBezTo>
                <a:cubicBezTo>
                  <a:pt x="1765" y="678"/>
                  <a:pt x="1768" y="682"/>
                  <a:pt x="1773" y="682"/>
                </a:cubicBezTo>
                <a:cubicBezTo>
                  <a:pt x="1777" y="682"/>
                  <a:pt x="1781" y="678"/>
                  <a:pt x="1781" y="674"/>
                </a:cubicBezTo>
                <a:cubicBezTo>
                  <a:pt x="1781" y="669"/>
                  <a:pt x="1777" y="666"/>
                  <a:pt x="1773" y="666"/>
                </a:cubicBezTo>
                <a:close/>
                <a:moveTo>
                  <a:pt x="1796" y="641"/>
                </a:moveTo>
                <a:cubicBezTo>
                  <a:pt x="1791" y="641"/>
                  <a:pt x="1788" y="644"/>
                  <a:pt x="1788" y="649"/>
                </a:cubicBezTo>
                <a:cubicBezTo>
                  <a:pt x="1788" y="653"/>
                  <a:pt x="1791" y="657"/>
                  <a:pt x="1796" y="657"/>
                </a:cubicBezTo>
                <a:cubicBezTo>
                  <a:pt x="1800" y="657"/>
                  <a:pt x="1804" y="653"/>
                  <a:pt x="1804" y="649"/>
                </a:cubicBezTo>
                <a:cubicBezTo>
                  <a:pt x="1804" y="644"/>
                  <a:pt x="1800" y="641"/>
                  <a:pt x="1796" y="641"/>
                </a:cubicBezTo>
                <a:close/>
                <a:moveTo>
                  <a:pt x="1773" y="619"/>
                </a:moveTo>
                <a:cubicBezTo>
                  <a:pt x="1768" y="619"/>
                  <a:pt x="1765" y="623"/>
                  <a:pt x="1765" y="627"/>
                </a:cubicBezTo>
                <a:cubicBezTo>
                  <a:pt x="1765" y="632"/>
                  <a:pt x="1768" y="635"/>
                  <a:pt x="1773" y="635"/>
                </a:cubicBezTo>
                <a:cubicBezTo>
                  <a:pt x="1777" y="635"/>
                  <a:pt x="1781" y="632"/>
                  <a:pt x="1781" y="627"/>
                </a:cubicBezTo>
                <a:cubicBezTo>
                  <a:pt x="1781" y="623"/>
                  <a:pt x="1777" y="619"/>
                  <a:pt x="1773" y="619"/>
                </a:cubicBezTo>
                <a:close/>
                <a:moveTo>
                  <a:pt x="1796" y="619"/>
                </a:moveTo>
                <a:cubicBezTo>
                  <a:pt x="1791" y="619"/>
                  <a:pt x="1788" y="623"/>
                  <a:pt x="1788" y="627"/>
                </a:cubicBezTo>
                <a:cubicBezTo>
                  <a:pt x="1788" y="632"/>
                  <a:pt x="1791" y="635"/>
                  <a:pt x="1796" y="635"/>
                </a:cubicBezTo>
                <a:cubicBezTo>
                  <a:pt x="1800" y="635"/>
                  <a:pt x="1804" y="632"/>
                  <a:pt x="1804" y="627"/>
                </a:cubicBezTo>
                <a:cubicBezTo>
                  <a:pt x="1804" y="623"/>
                  <a:pt x="1800" y="619"/>
                  <a:pt x="1796" y="619"/>
                </a:cubicBezTo>
                <a:close/>
                <a:moveTo>
                  <a:pt x="1750" y="619"/>
                </a:moveTo>
                <a:cubicBezTo>
                  <a:pt x="1746" y="619"/>
                  <a:pt x="1742" y="623"/>
                  <a:pt x="1742" y="627"/>
                </a:cubicBezTo>
                <a:cubicBezTo>
                  <a:pt x="1742" y="632"/>
                  <a:pt x="1746" y="635"/>
                  <a:pt x="1750" y="635"/>
                </a:cubicBezTo>
                <a:cubicBezTo>
                  <a:pt x="1755" y="635"/>
                  <a:pt x="1758" y="632"/>
                  <a:pt x="1758" y="627"/>
                </a:cubicBezTo>
                <a:cubicBezTo>
                  <a:pt x="1758" y="623"/>
                  <a:pt x="1755" y="619"/>
                  <a:pt x="1750" y="619"/>
                </a:cubicBezTo>
                <a:close/>
                <a:moveTo>
                  <a:pt x="1750" y="458"/>
                </a:moveTo>
                <a:cubicBezTo>
                  <a:pt x="1746" y="458"/>
                  <a:pt x="1742" y="461"/>
                  <a:pt x="1742" y="466"/>
                </a:cubicBezTo>
                <a:cubicBezTo>
                  <a:pt x="1742" y="470"/>
                  <a:pt x="1746" y="474"/>
                  <a:pt x="1750" y="474"/>
                </a:cubicBezTo>
                <a:cubicBezTo>
                  <a:pt x="1755" y="474"/>
                  <a:pt x="1758" y="470"/>
                  <a:pt x="1758" y="466"/>
                </a:cubicBezTo>
                <a:cubicBezTo>
                  <a:pt x="1758" y="461"/>
                  <a:pt x="1755" y="458"/>
                  <a:pt x="1750" y="458"/>
                </a:cubicBezTo>
                <a:close/>
                <a:moveTo>
                  <a:pt x="1773" y="436"/>
                </a:moveTo>
                <a:cubicBezTo>
                  <a:pt x="1768" y="436"/>
                  <a:pt x="1765" y="439"/>
                  <a:pt x="1765" y="444"/>
                </a:cubicBezTo>
                <a:cubicBezTo>
                  <a:pt x="1765" y="448"/>
                  <a:pt x="1768" y="452"/>
                  <a:pt x="1773" y="452"/>
                </a:cubicBezTo>
                <a:cubicBezTo>
                  <a:pt x="1777" y="452"/>
                  <a:pt x="1781" y="448"/>
                  <a:pt x="1781" y="444"/>
                </a:cubicBezTo>
                <a:cubicBezTo>
                  <a:pt x="1781" y="439"/>
                  <a:pt x="1777" y="436"/>
                  <a:pt x="1773" y="436"/>
                </a:cubicBezTo>
                <a:close/>
                <a:moveTo>
                  <a:pt x="1796" y="436"/>
                </a:moveTo>
                <a:cubicBezTo>
                  <a:pt x="1791" y="436"/>
                  <a:pt x="1788" y="439"/>
                  <a:pt x="1788" y="444"/>
                </a:cubicBezTo>
                <a:cubicBezTo>
                  <a:pt x="1788" y="448"/>
                  <a:pt x="1791" y="452"/>
                  <a:pt x="1796" y="452"/>
                </a:cubicBezTo>
                <a:cubicBezTo>
                  <a:pt x="1800" y="452"/>
                  <a:pt x="1804" y="448"/>
                  <a:pt x="1804" y="444"/>
                </a:cubicBezTo>
                <a:cubicBezTo>
                  <a:pt x="1804" y="439"/>
                  <a:pt x="1800" y="436"/>
                  <a:pt x="1796" y="436"/>
                </a:cubicBezTo>
                <a:close/>
                <a:moveTo>
                  <a:pt x="1750" y="436"/>
                </a:moveTo>
                <a:cubicBezTo>
                  <a:pt x="1746" y="436"/>
                  <a:pt x="1742" y="439"/>
                  <a:pt x="1742" y="444"/>
                </a:cubicBezTo>
                <a:cubicBezTo>
                  <a:pt x="1742" y="448"/>
                  <a:pt x="1746" y="452"/>
                  <a:pt x="1750" y="452"/>
                </a:cubicBezTo>
                <a:cubicBezTo>
                  <a:pt x="1755" y="452"/>
                  <a:pt x="1758" y="448"/>
                  <a:pt x="1758" y="444"/>
                </a:cubicBezTo>
                <a:cubicBezTo>
                  <a:pt x="1758" y="439"/>
                  <a:pt x="1755" y="436"/>
                  <a:pt x="1750" y="436"/>
                </a:cubicBezTo>
                <a:close/>
                <a:moveTo>
                  <a:pt x="1728" y="231"/>
                </a:moveTo>
                <a:cubicBezTo>
                  <a:pt x="1723" y="231"/>
                  <a:pt x="1720" y="235"/>
                  <a:pt x="1720" y="239"/>
                </a:cubicBezTo>
                <a:cubicBezTo>
                  <a:pt x="1720" y="244"/>
                  <a:pt x="1723" y="247"/>
                  <a:pt x="1728" y="247"/>
                </a:cubicBezTo>
                <a:cubicBezTo>
                  <a:pt x="1732" y="247"/>
                  <a:pt x="1736" y="244"/>
                  <a:pt x="1736" y="239"/>
                </a:cubicBezTo>
                <a:cubicBezTo>
                  <a:pt x="1736" y="235"/>
                  <a:pt x="1732" y="231"/>
                  <a:pt x="1728" y="231"/>
                </a:cubicBezTo>
                <a:close/>
                <a:moveTo>
                  <a:pt x="1750" y="231"/>
                </a:moveTo>
                <a:cubicBezTo>
                  <a:pt x="1746" y="231"/>
                  <a:pt x="1742" y="235"/>
                  <a:pt x="1742" y="239"/>
                </a:cubicBezTo>
                <a:cubicBezTo>
                  <a:pt x="1742" y="244"/>
                  <a:pt x="1746" y="247"/>
                  <a:pt x="1750" y="247"/>
                </a:cubicBezTo>
                <a:cubicBezTo>
                  <a:pt x="1755" y="247"/>
                  <a:pt x="1758" y="244"/>
                  <a:pt x="1758" y="239"/>
                </a:cubicBezTo>
                <a:cubicBezTo>
                  <a:pt x="1758" y="235"/>
                  <a:pt x="1755" y="231"/>
                  <a:pt x="1750" y="231"/>
                </a:cubicBezTo>
                <a:close/>
                <a:moveTo>
                  <a:pt x="1728" y="208"/>
                </a:moveTo>
                <a:cubicBezTo>
                  <a:pt x="1723" y="208"/>
                  <a:pt x="1720" y="212"/>
                  <a:pt x="1720" y="216"/>
                </a:cubicBezTo>
                <a:cubicBezTo>
                  <a:pt x="1720" y="221"/>
                  <a:pt x="1723" y="224"/>
                  <a:pt x="1728" y="224"/>
                </a:cubicBezTo>
                <a:cubicBezTo>
                  <a:pt x="1732" y="224"/>
                  <a:pt x="1736" y="221"/>
                  <a:pt x="1736" y="216"/>
                </a:cubicBezTo>
                <a:cubicBezTo>
                  <a:pt x="1736" y="212"/>
                  <a:pt x="1732" y="208"/>
                  <a:pt x="1728" y="208"/>
                </a:cubicBezTo>
                <a:close/>
                <a:moveTo>
                  <a:pt x="1728" y="547"/>
                </a:moveTo>
                <a:cubicBezTo>
                  <a:pt x="1723" y="547"/>
                  <a:pt x="1720" y="551"/>
                  <a:pt x="1720" y="555"/>
                </a:cubicBezTo>
                <a:cubicBezTo>
                  <a:pt x="1720" y="560"/>
                  <a:pt x="1723" y="563"/>
                  <a:pt x="1728" y="563"/>
                </a:cubicBezTo>
                <a:cubicBezTo>
                  <a:pt x="1732" y="563"/>
                  <a:pt x="1736" y="560"/>
                  <a:pt x="1736" y="555"/>
                </a:cubicBezTo>
                <a:cubicBezTo>
                  <a:pt x="1736" y="551"/>
                  <a:pt x="1732" y="547"/>
                  <a:pt x="1728" y="547"/>
                </a:cubicBezTo>
                <a:close/>
                <a:moveTo>
                  <a:pt x="1728" y="526"/>
                </a:moveTo>
                <a:cubicBezTo>
                  <a:pt x="1723" y="526"/>
                  <a:pt x="1720" y="529"/>
                  <a:pt x="1720" y="534"/>
                </a:cubicBezTo>
                <a:cubicBezTo>
                  <a:pt x="1720" y="538"/>
                  <a:pt x="1723" y="542"/>
                  <a:pt x="1728" y="542"/>
                </a:cubicBezTo>
                <a:cubicBezTo>
                  <a:pt x="1732" y="542"/>
                  <a:pt x="1736" y="538"/>
                  <a:pt x="1736" y="534"/>
                </a:cubicBezTo>
                <a:cubicBezTo>
                  <a:pt x="1736" y="529"/>
                  <a:pt x="1732" y="526"/>
                  <a:pt x="1728" y="526"/>
                </a:cubicBezTo>
                <a:close/>
                <a:moveTo>
                  <a:pt x="1728" y="502"/>
                </a:moveTo>
                <a:cubicBezTo>
                  <a:pt x="1723" y="502"/>
                  <a:pt x="1720" y="506"/>
                  <a:pt x="1720" y="510"/>
                </a:cubicBezTo>
                <a:cubicBezTo>
                  <a:pt x="1720" y="515"/>
                  <a:pt x="1723" y="518"/>
                  <a:pt x="1728" y="518"/>
                </a:cubicBezTo>
                <a:cubicBezTo>
                  <a:pt x="1732" y="518"/>
                  <a:pt x="1736" y="515"/>
                  <a:pt x="1736" y="510"/>
                </a:cubicBezTo>
                <a:cubicBezTo>
                  <a:pt x="1736" y="506"/>
                  <a:pt x="1732" y="502"/>
                  <a:pt x="1728" y="502"/>
                </a:cubicBezTo>
                <a:close/>
                <a:moveTo>
                  <a:pt x="1728" y="480"/>
                </a:moveTo>
                <a:cubicBezTo>
                  <a:pt x="1723" y="480"/>
                  <a:pt x="1720" y="484"/>
                  <a:pt x="1720" y="488"/>
                </a:cubicBezTo>
                <a:cubicBezTo>
                  <a:pt x="1720" y="493"/>
                  <a:pt x="1723" y="496"/>
                  <a:pt x="1728" y="496"/>
                </a:cubicBezTo>
                <a:cubicBezTo>
                  <a:pt x="1732" y="496"/>
                  <a:pt x="1736" y="493"/>
                  <a:pt x="1736" y="488"/>
                </a:cubicBezTo>
                <a:cubicBezTo>
                  <a:pt x="1736" y="484"/>
                  <a:pt x="1732" y="480"/>
                  <a:pt x="1728" y="480"/>
                </a:cubicBezTo>
                <a:close/>
                <a:moveTo>
                  <a:pt x="1728" y="458"/>
                </a:moveTo>
                <a:cubicBezTo>
                  <a:pt x="1723" y="458"/>
                  <a:pt x="1720" y="462"/>
                  <a:pt x="1720" y="466"/>
                </a:cubicBezTo>
                <a:cubicBezTo>
                  <a:pt x="1720" y="471"/>
                  <a:pt x="1723" y="474"/>
                  <a:pt x="1728" y="474"/>
                </a:cubicBezTo>
                <a:cubicBezTo>
                  <a:pt x="1732" y="474"/>
                  <a:pt x="1736" y="471"/>
                  <a:pt x="1736" y="466"/>
                </a:cubicBezTo>
                <a:cubicBezTo>
                  <a:pt x="1736" y="462"/>
                  <a:pt x="1732" y="458"/>
                  <a:pt x="1728" y="458"/>
                </a:cubicBezTo>
                <a:close/>
                <a:moveTo>
                  <a:pt x="1728" y="435"/>
                </a:moveTo>
                <a:cubicBezTo>
                  <a:pt x="1723" y="435"/>
                  <a:pt x="1720" y="439"/>
                  <a:pt x="1720" y="443"/>
                </a:cubicBezTo>
                <a:cubicBezTo>
                  <a:pt x="1720" y="448"/>
                  <a:pt x="1723" y="451"/>
                  <a:pt x="1728" y="451"/>
                </a:cubicBezTo>
                <a:cubicBezTo>
                  <a:pt x="1732" y="451"/>
                  <a:pt x="1736" y="448"/>
                  <a:pt x="1736" y="443"/>
                </a:cubicBezTo>
                <a:cubicBezTo>
                  <a:pt x="1736" y="439"/>
                  <a:pt x="1732" y="435"/>
                  <a:pt x="1728" y="435"/>
                </a:cubicBezTo>
                <a:close/>
                <a:moveTo>
                  <a:pt x="1750" y="208"/>
                </a:moveTo>
                <a:cubicBezTo>
                  <a:pt x="1746" y="208"/>
                  <a:pt x="1742" y="212"/>
                  <a:pt x="1742" y="216"/>
                </a:cubicBezTo>
                <a:cubicBezTo>
                  <a:pt x="1742" y="221"/>
                  <a:pt x="1746" y="224"/>
                  <a:pt x="1750" y="224"/>
                </a:cubicBezTo>
                <a:cubicBezTo>
                  <a:pt x="1755" y="224"/>
                  <a:pt x="1758" y="221"/>
                  <a:pt x="1758" y="216"/>
                </a:cubicBezTo>
                <a:cubicBezTo>
                  <a:pt x="1758" y="212"/>
                  <a:pt x="1755" y="208"/>
                  <a:pt x="1750" y="208"/>
                </a:cubicBezTo>
                <a:close/>
                <a:moveTo>
                  <a:pt x="1819" y="224"/>
                </a:moveTo>
                <a:cubicBezTo>
                  <a:pt x="1823" y="224"/>
                  <a:pt x="1827" y="221"/>
                  <a:pt x="1827" y="216"/>
                </a:cubicBezTo>
                <a:cubicBezTo>
                  <a:pt x="1827" y="212"/>
                  <a:pt x="1823" y="208"/>
                  <a:pt x="1819" y="208"/>
                </a:cubicBezTo>
                <a:cubicBezTo>
                  <a:pt x="1814" y="208"/>
                  <a:pt x="1811" y="212"/>
                  <a:pt x="1811" y="216"/>
                </a:cubicBezTo>
                <a:cubicBezTo>
                  <a:pt x="1811" y="221"/>
                  <a:pt x="1814" y="224"/>
                  <a:pt x="1819" y="224"/>
                </a:cubicBezTo>
                <a:close/>
                <a:moveTo>
                  <a:pt x="1842" y="208"/>
                </a:moveTo>
                <a:cubicBezTo>
                  <a:pt x="1837" y="208"/>
                  <a:pt x="1834" y="212"/>
                  <a:pt x="1834" y="216"/>
                </a:cubicBezTo>
                <a:cubicBezTo>
                  <a:pt x="1834" y="221"/>
                  <a:pt x="1837" y="224"/>
                  <a:pt x="1842" y="224"/>
                </a:cubicBezTo>
                <a:cubicBezTo>
                  <a:pt x="1846" y="224"/>
                  <a:pt x="1850" y="221"/>
                  <a:pt x="1850" y="216"/>
                </a:cubicBezTo>
                <a:cubicBezTo>
                  <a:pt x="1850" y="212"/>
                  <a:pt x="1846" y="208"/>
                  <a:pt x="1842" y="208"/>
                </a:cubicBezTo>
                <a:close/>
                <a:moveTo>
                  <a:pt x="1865" y="224"/>
                </a:moveTo>
                <a:cubicBezTo>
                  <a:pt x="1869" y="224"/>
                  <a:pt x="1873" y="221"/>
                  <a:pt x="1873" y="216"/>
                </a:cubicBezTo>
                <a:cubicBezTo>
                  <a:pt x="1873" y="212"/>
                  <a:pt x="1869" y="208"/>
                  <a:pt x="1865" y="208"/>
                </a:cubicBezTo>
                <a:cubicBezTo>
                  <a:pt x="1860" y="208"/>
                  <a:pt x="1857" y="212"/>
                  <a:pt x="1857" y="216"/>
                </a:cubicBezTo>
                <a:cubicBezTo>
                  <a:pt x="1857" y="221"/>
                  <a:pt x="1860" y="224"/>
                  <a:pt x="1865" y="224"/>
                </a:cubicBezTo>
                <a:close/>
                <a:moveTo>
                  <a:pt x="1887" y="224"/>
                </a:moveTo>
                <a:cubicBezTo>
                  <a:pt x="1892" y="224"/>
                  <a:pt x="1896" y="221"/>
                  <a:pt x="1896" y="216"/>
                </a:cubicBezTo>
                <a:cubicBezTo>
                  <a:pt x="1896" y="212"/>
                  <a:pt x="1892" y="208"/>
                  <a:pt x="1887" y="208"/>
                </a:cubicBezTo>
                <a:cubicBezTo>
                  <a:pt x="1883" y="208"/>
                  <a:pt x="1879" y="212"/>
                  <a:pt x="1879" y="216"/>
                </a:cubicBezTo>
                <a:cubicBezTo>
                  <a:pt x="1879" y="221"/>
                  <a:pt x="1883" y="224"/>
                  <a:pt x="1887" y="224"/>
                </a:cubicBezTo>
                <a:close/>
                <a:moveTo>
                  <a:pt x="1910" y="208"/>
                </a:moveTo>
                <a:cubicBezTo>
                  <a:pt x="1906" y="208"/>
                  <a:pt x="1902" y="212"/>
                  <a:pt x="1902" y="216"/>
                </a:cubicBezTo>
                <a:cubicBezTo>
                  <a:pt x="1902" y="221"/>
                  <a:pt x="1906" y="224"/>
                  <a:pt x="1910" y="224"/>
                </a:cubicBezTo>
                <a:cubicBezTo>
                  <a:pt x="1915" y="224"/>
                  <a:pt x="1918" y="221"/>
                  <a:pt x="1918" y="216"/>
                </a:cubicBezTo>
                <a:cubicBezTo>
                  <a:pt x="1918" y="212"/>
                  <a:pt x="1915" y="208"/>
                  <a:pt x="1910" y="208"/>
                </a:cubicBezTo>
                <a:close/>
                <a:moveTo>
                  <a:pt x="1933" y="224"/>
                </a:moveTo>
                <a:cubicBezTo>
                  <a:pt x="1938" y="224"/>
                  <a:pt x="1941" y="221"/>
                  <a:pt x="1941" y="216"/>
                </a:cubicBezTo>
                <a:cubicBezTo>
                  <a:pt x="1941" y="212"/>
                  <a:pt x="1938" y="208"/>
                  <a:pt x="1933" y="208"/>
                </a:cubicBezTo>
                <a:cubicBezTo>
                  <a:pt x="1929" y="208"/>
                  <a:pt x="1925" y="212"/>
                  <a:pt x="1925" y="216"/>
                </a:cubicBezTo>
                <a:cubicBezTo>
                  <a:pt x="1925" y="221"/>
                  <a:pt x="1929" y="224"/>
                  <a:pt x="1933" y="224"/>
                </a:cubicBezTo>
                <a:close/>
                <a:moveTo>
                  <a:pt x="1773" y="184"/>
                </a:moveTo>
                <a:cubicBezTo>
                  <a:pt x="1768" y="184"/>
                  <a:pt x="1765" y="187"/>
                  <a:pt x="1765" y="192"/>
                </a:cubicBezTo>
                <a:cubicBezTo>
                  <a:pt x="1765" y="196"/>
                  <a:pt x="1768" y="200"/>
                  <a:pt x="1773" y="200"/>
                </a:cubicBezTo>
                <a:cubicBezTo>
                  <a:pt x="1777" y="200"/>
                  <a:pt x="1781" y="196"/>
                  <a:pt x="1781" y="192"/>
                </a:cubicBezTo>
                <a:cubicBezTo>
                  <a:pt x="1781" y="187"/>
                  <a:pt x="1777" y="184"/>
                  <a:pt x="1773" y="184"/>
                </a:cubicBezTo>
                <a:close/>
                <a:moveTo>
                  <a:pt x="1796" y="184"/>
                </a:moveTo>
                <a:cubicBezTo>
                  <a:pt x="1791" y="184"/>
                  <a:pt x="1788" y="187"/>
                  <a:pt x="1788" y="192"/>
                </a:cubicBezTo>
                <a:cubicBezTo>
                  <a:pt x="1788" y="196"/>
                  <a:pt x="1791" y="200"/>
                  <a:pt x="1796" y="200"/>
                </a:cubicBezTo>
                <a:cubicBezTo>
                  <a:pt x="1800" y="200"/>
                  <a:pt x="1804" y="196"/>
                  <a:pt x="1804" y="192"/>
                </a:cubicBezTo>
                <a:cubicBezTo>
                  <a:pt x="1804" y="187"/>
                  <a:pt x="1800" y="184"/>
                  <a:pt x="1796" y="184"/>
                </a:cubicBezTo>
                <a:close/>
                <a:moveTo>
                  <a:pt x="1819" y="200"/>
                </a:moveTo>
                <a:cubicBezTo>
                  <a:pt x="1823" y="200"/>
                  <a:pt x="1827" y="196"/>
                  <a:pt x="1827" y="192"/>
                </a:cubicBezTo>
                <a:cubicBezTo>
                  <a:pt x="1827" y="187"/>
                  <a:pt x="1823" y="184"/>
                  <a:pt x="1819" y="184"/>
                </a:cubicBezTo>
                <a:cubicBezTo>
                  <a:pt x="1814" y="184"/>
                  <a:pt x="1811" y="187"/>
                  <a:pt x="1811" y="192"/>
                </a:cubicBezTo>
                <a:cubicBezTo>
                  <a:pt x="1811" y="196"/>
                  <a:pt x="1814" y="200"/>
                  <a:pt x="1819" y="200"/>
                </a:cubicBezTo>
                <a:close/>
                <a:moveTo>
                  <a:pt x="1842" y="184"/>
                </a:moveTo>
                <a:cubicBezTo>
                  <a:pt x="1837" y="184"/>
                  <a:pt x="1834" y="187"/>
                  <a:pt x="1834" y="192"/>
                </a:cubicBezTo>
                <a:cubicBezTo>
                  <a:pt x="1834" y="196"/>
                  <a:pt x="1837" y="200"/>
                  <a:pt x="1842" y="200"/>
                </a:cubicBezTo>
                <a:cubicBezTo>
                  <a:pt x="1846" y="200"/>
                  <a:pt x="1850" y="196"/>
                  <a:pt x="1850" y="192"/>
                </a:cubicBezTo>
                <a:cubicBezTo>
                  <a:pt x="1850" y="187"/>
                  <a:pt x="1846" y="184"/>
                  <a:pt x="1842" y="184"/>
                </a:cubicBezTo>
                <a:close/>
                <a:moveTo>
                  <a:pt x="1865" y="200"/>
                </a:moveTo>
                <a:cubicBezTo>
                  <a:pt x="1869" y="200"/>
                  <a:pt x="1873" y="196"/>
                  <a:pt x="1873" y="192"/>
                </a:cubicBezTo>
                <a:cubicBezTo>
                  <a:pt x="1873" y="187"/>
                  <a:pt x="1869" y="184"/>
                  <a:pt x="1865" y="184"/>
                </a:cubicBezTo>
                <a:cubicBezTo>
                  <a:pt x="1860" y="184"/>
                  <a:pt x="1857" y="187"/>
                  <a:pt x="1857" y="192"/>
                </a:cubicBezTo>
                <a:cubicBezTo>
                  <a:pt x="1857" y="196"/>
                  <a:pt x="1860" y="200"/>
                  <a:pt x="1865" y="200"/>
                </a:cubicBezTo>
                <a:close/>
                <a:moveTo>
                  <a:pt x="1887" y="200"/>
                </a:moveTo>
                <a:cubicBezTo>
                  <a:pt x="1892" y="200"/>
                  <a:pt x="1896" y="196"/>
                  <a:pt x="1896" y="192"/>
                </a:cubicBezTo>
                <a:cubicBezTo>
                  <a:pt x="1896" y="187"/>
                  <a:pt x="1892" y="184"/>
                  <a:pt x="1887" y="184"/>
                </a:cubicBezTo>
                <a:cubicBezTo>
                  <a:pt x="1883" y="184"/>
                  <a:pt x="1879" y="187"/>
                  <a:pt x="1879" y="192"/>
                </a:cubicBezTo>
                <a:cubicBezTo>
                  <a:pt x="1879" y="196"/>
                  <a:pt x="1883" y="200"/>
                  <a:pt x="1887" y="200"/>
                </a:cubicBezTo>
                <a:close/>
                <a:moveTo>
                  <a:pt x="1910" y="184"/>
                </a:moveTo>
                <a:cubicBezTo>
                  <a:pt x="1906" y="184"/>
                  <a:pt x="1902" y="187"/>
                  <a:pt x="1902" y="192"/>
                </a:cubicBezTo>
                <a:cubicBezTo>
                  <a:pt x="1902" y="196"/>
                  <a:pt x="1906" y="200"/>
                  <a:pt x="1910" y="200"/>
                </a:cubicBezTo>
                <a:cubicBezTo>
                  <a:pt x="1915" y="200"/>
                  <a:pt x="1918" y="196"/>
                  <a:pt x="1918" y="192"/>
                </a:cubicBezTo>
                <a:cubicBezTo>
                  <a:pt x="1918" y="187"/>
                  <a:pt x="1915" y="184"/>
                  <a:pt x="1910" y="184"/>
                </a:cubicBezTo>
                <a:close/>
                <a:moveTo>
                  <a:pt x="1933" y="200"/>
                </a:moveTo>
                <a:cubicBezTo>
                  <a:pt x="1938" y="200"/>
                  <a:pt x="1941" y="196"/>
                  <a:pt x="1941" y="192"/>
                </a:cubicBezTo>
                <a:cubicBezTo>
                  <a:pt x="1941" y="187"/>
                  <a:pt x="1938" y="184"/>
                  <a:pt x="1933" y="184"/>
                </a:cubicBezTo>
                <a:cubicBezTo>
                  <a:pt x="1929" y="184"/>
                  <a:pt x="1925" y="187"/>
                  <a:pt x="1925" y="192"/>
                </a:cubicBezTo>
                <a:cubicBezTo>
                  <a:pt x="1925" y="196"/>
                  <a:pt x="1929" y="200"/>
                  <a:pt x="1933" y="200"/>
                </a:cubicBezTo>
                <a:close/>
                <a:moveTo>
                  <a:pt x="1773" y="161"/>
                </a:moveTo>
                <a:cubicBezTo>
                  <a:pt x="1768" y="161"/>
                  <a:pt x="1765" y="164"/>
                  <a:pt x="1765" y="169"/>
                </a:cubicBezTo>
                <a:cubicBezTo>
                  <a:pt x="1765" y="173"/>
                  <a:pt x="1768" y="177"/>
                  <a:pt x="1773" y="177"/>
                </a:cubicBezTo>
                <a:cubicBezTo>
                  <a:pt x="1777" y="177"/>
                  <a:pt x="1781" y="173"/>
                  <a:pt x="1781" y="169"/>
                </a:cubicBezTo>
                <a:cubicBezTo>
                  <a:pt x="1781" y="164"/>
                  <a:pt x="1777" y="161"/>
                  <a:pt x="1773" y="161"/>
                </a:cubicBezTo>
                <a:close/>
                <a:moveTo>
                  <a:pt x="1796" y="161"/>
                </a:moveTo>
                <a:cubicBezTo>
                  <a:pt x="1791" y="161"/>
                  <a:pt x="1788" y="164"/>
                  <a:pt x="1788" y="169"/>
                </a:cubicBezTo>
                <a:cubicBezTo>
                  <a:pt x="1788" y="173"/>
                  <a:pt x="1791" y="177"/>
                  <a:pt x="1796" y="177"/>
                </a:cubicBezTo>
                <a:cubicBezTo>
                  <a:pt x="1800" y="177"/>
                  <a:pt x="1804" y="173"/>
                  <a:pt x="1804" y="169"/>
                </a:cubicBezTo>
                <a:cubicBezTo>
                  <a:pt x="1804" y="164"/>
                  <a:pt x="1800" y="161"/>
                  <a:pt x="1796" y="161"/>
                </a:cubicBezTo>
                <a:close/>
                <a:moveTo>
                  <a:pt x="1728" y="184"/>
                </a:moveTo>
                <a:cubicBezTo>
                  <a:pt x="1723" y="184"/>
                  <a:pt x="1720" y="187"/>
                  <a:pt x="1720" y="192"/>
                </a:cubicBezTo>
                <a:cubicBezTo>
                  <a:pt x="1720" y="196"/>
                  <a:pt x="1723" y="200"/>
                  <a:pt x="1728" y="200"/>
                </a:cubicBezTo>
                <a:cubicBezTo>
                  <a:pt x="1732" y="200"/>
                  <a:pt x="1736" y="196"/>
                  <a:pt x="1736" y="192"/>
                </a:cubicBezTo>
                <a:cubicBezTo>
                  <a:pt x="1736" y="187"/>
                  <a:pt x="1732" y="184"/>
                  <a:pt x="1728" y="184"/>
                </a:cubicBezTo>
                <a:close/>
                <a:moveTo>
                  <a:pt x="1750" y="184"/>
                </a:moveTo>
                <a:cubicBezTo>
                  <a:pt x="1746" y="184"/>
                  <a:pt x="1742" y="187"/>
                  <a:pt x="1742" y="192"/>
                </a:cubicBezTo>
                <a:cubicBezTo>
                  <a:pt x="1742" y="196"/>
                  <a:pt x="1746" y="200"/>
                  <a:pt x="1750" y="200"/>
                </a:cubicBezTo>
                <a:cubicBezTo>
                  <a:pt x="1755" y="200"/>
                  <a:pt x="1758" y="196"/>
                  <a:pt x="1758" y="192"/>
                </a:cubicBezTo>
                <a:cubicBezTo>
                  <a:pt x="1758" y="187"/>
                  <a:pt x="1755" y="184"/>
                  <a:pt x="1750" y="184"/>
                </a:cubicBezTo>
                <a:close/>
                <a:moveTo>
                  <a:pt x="1728" y="161"/>
                </a:moveTo>
                <a:cubicBezTo>
                  <a:pt x="1723" y="161"/>
                  <a:pt x="1720" y="164"/>
                  <a:pt x="1720" y="169"/>
                </a:cubicBezTo>
                <a:cubicBezTo>
                  <a:pt x="1720" y="173"/>
                  <a:pt x="1723" y="177"/>
                  <a:pt x="1728" y="177"/>
                </a:cubicBezTo>
                <a:cubicBezTo>
                  <a:pt x="1732" y="177"/>
                  <a:pt x="1736" y="173"/>
                  <a:pt x="1736" y="169"/>
                </a:cubicBezTo>
                <a:cubicBezTo>
                  <a:pt x="1736" y="164"/>
                  <a:pt x="1732" y="161"/>
                  <a:pt x="1728" y="161"/>
                </a:cubicBezTo>
                <a:close/>
                <a:moveTo>
                  <a:pt x="1750" y="161"/>
                </a:moveTo>
                <a:cubicBezTo>
                  <a:pt x="1746" y="161"/>
                  <a:pt x="1742" y="164"/>
                  <a:pt x="1742" y="169"/>
                </a:cubicBezTo>
                <a:cubicBezTo>
                  <a:pt x="1742" y="173"/>
                  <a:pt x="1746" y="177"/>
                  <a:pt x="1750" y="177"/>
                </a:cubicBezTo>
                <a:cubicBezTo>
                  <a:pt x="1755" y="177"/>
                  <a:pt x="1758" y="173"/>
                  <a:pt x="1758" y="169"/>
                </a:cubicBezTo>
                <a:cubicBezTo>
                  <a:pt x="1758" y="164"/>
                  <a:pt x="1755" y="161"/>
                  <a:pt x="1750" y="161"/>
                </a:cubicBezTo>
                <a:close/>
                <a:moveTo>
                  <a:pt x="1819" y="177"/>
                </a:moveTo>
                <a:cubicBezTo>
                  <a:pt x="1823" y="177"/>
                  <a:pt x="1827" y="173"/>
                  <a:pt x="1827" y="169"/>
                </a:cubicBezTo>
                <a:cubicBezTo>
                  <a:pt x="1827" y="164"/>
                  <a:pt x="1823" y="161"/>
                  <a:pt x="1819" y="161"/>
                </a:cubicBezTo>
                <a:cubicBezTo>
                  <a:pt x="1814" y="161"/>
                  <a:pt x="1811" y="164"/>
                  <a:pt x="1811" y="169"/>
                </a:cubicBezTo>
                <a:cubicBezTo>
                  <a:pt x="1811" y="173"/>
                  <a:pt x="1814" y="177"/>
                  <a:pt x="1819" y="177"/>
                </a:cubicBezTo>
                <a:close/>
                <a:moveTo>
                  <a:pt x="1842" y="161"/>
                </a:moveTo>
                <a:cubicBezTo>
                  <a:pt x="1837" y="161"/>
                  <a:pt x="1834" y="164"/>
                  <a:pt x="1834" y="169"/>
                </a:cubicBezTo>
                <a:cubicBezTo>
                  <a:pt x="1834" y="173"/>
                  <a:pt x="1837" y="177"/>
                  <a:pt x="1842" y="177"/>
                </a:cubicBezTo>
                <a:cubicBezTo>
                  <a:pt x="1846" y="177"/>
                  <a:pt x="1850" y="173"/>
                  <a:pt x="1850" y="169"/>
                </a:cubicBezTo>
                <a:cubicBezTo>
                  <a:pt x="1850" y="164"/>
                  <a:pt x="1846" y="161"/>
                  <a:pt x="1842" y="161"/>
                </a:cubicBezTo>
                <a:close/>
                <a:moveTo>
                  <a:pt x="1865" y="177"/>
                </a:moveTo>
                <a:cubicBezTo>
                  <a:pt x="1869" y="177"/>
                  <a:pt x="1873" y="173"/>
                  <a:pt x="1873" y="169"/>
                </a:cubicBezTo>
                <a:cubicBezTo>
                  <a:pt x="1873" y="164"/>
                  <a:pt x="1869" y="161"/>
                  <a:pt x="1865" y="161"/>
                </a:cubicBezTo>
                <a:cubicBezTo>
                  <a:pt x="1860" y="161"/>
                  <a:pt x="1857" y="164"/>
                  <a:pt x="1857" y="169"/>
                </a:cubicBezTo>
                <a:cubicBezTo>
                  <a:pt x="1857" y="173"/>
                  <a:pt x="1860" y="177"/>
                  <a:pt x="1865" y="177"/>
                </a:cubicBezTo>
                <a:close/>
                <a:moveTo>
                  <a:pt x="1887" y="177"/>
                </a:moveTo>
                <a:cubicBezTo>
                  <a:pt x="1892" y="177"/>
                  <a:pt x="1896" y="173"/>
                  <a:pt x="1896" y="169"/>
                </a:cubicBezTo>
                <a:cubicBezTo>
                  <a:pt x="1896" y="164"/>
                  <a:pt x="1892" y="161"/>
                  <a:pt x="1887" y="161"/>
                </a:cubicBezTo>
                <a:cubicBezTo>
                  <a:pt x="1883" y="161"/>
                  <a:pt x="1879" y="164"/>
                  <a:pt x="1879" y="169"/>
                </a:cubicBezTo>
                <a:cubicBezTo>
                  <a:pt x="1879" y="173"/>
                  <a:pt x="1883" y="177"/>
                  <a:pt x="1887" y="177"/>
                </a:cubicBezTo>
                <a:close/>
                <a:moveTo>
                  <a:pt x="1910" y="161"/>
                </a:moveTo>
                <a:cubicBezTo>
                  <a:pt x="1906" y="161"/>
                  <a:pt x="1902" y="164"/>
                  <a:pt x="1902" y="169"/>
                </a:cubicBezTo>
                <a:cubicBezTo>
                  <a:pt x="1902" y="173"/>
                  <a:pt x="1906" y="177"/>
                  <a:pt x="1910" y="177"/>
                </a:cubicBezTo>
                <a:cubicBezTo>
                  <a:pt x="1915" y="177"/>
                  <a:pt x="1918" y="173"/>
                  <a:pt x="1918" y="169"/>
                </a:cubicBezTo>
                <a:cubicBezTo>
                  <a:pt x="1918" y="164"/>
                  <a:pt x="1915" y="161"/>
                  <a:pt x="1910" y="161"/>
                </a:cubicBezTo>
                <a:close/>
                <a:moveTo>
                  <a:pt x="1933" y="177"/>
                </a:moveTo>
                <a:cubicBezTo>
                  <a:pt x="1938" y="177"/>
                  <a:pt x="1941" y="173"/>
                  <a:pt x="1941" y="169"/>
                </a:cubicBezTo>
                <a:cubicBezTo>
                  <a:pt x="1941" y="164"/>
                  <a:pt x="1938" y="161"/>
                  <a:pt x="1933" y="161"/>
                </a:cubicBezTo>
                <a:cubicBezTo>
                  <a:pt x="1929" y="161"/>
                  <a:pt x="1925" y="164"/>
                  <a:pt x="1925" y="169"/>
                </a:cubicBezTo>
                <a:cubicBezTo>
                  <a:pt x="1925" y="173"/>
                  <a:pt x="1929" y="177"/>
                  <a:pt x="1933" y="177"/>
                </a:cubicBezTo>
                <a:close/>
                <a:moveTo>
                  <a:pt x="1773" y="138"/>
                </a:moveTo>
                <a:cubicBezTo>
                  <a:pt x="1768" y="138"/>
                  <a:pt x="1765" y="141"/>
                  <a:pt x="1765" y="146"/>
                </a:cubicBezTo>
                <a:cubicBezTo>
                  <a:pt x="1765" y="150"/>
                  <a:pt x="1768" y="154"/>
                  <a:pt x="1773" y="154"/>
                </a:cubicBezTo>
                <a:cubicBezTo>
                  <a:pt x="1777" y="154"/>
                  <a:pt x="1781" y="150"/>
                  <a:pt x="1781" y="146"/>
                </a:cubicBezTo>
                <a:cubicBezTo>
                  <a:pt x="1781" y="141"/>
                  <a:pt x="1777" y="138"/>
                  <a:pt x="1773" y="138"/>
                </a:cubicBezTo>
                <a:close/>
                <a:moveTo>
                  <a:pt x="1796" y="138"/>
                </a:moveTo>
                <a:cubicBezTo>
                  <a:pt x="1791" y="138"/>
                  <a:pt x="1788" y="141"/>
                  <a:pt x="1788" y="146"/>
                </a:cubicBezTo>
                <a:cubicBezTo>
                  <a:pt x="1788" y="150"/>
                  <a:pt x="1791" y="154"/>
                  <a:pt x="1796" y="154"/>
                </a:cubicBezTo>
                <a:cubicBezTo>
                  <a:pt x="1800" y="154"/>
                  <a:pt x="1804" y="150"/>
                  <a:pt x="1804" y="146"/>
                </a:cubicBezTo>
                <a:cubicBezTo>
                  <a:pt x="1804" y="141"/>
                  <a:pt x="1800" y="138"/>
                  <a:pt x="1796" y="138"/>
                </a:cubicBezTo>
                <a:close/>
                <a:moveTo>
                  <a:pt x="1728" y="138"/>
                </a:moveTo>
                <a:cubicBezTo>
                  <a:pt x="1723" y="138"/>
                  <a:pt x="1720" y="141"/>
                  <a:pt x="1720" y="146"/>
                </a:cubicBezTo>
                <a:cubicBezTo>
                  <a:pt x="1720" y="150"/>
                  <a:pt x="1723" y="154"/>
                  <a:pt x="1728" y="154"/>
                </a:cubicBezTo>
                <a:cubicBezTo>
                  <a:pt x="1732" y="154"/>
                  <a:pt x="1736" y="150"/>
                  <a:pt x="1736" y="146"/>
                </a:cubicBezTo>
                <a:cubicBezTo>
                  <a:pt x="1736" y="141"/>
                  <a:pt x="1732" y="138"/>
                  <a:pt x="1728" y="138"/>
                </a:cubicBezTo>
                <a:close/>
                <a:moveTo>
                  <a:pt x="1680" y="154"/>
                </a:moveTo>
                <a:cubicBezTo>
                  <a:pt x="1685" y="154"/>
                  <a:pt x="1688" y="150"/>
                  <a:pt x="1688" y="146"/>
                </a:cubicBezTo>
                <a:cubicBezTo>
                  <a:pt x="1688" y="141"/>
                  <a:pt x="1685" y="138"/>
                  <a:pt x="1680" y="138"/>
                </a:cubicBezTo>
                <a:cubicBezTo>
                  <a:pt x="1676" y="138"/>
                  <a:pt x="1672" y="141"/>
                  <a:pt x="1672" y="146"/>
                </a:cubicBezTo>
                <a:cubicBezTo>
                  <a:pt x="1672" y="150"/>
                  <a:pt x="1676" y="154"/>
                  <a:pt x="1680" y="154"/>
                </a:cubicBezTo>
                <a:close/>
                <a:moveTo>
                  <a:pt x="1705" y="231"/>
                </a:moveTo>
                <a:cubicBezTo>
                  <a:pt x="1700" y="231"/>
                  <a:pt x="1697" y="235"/>
                  <a:pt x="1697" y="239"/>
                </a:cubicBezTo>
                <a:cubicBezTo>
                  <a:pt x="1697" y="244"/>
                  <a:pt x="1700" y="247"/>
                  <a:pt x="1705" y="247"/>
                </a:cubicBezTo>
                <a:cubicBezTo>
                  <a:pt x="1709" y="247"/>
                  <a:pt x="1713" y="244"/>
                  <a:pt x="1713" y="239"/>
                </a:cubicBezTo>
                <a:cubicBezTo>
                  <a:pt x="1713" y="235"/>
                  <a:pt x="1709" y="231"/>
                  <a:pt x="1705" y="231"/>
                </a:cubicBezTo>
                <a:close/>
                <a:moveTo>
                  <a:pt x="1705" y="208"/>
                </a:moveTo>
                <a:cubicBezTo>
                  <a:pt x="1700" y="208"/>
                  <a:pt x="1697" y="212"/>
                  <a:pt x="1697" y="216"/>
                </a:cubicBezTo>
                <a:cubicBezTo>
                  <a:pt x="1697" y="221"/>
                  <a:pt x="1700" y="224"/>
                  <a:pt x="1705" y="224"/>
                </a:cubicBezTo>
                <a:cubicBezTo>
                  <a:pt x="1709" y="224"/>
                  <a:pt x="1713" y="221"/>
                  <a:pt x="1713" y="216"/>
                </a:cubicBezTo>
                <a:cubicBezTo>
                  <a:pt x="1713" y="212"/>
                  <a:pt x="1709" y="208"/>
                  <a:pt x="1705" y="208"/>
                </a:cubicBezTo>
                <a:close/>
                <a:moveTo>
                  <a:pt x="1705" y="184"/>
                </a:moveTo>
                <a:cubicBezTo>
                  <a:pt x="1700" y="184"/>
                  <a:pt x="1697" y="187"/>
                  <a:pt x="1697" y="192"/>
                </a:cubicBezTo>
                <a:cubicBezTo>
                  <a:pt x="1697" y="196"/>
                  <a:pt x="1700" y="200"/>
                  <a:pt x="1705" y="200"/>
                </a:cubicBezTo>
                <a:cubicBezTo>
                  <a:pt x="1709" y="200"/>
                  <a:pt x="1713" y="196"/>
                  <a:pt x="1713" y="192"/>
                </a:cubicBezTo>
                <a:cubicBezTo>
                  <a:pt x="1713" y="187"/>
                  <a:pt x="1709" y="184"/>
                  <a:pt x="1705" y="184"/>
                </a:cubicBezTo>
                <a:close/>
                <a:moveTo>
                  <a:pt x="1680" y="200"/>
                </a:moveTo>
                <a:cubicBezTo>
                  <a:pt x="1685" y="200"/>
                  <a:pt x="1688" y="196"/>
                  <a:pt x="1688" y="192"/>
                </a:cubicBezTo>
                <a:cubicBezTo>
                  <a:pt x="1688" y="187"/>
                  <a:pt x="1685" y="184"/>
                  <a:pt x="1680" y="184"/>
                </a:cubicBezTo>
                <a:cubicBezTo>
                  <a:pt x="1676" y="184"/>
                  <a:pt x="1672" y="187"/>
                  <a:pt x="1672" y="192"/>
                </a:cubicBezTo>
                <a:cubicBezTo>
                  <a:pt x="1672" y="196"/>
                  <a:pt x="1676" y="200"/>
                  <a:pt x="1680" y="200"/>
                </a:cubicBezTo>
                <a:close/>
                <a:moveTo>
                  <a:pt x="1705" y="161"/>
                </a:moveTo>
                <a:cubicBezTo>
                  <a:pt x="1700" y="161"/>
                  <a:pt x="1697" y="164"/>
                  <a:pt x="1697" y="169"/>
                </a:cubicBezTo>
                <a:cubicBezTo>
                  <a:pt x="1697" y="173"/>
                  <a:pt x="1700" y="177"/>
                  <a:pt x="1705" y="177"/>
                </a:cubicBezTo>
                <a:cubicBezTo>
                  <a:pt x="1709" y="177"/>
                  <a:pt x="1713" y="173"/>
                  <a:pt x="1713" y="169"/>
                </a:cubicBezTo>
                <a:cubicBezTo>
                  <a:pt x="1713" y="164"/>
                  <a:pt x="1709" y="161"/>
                  <a:pt x="1705" y="161"/>
                </a:cubicBezTo>
                <a:close/>
                <a:moveTo>
                  <a:pt x="1635" y="200"/>
                </a:moveTo>
                <a:cubicBezTo>
                  <a:pt x="1640" y="200"/>
                  <a:pt x="1643" y="196"/>
                  <a:pt x="1643" y="192"/>
                </a:cubicBezTo>
                <a:cubicBezTo>
                  <a:pt x="1643" y="187"/>
                  <a:pt x="1640" y="184"/>
                  <a:pt x="1635" y="184"/>
                </a:cubicBezTo>
                <a:cubicBezTo>
                  <a:pt x="1631" y="184"/>
                  <a:pt x="1627" y="187"/>
                  <a:pt x="1627" y="192"/>
                </a:cubicBezTo>
                <a:cubicBezTo>
                  <a:pt x="1627" y="196"/>
                  <a:pt x="1631" y="200"/>
                  <a:pt x="1635" y="200"/>
                </a:cubicBezTo>
                <a:close/>
                <a:moveTo>
                  <a:pt x="1658" y="200"/>
                </a:moveTo>
                <a:cubicBezTo>
                  <a:pt x="1662" y="200"/>
                  <a:pt x="1666" y="196"/>
                  <a:pt x="1666" y="192"/>
                </a:cubicBezTo>
                <a:cubicBezTo>
                  <a:pt x="1666" y="187"/>
                  <a:pt x="1662" y="184"/>
                  <a:pt x="1658" y="184"/>
                </a:cubicBezTo>
                <a:cubicBezTo>
                  <a:pt x="1653" y="184"/>
                  <a:pt x="1650" y="187"/>
                  <a:pt x="1650" y="192"/>
                </a:cubicBezTo>
                <a:cubicBezTo>
                  <a:pt x="1650" y="196"/>
                  <a:pt x="1653" y="200"/>
                  <a:pt x="1658" y="200"/>
                </a:cubicBezTo>
                <a:close/>
                <a:moveTo>
                  <a:pt x="1635" y="177"/>
                </a:moveTo>
                <a:cubicBezTo>
                  <a:pt x="1640" y="177"/>
                  <a:pt x="1643" y="173"/>
                  <a:pt x="1643" y="169"/>
                </a:cubicBezTo>
                <a:cubicBezTo>
                  <a:pt x="1643" y="164"/>
                  <a:pt x="1640" y="161"/>
                  <a:pt x="1635" y="161"/>
                </a:cubicBezTo>
                <a:cubicBezTo>
                  <a:pt x="1631" y="161"/>
                  <a:pt x="1627" y="164"/>
                  <a:pt x="1627" y="169"/>
                </a:cubicBezTo>
                <a:cubicBezTo>
                  <a:pt x="1627" y="173"/>
                  <a:pt x="1631" y="177"/>
                  <a:pt x="1635" y="177"/>
                </a:cubicBezTo>
                <a:close/>
                <a:moveTo>
                  <a:pt x="1658" y="177"/>
                </a:moveTo>
                <a:cubicBezTo>
                  <a:pt x="1662" y="177"/>
                  <a:pt x="1666" y="173"/>
                  <a:pt x="1666" y="169"/>
                </a:cubicBezTo>
                <a:cubicBezTo>
                  <a:pt x="1666" y="164"/>
                  <a:pt x="1662" y="161"/>
                  <a:pt x="1658" y="161"/>
                </a:cubicBezTo>
                <a:cubicBezTo>
                  <a:pt x="1653" y="161"/>
                  <a:pt x="1650" y="164"/>
                  <a:pt x="1650" y="169"/>
                </a:cubicBezTo>
                <a:cubicBezTo>
                  <a:pt x="1650" y="173"/>
                  <a:pt x="1653" y="177"/>
                  <a:pt x="1658" y="177"/>
                </a:cubicBezTo>
                <a:close/>
                <a:moveTo>
                  <a:pt x="1590" y="184"/>
                </a:moveTo>
                <a:cubicBezTo>
                  <a:pt x="1585" y="184"/>
                  <a:pt x="1582" y="187"/>
                  <a:pt x="1582" y="192"/>
                </a:cubicBezTo>
                <a:cubicBezTo>
                  <a:pt x="1582" y="196"/>
                  <a:pt x="1585" y="200"/>
                  <a:pt x="1590" y="200"/>
                </a:cubicBezTo>
                <a:cubicBezTo>
                  <a:pt x="1594" y="200"/>
                  <a:pt x="1598" y="196"/>
                  <a:pt x="1598" y="192"/>
                </a:cubicBezTo>
                <a:cubicBezTo>
                  <a:pt x="1598" y="187"/>
                  <a:pt x="1594" y="184"/>
                  <a:pt x="1590" y="184"/>
                </a:cubicBezTo>
                <a:close/>
                <a:moveTo>
                  <a:pt x="1612" y="184"/>
                </a:moveTo>
                <a:cubicBezTo>
                  <a:pt x="1608" y="184"/>
                  <a:pt x="1604" y="187"/>
                  <a:pt x="1604" y="192"/>
                </a:cubicBezTo>
                <a:cubicBezTo>
                  <a:pt x="1604" y="196"/>
                  <a:pt x="1608" y="200"/>
                  <a:pt x="1612" y="200"/>
                </a:cubicBezTo>
                <a:cubicBezTo>
                  <a:pt x="1617" y="200"/>
                  <a:pt x="1620" y="196"/>
                  <a:pt x="1620" y="192"/>
                </a:cubicBezTo>
                <a:cubicBezTo>
                  <a:pt x="1620" y="187"/>
                  <a:pt x="1617" y="184"/>
                  <a:pt x="1612" y="184"/>
                </a:cubicBezTo>
                <a:close/>
                <a:moveTo>
                  <a:pt x="1590" y="161"/>
                </a:moveTo>
                <a:cubicBezTo>
                  <a:pt x="1585" y="161"/>
                  <a:pt x="1582" y="164"/>
                  <a:pt x="1582" y="169"/>
                </a:cubicBezTo>
                <a:cubicBezTo>
                  <a:pt x="1582" y="173"/>
                  <a:pt x="1585" y="177"/>
                  <a:pt x="1590" y="177"/>
                </a:cubicBezTo>
                <a:cubicBezTo>
                  <a:pt x="1594" y="177"/>
                  <a:pt x="1598" y="173"/>
                  <a:pt x="1598" y="169"/>
                </a:cubicBezTo>
                <a:cubicBezTo>
                  <a:pt x="1598" y="164"/>
                  <a:pt x="1594" y="161"/>
                  <a:pt x="1590" y="161"/>
                </a:cubicBezTo>
                <a:close/>
                <a:moveTo>
                  <a:pt x="1612" y="161"/>
                </a:moveTo>
                <a:cubicBezTo>
                  <a:pt x="1608" y="161"/>
                  <a:pt x="1604" y="164"/>
                  <a:pt x="1604" y="169"/>
                </a:cubicBezTo>
                <a:cubicBezTo>
                  <a:pt x="1604" y="173"/>
                  <a:pt x="1608" y="177"/>
                  <a:pt x="1612" y="177"/>
                </a:cubicBezTo>
                <a:cubicBezTo>
                  <a:pt x="1617" y="177"/>
                  <a:pt x="1620" y="173"/>
                  <a:pt x="1620" y="169"/>
                </a:cubicBezTo>
                <a:cubicBezTo>
                  <a:pt x="1620" y="164"/>
                  <a:pt x="1617" y="161"/>
                  <a:pt x="1612" y="161"/>
                </a:cubicBezTo>
                <a:close/>
                <a:moveTo>
                  <a:pt x="1567" y="184"/>
                </a:moveTo>
                <a:cubicBezTo>
                  <a:pt x="1562" y="184"/>
                  <a:pt x="1559" y="187"/>
                  <a:pt x="1559" y="192"/>
                </a:cubicBezTo>
                <a:cubicBezTo>
                  <a:pt x="1559" y="196"/>
                  <a:pt x="1562" y="200"/>
                  <a:pt x="1567" y="200"/>
                </a:cubicBezTo>
                <a:cubicBezTo>
                  <a:pt x="1571" y="200"/>
                  <a:pt x="1575" y="196"/>
                  <a:pt x="1575" y="192"/>
                </a:cubicBezTo>
                <a:cubicBezTo>
                  <a:pt x="1575" y="187"/>
                  <a:pt x="1571" y="184"/>
                  <a:pt x="1567" y="184"/>
                </a:cubicBezTo>
                <a:close/>
                <a:moveTo>
                  <a:pt x="1567" y="161"/>
                </a:moveTo>
                <a:cubicBezTo>
                  <a:pt x="1562" y="161"/>
                  <a:pt x="1559" y="164"/>
                  <a:pt x="1559" y="169"/>
                </a:cubicBezTo>
                <a:cubicBezTo>
                  <a:pt x="1559" y="173"/>
                  <a:pt x="1562" y="177"/>
                  <a:pt x="1567" y="177"/>
                </a:cubicBezTo>
                <a:cubicBezTo>
                  <a:pt x="1571" y="177"/>
                  <a:pt x="1575" y="173"/>
                  <a:pt x="1575" y="169"/>
                </a:cubicBezTo>
                <a:cubicBezTo>
                  <a:pt x="1575" y="164"/>
                  <a:pt x="1571" y="161"/>
                  <a:pt x="1567" y="161"/>
                </a:cubicBezTo>
                <a:close/>
                <a:moveTo>
                  <a:pt x="1635" y="154"/>
                </a:moveTo>
                <a:cubicBezTo>
                  <a:pt x="1640" y="154"/>
                  <a:pt x="1643" y="150"/>
                  <a:pt x="1643" y="146"/>
                </a:cubicBezTo>
                <a:cubicBezTo>
                  <a:pt x="1643" y="141"/>
                  <a:pt x="1640" y="138"/>
                  <a:pt x="1635" y="138"/>
                </a:cubicBezTo>
                <a:cubicBezTo>
                  <a:pt x="1631" y="138"/>
                  <a:pt x="1627" y="141"/>
                  <a:pt x="1627" y="146"/>
                </a:cubicBezTo>
                <a:cubicBezTo>
                  <a:pt x="1627" y="150"/>
                  <a:pt x="1631" y="154"/>
                  <a:pt x="1635" y="154"/>
                </a:cubicBezTo>
                <a:close/>
                <a:moveTo>
                  <a:pt x="1658" y="154"/>
                </a:moveTo>
                <a:cubicBezTo>
                  <a:pt x="1662" y="154"/>
                  <a:pt x="1666" y="150"/>
                  <a:pt x="1666" y="146"/>
                </a:cubicBezTo>
                <a:cubicBezTo>
                  <a:pt x="1666" y="141"/>
                  <a:pt x="1662" y="138"/>
                  <a:pt x="1658" y="138"/>
                </a:cubicBezTo>
                <a:cubicBezTo>
                  <a:pt x="1653" y="138"/>
                  <a:pt x="1650" y="141"/>
                  <a:pt x="1650" y="146"/>
                </a:cubicBezTo>
                <a:cubicBezTo>
                  <a:pt x="1650" y="150"/>
                  <a:pt x="1653" y="154"/>
                  <a:pt x="1658" y="154"/>
                </a:cubicBezTo>
                <a:close/>
                <a:moveTo>
                  <a:pt x="1590" y="138"/>
                </a:moveTo>
                <a:cubicBezTo>
                  <a:pt x="1585" y="138"/>
                  <a:pt x="1582" y="141"/>
                  <a:pt x="1582" y="146"/>
                </a:cubicBezTo>
                <a:cubicBezTo>
                  <a:pt x="1582" y="150"/>
                  <a:pt x="1585" y="154"/>
                  <a:pt x="1590" y="154"/>
                </a:cubicBezTo>
                <a:cubicBezTo>
                  <a:pt x="1594" y="154"/>
                  <a:pt x="1598" y="150"/>
                  <a:pt x="1598" y="146"/>
                </a:cubicBezTo>
                <a:cubicBezTo>
                  <a:pt x="1598" y="141"/>
                  <a:pt x="1594" y="138"/>
                  <a:pt x="1590" y="138"/>
                </a:cubicBezTo>
                <a:close/>
                <a:moveTo>
                  <a:pt x="1612" y="138"/>
                </a:moveTo>
                <a:cubicBezTo>
                  <a:pt x="1608" y="138"/>
                  <a:pt x="1604" y="141"/>
                  <a:pt x="1604" y="146"/>
                </a:cubicBezTo>
                <a:cubicBezTo>
                  <a:pt x="1604" y="150"/>
                  <a:pt x="1608" y="154"/>
                  <a:pt x="1612" y="154"/>
                </a:cubicBezTo>
                <a:cubicBezTo>
                  <a:pt x="1617" y="154"/>
                  <a:pt x="1620" y="150"/>
                  <a:pt x="1620" y="146"/>
                </a:cubicBezTo>
                <a:cubicBezTo>
                  <a:pt x="1620" y="141"/>
                  <a:pt x="1617" y="138"/>
                  <a:pt x="1612" y="138"/>
                </a:cubicBezTo>
                <a:close/>
                <a:moveTo>
                  <a:pt x="1567" y="138"/>
                </a:moveTo>
                <a:cubicBezTo>
                  <a:pt x="1562" y="138"/>
                  <a:pt x="1559" y="141"/>
                  <a:pt x="1559" y="146"/>
                </a:cubicBezTo>
                <a:cubicBezTo>
                  <a:pt x="1559" y="150"/>
                  <a:pt x="1562" y="154"/>
                  <a:pt x="1567" y="154"/>
                </a:cubicBezTo>
                <a:cubicBezTo>
                  <a:pt x="1571" y="154"/>
                  <a:pt x="1575" y="150"/>
                  <a:pt x="1575" y="146"/>
                </a:cubicBezTo>
                <a:cubicBezTo>
                  <a:pt x="1575" y="141"/>
                  <a:pt x="1571" y="138"/>
                  <a:pt x="1567" y="138"/>
                </a:cubicBezTo>
                <a:close/>
                <a:moveTo>
                  <a:pt x="1635" y="131"/>
                </a:moveTo>
                <a:cubicBezTo>
                  <a:pt x="1640" y="131"/>
                  <a:pt x="1643" y="128"/>
                  <a:pt x="1643" y="123"/>
                </a:cubicBezTo>
                <a:cubicBezTo>
                  <a:pt x="1643" y="119"/>
                  <a:pt x="1640" y="115"/>
                  <a:pt x="1635" y="115"/>
                </a:cubicBezTo>
                <a:cubicBezTo>
                  <a:pt x="1631" y="115"/>
                  <a:pt x="1627" y="119"/>
                  <a:pt x="1627" y="123"/>
                </a:cubicBezTo>
                <a:cubicBezTo>
                  <a:pt x="1627" y="128"/>
                  <a:pt x="1631" y="131"/>
                  <a:pt x="1635" y="131"/>
                </a:cubicBezTo>
                <a:close/>
                <a:moveTo>
                  <a:pt x="1658" y="131"/>
                </a:moveTo>
                <a:cubicBezTo>
                  <a:pt x="1662" y="131"/>
                  <a:pt x="1666" y="128"/>
                  <a:pt x="1666" y="123"/>
                </a:cubicBezTo>
                <a:cubicBezTo>
                  <a:pt x="1666" y="119"/>
                  <a:pt x="1662" y="115"/>
                  <a:pt x="1658" y="115"/>
                </a:cubicBezTo>
                <a:cubicBezTo>
                  <a:pt x="1653" y="115"/>
                  <a:pt x="1650" y="119"/>
                  <a:pt x="1650" y="123"/>
                </a:cubicBezTo>
                <a:cubicBezTo>
                  <a:pt x="1650" y="128"/>
                  <a:pt x="1653" y="131"/>
                  <a:pt x="1658" y="131"/>
                </a:cubicBezTo>
                <a:close/>
                <a:moveTo>
                  <a:pt x="1590" y="115"/>
                </a:moveTo>
                <a:cubicBezTo>
                  <a:pt x="1585" y="115"/>
                  <a:pt x="1582" y="119"/>
                  <a:pt x="1582" y="123"/>
                </a:cubicBezTo>
                <a:cubicBezTo>
                  <a:pt x="1582" y="128"/>
                  <a:pt x="1585" y="131"/>
                  <a:pt x="1590" y="131"/>
                </a:cubicBezTo>
                <a:cubicBezTo>
                  <a:pt x="1594" y="131"/>
                  <a:pt x="1598" y="128"/>
                  <a:pt x="1598" y="123"/>
                </a:cubicBezTo>
                <a:cubicBezTo>
                  <a:pt x="1598" y="119"/>
                  <a:pt x="1594" y="115"/>
                  <a:pt x="1590" y="115"/>
                </a:cubicBezTo>
                <a:close/>
                <a:moveTo>
                  <a:pt x="1612" y="115"/>
                </a:moveTo>
                <a:cubicBezTo>
                  <a:pt x="1608" y="115"/>
                  <a:pt x="1604" y="119"/>
                  <a:pt x="1604" y="123"/>
                </a:cubicBezTo>
                <a:cubicBezTo>
                  <a:pt x="1604" y="128"/>
                  <a:pt x="1608" y="131"/>
                  <a:pt x="1612" y="131"/>
                </a:cubicBezTo>
                <a:cubicBezTo>
                  <a:pt x="1617" y="131"/>
                  <a:pt x="1620" y="128"/>
                  <a:pt x="1620" y="123"/>
                </a:cubicBezTo>
                <a:cubicBezTo>
                  <a:pt x="1620" y="119"/>
                  <a:pt x="1617" y="115"/>
                  <a:pt x="1612" y="115"/>
                </a:cubicBezTo>
                <a:close/>
                <a:moveTo>
                  <a:pt x="1567" y="115"/>
                </a:moveTo>
                <a:cubicBezTo>
                  <a:pt x="1562" y="115"/>
                  <a:pt x="1559" y="119"/>
                  <a:pt x="1559" y="123"/>
                </a:cubicBezTo>
                <a:cubicBezTo>
                  <a:pt x="1559" y="128"/>
                  <a:pt x="1562" y="131"/>
                  <a:pt x="1567" y="131"/>
                </a:cubicBezTo>
                <a:cubicBezTo>
                  <a:pt x="1571" y="131"/>
                  <a:pt x="1575" y="128"/>
                  <a:pt x="1575" y="123"/>
                </a:cubicBezTo>
                <a:cubicBezTo>
                  <a:pt x="1575" y="119"/>
                  <a:pt x="1571" y="115"/>
                  <a:pt x="1567" y="115"/>
                </a:cubicBezTo>
                <a:close/>
                <a:moveTo>
                  <a:pt x="1544" y="161"/>
                </a:moveTo>
                <a:cubicBezTo>
                  <a:pt x="1539" y="161"/>
                  <a:pt x="1536" y="164"/>
                  <a:pt x="1536" y="169"/>
                </a:cubicBezTo>
                <a:cubicBezTo>
                  <a:pt x="1536" y="173"/>
                  <a:pt x="1539" y="177"/>
                  <a:pt x="1544" y="177"/>
                </a:cubicBezTo>
                <a:cubicBezTo>
                  <a:pt x="1548" y="177"/>
                  <a:pt x="1552" y="173"/>
                  <a:pt x="1552" y="169"/>
                </a:cubicBezTo>
                <a:cubicBezTo>
                  <a:pt x="1552" y="164"/>
                  <a:pt x="1548" y="161"/>
                  <a:pt x="1544" y="161"/>
                </a:cubicBezTo>
                <a:close/>
                <a:moveTo>
                  <a:pt x="1544" y="138"/>
                </a:moveTo>
                <a:cubicBezTo>
                  <a:pt x="1539" y="138"/>
                  <a:pt x="1536" y="141"/>
                  <a:pt x="1536" y="146"/>
                </a:cubicBezTo>
                <a:cubicBezTo>
                  <a:pt x="1536" y="150"/>
                  <a:pt x="1539" y="154"/>
                  <a:pt x="1544" y="154"/>
                </a:cubicBezTo>
                <a:cubicBezTo>
                  <a:pt x="1548" y="154"/>
                  <a:pt x="1552" y="150"/>
                  <a:pt x="1552" y="146"/>
                </a:cubicBezTo>
                <a:cubicBezTo>
                  <a:pt x="1552" y="141"/>
                  <a:pt x="1548" y="138"/>
                  <a:pt x="1544" y="138"/>
                </a:cubicBezTo>
                <a:close/>
                <a:moveTo>
                  <a:pt x="1544" y="115"/>
                </a:moveTo>
                <a:cubicBezTo>
                  <a:pt x="1539" y="115"/>
                  <a:pt x="1536" y="119"/>
                  <a:pt x="1536" y="123"/>
                </a:cubicBezTo>
                <a:cubicBezTo>
                  <a:pt x="1536" y="128"/>
                  <a:pt x="1539" y="131"/>
                  <a:pt x="1544" y="131"/>
                </a:cubicBezTo>
                <a:cubicBezTo>
                  <a:pt x="1548" y="131"/>
                  <a:pt x="1552" y="128"/>
                  <a:pt x="1552" y="123"/>
                </a:cubicBezTo>
                <a:cubicBezTo>
                  <a:pt x="1552" y="119"/>
                  <a:pt x="1548" y="115"/>
                  <a:pt x="1544" y="115"/>
                </a:cubicBezTo>
                <a:close/>
                <a:moveTo>
                  <a:pt x="1521" y="161"/>
                </a:moveTo>
                <a:cubicBezTo>
                  <a:pt x="1516" y="161"/>
                  <a:pt x="1513" y="164"/>
                  <a:pt x="1513" y="169"/>
                </a:cubicBezTo>
                <a:cubicBezTo>
                  <a:pt x="1513" y="173"/>
                  <a:pt x="1516" y="177"/>
                  <a:pt x="1521" y="177"/>
                </a:cubicBezTo>
                <a:cubicBezTo>
                  <a:pt x="1525" y="177"/>
                  <a:pt x="1529" y="173"/>
                  <a:pt x="1529" y="169"/>
                </a:cubicBezTo>
                <a:cubicBezTo>
                  <a:pt x="1529" y="164"/>
                  <a:pt x="1525" y="161"/>
                  <a:pt x="1521" y="161"/>
                </a:cubicBezTo>
                <a:close/>
                <a:moveTo>
                  <a:pt x="1521" y="138"/>
                </a:moveTo>
                <a:cubicBezTo>
                  <a:pt x="1516" y="138"/>
                  <a:pt x="1513" y="141"/>
                  <a:pt x="1513" y="146"/>
                </a:cubicBezTo>
                <a:cubicBezTo>
                  <a:pt x="1513" y="150"/>
                  <a:pt x="1516" y="154"/>
                  <a:pt x="1521" y="154"/>
                </a:cubicBezTo>
                <a:cubicBezTo>
                  <a:pt x="1525" y="154"/>
                  <a:pt x="1529" y="150"/>
                  <a:pt x="1529" y="146"/>
                </a:cubicBezTo>
                <a:cubicBezTo>
                  <a:pt x="1529" y="141"/>
                  <a:pt x="1525" y="138"/>
                  <a:pt x="1521" y="138"/>
                </a:cubicBezTo>
                <a:close/>
                <a:moveTo>
                  <a:pt x="1521" y="115"/>
                </a:moveTo>
                <a:cubicBezTo>
                  <a:pt x="1516" y="115"/>
                  <a:pt x="1513" y="119"/>
                  <a:pt x="1513" y="123"/>
                </a:cubicBezTo>
                <a:cubicBezTo>
                  <a:pt x="1513" y="128"/>
                  <a:pt x="1516" y="131"/>
                  <a:pt x="1521" y="131"/>
                </a:cubicBezTo>
                <a:cubicBezTo>
                  <a:pt x="1525" y="131"/>
                  <a:pt x="1529" y="128"/>
                  <a:pt x="1529" y="123"/>
                </a:cubicBezTo>
                <a:cubicBezTo>
                  <a:pt x="1529" y="119"/>
                  <a:pt x="1525" y="115"/>
                  <a:pt x="1521" y="115"/>
                </a:cubicBezTo>
                <a:close/>
                <a:moveTo>
                  <a:pt x="1567" y="47"/>
                </a:moveTo>
                <a:cubicBezTo>
                  <a:pt x="1562" y="47"/>
                  <a:pt x="1559" y="51"/>
                  <a:pt x="1559" y="55"/>
                </a:cubicBezTo>
                <a:cubicBezTo>
                  <a:pt x="1559" y="59"/>
                  <a:pt x="1562" y="63"/>
                  <a:pt x="1567" y="63"/>
                </a:cubicBezTo>
                <a:cubicBezTo>
                  <a:pt x="1571" y="63"/>
                  <a:pt x="1575" y="59"/>
                  <a:pt x="1575" y="55"/>
                </a:cubicBezTo>
                <a:cubicBezTo>
                  <a:pt x="1575" y="51"/>
                  <a:pt x="1571" y="47"/>
                  <a:pt x="1567" y="47"/>
                </a:cubicBezTo>
                <a:close/>
                <a:moveTo>
                  <a:pt x="1544" y="47"/>
                </a:moveTo>
                <a:cubicBezTo>
                  <a:pt x="1539" y="47"/>
                  <a:pt x="1536" y="51"/>
                  <a:pt x="1536" y="55"/>
                </a:cubicBezTo>
                <a:cubicBezTo>
                  <a:pt x="1536" y="59"/>
                  <a:pt x="1539" y="63"/>
                  <a:pt x="1544" y="63"/>
                </a:cubicBezTo>
                <a:cubicBezTo>
                  <a:pt x="1548" y="63"/>
                  <a:pt x="1552" y="59"/>
                  <a:pt x="1552" y="55"/>
                </a:cubicBezTo>
                <a:cubicBezTo>
                  <a:pt x="1552" y="51"/>
                  <a:pt x="1548" y="47"/>
                  <a:pt x="1544" y="47"/>
                </a:cubicBezTo>
                <a:close/>
                <a:moveTo>
                  <a:pt x="1567" y="22"/>
                </a:moveTo>
                <a:cubicBezTo>
                  <a:pt x="1562" y="22"/>
                  <a:pt x="1559" y="26"/>
                  <a:pt x="1559" y="30"/>
                </a:cubicBezTo>
                <a:cubicBezTo>
                  <a:pt x="1559" y="35"/>
                  <a:pt x="1562" y="38"/>
                  <a:pt x="1567" y="38"/>
                </a:cubicBezTo>
                <a:cubicBezTo>
                  <a:pt x="1571" y="38"/>
                  <a:pt x="1575" y="35"/>
                  <a:pt x="1575" y="30"/>
                </a:cubicBezTo>
                <a:cubicBezTo>
                  <a:pt x="1575" y="26"/>
                  <a:pt x="1571" y="22"/>
                  <a:pt x="1567" y="22"/>
                </a:cubicBezTo>
                <a:close/>
                <a:moveTo>
                  <a:pt x="1544" y="22"/>
                </a:moveTo>
                <a:cubicBezTo>
                  <a:pt x="1539" y="22"/>
                  <a:pt x="1536" y="26"/>
                  <a:pt x="1536" y="30"/>
                </a:cubicBezTo>
                <a:cubicBezTo>
                  <a:pt x="1536" y="35"/>
                  <a:pt x="1539" y="38"/>
                  <a:pt x="1544" y="38"/>
                </a:cubicBezTo>
                <a:cubicBezTo>
                  <a:pt x="1548" y="38"/>
                  <a:pt x="1552" y="35"/>
                  <a:pt x="1552" y="30"/>
                </a:cubicBezTo>
                <a:cubicBezTo>
                  <a:pt x="1552" y="26"/>
                  <a:pt x="1548" y="22"/>
                  <a:pt x="1544" y="22"/>
                </a:cubicBezTo>
                <a:close/>
                <a:moveTo>
                  <a:pt x="1521" y="47"/>
                </a:moveTo>
                <a:cubicBezTo>
                  <a:pt x="1516" y="47"/>
                  <a:pt x="1513" y="51"/>
                  <a:pt x="1513" y="55"/>
                </a:cubicBezTo>
                <a:cubicBezTo>
                  <a:pt x="1513" y="59"/>
                  <a:pt x="1516" y="63"/>
                  <a:pt x="1521" y="63"/>
                </a:cubicBezTo>
                <a:cubicBezTo>
                  <a:pt x="1525" y="63"/>
                  <a:pt x="1529" y="59"/>
                  <a:pt x="1529" y="55"/>
                </a:cubicBezTo>
                <a:cubicBezTo>
                  <a:pt x="1529" y="51"/>
                  <a:pt x="1525" y="47"/>
                  <a:pt x="1521" y="47"/>
                </a:cubicBezTo>
                <a:close/>
                <a:moveTo>
                  <a:pt x="1496" y="63"/>
                </a:moveTo>
                <a:cubicBezTo>
                  <a:pt x="1500" y="63"/>
                  <a:pt x="1504" y="59"/>
                  <a:pt x="1504" y="55"/>
                </a:cubicBezTo>
                <a:cubicBezTo>
                  <a:pt x="1504" y="51"/>
                  <a:pt x="1500" y="47"/>
                  <a:pt x="1496" y="47"/>
                </a:cubicBezTo>
                <a:cubicBezTo>
                  <a:pt x="1491" y="47"/>
                  <a:pt x="1488" y="51"/>
                  <a:pt x="1488" y="55"/>
                </a:cubicBezTo>
                <a:cubicBezTo>
                  <a:pt x="1488" y="59"/>
                  <a:pt x="1491" y="63"/>
                  <a:pt x="1496" y="63"/>
                </a:cubicBezTo>
                <a:close/>
                <a:moveTo>
                  <a:pt x="1750" y="138"/>
                </a:moveTo>
                <a:cubicBezTo>
                  <a:pt x="1746" y="138"/>
                  <a:pt x="1742" y="141"/>
                  <a:pt x="1742" y="146"/>
                </a:cubicBezTo>
                <a:cubicBezTo>
                  <a:pt x="1742" y="150"/>
                  <a:pt x="1746" y="154"/>
                  <a:pt x="1750" y="154"/>
                </a:cubicBezTo>
                <a:cubicBezTo>
                  <a:pt x="1755" y="154"/>
                  <a:pt x="1758" y="150"/>
                  <a:pt x="1758" y="146"/>
                </a:cubicBezTo>
                <a:cubicBezTo>
                  <a:pt x="1758" y="141"/>
                  <a:pt x="1755" y="138"/>
                  <a:pt x="1750" y="138"/>
                </a:cubicBezTo>
                <a:close/>
                <a:moveTo>
                  <a:pt x="1819" y="154"/>
                </a:moveTo>
                <a:cubicBezTo>
                  <a:pt x="1823" y="154"/>
                  <a:pt x="1827" y="150"/>
                  <a:pt x="1827" y="146"/>
                </a:cubicBezTo>
                <a:cubicBezTo>
                  <a:pt x="1827" y="141"/>
                  <a:pt x="1823" y="138"/>
                  <a:pt x="1819" y="138"/>
                </a:cubicBezTo>
                <a:cubicBezTo>
                  <a:pt x="1814" y="138"/>
                  <a:pt x="1811" y="141"/>
                  <a:pt x="1811" y="146"/>
                </a:cubicBezTo>
                <a:cubicBezTo>
                  <a:pt x="1811" y="150"/>
                  <a:pt x="1814" y="154"/>
                  <a:pt x="1819" y="154"/>
                </a:cubicBezTo>
                <a:close/>
                <a:moveTo>
                  <a:pt x="1796" y="91"/>
                </a:moveTo>
                <a:cubicBezTo>
                  <a:pt x="1791" y="91"/>
                  <a:pt x="1788" y="95"/>
                  <a:pt x="1788" y="99"/>
                </a:cubicBezTo>
                <a:cubicBezTo>
                  <a:pt x="1788" y="104"/>
                  <a:pt x="1791" y="107"/>
                  <a:pt x="1796" y="107"/>
                </a:cubicBezTo>
                <a:cubicBezTo>
                  <a:pt x="1800" y="107"/>
                  <a:pt x="1804" y="104"/>
                  <a:pt x="1804" y="99"/>
                </a:cubicBezTo>
                <a:cubicBezTo>
                  <a:pt x="1804" y="95"/>
                  <a:pt x="1800" y="91"/>
                  <a:pt x="1796" y="91"/>
                </a:cubicBezTo>
                <a:close/>
                <a:moveTo>
                  <a:pt x="1796" y="68"/>
                </a:moveTo>
                <a:cubicBezTo>
                  <a:pt x="1791" y="68"/>
                  <a:pt x="1788" y="72"/>
                  <a:pt x="1788" y="76"/>
                </a:cubicBezTo>
                <a:cubicBezTo>
                  <a:pt x="1788" y="81"/>
                  <a:pt x="1791" y="84"/>
                  <a:pt x="1796" y="84"/>
                </a:cubicBezTo>
                <a:cubicBezTo>
                  <a:pt x="1800" y="84"/>
                  <a:pt x="1804" y="81"/>
                  <a:pt x="1804" y="76"/>
                </a:cubicBezTo>
                <a:cubicBezTo>
                  <a:pt x="1804" y="72"/>
                  <a:pt x="1800" y="68"/>
                  <a:pt x="1796" y="68"/>
                </a:cubicBezTo>
                <a:close/>
                <a:moveTo>
                  <a:pt x="1819" y="84"/>
                </a:moveTo>
                <a:cubicBezTo>
                  <a:pt x="1823" y="84"/>
                  <a:pt x="1827" y="81"/>
                  <a:pt x="1827" y="76"/>
                </a:cubicBezTo>
                <a:cubicBezTo>
                  <a:pt x="1827" y="72"/>
                  <a:pt x="1823" y="68"/>
                  <a:pt x="1819" y="68"/>
                </a:cubicBezTo>
                <a:cubicBezTo>
                  <a:pt x="1814" y="68"/>
                  <a:pt x="1811" y="72"/>
                  <a:pt x="1811" y="76"/>
                </a:cubicBezTo>
                <a:cubicBezTo>
                  <a:pt x="1811" y="81"/>
                  <a:pt x="1814" y="84"/>
                  <a:pt x="1819" y="84"/>
                </a:cubicBezTo>
                <a:close/>
                <a:moveTo>
                  <a:pt x="1842" y="138"/>
                </a:moveTo>
                <a:cubicBezTo>
                  <a:pt x="1837" y="138"/>
                  <a:pt x="1834" y="141"/>
                  <a:pt x="1834" y="146"/>
                </a:cubicBezTo>
                <a:cubicBezTo>
                  <a:pt x="1834" y="150"/>
                  <a:pt x="1837" y="154"/>
                  <a:pt x="1842" y="154"/>
                </a:cubicBezTo>
                <a:cubicBezTo>
                  <a:pt x="1846" y="154"/>
                  <a:pt x="1850" y="150"/>
                  <a:pt x="1850" y="146"/>
                </a:cubicBezTo>
                <a:cubicBezTo>
                  <a:pt x="1850" y="141"/>
                  <a:pt x="1846" y="138"/>
                  <a:pt x="1842" y="138"/>
                </a:cubicBezTo>
                <a:close/>
                <a:moveTo>
                  <a:pt x="1865" y="154"/>
                </a:moveTo>
                <a:cubicBezTo>
                  <a:pt x="1869" y="154"/>
                  <a:pt x="1873" y="150"/>
                  <a:pt x="1873" y="146"/>
                </a:cubicBezTo>
                <a:cubicBezTo>
                  <a:pt x="1873" y="141"/>
                  <a:pt x="1869" y="138"/>
                  <a:pt x="1865" y="138"/>
                </a:cubicBezTo>
                <a:cubicBezTo>
                  <a:pt x="1860" y="138"/>
                  <a:pt x="1857" y="141"/>
                  <a:pt x="1857" y="146"/>
                </a:cubicBezTo>
                <a:cubicBezTo>
                  <a:pt x="1857" y="150"/>
                  <a:pt x="1860" y="154"/>
                  <a:pt x="1865" y="154"/>
                </a:cubicBezTo>
                <a:close/>
                <a:moveTo>
                  <a:pt x="1842" y="115"/>
                </a:moveTo>
                <a:cubicBezTo>
                  <a:pt x="1837" y="115"/>
                  <a:pt x="1834" y="119"/>
                  <a:pt x="1834" y="123"/>
                </a:cubicBezTo>
                <a:cubicBezTo>
                  <a:pt x="1834" y="127"/>
                  <a:pt x="1837" y="131"/>
                  <a:pt x="1842" y="131"/>
                </a:cubicBezTo>
                <a:cubicBezTo>
                  <a:pt x="1846" y="131"/>
                  <a:pt x="1850" y="127"/>
                  <a:pt x="1850" y="123"/>
                </a:cubicBezTo>
                <a:cubicBezTo>
                  <a:pt x="1850" y="119"/>
                  <a:pt x="1846" y="115"/>
                  <a:pt x="1842" y="115"/>
                </a:cubicBezTo>
                <a:close/>
                <a:moveTo>
                  <a:pt x="1865" y="131"/>
                </a:moveTo>
                <a:cubicBezTo>
                  <a:pt x="1869" y="131"/>
                  <a:pt x="1873" y="127"/>
                  <a:pt x="1873" y="123"/>
                </a:cubicBezTo>
                <a:cubicBezTo>
                  <a:pt x="1873" y="119"/>
                  <a:pt x="1869" y="115"/>
                  <a:pt x="1865" y="115"/>
                </a:cubicBezTo>
                <a:cubicBezTo>
                  <a:pt x="1860" y="115"/>
                  <a:pt x="1857" y="119"/>
                  <a:pt x="1857" y="123"/>
                </a:cubicBezTo>
                <a:cubicBezTo>
                  <a:pt x="1857" y="127"/>
                  <a:pt x="1860" y="131"/>
                  <a:pt x="1865" y="131"/>
                </a:cubicBezTo>
                <a:close/>
                <a:moveTo>
                  <a:pt x="1887" y="154"/>
                </a:moveTo>
                <a:cubicBezTo>
                  <a:pt x="1892" y="154"/>
                  <a:pt x="1896" y="150"/>
                  <a:pt x="1896" y="146"/>
                </a:cubicBezTo>
                <a:cubicBezTo>
                  <a:pt x="1896" y="141"/>
                  <a:pt x="1892" y="138"/>
                  <a:pt x="1887" y="138"/>
                </a:cubicBezTo>
                <a:cubicBezTo>
                  <a:pt x="1883" y="138"/>
                  <a:pt x="1879" y="141"/>
                  <a:pt x="1879" y="146"/>
                </a:cubicBezTo>
                <a:cubicBezTo>
                  <a:pt x="1879" y="150"/>
                  <a:pt x="1883" y="154"/>
                  <a:pt x="1887" y="154"/>
                </a:cubicBezTo>
                <a:close/>
                <a:moveTo>
                  <a:pt x="1910" y="138"/>
                </a:moveTo>
                <a:cubicBezTo>
                  <a:pt x="1906" y="138"/>
                  <a:pt x="1902" y="141"/>
                  <a:pt x="1902" y="146"/>
                </a:cubicBezTo>
                <a:cubicBezTo>
                  <a:pt x="1902" y="150"/>
                  <a:pt x="1906" y="154"/>
                  <a:pt x="1910" y="154"/>
                </a:cubicBezTo>
                <a:cubicBezTo>
                  <a:pt x="1915" y="154"/>
                  <a:pt x="1918" y="150"/>
                  <a:pt x="1918" y="146"/>
                </a:cubicBezTo>
                <a:cubicBezTo>
                  <a:pt x="1918" y="141"/>
                  <a:pt x="1915" y="138"/>
                  <a:pt x="1910" y="138"/>
                </a:cubicBezTo>
                <a:close/>
                <a:moveTo>
                  <a:pt x="1933" y="154"/>
                </a:moveTo>
                <a:cubicBezTo>
                  <a:pt x="1938" y="154"/>
                  <a:pt x="1941" y="150"/>
                  <a:pt x="1941" y="146"/>
                </a:cubicBezTo>
                <a:cubicBezTo>
                  <a:pt x="1941" y="141"/>
                  <a:pt x="1938" y="138"/>
                  <a:pt x="1933" y="138"/>
                </a:cubicBezTo>
                <a:cubicBezTo>
                  <a:pt x="1929" y="138"/>
                  <a:pt x="1925" y="141"/>
                  <a:pt x="1925" y="146"/>
                </a:cubicBezTo>
                <a:cubicBezTo>
                  <a:pt x="1925" y="150"/>
                  <a:pt x="1929" y="154"/>
                  <a:pt x="1933" y="154"/>
                </a:cubicBezTo>
                <a:close/>
                <a:moveTo>
                  <a:pt x="1910" y="115"/>
                </a:moveTo>
                <a:cubicBezTo>
                  <a:pt x="1906" y="115"/>
                  <a:pt x="1902" y="119"/>
                  <a:pt x="1902" y="123"/>
                </a:cubicBezTo>
                <a:cubicBezTo>
                  <a:pt x="1902" y="127"/>
                  <a:pt x="1906" y="131"/>
                  <a:pt x="1910" y="131"/>
                </a:cubicBezTo>
                <a:cubicBezTo>
                  <a:pt x="1915" y="131"/>
                  <a:pt x="1918" y="127"/>
                  <a:pt x="1918" y="123"/>
                </a:cubicBezTo>
                <a:cubicBezTo>
                  <a:pt x="1918" y="119"/>
                  <a:pt x="1915" y="115"/>
                  <a:pt x="1910" y="115"/>
                </a:cubicBezTo>
                <a:close/>
                <a:moveTo>
                  <a:pt x="1933" y="131"/>
                </a:moveTo>
                <a:cubicBezTo>
                  <a:pt x="1938" y="131"/>
                  <a:pt x="1941" y="127"/>
                  <a:pt x="1941" y="123"/>
                </a:cubicBezTo>
                <a:cubicBezTo>
                  <a:pt x="1941" y="119"/>
                  <a:pt x="1938" y="115"/>
                  <a:pt x="1933" y="115"/>
                </a:cubicBezTo>
                <a:cubicBezTo>
                  <a:pt x="1929" y="115"/>
                  <a:pt x="1925" y="119"/>
                  <a:pt x="1925" y="123"/>
                </a:cubicBezTo>
                <a:cubicBezTo>
                  <a:pt x="1925" y="127"/>
                  <a:pt x="1929" y="131"/>
                  <a:pt x="1933" y="131"/>
                </a:cubicBezTo>
                <a:close/>
                <a:moveTo>
                  <a:pt x="2024" y="320"/>
                </a:moveTo>
                <a:cubicBezTo>
                  <a:pt x="2019" y="320"/>
                  <a:pt x="2016" y="324"/>
                  <a:pt x="2016" y="328"/>
                </a:cubicBezTo>
                <a:cubicBezTo>
                  <a:pt x="2016" y="333"/>
                  <a:pt x="2019" y="336"/>
                  <a:pt x="2024" y="336"/>
                </a:cubicBezTo>
                <a:cubicBezTo>
                  <a:pt x="2028" y="336"/>
                  <a:pt x="2032" y="333"/>
                  <a:pt x="2032" y="328"/>
                </a:cubicBezTo>
                <a:cubicBezTo>
                  <a:pt x="2032" y="324"/>
                  <a:pt x="2028" y="320"/>
                  <a:pt x="2024" y="320"/>
                </a:cubicBezTo>
                <a:close/>
                <a:moveTo>
                  <a:pt x="2047" y="336"/>
                </a:moveTo>
                <a:cubicBezTo>
                  <a:pt x="2051" y="336"/>
                  <a:pt x="2055" y="333"/>
                  <a:pt x="2055" y="328"/>
                </a:cubicBezTo>
                <a:cubicBezTo>
                  <a:pt x="2055" y="324"/>
                  <a:pt x="2051" y="320"/>
                  <a:pt x="2047" y="320"/>
                </a:cubicBezTo>
                <a:cubicBezTo>
                  <a:pt x="2042" y="320"/>
                  <a:pt x="2039" y="324"/>
                  <a:pt x="2039" y="328"/>
                </a:cubicBezTo>
                <a:cubicBezTo>
                  <a:pt x="2039" y="333"/>
                  <a:pt x="2042" y="336"/>
                  <a:pt x="2047" y="336"/>
                </a:cubicBezTo>
                <a:close/>
                <a:moveTo>
                  <a:pt x="2070" y="336"/>
                </a:moveTo>
                <a:cubicBezTo>
                  <a:pt x="2074" y="336"/>
                  <a:pt x="2078" y="333"/>
                  <a:pt x="2078" y="328"/>
                </a:cubicBezTo>
                <a:cubicBezTo>
                  <a:pt x="2078" y="324"/>
                  <a:pt x="2074" y="320"/>
                  <a:pt x="2070" y="320"/>
                </a:cubicBezTo>
                <a:cubicBezTo>
                  <a:pt x="2065" y="320"/>
                  <a:pt x="2062" y="324"/>
                  <a:pt x="2062" y="328"/>
                </a:cubicBezTo>
                <a:cubicBezTo>
                  <a:pt x="2062" y="333"/>
                  <a:pt x="2065" y="336"/>
                  <a:pt x="2070" y="336"/>
                </a:cubicBezTo>
                <a:close/>
                <a:moveTo>
                  <a:pt x="2093" y="320"/>
                </a:moveTo>
                <a:cubicBezTo>
                  <a:pt x="2088" y="320"/>
                  <a:pt x="2085" y="324"/>
                  <a:pt x="2085" y="328"/>
                </a:cubicBezTo>
                <a:cubicBezTo>
                  <a:pt x="2085" y="333"/>
                  <a:pt x="2088" y="336"/>
                  <a:pt x="2093" y="336"/>
                </a:cubicBezTo>
                <a:cubicBezTo>
                  <a:pt x="2097" y="336"/>
                  <a:pt x="2101" y="333"/>
                  <a:pt x="2101" y="328"/>
                </a:cubicBezTo>
                <a:cubicBezTo>
                  <a:pt x="2101" y="324"/>
                  <a:pt x="2097" y="320"/>
                  <a:pt x="2093" y="320"/>
                </a:cubicBezTo>
                <a:close/>
                <a:moveTo>
                  <a:pt x="2116" y="336"/>
                </a:moveTo>
                <a:cubicBezTo>
                  <a:pt x="2120" y="336"/>
                  <a:pt x="2124" y="333"/>
                  <a:pt x="2124" y="328"/>
                </a:cubicBezTo>
                <a:cubicBezTo>
                  <a:pt x="2124" y="324"/>
                  <a:pt x="2120" y="320"/>
                  <a:pt x="2116" y="320"/>
                </a:cubicBezTo>
                <a:cubicBezTo>
                  <a:pt x="2111" y="320"/>
                  <a:pt x="2108" y="324"/>
                  <a:pt x="2108" y="328"/>
                </a:cubicBezTo>
                <a:cubicBezTo>
                  <a:pt x="2108" y="333"/>
                  <a:pt x="2111" y="336"/>
                  <a:pt x="2116" y="336"/>
                </a:cubicBezTo>
                <a:close/>
                <a:moveTo>
                  <a:pt x="2138" y="336"/>
                </a:moveTo>
                <a:cubicBezTo>
                  <a:pt x="2143" y="336"/>
                  <a:pt x="2147" y="333"/>
                  <a:pt x="2147" y="328"/>
                </a:cubicBezTo>
                <a:cubicBezTo>
                  <a:pt x="2147" y="324"/>
                  <a:pt x="2143" y="320"/>
                  <a:pt x="2138" y="320"/>
                </a:cubicBezTo>
                <a:cubicBezTo>
                  <a:pt x="2134" y="320"/>
                  <a:pt x="2130" y="324"/>
                  <a:pt x="2130" y="328"/>
                </a:cubicBezTo>
                <a:cubicBezTo>
                  <a:pt x="2130" y="333"/>
                  <a:pt x="2134" y="336"/>
                  <a:pt x="2138" y="336"/>
                </a:cubicBezTo>
                <a:close/>
                <a:moveTo>
                  <a:pt x="2161" y="336"/>
                </a:moveTo>
                <a:cubicBezTo>
                  <a:pt x="2166" y="336"/>
                  <a:pt x="2169" y="333"/>
                  <a:pt x="2169" y="328"/>
                </a:cubicBezTo>
                <a:cubicBezTo>
                  <a:pt x="2169" y="324"/>
                  <a:pt x="2166" y="320"/>
                  <a:pt x="2161" y="320"/>
                </a:cubicBezTo>
                <a:cubicBezTo>
                  <a:pt x="2157" y="320"/>
                  <a:pt x="2153" y="324"/>
                  <a:pt x="2153" y="328"/>
                </a:cubicBezTo>
                <a:cubicBezTo>
                  <a:pt x="2153" y="333"/>
                  <a:pt x="2157" y="336"/>
                  <a:pt x="2161" y="336"/>
                </a:cubicBezTo>
                <a:close/>
                <a:moveTo>
                  <a:pt x="2184" y="336"/>
                </a:moveTo>
                <a:cubicBezTo>
                  <a:pt x="2189" y="336"/>
                  <a:pt x="2192" y="333"/>
                  <a:pt x="2192" y="328"/>
                </a:cubicBezTo>
                <a:cubicBezTo>
                  <a:pt x="2192" y="324"/>
                  <a:pt x="2189" y="320"/>
                  <a:pt x="2184" y="320"/>
                </a:cubicBezTo>
                <a:cubicBezTo>
                  <a:pt x="2180" y="320"/>
                  <a:pt x="2176" y="324"/>
                  <a:pt x="2176" y="328"/>
                </a:cubicBezTo>
                <a:cubicBezTo>
                  <a:pt x="2176" y="333"/>
                  <a:pt x="2180" y="336"/>
                  <a:pt x="2184" y="336"/>
                </a:cubicBezTo>
                <a:close/>
                <a:moveTo>
                  <a:pt x="2207" y="320"/>
                </a:moveTo>
                <a:cubicBezTo>
                  <a:pt x="2203" y="320"/>
                  <a:pt x="2199" y="324"/>
                  <a:pt x="2199" y="328"/>
                </a:cubicBezTo>
                <a:cubicBezTo>
                  <a:pt x="2199" y="333"/>
                  <a:pt x="2203" y="336"/>
                  <a:pt x="2207" y="336"/>
                </a:cubicBezTo>
                <a:cubicBezTo>
                  <a:pt x="2212" y="336"/>
                  <a:pt x="2215" y="333"/>
                  <a:pt x="2215" y="328"/>
                </a:cubicBezTo>
                <a:cubicBezTo>
                  <a:pt x="2215" y="324"/>
                  <a:pt x="2212" y="320"/>
                  <a:pt x="2207" y="320"/>
                </a:cubicBezTo>
                <a:close/>
                <a:moveTo>
                  <a:pt x="2024" y="299"/>
                </a:moveTo>
                <a:cubicBezTo>
                  <a:pt x="2019" y="299"/>
                  <a:pt x="2016" y="302"/>
                  <a:pt x="2016" y="307"/>
                </a:cubicBezTo>
                <a:cubicBezTo>
                  <a:pt x="2016" y="311"/>
                  <a:pt x="2019" y="315"/>
                  <a:pt x="2024" y="315"/>
                </a:cubicBezTo>
                <a:cubicBezTo>
                  <a:pt x="2028" y="315"/>
                  <a:pt x="2032" y="311"/>
                  <a:pt x="2032" y="307"/>
                </a:cubicBezTo>
                <a:cubicBezTo>
                  <a:pt x="2032" y="302"/>
                  <a:pt x="2028" y="299"/>
                  <a:pt x="2024" y="299"/>
                </a:cubicBezTo>
                <a:close/>
                <a:moveTo>
                  <a:pt x="2047" y="315"/>
                </a:moveTo>
                <a:cubicBezTo>
                  <a:pt x="2051" y="315"/>
                  <a:pt x="2055" y="311"/>
                  <a:pt x="2055" y="307"/>
                </a:cubicBezTo>
                <a:cubicBezTo>
                  <a:pt x="2055" y="302"/>
                  <a:pt x="2051" y="299"/>
                  <a:pt x="2047" y="299"/>
                </a:cubicBezTo>
                <a:cubicBezTo>
                  <a:pt x="2042" y="299"/>
                  <a:pt x="2039" y="302"/>
                  <a:pt x="2039" y="307"/>
                </a:cubicBezTo>
                <a:cubicBezTo>
                  <a:pt x="2039" y="311"/>
                  <a:pt x="2042" y="315"/>
                  <a:pt x="2047" y="315"/>
                </a:cubicBezTo>
                <a:close/>
                <a:moveTo>
                  <a:pt x="2070" y="315"/>
                </a:moveTo>
                <a:cubicBezTo>
                  <a:pt x="2074" y="315"/>
                  <a:pt x="2078" y="311"/>
                  <a:pt x="2078" y="307"/>
                </a:cubicBezTo>
                <a:cubicBezTo>
                  <a:pt x="2078" y="302"/>
                  <a:pt x="2074" y="299"/>
                  <a:pt x="2070" y="299"/>
                </a:cubicBezTo>
                <a:cubicBezTo>
                  <a:pt x="2065" y="299"/>
                  <a:pt x="2062" y="302"/>
                  <a:pt x="2062" y="307"/>
                </a:cubicBezTo>
                <a:cubicBezTo>
                  <a:pt x="2062" y="311"/>
                  <a:pt x="2065" y="315"/>
                  <a:pt x="2070" y="315"/>
                </a:cubicBezTo>
                <a:close/>
                <a:moveTo>
                  <a:pt x="2093" y="299"/>
                </a:moveTo>
                <a:cubicBezTo>
                  <a:pt x="2088" y="299"/>
                  <a:pt x="2085" y="302"/>
                  <a:pt x="2085" y="307"/>
                </a:cubicBezTo>
                <a:cubicBezTo>
                  <a:pt x="2085" y="311"/>
                  <a:pt x="2088" y="315"/>
                  <a:pt x="2093" y="315"/>
                </a:cubicBezTo>
                <a:cubicBezTo>
                  <a:pt x="2097" y="315"/>
                  <a:pt x="2101" y="311"/>
                  <a:pt x="2101" y="307"/>
                </a:cubicBezTo>
                <a:cubicBezTo>
                  <a:pt x="2101" y="302"/>
                  <a:pt x="2097" y="299"/>
                  <a:pt x="2093" y="299"/>
                </a:cubicBezTo>
                <a:close/>
                <a:moveTo>
                  <a:pt x="2116" y="315"/>
                </a:moveTo>
                <a:cubicBezTo>
                  <a:pt x="2120" y="315"/>
                  <a:pt x="2124" y="311"/>
                  <a:pt x="2124" y="307"/>
                </a:cubicBezTo>
                <a:cubicBezTo>
                  <a:pt x="2124" y="302"/>
                  <a:pt x="2120" y="299"/>
                  <a:pt x="2116" y="299"/>
                </a:cubicBezTo>
                <a:cubicBezTo>
                  <a:pt x="2111" y="299"/>
                  <a:pt x="2108" y="302"/>
                  <a:pt x="2108" y="307"/>
                </a:cubicBezTo>
                <a:cubicBezTo>
                  <a:pt x="2108" y="311"/>
                  <a:pt x="2111" y="315"/>
                  <a:pt x="2116" y="315"/>
                </a:cubicBezTo>
                <a:close/>
                <a:moveTo>
                  <a:pt x="2138" y="315"/>
                </a:moveTo>
                <a:cubicBezTo>
                  <a:pt x="2143" y="315"/>
                  <a:pt x="2147" y="311"/>
                  <a:pt x="2147" y="307"/>
                </a:cubicBezTo>
                <a:cubicBezTo>
                  <a:pt x="2147" y="302"/>
                  <a:pt x="2143" y="299"/>
                  <a:pt x="2138" y="299"/>
                </a:cubicBezTo>
                <a:cubicBezTo>
                  <a:pt x="2134" y="299"/>
                  <a:pt x="2130" y="302"/>
                  <a:pt x="2130" y="307"/>
                </a:cubicBezTo>
                <a:cubicBezTo>
                  <a:pt x="2130" y="311"/>
                  <a:pt x="2134" y="315"/>
                  <a:pt x="2138" y="315"/>
                </a:cubicBezTo>
                <a:close/>
                <a:moveTo>
                  <a:pt x="2161" y="315"/>
                </a:moveTo>
                <a:cubicBezTo>
                  <a:pt x="2166" y="315"/>
                  <a:pt x="2169" y="311"/>
                  <a:pt x="2169" y="307"/>
                </a:cubicBezTo>
                <a:cubicBezTo>
                  <a:pt x="2169" y="302"/>
                  <a:pt x="2166" y="299"/>
                  <a:pt x="2161" y="299"/>
                </a:cubicBezTo>
                <a:cubicBezTo>
                  <a:pt x="2157" y="299"/>
                  <a:pt x="2153" y="302"/>
                  <a:pt x="2153" y="307"/>
                </a:cubicBezTo>
                <a:cubicBezTo>
                  <a:pt x="2153" y="311"/>
                  <a:pt x="2157" y="315"/>
                  <a:pt x="2161" y="315"/>
                </a:cubicBezTo>
                <a:close/>
                <a:moveTo>
                  <a:pt x="2024" y="275"/>
                </a:moveTo>
                <a:cubicBezTo>
                  <a:pt x="2019" y="275"/>
                  <a:pt x="2016" y="279"/>
                  <a:pt x="2016" y="283"/>
                </a:cubicBezTo>
                <a:cubicBezTo>
                  <a:pt x="2016" y="288"/>
                  <a:pt x="2019" y="291"/>
                  <a:pt x="2024" y="291"/>
                </a:cubicBezTo>
                <a:cubicBezTo>
                  <a:pt x="2028" y="291"/>
                  <a:pt x="2032" y="288"/>
                  <a:pt x="2032" y="283"/>
                </a:cubicBezTo>
                <a:cubicBezTo>
                  <a:pt x="2032" y="279"/>
                  <a:pt x="2028" y="275"/>
                  <a:pt x="2024" y="275"/>
                </a:cubicBezTo>
                <a:close/>
                <a:moveTo>
                  <a:pt x="2047" y="291"/>
                </a:moveTo>
                <a:cubicBezTo>
                  <a:pt x="2051" y="291"/>
                  <a:pt x="2055" y="288"/>
                  <a:pt x="2055" y="283"/>
                </a:cubicBezTo>
                <a:cubicBezTo>
                  <a:pt x="2055" y="279"/>
                  <a:pt x="2051" y="275"/>
                  <a:pt x="2047" y="275"/>
                </a:cubicBezTo>
                <a:cubicBezTo>
                  <a:pt x="2042" y="275"/>
                  <a:pt x="2039" y="279"/>
                  <a:pt x="2039" y="283"/>
                </a:cubicBezTo>
                <a:cubicBezTo>
                  <a:pt x="2039" y="288"/>
                  <a:pt x="2042" y="291"/>
                  <a:pt x="2047" y="291"/>
                </a:cubicBezTo>
                <a:close/>
                <a:moveTo>
                  <a:pt x="1979" y="320"/>
                </a:moveTo>
                <a:cubicBezTo>
                  <a:pt x="1974" y="320"/>
                  <a:pt x="1971" y="324"/>
                  <a:pt x="1971" y="328"/>
                </a:cubicBezTo>
                <a:cubicBezTo>
                  <a:pt x="1971" y="333"/>
                  <a:pt x="1974" y="336"/>
                  <a:pt x="1979" y="336"/>
                </a:cubicBezTo>
                <a:cubicBezTo>
                  <a:pt x="1983" y="336"/>
                  <a:pt x="1987" y="333"/>
                  <a:pt x="1987" y="328"/>
                </a:cubicBezTo>
                <a:cubicBezTo>
                  <a:pt x="1987" y="324"/>
                  <a:pt x="1983" y="320"/>
                  <a:pt x="1979" y="320"/>
                </a:cubicBezTo>
                <a:close/>
                <a:moveTo>
                  <a:pt x="2001" y="320"/>
                </a:moveTo>
                <a:cubicBezTo>
                  <a:pt x="1997" y="320"/>
                  <a:pt x="1993" y="324"/>
                  <a:pt x="1993" y="328"/>
                </a:cubicBezTo>
                <a:cubicBezTo>
                  <a:pt x="1993" y="333"/>
                  <a:pt x="1997" y="336"/>
                  <a:pt x="2001" y="336"/>
                </a:cubicBezTo>
                <a:cubicBezTo>
                  <a:pt x="2006" y="336"/>
                  <a:pt x="2009" y="333"/>
                  <a:pt x="2009" y="328"/>
                </a:cubicBezTo>
                <a:cubicBezTo>
                  <a:pt x="2009" y="324"/>
                  <a:pt x="2006" y="320"/>
                  <a:pt x="2001" y="320"/>
                </a:cubicBezTo>
                <a:close/>
                <a:moveTo>
                  <a:pt x="1979" y="298"/>
                </a:moveTo>
                <a:cubicBezTo>
                  <a:pt x="1974" y="298"/>
                  <a:pt x="1971" y="302"/>
                  <a:pt x="1971" y="306"/>
                </a:cubicBezTo>
                <a:cubicBezTo>
                  <a:pt x="1971" y="310"/>
                  <a:pt x="1974" y="314"/>
                  <a:pt x="1979" y="314"/>
                </a:cubicBezTo>
                <a:cubicBezTo>
                  <a:pt x="1983" y="314"/>
                  <a:pt x="1986" y="310"/>
                  <a:pt x="1986" y="306"/>
                </a:cubicBezTo>
                <a:cubicBezTo>
                  <a:pt x="1986" y="302"/>
                  <a:pt x="1983" y="298"/>
                  <a:pt x="1979" y="298"/>
                </a:cubicBezTo>
                <a:close/>
                <a:moveTo>
                  <a:pt x="2001" y="299"/>
                </a:moveTo>
                <a:cubicBezTo>
                  <a:pt x="1997" y="299"/>
                  <a:pt x="1993" y="302"/>
                  <a:pt x="1993" y="307"/>
                </a:cubicBezTo>
                <a:cubicBezTo>
                  <a:pt x="1993" y="311"/>
                  <a:pt x="1997" y="315"/>
                  <a:pt x="2001" y="315"/>
                </a:cubicBezTo>
                <a:cubicBezTo>
                  <a:pt x="2006" y="315"/>
                  <a:pt x="2009" y="311"/>
                  <a:pt x="2009" y="307"/>
                </a:cubicBezTo>
                <a:cubicBezTo>
                  <a:pt x="2009" y="302"/>
                  <a:pt x="2006" y="299"/>
                  <a:pt x="2001" y="299"/>
                </a:cubicBezTo>
                <a:close/>
                <a:moveTo>
                  <a:pt x="1979" y="276"/>
                </a:moveTo>
                <a:cubicBezTo>
                  <a:pt x="1974" y="276"/>
                  <a:pt x="1971" y="280"/>
                  <a:pt x="1971" y="284"/>
                </a:cubicBezTo>
                <a:cubicBezTo>
                  <a:pt x="1971" y="288"/>
                  <a:pt x="1974" y="292"/>
                  <a:pt x="1979" y="292"/>
                </a:cubicBezTo>
                <a:cubicBezTo>
                  <a:pt x="1983" y="292"/>
                  <a:pt x="1986" y="288"/>
                  <a:pt x="1986" y="284"/>
                </a:cubicBezTo>
                <a:cubicBezTo>
                  <a:pt x="1986" y="280"/>
                  <a:pt x="1983" y="276"/>
                  <a:pt x="1979" y="276"/>
                </a:cubicBezTo>
                <a:close/>
                <a:moveTo>
                  <a:pt x="1955" y="314"/>
                </a:moveTo>
                <a:cubicBezTo>
                  <a:pt x="1959" y="314"/>
                  <a:pt x="1963" y="310"/>
                  <a:pt x="1963" y="306"/>
                </a:cubicBezTo>
                <a:cubicBezTo>
                  <a:pt x="1963" y="302"/>
                  <a:pt x="1959" y="298"/>
                  <a:pt x="1955" y="298"/>
                </a:cubicBezTo>
                <a:cubicBezTo>
                  <a:pt x="1951" y="298"/>
                  <a:pt x="1947" y="302"/>
                  <a:pt x="1947" y="306"/>
                </a:cubicBezTo>
                <a:cubicBezTo>
                  <a:pt x="1947" y="310"/>
                  <a:pt x="1951" y="314"/>
                  <a:pt x="1955" y="314"/>
                </a:cubicBezTo>
                <a:close/>
                <a:moveTo>
                  <a:pt x="1955" y="292"/>
                </a:moveTo>
                <a:cubicBezTo>
                  <a:pt x="1959" y="292"/>
                  <a:pt x="1963" y="288"/>
                  <a:pt x="1963" y="284"/>
                </a:cubicBezTo>
                <a:cubicBezTo>
                  <a:pt x="1963" y="280"/>
                  <a:pt x="1959" y="276"/>
                  <a:pt x="1955" y="276"/>
                </a:cubicBezTo>
                <a:cubicBezTo>
                  <a:pt x="1951" y="276"/>
                  <a:pt x="1947" y="280"/>
                  <a:pt x="1947" y="284"/>
                </a:cubicBezTo>
                <a:cubicBezTo>
                  <a:pt x="1947" y="288"/>
                  <a:pt x="1951" y="292"/>
                  <a:pt x="1955" y="292"/>
                </a:cubicBezTo>
                <a:close/>
                <a:moveTo>
                  <a:pt x="2001" y="275"/>
                </a:moveTo>
                <a:cubicBezTo>
                  <a:pt x="1997" y="275"/>
                  <a:pt x="1993" y="279"/>
                  <a:pt x="1993" y="283"/>
                </a:cubicBezTo>
                <a:cubicBezTo>
                  <a:pt x="1993" y="288"/>
                  <a:pt x="1997" y="291"/>
                  <a:pt x="2001" y="291"/>
                </a:cubicBezTo>
                <a:cubicBezTo>
                  <a:pt x="2006" y="291"/>
                  <a:pt x="2009" y="288"/>
                  <a:pt x="2009" y="283"/>
                </a:cubicBezTo>
                <a:cubicBezTo>
                  <a:pt x="2009" y="279"/>
                  <a:pt x="2006" y="275"/>
                  <a:pt x="2001" y="275"/>
                </a:cubicBezTo>
                <a:close/>
                <a:moveTo>
                  <a:pt x="2070" y="291"/>
                </a:moveTo>
                <a:cubicBezTo>
                  <a:pt x="2074" y="291"/>
                  <a:pt x="2078" y="288"/>
                  <a:pt x="2078" y="283"/>
                </a:cubicBezTo>
                <a:cubicBezTo>
                  <a:pt x="2078" y="279"/>
                  <a:pt x="2074" y="275"/>
                  <a:pt x="2070" y="275"/>
                </a:cubicBezTo>
                <a:cubicBezTo>
                  <a:pt x="2065" y="275"/>
                  <a:pt x="2062" y="279"/>
                  <a:pt x="2062" y="283"/>
                </a:cubicBezTo>
                <a:cubicBezTo>
                  <a:pt x="2062" y="288"/>
                  <a:pt x="2065" y="291"/>
                  <a:pt x="2070" y="291"/>
                </a:cubicBezTo>
                <a:close/>
                <a:moveTo>
                  <a:pt x="2093" y="275"/>
                </a:moveTo>
                <a:cubicBezTo>
                  <a:pt x="2088" y="275"/>
                  <a:pt x="2085" y="279"/>
                  <a:pt x="2085" y="283"/>
                </a:cubicBezTo>
                <a:cubicBezTo>
                  <a:pt x="2085" y="288"/>
                  <a:pt x="2088" y="291"/>
                  <a:pt x="2093" y="291"/>
                </a:cubicBezTo>
                <a:cubicBezTo>
                  <a:pt x="2097" y="291"/>
                  <a:pt x="2101" y="288"/>
                  <a:pt x="2101" y="283"/>
                </a:cubicBezTo>
                <a:cubicBezTo>
                  <a:pt x="2101" y="279"/>
                  <a:pt x="2097" y="275"/>
                  <a:pt x="2093" y="275"/>
                </a:cubicBezTo>
                <a:close/>
                <a:moveTo>
                  <a:pt x="2116" y="291"/>
                </a:moveTo>
                <a:cubicBezTo>
                  <a:pt x="2120" y="291"/>
                  <a:pt x="2124" y="288"/>
                  <a:pt x="2124" y="283"/>
                </a:cubicBezTo>
                <a:cubicBezTo>
                  <a:pt x="2124" y="279"/>
                  <a:pt x="2120" y="275"/>
                  <a:pt x="2116" y="275"/>
                </a:cubicBezTo>
                <a:cubicBezTo>
                  <a:pt x="2111" y="275"/>
                  <a:pt x="2108" y="279"/>
                  <a:pt x="2108" y="283"/>
                </a:cubicBezTo>
                <a:cubicBezTo>
                  <a:pt x="2108" y="288"/>
                  <a:pt x="2111" y="291"/>
                  <a:pt x="2116" y="291"/>
                </a:cubicBezTo>
                <a:close/>
                <a:moveTo>
                  <a:pt x="2138" y="291"/>
                </a:moveTo>
                <a:cubicBezTo>
                  <a:pt x="2143" y="291"/>
                  <a:pt x="2147" y="288"/>
                  <a:pt x="2147" y="283"/>
                </a:cubicBezTo>
                <a:cubicBezTo>
                  <a:pt x="2147" y="279"/>
                  <a:pt x="2143" y="275"/>
                  <a:pt x="2138" y="275"/>
                </a:cubicBezTo>
                <a:cubicBezTo>
                  <a:pt x="2134" y="275"/>
                  <a:pt x="2130" y="279"/>
                  <a:pt x="2130" y="283"/>
                </a:cubicBezTo>
                <a:cubicBezTo>
                  <a:pt x="2130" y="288"/>
                  <a:pt x="2134" y="291"/>
                  <a:pt x="2138" y="291"/>
                </a:cubicBezTo>
                <a:close/>
                <a:moveTo>
                  <a:pt x="2161" y="291"/>
                </a:moveTo>
                <a:cubicBezTo>
                  <a:pt x="2166" y="291"/>
                  <a:pt x="2169" y="288"/>
                  <a:pt x="2169" y="283"/>
                </a:cubicBezTo>
                <a:cubicBezTo>
                  <a:pt x="2169" y="279"/>
                  <a:pt x="2166" y="275"/>
                  <a:pt x="2161" y="275"/>
                </a:cubicBezTo>
                <a:cubicBezTo>
                  <a:pt x="2157" y="275"/>
                  <a:pt x="2153" y="279"/>
                  <a:pt x="2153" y="283"/>
                </a:cubicBezTo>
                <a:cubicBezTo>
                  <a:pt x="2153" y="288"/>
                  <a:pt x="2157" y="291"/>
                  <a:pt x="2161" y="291"/>
                </a:cubicBezTo>
                <a:close/>
                <a:moveTo>
                  <a:pt x="2184" y="291"/>
                </a:moveTo>
                <a:cubicBezTo>
                  <a:pt x="2189" y="291"/>
                  <a:pt x="2192" y="288"/>
                  <a:pt x="2192" y="283"/>
                </a:cubicBezTo>
                <a:cubicBezTo>
                  <a:pt x="2192" y="279"/>
                  <a:pt x="2189" y="275"/>
                  <a:pt x="2184" y="275"/>
                </a:cubicBezTo>
                <a:cubicBezTo>
                  <a:pt x="2180" y="275"/>
                  <a:pt x="2176" y="279"/>
                  <a:pt x="2176" y="283"/>
                </a:cubicBezTo>
                <a:cubicBezTo>
                  <a:pt x="2176" y="288"/>
                  <a:pt x="2180" y="291"/>
                  <a:pt x="2184" y="291"/>
                </a:cubicBezTo>
                <a:close/>
                <a:moveTo>
                  <a:pt x="1704" y="315"/>
                </a:moveTo>
                <a:cubicBezTo>
                  <a:pt x="1709" y="315"/>
                  <a:pt x="1712" y="312"/>
                  <a:pt x="1712" y="307"/>
                </a:cubicBezTo>
                <a:cubicBezTo>
                  <a:pt x="1712" y="303"/>
                  <a:pt x="1709" y="299"/>
                  <a:pt x="1704" y="299"/>
                </a:cubicBezTo>
                <a:cubicBezTo>
                  <a:pt x="1700" y="299"/>
                  <a:pt x="1696" y="303"/>
                  <a:pt x="1696" y="307"/>
                </a:cubicBezTo>
                <a:cubicBezTo>
                  <a:pt x="1696" y="312"/>
                  <a:pt x="1700" y="315"/>
                  <a:pt x="1704" y="315"/>
                </a:cubicBezTo>
                <a:close/>
                <a:moveTo>
                  <a:pt x="1750" y="734"/>
                </a:moveTo>
                <a:cubicBezTo>
                  <a:pt x="1746" y="734"/>
                  <a:pt x="1742" y="738"/>
                  <a:pt x="1742" y="742"/>
                </a:cubicBezTo>
                <a:cubicBezTo>
                  <a:pt x="1742" y="746"/>
                  <a:pt x="1746" y="750"/>
                  <a:pt x="1750" y="750"/>
                </a:cubicBezTo>
                <a:cubicBezTo>
                  <a:pt x="1754" y="750"/>
                  <a:pt x="1758" y="746"/>
                  <a:pt x="1758" y="742"/>
                </a:cubicBezTo>
                <a:cubicBezTo>
                  <a:pt x="1758" y="738"/>
                  <a:pt x="1754" y="734"/>
                  <a:pt x="1750" y="734"/>
                </a:cubicBezTo>
                <a:close/>
                <a:moveTo>
                  <a:pt x="1750" y="757"/>
                </a:moveTo>
                <a:cubicBezTo>
                  <a:pt x="1746" y="757"/>
                  <a:pt x="1742" y="761"/>
                  <a:pt x="1742" y="765"/>
                </a:cubicBezTo>
                <a:cubicBezTo>
                  <a:pt x="1742" y="770"/>
                  <a:pt x="1746" y="773"/>
                  <a:pt x="1750" y="773"/>
                </a:cubicBezTo>
                <a:cubicBezTo>
                  <a:pt x="1754" y="773"/>
                  <a:pt x="1758" y="770"/>
                  <a:pt x="1758" y="765"/>
                </a:cubicBezTo>
                <a:cubicBezTo>
                  <a:pt x="1758" y="761"/>
                  <a:pt x="1754" y="757"/>
                  <a:pt x="1750" y="757"/>
                </a:cubicBezTo>
                <a:close/>
                <a:moveTo>
                  <a:pt x="1750" y="779"/>
                </a:moveTo>
                <a:cubicBezTo>
                  <a:pt x="1746" y="779"/>
                  <a:pt x="1742" y="783"/>
                  <a:pt x="1742" y="787"/>
                </a:cubicBezTo>
                <a:cubicBezTo>
                  <a:pt x="1742" y="792"/>
                  <a:pt x="1746" y="795"/>
                  <a:pt x="1750" y="795"/>
                </a:cubicBezTo>
                <a:cubicBezTo>
                  <a:pt x="1754" y="795"/>
                  <a:pt x="1758" y="792"/>
                  <a:pt x="1758" y="787"/>
                </a:cubicBezTo>
                <a:cubicBezTo>
                  <a:pt x="1758" y="783"/>
                  <a:pt x="1754" y="779"/>
                  <a:pt x="1750" y="779"/>
                </a:cubicBezTo>
                <a:close/>
                <a:moveTo>
                  <a:pt x="1750" y="802"/>
                </a:moveTo>
                <a:cubicBezTo>
                  <a:pt x="1746" y="802"/>
                  <a:pt x="1742" y="806"/>
                  <a:pt x="1742" y="810"/>
                </a:cubicBezTo>
                <a:cubicBezTo>
                  <a:pt x="1742" y="815"/>
                  <a:pt x="1746" y="818"/>
                  <a:pt x="1750" y="818"/>
                </a:cubicBezTo>
                <a:cubicBezTo>
                  <a:pt x="1754" y="818"/>
                  <a:pt x="1758" y="815"/>
                  <a:pt x="1758" y="810"/>
                </a:cubicBezTo>
                <a:cubicBezTo>
                  <a:pt x="1758" y="806"/>
                  <a:pt x="1754" y="802"/>
                  <a:pt x="1750" y="802"/>
                </a:cubicBezTo>
                <a:close/>
                <a:moveTo>
                  <a:pt x="1750" y="825"/>
                </a:moveTo>
                <a:cubicBezTo>
                  <a:pt x="1746" y="825"/>
                  <a:pt x="1742" y="829"/>
                  <a:pt x="1742" y="833"/>
                </a:cubicBezTo>
                <a:cubicBezTo>
                  <a:pt x="1742" y="838"/>
                  <a:pt x="1746" y="841"/>
                  <a:pt x="1750" y="841"/>
                </a:cubicBezTo>
                <a:cubicBezTo>
                  <a:pt x="1754" y="841"/>
                  <a:pt x="1758" y="838"/>
                  <a:pt x="1758" y="833"/>
                </a:cubicBezTo>
                <a:cubicBezTo>
                  <a:pt x="1758" y="829"/>
                  <a:pt x="1754" y="825"/>
                  <a:pt x="1750" y="825"/>
                </a:cubicBezTo>
                <a:close/>
                <a:moveTo>
                  <a:pt x="1750" y="849"/>
                </a:moveTo>
                <a:cubicBezTo>
                  <a:pt x="1746" y="849"/>
                  <a:pt x="1742" y="852"/>
                  <a:pt x="1742" y="857"/>
                </a:cubicBezTo>
                <a:cubicBezTo>
                  <a:pt x="1742" y="861"/>
                  <a:pt x="1746" y="865"/>
                  <a:pt x="1750" y="865"/>
                </a:cubicBezTo>
                <a:cubicBezTo>
                  <a:pt x="1754" y="865"/>
                  <a:pt x="1758" y="861"/>
                  <a:pt x="1758" y="857"/>
                </a:cubicBezTo>
                <a:cubicBezTo>
                  <a:pt x="1758" y="852"/>
                  <a:pt x="1754" y="849"/>
                  <a:pt x="1750" y="849"/>
                </a:cubicBezTo>
                <a:close/>
                <a:moveTo>
                  <a:pt x="1750" y="872"/>
                </a:moveTo>
                <a:cubicBezTo>
                  <a:pt x="1746" y="872"/>
                  <a:pt x="1742" y="875"/>
                  <a:pt x="1742" y="880"/>
                </a:cubicBezTo>
                <a:cubicBezTo>
                  <a:pt x="1742" y="884"/>
                  <a:pt x="1746" y="888"/>
                  <a:pt x="1750" y="888"/>
                </a:cubicBezTo>
                <a:cubicBezTo>
                  <a:pt x="1754" y="888"/>
                  <a:pt x="1758" y="884"/>
                  <a:pt x="1758" y="880"/>
                </a:cubicBezTo>
                <a:cubicBezTo>
                  <a:pt x="1758" y="875"/>
                  <a:pt x="1754" y="872"/>
                  <a:pt x="1750" y="872"/>
                </a:cubicBezTo>
                <a:close/>
                <a:moveTo>
                  <a:pt x="1750" y="895"/>
                </a:moveTo>
                <a:cubicBezTo>
                  <a:pt x="1746" y="895"/>
                  <a:pt x="1742" y="898"/>
                  <a:pt x="1742" y="903"/>
                </a:cubicBezTo>
                <a:cubicBezTo>
                  <a:pt x="1742" y="907"/>
                  <a:pt x="1746" y="911"/>
                  <a:pt x="1750" y="911"/>
                </a:cubicBezTo>
                <a:cubicBezTo>
                  <a:pt x="1754" y="911"/>
                  <a:pt x="1758" y="907"/>
                  <a:pt x="1758" y="903"/>
                </a:cubicBezTo>
                <a:cubicBezTo>
                  <a:pt x="1758" y="898"/>
                  <a:pt x="1754" y="895"/>
                  <a:pt x="1750" y="895"/>
                </a:cubicBezTo>
                <a:close/>
                <a:moveTo>
                  <a:pt x="1750" y="918"/>
                </a:moveTo>
                <a:cubicBezTo>
                  <a:pt x="1746" y="918"/>
                  <a:pt x="1742" y="922"/>
                  <a:pt x="1742" y="926"/>
                </a:cubicBezTo>
                <a:cubicBezTo>
                  <a:pt x="1742" y="930"/>
                  <a:pt x="1746" y="934"/>
                  <a:pt x="1750" y="934"/>
                </a:cubicBezTo>
                <a:cubicBezTo>
                  <a:pt x="1754" y="934"/>
                  <a:pt x="1758" y="930"/>
                  <a:pt x="1758" y="926"/>
                </a:cubicBezTo>
                <a:cubicBezTo>
                  <a:pt x="1758" y="922"/>
                  <a:pt x="1754" y="918"/>
                  <a:pt x="1750" y="918"/>
                </a:cubicBezTo>
                <a:close/>
                <a:moveTo>
                  <a:pt x="1750" y="941"/>
                </a:moveTo>
                <a:cubicBezTo>
                  <a:pt x="1746" y="941"/>
                  <a:pt x="1742" y="945"/>
                  <a:pt x="1742" y="949"/>
                </a:cubicBezTo>
                <a:cubicBezTo>
                  <a:pt x="1742" y="954"/>
                  <a:pt x="1746" y="957"/>
                  <a:pt x="1750" y="957"/>
                </a:cubicBezTo>
                <a:cubicBezTo>
                  <a:pt x="1754" y="957"/>
                  <a:pt x="1758" y="954"/>
                  <a:pt x="1758" y="949"/>
                </a:cubicBezTo>
                <a:cubicBezTo>
                  <a:pt x="1758" y="945"/>
                  <a:pt x="1754" y="941"/>
                  <a:pt x="1750" y="941"/>
                </a:cubicBezTo>
                <a:close/>
                <a:moveTo>
                  <a:pt x="1750" y="964"/>
                </a:moveTo>
                <a:cubicBezTo>
                  <a:pt x="1746" y="964"/>
                  <a:pt x="1742" y="968"/>
                  <a:pt x="1742" y="972"/>
                </a:cubicBezTo>
                <a:cubicBezTo>
                  <a:pt x="1742" y="977"/>
                  <a:pt x="1746" y="980"/>
                  <a:pt x="1750" y="980"/>
                </a:cubicBezTo>
                <a:cubicBezTo>
                  <a:pt x="1754" y="980"/>
                  <a:pt x="1758" y="977"/>
                  <a:pt x="1758" y="972"/>
                </a:cubicBezTo>
                <a:cubicBezTo>
                  <a:pt x="1758" y="968"/>
                  <a:pt x="1754" y="964"/>
                  <a:pt x="1750" y="964"/>
                </a:cubicBezTo>
                <a:close/>
                <a:moveTo>
                  <a:pt x="1750" y="987"/>
                </a:moveTo>
                <a:cubicBezTo>
                  <a:pt x="1746" y="987"/>
                  <a:pt x="1742" y="991"/>
                  <a:pt x="1742" y="995"/>
                </a:cubicBezTo>
                <a:cubicBezTo>
                  <a:pt x="1742" y="1000"/>
                  <a:pt x="1746" y="1003"/>
                  <a:pt x="1750" y="1003"/>
                </a:cubicBezTo>
                <a:cubicBezTo>
                  <a:pt x="1754" y="1003"/>
                  <a:pt x="1758" y="1000"/>
                  <a:pt x="1758" y="995"/>
                </a:cubicBezTo>
                <a:cubicBezTo>
                  <a:pt x="1758" y="991"/>
                  <a:pt x="1754" y="987"/>
                  <a:pt x="1750" y="987"/>
                </a:cubicBezTo>
                <a:close/>
                <a:moveTo>
                  <a:pt x="1750" y="1010"/>
                </a:moveTo>
                <a:cubicBezTo>
                  <a:pt x="1746" y="1010"/>
                  <a:pt x="1742" y="1014"/>
                  <a:pt x="1742" y="1018"/>
                </a:cubicBezTo>
                <a:cubicBezTo>
                  <a:pt x="1742" y="1023"/>
                  <a:pt x="1746" y="1026"/>
                  <a:pt x="1750" y="1026"/>
                </a:cubicBezTo>
                <a:cubicBezTo>
                  <a:pt x="1754" y="1026"/>
                  <a:pt x="1758" y="1023"/>
                  <a:pt x="1758" y="1018"/>
                </a:cubicBezTo>
                <a:cubicBezTo>
                  <a:pt x="1758" y="1014"/>
                  <a:pt x="1754" y="1010"/>
                  <a:pt x="1750" y="1010"/>
                </a:cubicBezTo>
                <a:close/>
                <a:moveTo>
                  <a:pt x="1750" y="1034"/>
                </a:moveTo>
                <a:cubicBezTo>
                  <a:pt x="1746" y="1034"/>
                  <a:pt x="1742" y="1037"/>
                  <a:pt x="1742" y="1042"/>
                </a:cubicBezTo>
                <a:cubicBezTo>
                  <a:pt x="1742" y="1046"/>
                  <a:pt x="1746" y="1050"/>
                  <a:pt x="1750" y="1050"/>
                </a:cubicBezTo>
                <a:cubicBezTo>
                  <a:pt x="1754" y="1050"/>
                  <a:pt x="1758" y="1046"/>
                  <a:pt x="1758" y="1042"/>
                </a:cubicBezTo>
                <a:cubicBezTo>
                  <a:pt x="1758" y="1037"/>
                  <a:pt x="1754" y="1034"/>
                  <a:pt x="1750" y="1034"/>
                </a:cubicBezTo>
                <a:close/>
                <a:moveTo>
                  <a:pt x="1750" y="1056"/>
                </a:moveTo>
                <a:cubicBezTo>
                  <a:pt x="1746" y="1056"/>
                  <a:pt x="1742" y="1059"/>
                  <a:pt x="1742" y="1064"/>
                </a:cubicBezTo>
                <a:cubicBezTo>
                  <a:pt x="1742" y="1068"/>
                  <a:pt x="1746" y="1072"/>
                  <a:pt x="1750" y="1072"/>
                </a:cubicBezTo>
                <a:cubicBezTo>
                  <a:pt x="1754" y="1072"/>
                  <a:pt x="1758" y="1068"/>
                  <a:pt x="1758" y="1064"/>
                </a:cubicBezTo>
                <a:cubicBezTo>
                  <a:pt x="1758" y="1059"/>
                  <a:pt x="1754" y="1056"/>
                  <a:pt x="1750" y="1056"/>
                </a:cubicBezTo>
                <a:close/>
                <a:moveTo>
                  <a:pt x="1750" y="1079"/>
                </a:moveTo>
                <a:cubicBezTo>
                  <a:pt x="1746" y="1079"/>
                  <a:pt x="1742" y="1082"/>
                  <a:pt x="1742" y="1087"/>
                </a:cubicBezTo>
                <a:cubicBezTo>
                  <a:pt x="1742" y="1091"/>
                  <a:pt x="1746" y="1095"/>
                  <a:pt x="1750" y="1095"/>
                </a:cubicBezTo>
                <a:cubicBezTo>
                  <a:pt x="1754" y="1095"/>
                  <a:pt x="1758" y="1091"/>
                  <a:pt x="1758" y="1087"/>
                </a:cubicBezTo>
                <a:cubicBezTo>
                  <a:pt x="1758" y="1082"/>
                  <a:pt x="1754" y="1079"/>
                  <a:pt x="1750" y="1079"/>
                </a:cubicBezTo>
                <a:close/>
                <a:moveTo>
                  <a:pt x="1772" y="734"/>
                </a:moveTo>
                <a:cubicBezTo>
                  <a:pt x="1768" y="734"/>
                  <a:pt x="1764" y="738"/>
                  <a:pt x="1764" y="742"/>
                </a:cubicBezTo>
                <a:cubicBezTo>
                  <a:pt x="1764" y="746"/>
                  <a:pt x="1768" y="750"/>
                  <a:pt x="1772" y="750"/>
                </a:cubicBezTo>
                <a:cubicBezTo>
                  <a:pt x="1777" y="750"/>
                  <a:pt x="1780" y="746"/>
                  <a:pt x="1780" y="742"/>
                </a:cubicBezTo>
                <a:cubicBezTo>
                  <a:pt x="1780" y="738"/>
                  <a:pt x="1777" y="734"/>
                  <a:pt x="1772" y="734"/>
                </a:cubicBezTo>
                <a:close/>
                <a:moveTo>
                  <a:pt x="1772" y="757"/>
                </a:moveTo>
                <a:cubicBezTo>
                  <a:pt x="1768" y="757"/>
                  <a:pt x="1764" y="761"/>
                  <a:pt x="1764" y="765"/>
                </a:cubicBezTo>
                <a:cubicBezTo>
                  <a:pt x="1764" y="770"/>
                  <a:pt x="1768" y="773"/>
                  <a:pt x="1772" y="773"/>
                </a:cubicBezTo>
                <a:cubicBezTo>
                  <a:pt x="1777" y="773"/>
                  <a:pt x="1780" y="770"/>
                  <a:pt x="1780" y="765"/>
                </a:cubicBezTo>
                <a:cubicBezTo>
                  <a:pt x="1780" y="761"/>
                  <a:pt x="1777" y="757"/>
                  <a:pt x="1772" y="757"/>
                </a:cubicBezTo>
                <a:close/>
                <a:moveTo>
                  <a:pt x="1772" y="779"/>
                </a:moveTo>
                <a:cubicBezTo>
                  <a:pt x="1768" y="779"/>
                  <a:pt x="1764" y="783"/>
                  <a:pt x="1764" y="787"/>
                </a:cubicBezTo>
                <a:cubicBezTo>
                  <a:pt x="1764" y="792"/>
                  <a:pt x="1768" y="795"/>
                  <a:pt x="1772" y="795"/>
                </a:cubicBezTo>
                <a:cubicBezTo>
                  <a:pt x="1777" y="795"/>
                  <a:pt x="1780" y="792"/>
                  <a:pt x="1780" y="787"/>
                </a:cubicBezTo>
                <a:cubicBezTo>
                  <a:pt x="1780" y="783"/>
                  <a:pt x="1777" y="779"/>
                  <a:pt x="1772" y="779"/>
                </a:cubicBezTo>
                <a:close/>
                <a:moveTo>
                  <a:pt x="1772" y="802"/>
                </a:moveTo>
                <a:cubicBezTo>
                  <a:pt x="1768" y="802"/>
                  <a:pt x="1764" y="806"/>
                  <a:pt x="1764" y="810"/>
                </a:cubicBezTo>
                <a:cubicBezTo>
                  <a:pt x="1764" y="815"/>
                  <a:pt x="1768" y="818"/>
                  <a:pt x="1772" y="818"/>
                </a:cubicBezTo>
                <a:cubicBezTo>
                  <a:pt x="1777" y="818"/>
                  <a:pt x="1780" y="815"/>
                  <a:pt x="1780" y="810"/>
                </a:cubicBezTo>
                <a:cubicBezTo>
                  <a:pt x="1780" y="806"/>
                  <a:pt x="1777" y="802"/>
                  <a:pt x="1772" y="802"/>
                </a:cubicBezTo>
                <a:close/>
                <a:moveTo>
                  <a:pt x="1772" y="825"/>
                </a:moveTo>
                <a:cubicBezTo>
                  <a:pt x="1768" y="825"/>
                  <a:pt x="1764" y="829"/>
                  <a:pt x="1764" y="833"/>
                </a:cubicBezTo>
                <a:cubicBezTo>
                  <a:pt x="1764" y="838"/>
                  <a:pt x="1768" y="841"/>
                  <a:pt x="1772" y="841"/>
                </a:cubicBezTo>
                <a:cubicBezTo>
                  <a:pt x="1777" y="841"/>
                  <a:pt x="1780" y="838"/>
                  <a:pt x="1780" y="833"/>
                </a:cubicBezTo>
                <a:cubicBezTo>
                  <a:pt x="1780" y="829"/>
                  <a:pt x="1777" y="825"/>
                  <a:pt x="1772" y="825"/>
                </a:cubicBezTo>
                <a:close/>
                <a:moveTo>
                  <a:pt x="1772" y="849"/>
                </a:moveTo>
                <a:cubicBezTo>
                  <a:pt x="1768" y="849"/>
                  <a:pt x="1764" y="852"/>
                  <a:pt x="1764" y="857"/>
                </a:cubicBezTo>
                <a:cubicBezTo>
                  <a:pt x="1764" y="861"/>
                  <a:pt x="1768" y="865"/>
                  <a:pt x="1772" y="865"/>
                </a:cubicBezTo>
                <a:cubicBezTo>
                  <a:pt x="1777" y="865"/>
                  <a:pt x="1780" y="861"/>
                  <a:pt x="1780" y="857"/>
                </a:cubicBezTo>
                <a:cubicBezTo>
                  <a:pt x="1780" y="852"/>
                  <a:pt x="1777" y="849"/>
                  <a:pt x="1772" y="849"/>
                </a:cubicBezTo>
                <a:close/>
                <a:moveTo>
                  <a:pt x="1772" y="872"/>
                </a:moveTo>
                <a:cubicBezTo>
                  <a:pt x="1768" y="872"/>
                  <a:pt x="1764" y="875"/>
                  <a:pt x="1764" y="880"/>
                </a:cubicBezTo>
                <a:cubicBezTo>
                  <a:pt x="1764" y="884"/>
                  <a:pt x="1768" y="888"/>
                  <a:pt x="1772" y="888"/>
                </a:cubicBezTo>
                <a:cubicBezTo>
                  <a:pt x="1777" y="888"/>
                  <a:pt x="1780" y="884"/>
                  <a:pt x="1780" y="880"/>
                </a:cubicBezTo>
                <a:cubicBezTo>
                  <a:pt x="1780" y="875"/>
                  <a:pt x="1777" y="872"/>
                  <a:pt x="1772" y="872"/>
                </a:cubicBezTo>
                <a:close/>
                <a:moveTo>
                  <a:pt x="1772" y="895"/>
                </a:moveTo>
                <a:cubicBezTo>
                  <a:pt x="1768" y="895"/>
                  <a:pt x="1764" y="898"/>
                  <a:pt x="1764" y="903"/>
                </a:cubicBezTo>
                <a:cubicBezTo>
                  <a:pt x="1764" y="907"/>
                  <a:pt x="1768" y="911"/>
                  <a:pt x="1772" y="911"/>
                </a:cubicBezTo>
                <a:cubicBezTo>
                  <a:pt x="1777" y="911"/>
                  <a:pt x="1780" y="907"/>
                  <a:pt x="1780" y="903"/>
                </a:cubicBezTo>
                <a:cubicBezTo>
                  <a:pt x="1780" y="898"/>
                  <a:pt x="1777" y="895"/>
                  <a:pt x="1772" y="895"/>
                </a:cubicBezTo>
                <a:close/>
                <a:moveTo>
                  <a:pt x="1772" y="918"/>
                </a:moveTo>
                <a:cubicBezTo>
                  <a:pt x="1768" y="918"/>
                  <a:pt x="1764" y="922"/>
                  <a:pt x="1764" y="926"/>
                </a:cubicBezTo>
                <a:cubicBezTo>
                  <a:pt x="1764" y="930"/>
                  <a:pt x="1768" y="934"/>
                  <a:pt x="1772" y="934"/>
                </a:cubicBezTo>
                <a:cubicBezTo>
                  <a:pt x="1777" y="934"/>
                  <a:pt x="1780" y="930"/>
                  <a:pt x="1780" y="926"/>
                </a:cubicBezTo>
                <a:cubicBezTo>
                  <a:pt x="1780" y="922"/>
                  <a:pt x="1777" y="918"/>
                  <a:pt x="1772" y="918"/>
                </a:cubicBezTo>
                <a:close/>
                <a:moveTo>
                  <a:pt x="1795" y="734"/>
                </a:moveTo>
                <a:cubicBezTo>
                  <a:pt x="1791" y="734"/>
                  <a:pt x="1787" y="738"/>
                  <a:pt x="1787" y="742"/>
                </a:cubicBezTo>
                <a:cubicBezTo>
                  <a:pt x="1787" y="746"/>
                  <a:pt x="1791" y="750"/>
                  <a:pt x="1795" y="750"/>
                </a:cubicBezTo>
                <a:cubicBezTo>
                  <a:pt x="1800" y="750"/>
                  <a:pt x="1803" y="746"/>
                  <a:pt x="1803" y="742"/>
                </a:cubicBezTo>
                <a:cubicBezTo>
                  <a:pt x="1803" y="738"/>
                  <a:pt x="1800" y="734"/>
                  <a:pt x="1795" y="734"/>
                </a:cubicBezTo>
                <a:close/>
                <a:moveTo>
                  <a:pt x="1795" y="757"/>
                </a:moveTo>
                <a:cubicBezTo>
                  <a:pt x="1791" y="757"/>
                  <a:pt x="1787" y="761"/>
                  <a:pt x="1787" y="765"/>
                </a:cubicBezTo>
                <a:cubicBezTo>
                  <a:pt x="1787" y="770"/>
                  <a:pt x="1791" y="773"/>
                  <a:pt x="1795" y="773"/>
                </a:cubicBezTo>
                <a:cubicBezTo>
                  <a:pt x="1800" y="773"/>
                  <a:pt x="1803" y="770"/>
                  <a:pt x="1803" y="765"/>
                </a:cubicBezTo>
                <a:cubicBezTo>
                  <a:pt x="1803" y="761"/>
                  <a:pt x="1800" y="757"/>
                  <a:pt x="1795" y="757"/>
                </a:cubicBezTo>
                <a:close/>
                <a:moveTo>
                  <a:pt x="1795" y="779"/>
                </a:moveTo>
                <a:cubicBezTo>
                  <a:pt x="1791" y="779"/>
                  <a:pt x="1787" y="783"/>
                  <a:pt x="1787" y="787"/>
                </a:cubicBezTo>
                <a:cubicBezTo>
                  <a:pt x="1787" y="792"/>
                  <a:pt x="1791" y="795"/>
                  <a:pt x="1795" y="795"/>
                </a:cubicBezTo>
                <a:cubicBezTo>
                  <a:pt x="1800" y="795"/>
                  <a:pt x="1803" y="792"/>
                  <a:pt x="1803" y="787"/>
                </a:cubicBezTo>
                <a:cubicBezTo>
                  <a:pt x="1803" y="783"/>
                  <a:pt x="1800" y="779"/>
                  <a:pt x="1795" y="779"/>
                </a:cubicBezTo>
                <a:close/>
                <a:moveTo>
                  <a:pt x="1795" y="802"/>
                </a:moveTo>
                <a:cubicBezTo>
                  <a:pt x="1791" y="802"/>
                  <a:pt x="1787" y="806"/>
                  <a:pt x="1787" y="810"/>
                </a:cubicBezTo>
                <a:cubicBezTo>
                  <a:pt x="1787" y="815"/>
                  <a:pt x="1791" y="818"/>
                  <a:pt x="1795" y="818"/>
                </a:cubicBezTo>
                <a:cubicBezTo>
                  <a:pt x="1800" y="818"/>
                  <a:pt x="1803" y="815"/>
                  <a:pt x="1803" y="810"/>
                </a:cubicBezTo>
                <a:cubicBezTo>
                  <a:pt x="1803" y="806"/>
                  <a:pt x="1800" y="802"/>
                  <a:pt x="1795" y="802"/>
                </a:cubicBezTo>
                <a:close/>
                <a:moveTo>
                  <a:pt x="1795" y="825"/>
                </a:moveTo>
                <a:cubicBezTo>
                  <a:pt x="1791" y="825"/>
                  <a:pt x="1787" y="829"/>
                  <a:pt x="1787" y="833"/>
                </a:cubicBezTo>
                <a:cubicBezTo>
                  <a:pt x="1787" y="838"/>
                  <a:pt x="1791" y="841"/>
                  <a:pt x="1795" y="841"/>
                </a:cubicBezTo>
                <a:cubicBezTo>
                  <a:pt x="1800" y="841"/>
                  <a:pt x="1803" y="838"/>
                  <a:pt x="1803" y="833"/>
                </a:cubicBezTo>
                <a:cubicBezTo>
                  <a:pt x="1803" y="829"/>
                  <a:pt x="1800" y="825"/>
                  <a:pt x="1795" y="825"/>
                </a:cubicBezTo>
                <a:close/>
                <a:moveTo>
                  <a:pt x="1795" y="849"/>
                </a:moveTo>
                <a:cubicBezTo>
                  <a:pt x="1791" y="849"/>
                  <a:pt x="1787" y="852"/>
                  <a:pt x="1787" y="857"/>
                </a:cubicBezTo>
                <a:cubicBezTo>
                  <a:pt x="1787" y="861"/>
                  <a:pt x="1791" y="865"/>
                  <a:pt x="1795" y="865"/>
                </a:cubicBezTo>
                <a:cubicBezTo>
                  <a:pt x="1800" y="865"/>
                  <a:pt x="1803" y="861"/>
                  <a:pt x="1803" y="857"/>
                </a:cubicBezTo>
                <a:cubicBezTo>
                  <a:pt x="1803" y="852"/>
                  <a:pt x="1800" y="849"/>
                  <a:pt x="1795" y="849"/>
                </a:cubicBezTo>
                <a:close/>
                <a:moveTo>
                  <a:pt x="1795" y="872"/>
                </a:moveTo>
                <a:cubicBezTo>
                  <a:pt x="1791" y="872"/>
                  <a:pt x="1787" y="875"/>
                  <a:pt x="1787" y="880"/>
                </a:cubicBezTo>
                <a:cubicBezTo>
                  <a:pt x="1787" y="884"/>
                  <a:pt x="1791" y="888"/>
                  <a:pt x="1795" y="888"/>
                </a:cubicBezTo>
                <a:cubicBezTo>
                  <a:pt x="1800" y="888"/>
                  <a:pt x="1803" y="884"/>
                  <a:pt x="1803" y="880"/>
                </a:cubicBezTo>
                <a:cubicBezTo>
                  <a:pt x="1803" y="875"/>
                  <a:pt x="1800" y="872"/>
                  <a:pt x="1795" y="872"/>
                </a:cubicBezTo>
                <a:close/>
                <a:moveTo>
                  <a:pt x="1817" y="750"/>
                </a:moveTo>
                <a:cubicBezTo>
                  <a:pt x="1822" y="750"/>
                  <a:pt x="1825" y="746"/>
                  <a:pt x="1825" y="742"/>
                </a:cubicBezTo>
                <a:cubicBezTo>
                  <a:pt x="1825" y="738"/>
                  <a:pt x="1822" y="734"/>
                  <a:pt x="1817" y="734"/>
                </a:cubicBezTo>
                <a:cubicBezTo>
                  <a:pt x="1813" y="734"/>
                  <a:pt x="1809" y="738"/>
                  <a:pt x="1809" y="742"/>
                </a:cubicBezTo>
                <a:cubicBezTo>
                  <a:pt x="1809" y="746"/>
                  <a:pt x="1813" y="750"/>
                  <a:pt x="1817" y="750"/>
                </a:cubicBezTo>
                <a:close/>
                <a:moveTo>
                  <a:pt x="1817" y="795"/>
                </a:moveTo>
                <a:cubicBezTo>
                  <a:pt x="1822" y="795"/>
                  <a:pt x="1825" y="792"/>
                  <a:pt x="1825" y="787"/>
                </a:cubicBezTo>
                <a:cubicBezTo>
                  <a:pt x="1825" y="783"/>
                  <a:pt x="1822" y="779"/>
                  <a:pt x="1817" y="779"/>
                </a:cubicBezTo>
                <a:cubicBezTo>
                  <a:pt x="1813" y="779"/>
                  <a:pt x="1809" y="783"/>
                  <a:pt x="1809" y="787"/>
                </a:cubicBezTo>
                <a:cubicBezTo>
                  <a:pt x="1809" y="792"/>
                  <a:pt x="1813" y="795"/>
                  <a:pt x="1817" y="795"/>
                </a:cubicBezTo>
                <a:close/>
                <a:moveTo>
                  <a:pt x="1817" y="818"/>
                </a:moveTo>
                <a:cubicBezTo>
                  <a:pt x="1822" y="818"/>
                  <a:pt x="1825" y="815"/>
                  <a:pt x="1825" y="810"/>
                </a:cubicBezTo>
                <a:cubicBezTo>
                  <a:pt x="1825" y="806"/>
                  <a:pt x="1822" y="802"/>
                  <a:pt x="1817" y="802"/>
                </a:cubicBezTo>
                <a:cubicBezTo>
                  <a:pt x="1813" y="802"/>
                  <a:pt x="1809" y="806"/>
                  <a:pt x="1809" y="810"/>
                </a:cubicBezTo>
                <a:cubicBezTo>
                  <a:pt x="1809" y="815"/>
                  <a:pt x="1813" y="818"/>
                  <a:pt x="1817" y="818"/>
                </a:cubicBezTo>
                <a:close/>
                <a:moveTo>
                  <a:pt x="1817" y="841"/>
                </a:moveTo>
                <a:cubicBezTo>
                  <a:pt x="1822" y="841"/>
                  <a:pt x="1825" y="838"/>
                  <a:pt x="1825" y="833"/>
                </a:cubicBezTo>
                <a:cubicBezTo>
                  <a:pt x="1825" y="829"/>
                  <a:pt x="1822" y="825"/>
                  <a:pt x="1817" y="825"/>
                </a:cubicBezTo>
                <a:cubicBezTo>
                  <a:pt x="1813" y="825"/>
                  <a:pt x="1809" y="829"/>
                  <a:pt x="1809" y="833"/>
                </a:cubicBezTo>
                <a:cubicBezTo>
                  <a:pt x="1809" y="838"/>
                  <a:pt x="1813" y="841"/>
                  <a:pt x="1817" y="841"/>
                </a:cubicBezTo>
                <a:close/>
                <a:moveTo>
                  <a:pt x="1817" y="865"/>
                </a:moveTo>
                <a:cubicBezTo>
                  <a:pt x="1822" y="865"/>
                  <a:pt x="1825" y="861"/>
                  <a:pt x="1825" y="857"/>
                </a:cubicBezTo>
                <a:cubicBezTo>
                  <a:pt x="1825" y="852"/>
                  <a:pt x="1822" y="849"/>
                  <a:pt x="1817" y="849"/>
                </a:cubicBezTo>
                <a:cubicBezTo>
                  <a:pt x="1813" y="849"/>
                  <a:pt x="1809" y="852"/>
                  <a:pt x="1809" y="857"/>
                </a:cubicBezTo>
                <a:cubicBezTo>
                  <a:pt x="1809" y="861"/>
                  <a:pt x="1813" y="865"/>
                  <a:pt x="1817" y="865"/>
                </a:cubicBezTo>
                <a:close/>
                <a:moveTo>
                  <a:pt x="1817" y="888"/>
                </a:moveTo>
                <a:cubicBezTo>
                  <a:pt x="1822" y="888"/>
                  <a:pt x="1825" y="884"/>
                  <a:pt x="1825" y="880"/>
                </a:cubicBezTo>
                <a:cubicBezTo>
                  <a:pt x="1825" y="875"/>
                  <a:pt x="1822" y="872"/>
                  <a:pt x="1817" y="872"/>
                </a:cubicBezTo>
                <a:cubicBezTo>
                  <a:pt x="1813" y="872"/>
                  <a:pt x="1809" y="875"/>
                  <a:pt x="1809" y="880"/>
                </a:cubicBezTo>
                <a:cubicBezTo>
                  <a:pt x="1809" y="884"/>
                  <a:pt x="1813" y="888"/>
                  <a:pt x="1817" y="888"/>
                </a:cubicBezTo>
                <a:close/>
                <a:moveTo>
                  <a:pt x="1841" y="734"/>
                </a:moveTo>
                <a:cubicBezTo>
                  <a:pt x="1837" y="734"/>
                  <a:pt x="1833" y="738"/>
                  <a:pt x="1833" y="742"/>
                </a:cubicBezTo>
                <a:cubicBezTo>
                  <a:pt x="1833" y="746"/>
                  <a:pt x="1837" y="750"/>
                  <a:pt x="1841" y="750"/>
                </a:cubicBezTo>
                <a:cubicBezTo>
                  <a:pt x="1846" y="750"/>
                  <a:pt x="1849" y="746"/>
                  <a:pt x="1849" y="742"/>
                </a:cubicBezTo>
                <a:cubicBezTo>
                  <a:pt x="1849" y="738"/>
                  <a:pt x="1846" y="734"/>
                  <a:pt x="1841" y="734"/>
                </a:cubicBezTo>
                <a:close/>
                <a:moveTo>
                  <a:pt x="1841" y="779"/>
                </a:moveTo>
                <a:cubicBezTo>
                  <a:pt x="1837" y="779"/>
                  <a:pt x="1833" y="783"/>
                  <a:pt x="1833" y="787"/>
                </a:cubicBezTo>
                <a:cubicBezTo>
                  <a:pt x="1833" y="792"/>
                  <a:pt x="1837" y="795"/>
                  <a:pt x="1841" y="795"/>
                </a:cubicBezTo>
                <a:cubicBezTo>
                  <a:pt x="1846" y="795"/>
                  <a:pt x="1849" y="792"/>
                  <a:pt x="1849" y="787"/>
                </a:cubicBezTo>
                <a:cubicBezTo>
                  <a:pt x="1849" y="783"/>
                  <a:pt x="1846" y="779"/>
                  <a:pt x="1841" y="779"/>
                </a:cubicBezTo>
                <a:close/>
                <a:moveTo>
                  <a:pt x="1841" y="802"/>
                </a:moveTo>
                <a:cubicBezTo>
                  <a:pt x="1837" y="802"/>
                  <a:pt x="1833" y="806"/>
                  <a:pt x="1833" y="810"/>
                </a:cubicBezTo>
                <a:cubicBezTo>
                  <a:pt x="1833" y="815"/>
                  <a:pt x="1837" y="818"/>
                  <a:pt x="1841" y="818"/>
                </a:cubicBezTo>
                <a:cubicBezTo>
                  <a:pt x="1846" y="818"/>
                  <a:pt x="1849" y="815"/>
                  <a:pt x="1849" y="810"/>
                </a:cubicBezTo>
                <a:cubicBezTo>
                  <a:pt x="1849" y="806"/>
                  <a:pt x="1846" y="802"/>
                  <a:pt x="1841" y="802"/>
                </a:cubicBezTo>
                <a:close/>
                <a:moveTo>
                  <a:pt x="1841" y="825"/>
                </a:moveTo>
                <a:cubicBezTo>
                  <a:pt x="1837" y="825"/>
                  <a:pt x="1833" y="829"/>
                  <a:pt x="1833" y="833"/>
                </a:cubicBezTo>
                <a:cubicBezTo>
                  <a:pt x="1833" y="838"/>
                  <a:pt x="1837" y="841"/>
                  <a:pt x="1841" y="841"/>
                </a:cubicBezTo>
                <a:cubicBezTo>
                  <a:pt x="1846" y="841"/>
                  <a:pt x="1849" y="838"/>
                  <a:pt x="1849" y="833"/>
                </a:cubicBezTo>
                <a:cubicBezTo>
                  <a:pt x="1849" y="829"/>
                  <a:pt x="1846" y="825"/>
                  <a:pt x="1841" y="825"/>
                </a:cubicBezTo>
                <a:close/>
                <a:moveTo>
                  <a:pt x="1841" y="865"/>
                </a:moveTo>
                <a:cubicBezTo>
                  <a:pt x="1846" y="865"/>
                  <a:pt x="1849" y="861"/>
                  <a:pt x="1849" y="857"/>
                </a:cubicBezTo>
                <a:cubicBezTo>
                  <a:pt x="1849" y="852"/>
                  <a:pt x="1846" y="849"/>
                  <a:pt x="1841" y="849"/>
                </a:cubicBezTo>
                <a:cubicBezTo>
                  <a:pt x="1837" y="849"/>
                  <a:pt x="1833" y="852"/>
                  <a:pt x="1833" y="857"/>
                </a:cubicBezTo>
                <a:cubicBezTo>
                  <a:pt x="1833" y="861"/>
                  <a:pt x="1837" y="865"/>
                  <a:pt x="1841" y="865"/>
                </a:cubicBezTo>
                <a:close/>
                <a:moveTo>
                  <a:pt x="1865" y="779"/>
                </a:moveTo>
                <a:cubicBezTo>
                  <a:pt x="1860" y="779"/>
                  <a:pt x="1857" y="783"/>
                  <a:pt x="1857" y="787"/>
                </a:cubicBezTo>
                <a:cubicBezTo>
                  <a:pt x="1857" y="792"/>
                  <a:pt x="1860" y="795"/>
                  <a:pt x="1865" y="795"/>
                </a:cubicBezTo>
                <a:cubicBezTo>
                  <a:pt x="1869" y="795"/>
                  <a:pt x="1873" y="792"/>
                  <a:pt x="1873" y="787"/>
                </a:cubicBezTo>
                <a:cubicBezTo>
                  <a:pt x="1873" y="783"/>
                  <a:pt x="1869" y="779"/>
                  <a:pt x="1865" y="779"/>
                </a:cubicBezTo>
                <a:close/>
                <a:moveTo>
                  <a:pt x="1865" y="802"/>
                </a:moveTo>
                <a:cubicBezTo>
                  <a:pt x="1860" y="802"/>
                  <a:pt x="1857" y="806"/>
                  <a:pt x="1857" y="810"/>
                </a:cubicBezTo>
                <a:cubicBezTo>
                  <a:pt x="1857" y="815"/>
                  <a:pt x="1860" y="818"/>
                  <a:pt x="1865" y="818"/>
                </a:cubicBezTo>
                <a:cubicBezTo>
                  <a:pt x="1869" y="818"/>
                  <a:pt x="1873" y="815"/>
                  <a:pt x="1873" y="810"/>
                </a:cubicBezTo>
                <a:cubicBezTo>
                  <a:pt x="1873" y="806"/>
                  <a:pt x="1869" y="802"/>
                  <a:pt x="1865" y="802"/>
                </a:cubicBezTo>
                <a:close/>
                <a:moveTo>
                  <a:pt x="1865" y="841"/>
                </a:moveTo>
                <a:cubicBezTo>
                  <a:pt x="1869" y="841"/>
                  <a:pt x="1873" y="838"/>
                  <a:pt x="1873" y="833"/>
                </a:cubicBezTo>
                <a:cubicBezTo>
                  <a:pt x="1873" y="829"/>
                  <a:pt x="1869" y="825"/>
                  <a:pt x="1865" y="825"/>
                </a:cubicBezTo>
                <a:cubicBezTo>
                  <a:pt x="1860" y="825"/>
                  <a:pt x="1857" y="829"/>
                  <a:pt x="1857" y="833"/>
                </a:cubicBezTo>
                <a:cubicBezTo>
                  <a:pt x="1857" y="838"/>
                  <a:pt x="1860" y="841"/>
                  <a:pt x="1865" y="841"/>
                </a:cubicBezTo>
                <a:close/>
                <a:moveTo>
                  <a:pt x="1888" y="779"/>
                </a:moveTo>
                <a:cubicBezTo>
                  <a:pt x="1884" y="779"/>
                  <a:pt x="1880" y="783"/>
                  <a:pt x="1880" y="787"/>
                </a:cubicBezTo>
                <a:cubicBezTo>
                  <a:pt x="1880" y="792"/>
                  <a:pt x="1884" y="795"/>
                  <a:pt x="1888" y="795"/>
                </a:cubicBezTo>
                <a:cubicBezTo>
                  <a:pt x="1892" y="795"/>
                  <a:pt x="1896" y="792"/>
                  <a:pt x="1896" y="787"/>
                </a:cubicBezTo>
                <a:cubicBezTo>
                  <a:pt x="1896" y="783"/>
                  <a:pt x="1892" y="779"/>
                  <a:pt x="1888" y="779"/>
                </a:cubicBezTo>
                <a:close/>
                <a:moveTo>
                  <a:pt x="1772" y="1010"/>
                </a:moveTo>
                <a:cubicBezTo>
                  <a:pt x="1768" y="1010"/>
                  <a:pt x="1764" y="1014"/>
                  <a:pt x="1764" y="1018"/>
                </a:cubicBezTo>
                <a:cubicBezTo>
                  <a:pt x="1764" y="1023"/>
                  <a:pt x="1768" y="1026"/>
                  <a:pt x="1772" y="1026"/>
                </a:cubicBezTo>
                <a:cubicBezTo>
                  <a:pt x="1777" y="1026"/>
                  <a:pt x="1780" y="1023"/>
                  <a:pt x="1780" y="1018"/>
                </a:cubicBezTo>
                <a:cubicBezTo>
                  <a:pt x="1780" y="1014"/>
                  <a:pt x="1777" y="1010"/>
                  <a:pt x="1772" y="1010"/>
                </a:cubicBezTo>
                <a:close/>
                <a:moveTo>
                  <a:pt x="1772" y="1034"/>
                </a:moveTo>
                <a:cubicBezTo>
                  <a:pt x="1768" y="1034"/>
                  <a:pt x="1764" y="1037"/>
                  <a:pt x="1764" y="1042"/>
                </a:cubicBezTo>
                <a:cubicBezTo>
                  <a:pt x="1764" y="1046"/>
                  <a:pt x="1768" y="1050"/>
                  <a:pt x="1772" y="1050"/>
                </a:cubicBezTo>
                <a:cubicBezTo>
                  <a:pt x="1777" y="1050"/>
                  <a:pt x="1780" y="1046"/>
                  <a:pt x="1780" y="1042"/>
                </a:cubicBezTo>
                <a:cubicBezTo>
                  <a:pt x="1780" y="1037"/>
                  <a:pt x="1777" y="1034"/>
                  <a:pt x="1772" y="1034"/>
                </a:cubicBezTo>
                <a:close/>
                <a:moveTo>
                  <a:pt x="1772" y="1056"/>
                </a:moveTo>
                <a:cubicBezTo>
                  <a:pt x="1768" y="1056"/>
                  <a:pt x="1764" y="1059"/>
                  <a:pt x="1764" y="1064"/>
                </a:cubicBezTo>
                <a:cubicBezTo>
                  <a:pt x="1764" y="1068"/>
                  <a:pt x="1768" y="1072"/>
                  <a:pt x="1772" y="1072"/>
                </a:cubicBezTo>
                <a:cubicBezTo>
                  <a:pt x="1777" y="1072"/>
                  <a:pt x="1780" y="1068"/>
                  <a:pt x="1780" y="1064"/>
                </a:cubicBezTo>
                <a:cubicBezTo>
                  <a:pt x="1780" y="1059"/>
                  <a:pt x="1777" y="1056"/>
                  <a:pt x="1772" y="1056"/>
                </a:cubicBezTo>
                <a:close/>
                <a:moveTo>
                  <a:pt x="1772" y="1079"/>
                </a:moveTo>
                <a:cubicBezTo>
                  <a:pt x="1768" y="1079"/>
                  <a:pt x="1764" y="1082"/>
                  <a:pt x="1764" y="1087"/>
                </a:cubicBezTo>
                <a:cubicBezTo>
                  <a:pt x="1764" y="1091"/>
                  <a:pt x="1768" y="1095"/>
                  <a:pt x="1772" y="1095"/>
                </a:cubicBezTo>
                <a:cubicBezTo>
                  <a:pt x="1777" y="1095"/>
                  <a:pt x="1780" y="1091"/>
                  <a:pt x="1780" y="1087"/>
                </a:cubicBezTo>
                <a:cubicBezTo>
                  <a:pt x="1780" y="1082"/>
                  <a:pt x="1777" y="1079"/>
                  <a:pt x="1772" y="1079"/>
                </a:cubicBezTo>
                <a:close/>
                <a:moveTo>
                  <a:pt x="1635" y="1148"/>
                </a:moveTo>
                <a:cubicBezTo>
                  <a:pt x="1631" y="1148"/>
                  <a:pt x="1627" y="1152"/>
                  <a:pt x="1627" y="1156"/>
                </a:cubicBezTo>
                <a:cubicBezTo>
                  <a:pt x="1627" y="1161"/>
                  <a:pt x="1631" y="1164"/>
                  <a:pt x="1635" y="1164"/>
                </a:cubicBezTo>
                <a:cubicBezTo>
                  <a:pt x="1640" y="1164"/>
                  <a:pt x="1643" y="1161"/>
                  <a:pt x="1643" y="1156"/>
                </a:cubicBezTo>
                <a:cubicBezTo>
                  <a:pt x="1643" y="1152"/>
                  <a:pt x="1640" y="1148"/>
                  <a:pt x="1635" y="1148"/>
                </a:cubicBezTo>
                <a:close/>
                <a:moveTo>
                  <a:pt x="1635" y="1171"/>
                </a:moveTo>
                <a:cubicBezTo>
                  <a:pt x="1631" y="1171"/>
                  <a:pt x="1627" y="1175"/>
                  <a:pt x="1627" y="1179"/>
                </a:cubicBezTo>
                <a:cubicBezTo>
                  <a:pt x="1627" y="1184"/>
                  <a:pt x="1631" y="1187"/>
                  <a:pt x="1635" y="1187"/>
                </a:cubicBezTo>
                <a:cubicBezTo>
                  <a:pt x="1640" y="1187"/>
                  <a:pt x="1643" y="1184"/>
                  <a:pt x="1643" y="1179"/>
                </a:cubicBezTo>
                <a:cubicBezTo>
                  <a:pt x="1643" y="1175"/>
                  <a:pt x="1640" y="1171"/>
                  <a:pt x="1635" y="1171"/>
                </a:cubicBezTo>
                <a:close/>
                <a:moveTo>
                  <a:pt x="1658" y="1148"/>
                </a:moveTo>
                <a:cubicBezTo>
                  <a:pt x="1654" y="1148"/>
                  <a:pt x="1650" y="1152"/>
                  <a:pt x="1650" y="1156"/>
                </a:cubicBezTo>
                <a:cubicBezTo>
                  <a:pt x="1650" y="1161"/>
                  <a:pt x="1654" y="1164"/>
                  <a:pt x="1658" y="1164"/>
                </a:cubicBezTo>
                <a:cubicBezTo>
                  <a:pt x="1662" y="1164"/>
                  <a:pt x="1666" y="1161"/>
                  <a:pt x="1666" y="1156"/>
                </a:cubicBezTo>
                <a:cubicBezTo>
                  <a:pt x="1666" y="1152"/>
                  <a:pt x="1662" y="1148"/>
                  <a:pt x="1658" y="1148"/>
                </a:cubicBezTo>
                <a:close/>
                <a:moveTo>
                  <a:pt x="1658" y="1171"/>
                </a:moveTo>
                <a:cubicBezTo>
                  <a:pt x="1654" y="1171"/>
                  <a:pt x="1650" y="1175"/>
                  <a:pt x="1650" y="1179"/>
                </a:cubicBezTo>
                <a:cubicBezTo>
                  <a:pt x="1650" y="1184"/>
                  <a:pt x="1654" y="1187"/>
                  <a:pt x="1658" y="1187"/>
                </a:cubicBezTo>
                <a:cubicBezTo>
                  <a:pt x="1662" y="1187"/>
                  <a:pt x="1666" y="1184"/>
                  <a:pt x="1666" y="1179"/>
                </a:cubicBezTo>
                <a:cubicBezTo>
                  <a:pt x="1666" y="1175"/>
                  <a:pt x="1662" y="1171"/>
                  <a:pt x="1658" y="1171"/>
                </a:cubicBezTo>
                <a:close/>
                <a:moveTo>
                  <a:pt x="1681" y="1148"/>
                </a:moveTo>
                <a:cubicBezTo>
                  <a:pt x="1677" y="1148"/>
                  <a:pt x="1673" y="1152"/>
                  <a:pt x="1673" y="1156"/>
                </a:cubicBezTo>
                <a:cubicBezTo>
                  <a:pt x="1673" y="1161"/>
                  <a:pt x="1677" y="1164"/>
                  <a:pt x="1681" y="1164"/>
                </a:cubicBezTo>
                <a:cubicBezTo>
                  <a:pt x="1685" y="1164"/>
                  <a:pt x="1689" y="1161"/>
                  <a:pt x="1689" y="1156"/>
                </a:cubicBezTo>
                <a:cubicBezTo>
                  <a:pt x="1689" y="1152"/>
                  <a:pt x="1685" y="1148"/>
                  <a:pt x="1681" y="1148"/>
                </a:cubicBezTo>
                <a:close/>
                <a:moveTo>
                  <a:pt x="1681" y="1171"/>
                </a:moveTo>
                <a:cubicBezTo>
                  <a:pt x="1677" y="1171"/>
                  <a:pt x="1673" y="1175"/>
                  <a:pt x="1673" y="1179"/>
                </a:cubicBezTo>
                <a:cubicBezTo>
                  <a:pt x="1673" y="1184"/>
                  <a:pt x="1677" y="1187"/>
                  <a:pt x="1681" y="1187"/>
                </a:cubicBezTo>
                <a:cubicBezTo>
                  <a:pt x="1685" y="1187"/>
                  <a:pt x="1689" y="1184"/>
                  <a:pt x="1689" y="1179"/>
                </a:cubicBezTo>
                <a:cubicBezTo>
                  <a:pt x="1689" y="1175"/>
                  <a:pt x="1685" y="1171"/>
                  <a:pt x="1681" y="1171"/>
                </a:cubicBezTo>
                <a:close/>
                <a:moveTo>
                  <a:pt x="1704" y="1148"/>
                </a:moveTo>
                <a:cubicBezTo>
                  <a:pt x="1700" y="1148"/>
                  <a:pt x="1696" y="1152"/>
                  <a:pt x="1696" y="1156"/>
                </a:cubicBezTo>
                <a:cubicBezTo>
                  <a:pt x="1696" y="1161"/>
                  <a:pt x="1700" y="1164"/>
                  <a:pt x="1704" y="1164"/>
                </a:cubicBezTo>
                <a:cubicBezTo>
                  <a:pt x="1709" y="1164"/>
                  <a:pt x="1712" y="1161"/>
                  <a:pt x="1712" y="1156"/>
                </a:cubicBezTo>
                <a:cubicBezTo>
                  <a:pt x="1712" y="1152"/>
                  <a:pt x="1709" y="1148"/>
                  <a:pt x="1704" y="1148"/>
                </a:cubicBezTo>
                <a:close/>
                <a:moveTo>
                  <a:pt x="1704" y="1171"/>
                </a:moveTo>
                <a:cubicBezTo>
                  <a:pt x="1700" y="1171"/>
                  <a:pt x="1696" y="1175"/>
                  <a:pt x="1696" y="1179"/>
                </a:cubicBezTo>
                <a:cubicBezTo>
                  <a:pt x="1696" y="1184"/>
                  <a:pt x="1700" y="1187"/>
                  <a:pt x="1704" y="1187"/>
                </a:cubicBezTo>
                <a:cubicBezTo>
                  <a:pt x="1709" y="1187"/>
                  <a:pt x="1712" y="1184"/>
                  <a:pt x="1712" y="1179"/>
                </a:cubicBezTo>
                <a:cubicBezTo>
                  <a:pt x="1712" y="1175"/>
                  <a:pt x="1709" y="1171"/>
                  <a:pt x="1704" y="1171"/>
                </a:cubicBezTo>
                <a:close/>
                <a:moveTo>
                  <a:pt x="1842" y="1079"/>
                </a:moveTo>
                <a:cubicBezTo>
                  <a:pt x="1837" y="1079"/>
                  <a:pt x="1834" y="1082"/>
                  <a:pt x="1834" y="1087"/>
                </a:cubicBezTo>
                <a:cubicBezTo>
                  <a:pt x="1834" y="1091"/>
                  <a:pt x="1837" y="1095"/>
                  <a:pt x="1842" y="1095"/>
                </a:cubicBezTo>
                <a:cubicBezTo>
                  <a:pt x="1846" y="1095"/>
                  <a:pt x="1850" y="1091"/>
                  <a:pt x="1850" y="1087"/>
                </a:cubicBezTo>
                <a:cubicBezTo>
                  <a:pt x="1850" y="1082"/>
                  <a:pt x="1846" y="1079"/>
                  <a:pt x="1842" y="1079"/>
                </a:cubicBezTo>
                <a:close/>
                <a:moveTo>
                  <a:pt x="1819" y="1125"/>
                </a:moveTo>
                <a:cubicBezTo>
                  <a:pt x="1814" y="1125"/>
                  <a:pt x="1811" y="1129"/>
                  <a:pt x="1811" y="1133"/>
                </a:cubicBezTo>
                <a:cubicBezTo>
                  <a:pt x="1811" y="1137"/>
                  <a:pt x="1814" y="1141"/>
                  <a:pt x="1819" y="1141"/>
                </a:cubicBezTo>
                <a:cubicBezTo>
                  <a:pt x="1823" y="1141"/>
                  <a:pt x="1827" y="1137"/>
                  <a:pt x="1827" y="1133"/>
                </a:cubicBezTo>
                <a:cubicBezTo>
                  <a:pt x="1827" y="1129"/>
                  <a:pt x="1823" y="1125"/>
                  <a:pt x="1819" y="1125"/>
                </a:cubicBezTo>
                <a:close/>
                <a:moveTo>
                  <a:pt x="1842" y="1102"/>
                </a:moveTo>
                <a:cubicBezTo>
                  <a:pt x="1837" y="1102"/>
                  <a:pt x="1834" y="1105"/>
                  <a:pt x="1834" y="1110"/>
                </a:cubicBezTo>
                <a:cubicBezTo>
                  <a:pt x="1834" y="1114"/>
                  <a:pt x="1837" y="1118"/>
                  <a:pt x="1842" y="1118"/>
                </a:cubicBezTo>
                <a:cubicBezTo>
                  <a:pt x="1846" y="1118"/>
                  <a:pt x="1850" y="1114"/>
                  <a:pt x="1850" y="1110"/>
                </a:cubicBezTo>
                <a:cubicBezTo>
                  <a:pt x="1850" y="1105"/>
                  <a:pt x="1846" y="1102"/>
                  <a:pt x="1842" y="1102"/>
                </a:cubicBezTo>
                <a:close/>
                <a:moveTo>
                  <a:pt x="1842" y="1123"/>
                </a:moveTo>
                <a:cubicBezTo>
                  <a:pt x="1837" y="1123"/>
                  <a:pt x="1834" y="1127"/>
                  <a:pt x="1834" y="1131"/>
                </a:cubicBezTo>
                <a:cubicBezTo>
                  <a:pt x="1834" y="1136"/>
                  <a:pt x="1837" y="1139"/>
                  <a:pt x="1842" y="1139"/>
                </a:cubicBezTo>
                <a:cubicBezTo>
                  <a:pt x="1846" y="1139"/>
                  <a:pt x="1850" y="1136"/>
                  <a:pt x="1850" y="1131"/>
                </a:cubicBezTo>
                <a:cubicBezTo>
                  <a:pt x="1850" y="1127"/>
                  <a:pt x="1846" y="1123"/>
                  <a:pt x="1842" y="1123"/>
                </a:cubicBezTo>
                <a:close/>
                <a:moveTo>
                  <a:pt x="1842" y="1147"/>
                </a:moveTo>
                <a:cubicBezTo>
                  <a:pt x="1837" y="1147"/>
                  <a:pt x="1834" y="1151"/>
                  <a:pt x="1834" y="1155"/>
                </a:cubicBezTo>
                <a:cubicBezTo>
                  <a:pt x="1834" y="1160"/>
                  <a:pt x="1837" y="1163"/>
                  <a:pt x="1842" y="1163"/>
                </a:cubicBezTo>
                <a:cubicBezTo>
                  <a:pt x="1846" y="1163"/>
                  <a:pt x="1850" y="1160"/>
                  <a:pt x="1850" y="1155"/>
                </a:cubicBezTo>
                <a:cubicBezTo>
                  <a:pt x="1850" y="1151"/>
                  <a:pt x="1846" y="1147"/>
                  <a:pt x="1842" y="1147"/>
                </a:cubicBezTo>
                <a:close/>
                <a:moveTo>
                  <a:pt x="1842" y="1170"/>
                </a:moveTo>
                <a:cubicBezTo>
                  <a:pt x="1837" y="1170"/>
                  <a:pt x="1834" y="1173"/>
                  <a:pt x="1834" y="1178"/>
                </a:cubicBezTo>
                <a:cubicBezTo>
                  <a:pt x="1834" y="1182"/>
                  <a:pt x="1837" y="1186"/>
                  <a:pt x="1842" y="1186"/>
                </a:cubicBezTo>
                <a:cubicBezTo>
                  <a:pt x="1846" y="1186"/>
                  <a:pt x="1850" y="1182"/>
                  <a:pt x="1850" y="1178"/>
                </a:cubicBezTo>
                <a:cubicBezTo>
                  <a:pt x="1850" y="1173"/>
                  <a:pt x="1846" y="1170"/>
                  <a:pt x="1842" y="1170"/>
                </a:cubicBezTo>
                <a:close/>
                <a:moveTo>
                  <a:pt x="1865" y="1056"/>
                </a:moveTo>
                <a:cubicBezTo>
                  <a:pt x="1860" y="1056"/>
                  <a:pt x="1857" y="1059"/>
                  <a:pt x="1857" y="1064"/>
                </a:cubicBezTo>
                <a:cubicBezTo>
                  <a:pt x="1857" y="1068"/>
                  <a:pt x="1860" y="1072"/>
                  <a:pt x="1865" y="1072"/>
                </a:cubicBezTo>
                <a:cubicBezTo>
                  <a:pt x="1869" y="1072"/>
                  <a:pt x="1873" y="1068"/>
                  <a:pt x="1873" y="1064"/>
                </a:cubicBezTo>
                <a:cubicBezTo>
                  <a:pt x="1873" y="1059"/>
                  <a:pt x="1869" y="1056"/>
                  <a:pt x="1865" y="1056"/>
                </a:cubicBezTo>
                <a:close/>
                <a:moveTo>
                  <a:pt x="1865" y="1079"/>
                </a:moveTo>
                <a:cubicBezTo>
                  <a:pt x="1860" y="1079"/>
                  <a:pt x="1857" y="1082"/>
                  <a:pt x="1857" y="1087"/>
                </a:cubicBezTo>
                <a:cubicBezTo>
                  <a:pt x="1857" y="1091"/>
                  <a:pt x="1860" y="1095"/>
                  <a:pt x="1865" y="1095"/>
                </a:cubicBezTo>
                <a:cubicBezTo>
                  <a:pt x="1869" y="1095"/>
                  <a:pt x="1873" y="1091"/>
                  <a:pt x="1873" y="1087"/>
                </a:cubicBezTo>
                <a:cubicBezTo>
                  <a:pt x="1873" y="1082"/>
                  <a:pt x="1869" y="1079"/>
                  <a:pt x="1865" y="1079"/>
                </a:cubicBezTo>
                <a:close/>
                <a:moveTo>
                  <a:pt x="1865" y="1101"/>
                </a:moveTo>
                <a:cubicBezTo>
                  <a:pt x="1860" y="1101"/>
                  <a:pt x="1857" y="1105"/>
                  <a:pt x="1857" y="1109"/>
                </a:cubicBezTo>
                <a:cubicBezTo>
                  <a:pt x="1857" y="1114"/>
                  <a:pt x="1860" y="1118"/>
                  <a:pt x="1865" y="1118"/>
                </a:cubicBezTo>
                <a:cubicBezTo>
                  <a:pt x="1869" y="1118"/>
                  <a:pt x="1873" y="1114"/>
                  <a:pt x="1873" y="1109"/>
                </a:cubicBezTo>
                <a:cubicBezTo>
                  <a:pt x="1873" y="1105"/>
                  <a:pt x="1869" y="1101"/>
                  <a:pt x="1865" y="1101"/>
                </a:cubicBezTo>
                <a:close/>
                <a:moveTo>
                  <a:pt x="1819" y="1148"/>
                </a:moveTo>
                <a:cubicBezTo>
                  <a:pt x="1814" y="1148"/>
                  <a:pt x="1811" y="1152"/>
                  <a:pt x="1811" y="1156"/>
                </a:cubicBezTo>
                <a:cubicBezTo>
                  <a:pt x="1811" y="1161"/>
                  <a:pt x="1814" y="1164"/>
                  <a:pt x="1819" y="1164"/>
                </a:cubicBezTo>
                <a:cubicBezTo>
                  <a:pt x="1823" y="1164"/>
                  <a:pt x="1827" y="1161"/>
                  <a:pt x="1827" y="1156"/>
                </a:cubicBezTo>
                <a:cubicBezTo>
                  <a:pt x="1827" y="1152"/>
                  <a:pt x="1823" y="1148"/>
                  <a:pt x="1819" y="1148"/>
                </a:cubicBezTo>
                <a:close/>
                <a:moveTo>
                  <a:pt x="1819" y="1171"/>
                </a:moveTo>
                <a:cubicBezTo>
                  <a:pt x="1814" y="1171"/>
                  <a:pt x="1811" y="1175"/>
                  <a:pt x="1811" y="1179"/>
                </a:cubicBezTo>
                <a:cubicBezTo>
                  <a:pt x="1811" y="1184"/>
                  <a:pt x="1814" y="1187"/>
                  <a:pt x="1819" y="1187"/>
                </a:cubicBezTo>
                <a:cubicBezTo>
                  <a:pt x="1823" y="1187"/>
                  <a:pt x="1827" y="1184"/>
                  <a:pt x="1827" y="1179"/>
                </a:cubicBezTo>
                <a:cubicBezTo>
                  <a:pt x="1827" y="1175"/>
                  <a:pt x="1823" y="1171"/>
                  <a:pt x="1819" y="1171"/>
                </a:cubicBezTo>
                <a:close/>
                <a:moveTo>
                  <a:pt x="1635" y="1194"/>
                </a:moveTo>
                <a:cubicBezTo>
                  <a:pt x="1631" y="1194"/>
                  <a:pt x="1627" y="1198"/>
                  <a:pt x="1627" y="1202"/>
                </a:cubicBezTo>
                <a:cubicBezTo>
                  <a:pt x="1627" y="1207"/>
                  <a:pt x="1631" y="1210"/>
                  <a:pt x="1635" y="1210"/>
                </a:cubicBezTo>
                <a:cubicBezTo>
                  <a:pt x="1640" y="1210"/>
                  <a:pt x="1643" y="1207"/>
                  <a:pt x="1643" y="1202"/>
                </a:cubicBezTo>
                <a:cubicBezTo>
                  <a:pt x="1643" y="1198"/>
                  <a:pt x="1640" y="1194"/>
                  <a:pt x="1635" y="1194"/>
                </a:cubicBezTo>
                <a:close/>
                <a:moveTo>
                  <a:pt x="1635" y="1218"/>
                </a:moveTo>
                <a:cubicBezTo>
                  <a:pt x="1631" y="1218"/>
                  <a:pt x="1627" y="1221"/>
                  <a:pt x="1627" y="1226"/>
                </a:cubicBezTo>
                <a:cubicBezTo>
                  <a:pt x="1627" y="1230"/>
                  <a:pt x="1631" y="1234"/>
                  <a:pt x="1635" y="1234"/>
                </a:cubicBezTo>
                <a:cubicBezTo>
                  <a:pt x="1640" y="1234"/>
                  <a:pt x="1643" y="1230"/>
                  <a:pt x="1643" y="1226"/>
                </a:cubicBezTo>
                <a:cubicBezTo>
                  <a:pt x="1643" y="1221"/>
                  <a:pt x="1640" y="1218"/>
                  <a:pt x="1635" y="1218"/>
                </a:cubicBezTo>
                <a:close/>
                <a:moveTo>
                  <a:pt x="1658" y="1194"/>
                </a:moveTo>
                <a:cubicBezTo>
                  <a:pt x="1654" y="1194"/>
                  <a:pt x="1650" y="1198"/>
                  <a:pt x="1650" y="1202"/>
                </a:cubicBezTo>
                <a:cubicBezTo>
                  <a:pt x="1650" y="1207"/>
                  <a:pt x="1654" y="1210"/>
                  <a:pt x="1658" y="1210"/>
                </a:cubicBezTo>
                <a:cubicBezTo>
                  <a:pt x="1662" y="1210"/>
                  <a:pt x="1666" y="1207"/>
                  <a:pt x="1666" y="1202"/>
                </a:cubicBezTo>
                <a:cubicBezTo>
                  <a:pt x="1666" y="1198"/>
                  <a:pt x="1662" y="1194"/>
                  <a:pt x="1658" y="1194"/>
                </a:cubicBezTo>
                <a:close/>
                <a:moveTo>
                  <a:pt x="1658" y="1218"/>
                </a:moveTo>
                <a:cubicBezTo>
                  <a:pt x="1654" y="1218"/>
                  <a:pt x="1650" y="1221"/>
                  <a:pt x="1650" y="1226"/>
                </a:cubicBezTo>
                <a:cubicBezTo>
                  <a:pt x="1650" y="1230"/>
                  <a:pt x="1654" y="1234"/>
                  <a:pt x="1658" y="1234"/>
                </a:cubicBezTo>
                <a:cubicBezTo>
                  <a:pt x="1662" y="1234"/>
                  <a:pt x="1666" y="1230"/>
                  <a:pt x="1666" y="1226"/>
                </a:cubicBezTo>
                <a:cubicBezTo>
                  <a:pt x="1666" y="1221"/>
                  <a:pt x="1662" y="1218"/>
                  <a:pt x="1658" y="1218"/>
                </a:cubicBezTo>
                <a:close/>
                <a:moveTo>
                  <a:pt x="1681" y="1194"/>
                </a:moveTo>
                <a:cubicBezTo>
                  <a:pt x="1677" y="1194"/>
                  <a:pt x="1673" y="1198"/>
                  <a:pt x="1673" y="1202"/>
                </a:cubicBezTo>
                <a:cubicBezTo>
                  <a:pt x="1673" y="1207"/>
                  <a:pt x="1677" y="1210"/>
                  <a:pt x="1681" y="1210"/>
                </a:cubicBezTo>
                <a:cubicBezTo>
                  <a:pt x="1685" y="1210"/>
                  <a:pt x="1689" y="1207"/>
                  <a:pt x="1689" y="1202"/>
                </a:cubicBezTo>
                <a:cubicBezTo>
                  <a:pt x="1689" y="1198"/>
                  <a:pt x="1685" y="1194"/>
                  <a:pt x="1681" y="1194"/>
                </a:cubicBezTo>
                <a:close/>
                <a:moveTo>
                  <a:pt x="1681" y="1218"/>
                </a:moveTo>
                <a:cubicBezTo>
                  <a:pt x="1677" y="1218"/>
                  <a:pt x="1673" y="1221"/>
                  <a:pt x="1673" y="1226"/>
                </a:cubicBezTo>
                <a:cubicBezTo>
                  <a:pt x="1673" y="1230"/>
                  <a:pt x="1677" y="1234"/>
                  <a:pt x="1681" y="1234"/>
                </a:cubicBezTo>
                <a:cubicBezTo>
                  <a:pt x="1685" y="1234"/>
                  <a:pt x="1689" y="1230"/>
                  <a:pt x="1689" y="1226"/>
                </a:cubicBezTo>
                <a:cubicBezTo>
                  <a:pt x="1689" y="1221"/>
                  <a:pt x="1685" y="1218"/>
                  <a:pt x="1681" y="1218"/>
                </a:cubicBezTo>
                <a:close/>
                <a:moveTo>
                  <a:pt x="1566" y="964"/>
                </a:moveTo>
                <a:cubicBezTo>
                  <a:pt x="1561" y="964"/>
                  <a:pt x="1558" y="968"/>
                  <a:pt x="1558" y="972"/>
                </a:cubicBezTo>
                <a:cubicBezTo>
                  <a:pt x="1558" y="977"/>
                  <a:pt x="1561" y="980"/>
                  <a:pt x="1566" y="980"/>
                </a:cubicBezTo>
                <a:cubicBezTo>
                  <a:pt x="1570" y="980"/>
                  <a:pt x="1574" y="977"/>
                  <a:pt x="1574" y="972"/>
                </a:cubicBezTo>
                <a:cubicBezTo>
                  <a:pt x="1574" y="968"/>
                  <a:pt x="1570" y="964"/>
                  <a:pt x="1566" y="964"/>
                </a:cubicBezTo>
                <a:close/>
                <a:moveTo>
                  <a:pt x="1566" y="987"/>
                </a:moveTo>
                <a:cubicBezTo>
                  <a:pt x="1561" y="987"/>
                  <a:pt x="1558" y="991"/>
                  <a:pt x="1558" y="995"/>
                </a:cubicBezTo>
                <a:cubicBezTo>
                  <a:pt x="1558" y="1000"/>
                  <a:pt x="1561" y="1003"/>
                  <a:pt x="1566" y="1003"/>
                </a:cubicBezTo>
                <a:cubicBezTo>
                  <a:pt x="1570" y="1003"/>
                  <a:pt x="1574" y="1000"/>
                  <a:pt x="1574" y="995"/>
                </a:cubicBezTo>
                <a:cubicBezTo>
                  <a:pt x="1574" y="991"/>
                  <a:pt x="1570" y="987"/>
                  <a:pt x="1566" y="987"/>
                </a:cubicBezTo>
                <a:close/>
                <a:moveTo>
                  <a:pt x="1589" y="964"/>
                </a:moveTo>
                <a:cubicBezTo>
                  <a:pt x="1584" y="964"/>
                  <a:pt x="1581" y="968"/>
                  <a:pt x="1581" y="972"/>
                </a:cubicBezTo>
                <a:cubicBezTo>
                  <a:pt x="1581" y="977"/>
                  <a:pt x="1584" y="980"/>
                  <a:pt x="1589" y="980"/>
                </a:cubicBezTo>
                <a:cubicBezTo>
                  <a:pt x="1593" y="980"/>
                  <a:pt x="1597" y="977"/>
                  <a:pt x="1597" y="972"/>
                </a:cubicBezTo>
                <a:cubicBezTo>
                  <a:pt x="1597" y="968"/>
                  <a:pt x="1593" y="964"/>
                  <a:pt x="1589" y="964"/>
                </a:cubicBezTo>
                <a:close/>
                <a:moveTo>
                  <a:pt x="1589" y="987"/>
                </a:moveTo>
                <a:cubicBezTo>
                  <a:pt x="1584" y="987"/>
                  <a:pt x="1581" y="991"/>
                  <a:pt x="1581" y="995"/>
                </a:cubicBezTo>
                <a:cubicBezTo>
                  <a:pt x="1581" y="1000"/>
                  <a:pt x="1584" y="1003"/>
                  <a:pt x="1589" y="1003"/>
                </a:cubicBezTo>
                <a:cubicBezTo>
                  <a:pt x="1593" y="1003"/>
                  <a:pt x="1597" y="1000"/>
                  <a:pt x="1597" y="995"/>
                </a:cubicBezTo>
                <a:cubicBezTo>
                  <a:pt x="1597" y="991"/>
                  <a:pt x="1593" y="987"/>
                  <a:pt x="1589" y="987"/>
                </a:cubicBezTo>
                <a:close/>
                <a:moveTo>
                  <a:pt x="1612" y="964"/>
                </a:moveTo>
                <a:cubicBezTo>
                  <a:pt x="1607" y="964"/>
                  <a:pt x="1604" y="968"/>
                  <a:pt x="1604" y="972"/>
                </a:cubicBezTo>
                <a:cubicBezTo>
                  <a:pt x="1604" y="977"/>
                  <a:pt x="1607" y="980"/>
                  <a:pt x="1612" y="980"/>
                </a:cubicBezTo>
                <a:cubicBezTo>
                  <a:pt x="1616" y="980"/>
                  <a:pt x="1620" y="977"/>
                  <a:pt x="1620" y="972"/>
                </a:cubicBezTo>
                <a:cubicBezTo>
                  <a:pt x="1620" y="968"/>
                  <a:pt x="1616" y="964"/>
                  <a:pt x="1612" y="964"/>
                </a:cubicBezTo>
                <a:close/>
                <a:moveTo>
                  <a:pt x="1497" y="980"/>
                </a:moveTo>
                <a:cubicBezTo>
                  <a:pt x="1502" y="980"/>
                  <a:pt x="1506" y="977"/>
                  <a:pt x="1506" y="972"/>
                </a:cubicBezTo>
                <a:cubicBezTo>
                  <a:pt x="1506" y="968"/>
                  <a:pt x="1502" y="964"/>
                  <a:pt x="1497" y="964"/>
                </a:cubicBezTo>
                <a:cubicBezTo>
                  <a:pt x="1493" y="964"/>
                  <a:pt x="1489" y="968"/>
                  <a:pt x="1489" y="972"/>
                </a:cubicBezTo>
                <a:cubicBezTo>
                  <a:pt x="1489" y="977"/>
                  <a:pt x="1493" y="980"/>
                  <a:pt x="1497" y="980"/>
                </a:cubicBezTo>
                <a:close/>
                <a:moveTo>
                  <a:pt x="1520" y="980"/>
                </a:moveTo>
                <a:cubicBezTo>
                  <a:pt x="1525" y="980"/>
                  <a:pt x="1528" y="977"/>
                  <a:pt x="1528" y="972"/>
                </a:cubicBezTo>
                <a:cubicBezTo>
                  <a:pt x="1528" y="968"/>
                  <a:pt x="1525" y="964"/>
                  <a:pt x="1520" y="964"/>
                </a:cubicBezTo>
                <a:cubicBezTo>
                  <a:pt x="1516" y="964"/>
                  <a:pt x="1512" y="968"/>
                  <a:pt x="1512" y="972"/>
                </a:cubicBezTo>
                <a:cubicBezTo>
                  <a:pt x="1512" y="977"/>
                  <a:pt x="1516" y="980"/>
                  <a:pt x="1520" y="980"/>
                </a:cubicBezTo>
                <a:close/>
                <a:moveTo>
                  <a:pt x="1543" y="980"/>
                </a:moveTo>
                <a:cubicBezTo>
                  <a:pt x="1548" y="980"/>
                  <a:pt x="1551" y="977"/>
                  <a:pt x="1551" y="972"/>
                </a:cubicBezTo>
                <a:cubicBezTo>
                  <a:pt x="1551" y="968"/>
                  <a:pt x="1548" y="964"/>
                  <a:pt x="1543" y="964"/>
                </a:cubicBezTo>
                <a:cubicBezTo>
                  <a:pt x="1539" y="964"/>
                  <a:pt x="1535" y="968"/>
                  <a:pt x="1535" y="972"/>
                </a:cubicBezTo>
                <a:cubicBezTo>
                  <a:pt x="1535" y="977"/>
                  <a:pt x="1539" y="980"/>
                  <a:pt x="1543" y="980"/>
                </a:cubicBezTo>
                <a:close/>
                <a:moveTo>
                  <a:pt x="1612" y="987"/>
                </a:moveTo>
                <a:cubicBezTo>
                  <a:pt x="1607" y="987"/>
                  <a:pt x="1604" y="991"/>
                  <a:pt x="1604" y="995"/>
                </a:cubicBezTo>
                <a:cubicBezTo>
                  <a:pt x="1604" y="1000"/>
                  <a:pt x="1607" y="1003"/>
                  <a:pt x="1612" y="1003"/>
                </a:cubicBezTo>
                <a:cubicBezTo>
                  <a:pt x="1616" y="1003"/>
                  <a:pt x="1620" y="1000"/>
                  <a:pt x="1620" y="995"/>
                </a:cubicBezTo>
                <a:cubicBezTo>
                  <a:pt x="1620" y="991"/>
                  <a:pt x="1616" y="987"/>
                  <a:pt x="1612" y="987"/>
                </a:cubicBezTo>
                <a:close/>
                <a:moveTo>
                  <a:pt x="1566" y="1010"/>
                </a:moveTo>
                <a:cubicBezTo>
                  <a:pt x="1561" y="1010"/>
                  <a:pt x="1558" y="1014"/>
                  <a:pt x="1558" y="1018"/>
                </a:cubicBezTo>
                <a:cubicBezTo>
                  <a:pt x="1558" y="1023"/>
                  <a:pt x="1561" y="1026"/>
                  <a:pt x="1566" y="1026"/>
                </a:cubicBezTo>
                <a:cubicBezTo>
                  <a:pt x="1570" y="1026"/>
                  <a:pt x="1574" y="1023"/>
                  <a:pt x="1574" y="1018"/>
                </a:cubicBezTo>
                <a:cubicBezTo>
                  <a:pt x="1574" y="1014"/>
                  <a:pt x="1570" y="1010"/>
                  <a:pt x="1566" y="1010"/>
                </a:cubicBezTo>
                <a:close/>
                <a:moveTo>
                  <a:pt x="1566" y="1034"/>
                </a:moveTo>
                <a:cubicBezTo>
                  <a:pt x="1561" y="1034"/>
                  <a:pt x="1558" y="1037"/>
                  <a:pt x="1558" y="1042"/>
                </a:cubicBezTo>
                <a:cubicBezTo>
                  <a:pt x="1558" y="1046"/>
                  <a:pt x="1561" y="1050"/>
                  <a:pt x="1566" y="1050"/>
                </a:cubicBezTo>
                <a:cubicBezTo>
                  <a:pt x="1570" y="1050"/>
                  <a:pt x="1574" y="1046"/>
                  <a:pt x="1574" y="1042"/>
                </a:cubicBezTo>
                <a:cubicBezTo>
                  <a:pt x="1574" y="1037"/>
                  <a:pt x="1570" y="1034"/>
                  <a:pt x="1566" y="1034"/>
                </a:cubicBezTo>
                <a:close/>
                <a:moveTo>
                  <a:pt x="1589" y="1010"/>
                </a:moveTo>
                <a:cubicBezTo>
                  <a:pt x="1584" y="1010"/>
                  <a:pt x="1581" y="1014"/>
                  <a:pt x="1581" y="1018"/>
                </a:cubicBezTo>
                <a:cubicBezTo>
                  <a:pt x="1581" y="1023"/>
                  <a:pt x="1584" y="1026"/>
                  <a:pt x="1589" y="1026"/>
                </a:cubicBezTo>
                <a:cubicBezTo>
                  <a:pt x="1593" y="1026"/>
                  <a:pt x="1597" y="1023"/>
                  <a:pt x="1597" y="1018"/>
                </a:cubicBezTo>
                <a:cubicBezTo>
                  <a:pt x="1597" y="1014"/>
                  <a:pt x="1593" y="1010"/>
                  <a:pt x="1589" y="1010"/>
                </a:cubicBezTo>
                <a:close/>
                <a:moveTo>
                  <a:pt x="1589" y="1034"/>
                </a:moveTo>
                <a:cubicBezTo>
                  <a:pt x="1584" y="1034"/>
                  <a:pt x="1581" y="1037"/>
                  <a:pt x="1581" y="1042"/>
                </a:cubicBezTo>
                <a:cubicBezTo>
                  <a:pt x="1581" y="1046"/>
                  <a:pt x="1584" y="1050"/>
                  <a:pt x="1589" y="1050"/>
                </a:cubicBezTo>
                <a:cubicBezTo>
                  <a:pt x="1593" y="1050"/>
                  <a:pt x="1597" y="1046"/>
                  <a:pt x="1597" y="1042"/>
                </a:cubicBezTo>
                <a:cubicBezTo>
                  <a:pt x="1597" y="1037"/>
                  <a:pt x="1593" y="1034"/>
                  <a:pt x="1589" y="1034"/>
                </a:cubicBezTo>
                <a:close/>
                <a:moveTo>
                  <a:pt x="1612" y="1010"/>
                </a:moveTo>
                <a:cubicBezTo>
                  <a:pt x="1607" y="1010"/>
                  <a:pt x="1604" y="1014"/>
                  <a:pt x="1604" y="1018"/>
                </a:cubicBezTo>
                <a:cubicBezTo>
                  <a:pt x="1604" y="1023"/>
                  <a:pt x="1607" y="1026"/>
                  <a:pt x="1612" y="1026"/>
                </a:cubicBezTo>
                <a:cubicBezTo>
                  <a:pt x="1616" y="1026"/>
                  <a:pt x="1620" y="1023"/>
                  <a:pt x="1620" y="1018"/>
                </a:cubicBezTo>
                <a:cubicBezTo>
                  <a:pt x="1620" y="1014"/>
                  <a:pt x="1616" y="1010"/>
                  <a:pt x="1612" y="1010"/>
                </a:cubicBezTo>
                <a:close/>
                <a:moveTo>
                  <a:pt x="1612" y="1034"/>
                </a:moveTo>
                <a:cubicBezTo>
                  <a:pt x="1607" y="1034"/>
                  <a:pt x="1604" y="1037"/>
                  <a:pt x="1604" y="1042"/>
                </a:cubicBezTo>
                <a:cubicBezTo>
                  <a:pt x="1604" y="1046"/>
                  <a:pt x="1607" y="1050"/>
                  <a:pt x="1612" y="1050"/>
                </a:cubicBezTo>
                <a:cubicBezTo>
                  <a:pt x="1616" y="1050"/>
                  <a:pt x="1620" y="1046"/>
                  <a:pt x="1620" y="1042"/>
                </a:cubicBezTo>
                <a:cubicBezTo>
                  <a:pt x="1620" y="1037"/>
                  <a:pt x="1616" y="1034"/>
                  <a:pt x="1612" y="1034"/>
                </a:cubicBezTo>
                <a:close/>
                <a:moveTo>
                  <a:pt x="1566" y="1079"/>
                </a:moveTo>
                <a:cubicBezTo>
                  <a:pt x="1561" y="1079"/>
                  <a:pt x="1558" y="1082"/>
                  <a:pt x="1558" y="1087"/>
                </a:cubicBezTo>
                <a:cubicBezTo>
                  <a:pt x="1558" y="1091"/>
                  <a:pt x="1561" y="1095"/>
                  <a:pt x="1566" y="1095"/>
                </a:cubicBezTo>
                <a:cubicBezTo>
                  <a:pt x="1570" y="1095"/>
                  <a:pt x="1574" y="1091"/>
                  <a:pt x="1574" y="1087"/>
                </a:cubicBezTo>
                <a:cubicBezTo>
                  <a:pt x="1574" y="1082"/>
                  <a:pt x="1570" y="1079"/>
                  <a:pt x="1566" y="1079"/>
                </a:cubicBezTo>
                <a:close/>
                <a:moveTo>
                  <a:pt x="1589" y="1056"/>
                </a:moveTo>
                <a:cubicBezTo>
                  <a:pt x="1584" y="1056"/>
                  <a:pt x="1581" y="1059"/>
                  <a:pt x="1581" y="1064"/>
                </a:cubicBezTo>
                <a:cubicBezTo>
                  <a:pt x="1581" y="1068"/>
                  <a:pt x="1584" y="1072"/>
                  <a:pt x="1589" y="1072"/>
                </a:cubicBezTo>
                <a:cubicBezTo>
                  <a:pt x="1593" y="1072"/>
                  <a:pt x="1597" y="1068"/>
                  <a:pt x="1597" y="1064"/>
                </a:cubicBezTo>
                <a:cubicBezTo>
                  <a:pt x="1597" y="1059"/>
                  <a:pt x="1593" y="1056"/>
                  <a:pt x="1589" y="1056"/>
                </a:cubicBezTo>
                <a:close/>
                <a:moveTo>
                  <a:pt x="1589" y="1079"/>
                </a:moveTo>
                <a:cubicBezTo>
                  <a:pt x="1584" y="1079"/>
                  <a:pt x="1581" y="1082"/>
                  <a:pt x="1581" y="1087"/>
                </a:cubicBezTo>
                <a:cubicBezTo>
                  <a:pt x="1581" y="1091"/>
                  <a:pt x="1584" y="1095"/>
                  <a:pt x="1589" y="1095"/>
                </a:cubicBezTo>
                <a:cubicBezTo>
                  <a:pt x="1593" y="1095"/>
                  <a:pt x="1597" y="1091"/>
                  <a:pt x="1597" y="1087"/>
                </a:cubicBezTo>
                <a:cubicBezTo>
                  <a:pt x="1597" y="1082"/>
                  <a:pt x="1593" y="1079"/>
                  <a:pt x="1589" y="1079"/>
                </a:cubicBezTo>
                <a:close/>
                <a:moveTo>
                  <a:pt x="1612" y="1056"/>
                </a:moveTo>
                <a:cubicBezTo>
                  <a:pt x="1607" y="1056"/>
                  <a:pt x="1604" y="1059"/>
                  <a:pt x="1604" y="1064"/>
                </a:cubicBezTo>
                <a:cubicBezTo>
                  <a:pt x="1604" y="1068"/>
                  <a:pt x="1607" y="1072"/>
                  <a:pt x="1612" y="1072"/>
                </a:cubicBezTo>
                <a:cubicBezTo>
                  <a:pt x="1616" y="1072"/>
                  <a:pt x="1620" y="1068"/>
                  <a:pt x="1620" y="1064"/>
                </a:cubicBezTo>
                <a:cubicBezTo>
                  <a:pt x="1620" y="1059"/>
                  <a:pt x="1616" y="1056"/>
                  <a:pt x="1612" y="1056"/>
                </a:cubicBezTo>
                <a:close/>
                <a:moveTo>
                  <a:pt x="1612" y="1079"/>
                </a:moveTo>
                <a:cubicBezTo>
                  <a:pt x="1607" y="1079"/>
                  <a:pt x="1604" y="1082"/>
                  <a:pt x="1604" y="1087"/>
                </a:cubicBezTo>
                <a:cubicBezTo>
                  <a:pt x="1604" y="1091"/>
                  <a:pt x="1607" y="1095"/>
                  <a:pt x="1612" y="1095"/>
                </a:cubicBezTo>
                <a:cubicBezTo>
                  <a:pt x="1616" y="1095"/>
                  <a:pt x="1620" y="1091"/>
                  <a:pt x="1620" y="1087"/>
                </a:cubicBezTo>
                <a:cubicBezTo>
                  <a:pt x="1620" y="1082"/>
                  <a:pt x="1616" y="1079"/>
                  <a:pt x="1612" y="1079"/>
                </a:cubicBezTo>
                <a:close/>
                <a:moveTo>
                  <a:pt x="1566" y="1102"/>
                </a:moveTo>
                <a:cubicBezTo>
                  <a:pt x="1561" y="1102"/>
                  <a:pt x="1558" y="1105"/>
                  <a:pt x="1558" y="1110"/>
                </a:cubicBezTo>
                <a:cubicBezTo>
                  <a:pt x="1558" y="1114"/>
                  <a:pt x="1561" y="1118"/>
                  <a:pt x="1566" y="1118"/>
                </a:cubicBezTo>
                <a:cubicBezTo>
                  <a:pt x="1570" y="1118"/>
                  <a:pt x="1574" y="1114"/>
                  <a:pt x="1574" y="1110"/>
                </a:cubicBezTo>
                <a:cubicBezTo>
                  <a:pt x="1574" y="1105"/>
                  <a:pt x="1570" y="1102"/>
                  <a:pt x="1566" y="1102"/>
                </a:cubicBezTo>
                <a:close/>
                <a:moveTo>
                  <a:pt x="1566" y="1125"/>
                </a:moveTo>
                <a:cubicBezTo>
                  <a:pt x="1561" y="1125"/>
                  <a:pt x="1558" y="1129"/>
                  <a:pt x="1558" y="1133"/>
                </a:cubicBezTo>
                <a:cubicBezTo>
                  <a:pt x="1558" y="1137"/>
                  <a:pt x="1561" y="1141"/>
                  <a:pt x="1566" y="1141"/>
                </a:cubicBezTo>
                <a:cubicBezTo>
                  <a:pt x="1570" y="1141"/>
                  <a:pt x="1574" y="1137"/>
                  <a:pt x="1574" y="1133"/>
                </a:cubicBezTo>
                <a:cubicBezTo>
                  <a:pt x="1574" y="1129"/>
                  <a:pt x="1570" y="1125"/>
                  <a:pt x="1566" y="1125"/>
                </a:cubicBezTo>
                <a:close/>
                <a:moveTo>
                  <a:pt x="1589" y="1102"/>
                </a:moveTo>
                <a:cubicBezTo>
                  <a:pt x="1584" y="1102"/>
                  <a:pt x="1581" y="1105"/>
                  <a:pt x="1581" y="1110"/>
                </a:cubicBezTo>
                <a:cubicBezTo>
                  <a:pt x="1581" y="1114"/>
                  <a:pt x="1584" y="1118"/>
                  <a:pt x="1589" y="1118"/>
                </a:cubicBezTo>
                <a:cubicBezTo>
                  <a:pt x="1593" y="1118"/>
                  <a:pt x="1597" y="1114"/>
                  <a:pt x="1597" y="1110"/>
                </a:cubicBezTo>
                <a:cubicBezTo>
                  <a:pt x="1597" y="1105"/>
                  <a:pt x="1593" y="1102"/>
                  <a:pt x="1589" y="1102"/>
                </a:cubicBezTo>
                <a:close/>
                <a:moveTo>
                  <a:pt x="1589" y="1125"/>
                </a:moveTo>
                <a:cubicBezTo>
                  <a:pt x="1584" y="1125"/>
                  <a:pt x="1581" y="1129"/>
                  <a:pt x="1581" y="1133"/>
                </a:cubicBezTo>
                <a:cubicBezTo>
                  <a:pt x="1581" y="1137"/>
                  <a:pt x="1584" y="1141"/>
                  <a:pt x="1589" y="1141"/>
                </a:cubicBezTo>
                <a:cubicBezTo>
                  <a:pt x="1593" y="1141"/>
                  <a:pt x="1597" y="1137"/>
                  <a:pt x="1597" y="1133"/>
                </a:cubicBezTo>
                <a:cubicBezTo>
                  <a:pt x="1597" y="1129"/>
                  <a:pt x="1593" y="1125"/>
                  <a:pt x="1589" y="1125"/>
                </a:cubicBezTo>
                <a:close/>
                <a:moveTo>
                  <a:pt x="1612" y="1102"/>
                </a:moveTo>
                <a:cubicBezTo>
                  <a:pt x="1607" y="1102"/>
                  <a:pt x="1604" y="1105"/>
                  <a:pt x="1604" y="1110"/>
                </a:cubicBezTo>
                <a:cubicBezTo>
                  <a:pt x="1604" y="1114"/>
                  <a:pt x="1607" y="1118"/>
                  <a:pt x="1612" y="1118"/>
                </a:cubicBezTo>
                <a:cubicBezTo>
                  <a:pt x="1616" y="1118"/>
                  <a:pt x="1620" y="1114"/>
                  <a:pt x="1620" y="1110"/>
                </a:cubicBezTo>
                <a:cubicBezTo>
                  <a:pt x="1620" y="1105"/>
                  <a:pt x="1616" y="1102"/>
                  <a:pt x="1612" y="1102"/>
                </a:cubicBezTo>
                <a:close/>
                <a:moveTo>
                  <a:pt x="1612" y="1125"/>
                </a:moveTo>
                <a:cubicBezTo>
                  <a:pt x="1607" y="1125"/>
                  <a:pt x="1604" y="1129"/>
                  <a:pt x="1604" y="1133"/>
                </a:cubicBezTo>
                <a:cubicBezTo>
                  <a:pt x="1604" y="1137"/>
                  <a:pt x="1607" y="1141"/>
                  <a:pt x="1612" y="1141"/>
                </a:cubicBezTo>
                <a:cubicBezTo>
                  <a:pt x="1616" y="1141"/>
                  <a:pt x="1620" y="1137"/>
                  <a:pt x="1620" y="1133"/>
                </a:cubicBezTo>
                <a:cubicBezTo>
                  <a:pt x="1620" y="1129"/>
                  <a:pt x="1616" y="1125"/>
                  <a:pt x="1612" y="1125"/>
                </a:cubicBezTo>
                <a:close/>
                <a:moveTo>
                  <a:pt x="1566" y="1148"/>
                </a:moveTo>
                <a:cubicBezTo>
                  <a:pt x="1561" y="1148"/>
                  <a:pt x="1558" y="1152"/>
                  <a:pt x="1558" y="1156"/>
                </a:cubicBezTo>
                <a:cubicBezTo>
                  <a:pt x="1558" y="1161"/>
                  <a:pt x="1561" y="1164"/>
                  <a:pt x="1566" y="1164"/>
                </a:cubicBezTo>
                <a:cubicBezTo>
                  <a:pt x="1570" y="1164"/>
                  <a:pt x="1574" y="1161"/>
                  <a:pt x="1574" y="1156"/>
                </a:cubicBezTo>
                <a:cubicBezTo>
                  <a:pt x="1574" y="1152"/>
                  <a:pt x="1570" y="1148"/>
                  <a:pt x="1566" y="1148"/>
                </a:cubicBezTo>
                <a:close/>
                <a:moveTo>
                  <a:pt x="1566" y="1171"/>
                </a:moveTo>
                <a:cubicBezTo>
                  <a:pt x="1561" y="1171"/>
                  <a:pt x="1558" y="1175"/>
                  <a:pt x="1558" y="1179"/>
                </a:cubicBezTo>
                <a:cubicBezTo>
                  <a:pt x="1558" y="1184"/>
                  <a:pt x="1561" y="1187"/>
                  <a:pt x="1566" y="1187"/>
                </a:cubicBezTo>
                <a:cubicBezTo>
                  <a:pt x="1570" y="1187"/>
                  <a:pt x="1574" y="1184"/>
                  <a:pt x="1574" y="1179"/>
                </a:cubicBezTo>
                <a:cubicBezTo>
                  <a:pt x="1574" y="1175"/>
                  <a:pt x="1570" y="1171"/>
                  <a:pt x="1566" y="1171"/>
                </a:cubicBezTo>
                <a:close/>
                <a:moveTo>
                  <a:pt x="1589" y="1148"/>
                </a:moveTo>
                <a:cubicBezTo>
                  <a:pt x="1584" y="1148"/>
                  <a:pt x="1581" y="1152"/>
                  <a:pt x="1581" y="1156"/>
                </a:cubicBezTo>
                <a:cubicBezTo>
                  <a:pt x="1581" y="1161"/>
                  <a:pt x="1584" y="1164"/>
                  <a:pt x="1589" y="1164"/>
                </a:cubicBezTo>
                <a:cubicBezTo>
                  <a:pt x="1593" y="1164"/>
                  <a:pt x="1597" y="1161"/>
                  <a:pt x="1597" y="1156"/>
                </a:cubicBezTo>
                <a:cubicBezTo>
                  <a:pt x="1597" y="1152"/>
                  <a:pt x="1593" y="1148"/>
                  <a:pt x="1589" y="1148"/>
                </a:cubicBezTo>
                <a:close/>
                <a:moveTo>
                  <a:pt x="1589" y="1171"/>
                </a:moveTo>
                <a:cubicBezTo>
                  <a:pt x="1584" y="1171"/>
                  <a:pt x="1581" y="1175"/>
                  <a:pt x="1581" y="1179"/>
                </a:cubicBezTo>
                <a:cubicBezTo>
                  <a:pt x="1581" y="1184"/>
                  <a:pt x="1584" y="1187"/>
                  <a:pt x="1589" y="1187"/>
                </a:cubicBezTo>
                <a:cubicBezTo>
                  <a:pt x="1593" y="1187"/>
                  <a:pt x="1597" y="1184"/>
                  <a:pt x="1597" y="1179"/>
                </a:cubicBezTo>
                <a:cubicBezTo>
                  <a:pt x="1597" y="1175"/>
                  <a:pt x="1593" y="1171"/>
                  <a:pt x="1589" y="1171"/>
                </a:cubicBezTo>
                <a:close/>
                <a:moveTo>
                  <a:pt x="1612" y="1148"/>
                </a:moveTo>
                <a:cubicBezTo>
                  <a:pt x="1607" y="1148"/>
                  <a:pt x="1604" y="1152"/>
                  <a:pt x="1604" y="1156"/>
                </a:cubicBezTo>
                <a:cubicBezTo>
                  <a:pt x="1604" y="1161"/>
                  <a:pt x="1607" y="1164"/>
                  <a:pt x="1612" y="1164"/>
                </a:cubicBezTo>
                <a:cubicBezTo>
                  <a:pt x="1616" y="1164"/>
                  <a:pt x="1620" y="1161"/>
                  <a:pt x="1620" y="1156"/>
                </a:cubicBezTo>
                <a:cubicBezTo>
                  <a:pt x="1620" y="1152"/>
                  <a:pt x="1616" y="1148"/>
                  <a:pt x="1612" y="1148"/>
                </a:cubicBezTo>
                <a:close/>
                <a:moveTo>
                  <a:pt x="1612" y="1171"/>
                </a:moveTo>
                <a:cubicBezTo>
                  <a:pt x="1607" y="1171"/>
                  <a:pt x="1604" y="1175"/>
                  <a:pt x="1604" y="1179"/>
                </a:cubicBezTo>
                <a:cubicBezTo>
                  <a:pt x="1604" y="1184"/>
                  <a:pt x="1607" y="1187"/>
                  <a:pt x="1612" y="1187"/>
                </a:cubicBezTo>
                <a:cubicBezTo>
                  <a:pt x="1616" y="1187"/>
                  <a:pt x="1620" y="1184"/>
                  <a:pt x="1620" y="1179"/>
                </a:cubicBezTo>
                <a:cubicBezTo>
                  <a:pt x="1620" y="1175"/>
                  <a:pt x="1616" y="1171"/>
                  <a:pt x="1612" y="1171"/>
                </a:cubicBezTo>
                <a:close/>
                <a:moveTo>
                  <a:pt x="1566" y="1194"/>
                </a:moveTo>
                <a:cubicBezTo>
                  <a:pt x="1561" y="1194"/>
                  <a:pt x="1558" y="1198"/>
                  <a:pt x="1558" y="1202"/>
                </a:cubicBezTo>
                <a:cubicBezTo>
                  <a:pt x="1558" y="1207"/>
                  <a:pt x="1561" y="1210"/>
                  <a:pt x="1566" y="1210"/>
                </a:cubicBezTo>
                <a:cubicBezTo>
                  <a:pt x="1570" y="1210"/>
                  <a:pt x="1574" y="1207"/>
                  <a:pt x="1574" y="1202"/>
                </a:cubicBezTo>
                <a:cubicBezTo>
                  <a:pt x="1574" y="1198"/>
                  <a:pt x="1570" y="1194"/>
                  <a:pt x="1566" y="1194"/>
                </a:cubicBezTo>
                <a:close/>
                <a:moveTo>
                  <a:pt x="1566" y="1218"/>
                </a:moveTo>
                <a:cubicBezTo>
                  <a:pt x="1561" y="1218"/>
                  <a:pt x="1558" y="1221"/>
                  <a:pt x="1558" y="1226"/>
                </a:cubicBezTo>
                <a:cubicBezTo>
                  <a:pt x="1558" y="1230"/>
                  <a:pt x="1561" y="1234"/>
                  <a:pt x="1566" y="1234"/>
                </a:cubicBezTo>
                <a:cubicBezTo>
                  <a:pt x="1570" y="1234"/>
                  <a:pt x="1574" y="1230"/>
                  <a:pt x="1574" y="1226"/>
                </a:cubicBezTo>
                <a:cubicBezTo>
                  <a:pt x="1574" y="1221"/>
                  <a:pt x="1570" y="1218"/>
                  <a:pt x="1566" y="1218"/>
                </a:cubicBezTo>
                <a:close/>
                <a:moveTo>
                  <a:pt x="1589" y="1194"/>
                </a:moveTo>
                <a:cubicBezTo>
                  <a:pt x="1584" y="1194"/>
                  <a:pt x="1581" y="1198"/>
                  <a:pt x="1581" y="1202"/>
                </a:cubicBezTo>
                <a:cubicBezTo>
                  <a:pt x="1581" y="1207"/>
                  <a:pt x="1584" y="1210"/>
                  <a:pt x="1589" y="1210"/>
                </a:cubicBezTo>
                <a:cubicBezTo>
                  <a:pt x="1593" y="1210"/>
                  <a:pt x="1597" y="1207"/>
                  <a:pt x="1597" y="1202"/>
                </a:cubicBezTo>
                <a:cubicBezTo>
                  <a:pt x="1597" y="1198"/>
                  <a:pt x="1593" y="1194"/>
                  <a:pt x="1589" y="1194"/>
                </a:cubicBezTo>
                <a:close/>
                <a:moveTo>
                  <a:pt x="1589" y="1218"/>
                </a:moveTo>
                <a:cubicBezTo>
                  <a:pt x="1584" y="1218"/>
                  <a:pt x="1581" y="1221"/>
                  <a:pt x="1581" y="1226"/>
                </a:cubicBezTo>
                <a:cubicBezTo>
                  <a:pt x="1581" y="1230"/>
                  <a:pt x="1584" y="1234"/>
                  <a:pt x="1589" y="1234"/>
                </a:cubicBezTo>
                <a:cubicBezTo>
                  <a:pt x="1593" y="1234"/>
                  <a:pt x="1597" y="1230"/>
                  <a:pt x="1597" y="1226"/>
                </a:cubicBezTo>
                <a:cubicBezTo>
                  <a:pt x="1597" y="1221"/>
                  <a:pt x="1593" y="1218"/>
                  <a:pt x="1589" y="1218"/>
                </a:cubicBezTo>
                <a:close/>
                <a:moveTo>
                  <a:pt x="1612" y="1194"/>
                </a:moveTo>
                <a:cubicBezTo>
                  <a:pt x="1607" y="1194"/>
                  <a:pt x="1604" y="1198"/>
                  <a:pt x="1604" y="1202"/>
                </a:cubicBezTo>
                <a:cubicBezTo>
                  <a:pt x="1604" y="1207"/>
                  <a:pt x="1607" y="1210"/>
                  <a:pt x="1612" y="1210"/>
                </a:cubicBezTo>
                <a:cubicBezTo>
                  <a:pt x="1616" y="1210"/>
                  <a:pt x="1620" y="1207"/>
                  <a:pt x="1620" y="1202"/>
                </a:cubicBezTo>
                <a:cubicBezTo>
                  <a:pt x="1620" y="1198"/>
                  <a:pt x="1616" y="1194"/>
                  <a:pt x="1612" y="1194"/>
                </a:cubicBezTo>
                <a:close/>
                <a:moveTo>
                  <a:pt x="1612" y="1218"/>
                </a:moveTo>
                <a:cubicBezTo>
                  <a:pt x="1607" y="1218"/>
                  <a:pt x="1604" y="1221"/>
                  <a:pt x="1604" y="1226"/>
                </a:cubicBezTo>
                <a:cubicBezTo>
                  <a:pt x="1604" y="1230"/>
                  <a:pt x="1607" y="1234"/>
                  <a:pt x="1612" y="1234"/>
                </a:cubicBezTo>
                <a:cubicBezTo>
                  <a:pt x="1616" y="1234"/>
                  <a:pt x="1620" y="1230"/>
                  <a:pt x="1620" y="1226"/>
                </a:cubicBezTo>
                <a:cubicBezTo>
                  <a:pt x="1620" y="1221"/>
                  <a:pt x="1616" y="1218"/>
                  <a:pt x="1612" y="1218"/>
                </a:cubicBezTo>
                <a:close/>
                <a:moveTo>
                  <a:pt x="1498" y="987"/>
                </a:moveTo>
                <a:cubicBezTo>
                  <a:pt x="1493" y="987"/>
                  <a:pt x="1489" y="991"/>
                  <a:pt x="1489" y="995"/>
                </a:cubicBezTo>
                <a:cubicBezTo>
                  <a:pt x="1489" y="1000"/>
                  <a:pt x="1493" y="1003"/>
                  <a:pt x="1498" y="1003"/>
                </a:cubicBezTo>
                <a:cubicBezTo>
                  <a:pt x="1502" y="1003"/>
                  <a:pt x="1506" y="1000"/>
                  <a:pt x="1506" y="995"/>
                </a:cubicBezTo>
                <a:cubicBezTo>
                  <a:pt x="1506" y="991"/>
                  <a:pt x="1502" y="987"/>
                  <a:pt x="1498" y="987"/>
                </a:cubicBezTo>
                <a:close/>
                <a:moveTo>
                  <a:pt x="1520" y="987"/>
                </a:moveTo>
                <a:cubicBezTo>
                  <a:pt x="1516" y="987"/>
                  <a:pt x="1512" y="991"/>
                  <a:pt x="1512" y="995"/>
                </a:cubicBezTo>
                <a:cubicBezTo>
                  <a:pt x="1512" y="1000"/>
                  <a:pt x="1516" y="1003"/>
                  <a:pt x="1520" y="1003"/>
                </a:cubicBezTo>
                <a:cubicBezTo>
                  <a:pt x="1525" y="1003"/>
                  <a:pt x="1528" y="1000"/>
                  <a:pt x="1528" y="995"/>
                </a:cubicBezTo>
                <a:cubicBezTo>
                  <a:pt x="1528" y="991"/>
                  <a:pt x="1525" y="987"/>
                  <a:pt x="1520" y="987"/>
                </a:cubicBezTo>
                <a:close/>
                <a:moveTo>
                  <a:pt x="1543" y="987"/>
                </a:moveTo>
                <a:cubicBezTo>
                  <a:pt x="1539" y="987"/>
                  <a:pt x="1535" y="991"/>
                  <a:pt x="1535" y="995"/>
                </a:cubicBezTo>
                <a:cubicBezTo>
                  <a:pt x="1535" y="1000"/>
                  <a:pt x="1539" y="1003"/>
                  <a:pt x="1543" y="1003"/>
                </a:cubicBezTo>
                <a:cubicBezTo>
                  <a:pt x="1548" y="1003"/>
                  <a:pt x="1551" y="1000"/>
                  <a:pt x="1551" y="995"/>
                </a:cubicBezTo>
                <a:cubicBezTo>
                  <a:pt x="1551" y="991"/>
                  <a:pt x="1548" y="987"/>
                  <a:pt x="1543" y="987"/>
                </a:cubicBezTo>
                <a:close/>
                <a:moveTo>
                  <a:pt x="1498" y="1010"/>
                </a:moveTo>
                <a:cubicBezTo>
                  <a:pt x="1493" y="1010"/>
                  <a:pt x="1489" y="1014"/>
                  <a:pt x="1489" y="1018"/>
                </a:cubicBezTo>
                <a:cubicBezTo>
                  <a:pt x="1489" y="1023"/>
                  <a:pt x="1493" y="1026"/>
                  <a:pt x="1498" y="1026"/>
                </a:cubicBezTo>
                <a:cubicBezTo>
                  <a:pt x="1502" y="1026"/>
                  <a:pt x="1506" y="1023"/>
                  <a:pt x="1506" y="1018"/>
                </a:cubicBezTo>
                <a:cubicBezTo>
                  <a:pt x="1506" y="1014"/>
                  <a:pt x="1502" y="1010"/>
                  <a:pt x="1498" y="1010"/>
                </a:cubicBezTo>
                <a:close/>
                <a:moveTo>
                  <a:pt x="1498" y="1034"/>
                </a:moveTo>
                <a:cubicBezTo>
                  <a:pt x="1493" y="1034"/>
                  <a:pt x="1489" y="1037"/>
                  <a:pt x="1489" y="1042"/>
                </a:cubicBezTo>
                <a:cubicBezTo>
                  <a:pt x="1489" y="1046"/>
                  <a:pt x="1493" y="1050"/>
                  <a:pt x="1498" y="1050"/>
                </a:cubicBezTo>
                <a:cubicBezTo>
                  <a:pt x="1502" y="1050"/>
                  <a:pt x="1506" y="1046"/>
                  <a:pt x="1506" y="1042"/>
                </a:cubicBezTo>
                <a:cubicBezTo>
                  <a:pt x="1506" y="1037"/>
                  <a:pt x="1502" y="1034"/>
                  <a:pt x="1498" y="1034"/>
                </a:cubicBezTo>
                <a:close/>
                <a:moveTo>
                  <a:pt x="1520" y="1010"/>
                </a:moveTo>
                <a:cubicBezTo>
                  <a:pt x="1516" y="1010"/>
                  <a:pt x="1512" y="1014"/>
                  <a:pt x="1512" y="1018"/>
                </a:cubicBezTo>
                <a:cubicBezTo>
                  <a:pt x="1512" y="1023"/>
                  <a:pt x="1516" y="1026"/>
                  <a:pt x="1520" y="1026"/>
                </a:cubicBezTo>
                <a:cubicBezTo>
                  <a:pt x="1525" y="1026"/>
                  <a:pt x="1528" y="1023"/>
                  <a:pt x="1528" y="1018"/>
                </a:cubicBezTo>
                <a:cubicBezTo>
                  <a:pt x="1528" y="1014"/>
                  <a:pt x="1525" y="1010"/>
                  <a:pt x="1520" y="1010"/>
                </a:cubicBezTo>
                <a:close/>
                <a:moveTo>
                  <a:pt x="1520" y="1034"/>
                </a:moveTo>
                <a:cubicBezTo>
                  <a:pt x="1516" y="1034"/>
                  <a:pt x="1512" y="1037"/>
                  <a:pt x="1512" y="1042"/>
                </a:cubicBezTo>
                <a:cubicBezTo>
                  <a:pt x="1512" y="1046"/>
                  <a:pt x="1516" y="1050"/>
                  <a:pt x="1520" y="1050"/>
                </a:cubicBezTo>
                <a:cubicBezTo>
                  <a:pt x="1525" y="1050"/>
                  <a:pt x="1528" y="1046"/>
                  <a:pt x="1528" y="1042"/>
                </a:cubicBezTo>
                <a:cubicBezTo>
                  <a:pt x="1528" y="1037"/>
                  <a:pt x="1525" y="1034"/>
                  <a:pt x="1520" y="1034"/>
                </a:cubicBezTo>
                <a:close/>
                <a:moveTo>
                  <a:pt x="1543" y="1010"/>
                </a:moveTo>
                <a:cubicBezTo>
                  <a:pt x="1539" y="1010"/>
                  <a:pt x="1535" y="1014"/>
                  <a:pt x="1535" y="1018"/>
                </a:cubicBezTo>
                <a:cubicBezTo>
                  <a:pt x="1535" y="1023"/>
                  <a:pt x="1539" y="1026"/>
                  <a:pt x="1543" y="1026"/>
                </a:cubicBezTo>
                <a:cubicBezTo>
                  <a:pt x="1548" y="1026"/>
                  <a:pt x="1551" y="1023"/>
                  <a:pt x="1551" y="1018"/>
                </a:cubicBezTo>
                <a:cubicBezTo>
                  <a:pt x="1551" y="1014"/>
                  <a:pt x="1548" y="1010"/>
                  <a:pt x="1543" y="1010"/>
                </a:cubicBezTo>
                <a:close/>
                <a:moveTo>
                  <a:pt x="1543" y="1034"/>
                </a:moveTo>
                <a:cubicBezTo>
                  <a:pt x="1539" y="1034"/>
                  <a:pt x="1535" y="1037"/>
                  <a:pt x="1535" y="1042"/>
                </a:cubicBezTo>
                <a:cubicBezTo>
                  <a:pt x="1535" y="1046"/>
                  <a:pt x="1539" y="1050"/>
                  <a:pt x="1543" y="1050"/>
                </a:cubicBezTo>
                <a:cubicBezTo>
                  <a:pt x="1548" y="1050"/>
                  <a:pt x="1551" y="1046"/>
                  <a:pt x="1551" y="1042"/>
                </a:cubicBezTo>
                <a:cubicBezTo>
                  <a:pt x="1551" y="1037"/>
                  <a:pt x="1548" y="1034"/>
                  <a:pt x="1543" y="1034"/>
                </a:cubicBezTo>
                <a:close/>
                <a:moveTo>
                  <a:pt x="1498" y="1056"/>
                </a:moveTo>
                <a:cubicBezTo>
                  <a:pt x="1493" y="1056"/>
                  <a:pt x="1489" y="1059"/>
                  <a:pt x="1489" y="1064"/>
                </a:cubicBezTo>
                <a:cubicBezTo>
                  <a:pt x="1489" y="1068"/>
                  <a:pt x="1493" y="1072"/>
                  <a:pt x="1498" y="1072"/>
                </a:cubicBezTo>
                <a:cubicBezTo>
                  <a:pt x="1502" y="1072"/>
                  <a:pt x="1506" y="1068"/>
                  <a:pt x="1506" y="1064"/>
                </a:cubicBezTo>
                <a:cubicBezTo>
                  <a:pt x="1506" y="1059"/>
                  <a:pt x="1502" y="1056"/>
                  <a:pt x="1498" y="1056"/>
                </a:cubicBezTo>
                <a:close/>
                <a:moveTo>
                  <a:pt x="1498" y="1079"/>
                </a:moveTo>
                <a:cubicBezTo>
                  <a:pt x="1493" y="1079"/>
                  <a:pt x="1489" y="1082"/>
                  <a:pt x="1489" y="1087"/>
                </a:cubicBezTo>
                <a:cubicBezTo>
                  <a:pt x="1489" y="1091"/>
                  <a:pt x="1493" y="1095"/>
                  <a:pt x="1498" y="1095"/>
                </a:cubicBezTo>
                <a:cubicBezTo>
                  <a:pt x="1502" y="1095"/>
                  <a:pt x="1506" y="1091"/>
                  <a:pt x="1506" y="1087"/>
                </a:cubicBezTo>
                <a:cubicBezTo>
                  <a:pt x="1506" y="1082"/>
                  <a:pt x="1502" y="1079"/>
                  <a:pt x="1498" y="1079"/>
                </a:cubicBezTo>
                <a:close/>
                <a:moveTo>
                  <a:pt x="1476" y="1079"/>
                </a:moveTo>
                <a:cubicBezTo>
                  <a:pt x="1472" y="1079"/>
                  <a:pt x="1468" y="1082"/>
                  <a:pt x="1468" y="1087"/>
                </a:cubicBezTo>
                <a:cubicBezTo>
                  <a:pt x="1468" y="1091"/>
                  <a:pt x="1472" y="1095"/>
                  <a:pt x="1476" y="1095"/>
                </a:cubicBezTo>
                <a:cubicBezTo>
                  <a:pt x="1480" y="1095"/>
                  <a:pt x="1484" y="1091"/>
                  <a:pt x="1484" y="1087"/>
                </a:cubicBezTo>
                <a:cubicBezTo>
                  <a:pt x="1484" y="1082"/>
                  <a:pt x="1480" y="1079"/>
                  <a:pt x="1476" y="1079"/>
                </a:cubicBezTo>
                <a:close/>
                <a:moveTo>
                  <a:pt x="1520" y="1056"/>
                </a:moveTo>
                <a:cubicBezTo>
                  <a:pt x="1516" y="1056"/>
                  <a:pt x="1512" y="1059"/>
                  <a:pt x="1512" y="1064"/>
                </a:cubicBezTo>
                <a:cubicBezTo>
                  <a:pt x="1512" y="1068"/>
                  <a:pt x="1516" y="1072"/>
                  <a:pt x="1520" y="1072"/>
                </a:cubicBezTo>
                <a:cubicBezTo>
                  <a:pt x="1525" y="1072"/>
                  <a:pt x="1528" y="1068"/>
                  <a:pt x="1528" y="1064"/>
                </a:cubicBezTo>
                <a:cubicBezTo>
                  <a:pt x="1528" y="1059"/>
                  <a:pt x="1525" y="1056"/>
                  <a:pt x="1520" y="1056"/>
                </a:cubicBezTo>
                <a:close/>
                <a:moveTo>
                  <a:pt x="1520" y="1079"/>
                </a:moveTo>
                <a:cubicBezTo>
                  <a:pt x="1516" y="1079"/>
                  <a:pt x="1512" y="1082"/>
                  <a:pt x="1512" y="1087"/>
                </a:cubicBezTo>
                <a:cubicBezTo>
                  <a:pt x="1512" y="1091"/>
                  <a:pt x="1516" y="1095"/>
                  <a:pt x="1520" y="1095"/>
                </a:cubicBezTo>
                <a:cubicBezTo>
                  <a:pt x="1525" y="1095"/>
                  <a:pt x="1528" y="1091"/>
                  <a:pt x="1528" y="1087"/>
                </a:cubicBezTo>
                <a:cubicBezTo>
                  <a:pt x="1528" y="1082"/>
                  <a:pt x="1525" y="1079"/>
                  <a:pt x="1520" y="1079"/>
                </a:cubicBezTo>
                <a:close/>
                <a:moveTo>
                  <a:pt x="1543" y="1056"/>
                </a:moveTo>
                <a:cubicBezTo>
                  <a:pt x="1539" y="1056"/>
                  <a:pt x="1535" y="1059"/>
                  <a:pt x="1535" y="1064"/>
                </a:cubicBezTo>
                <a:cubicBezTo>
                  <a:pt x="1535" y="1068"/>
                  <a:pt x="1539" y="1072"/>
                  <a:pt x="1543" y="1072"/>
                </a:cubicBezTo>
                <a:cubicBezTo>
                  <a:pt x="1548" y="1072"/>
                  <a:pt x="1551" y="1068"/>
                  <a:pt x="1551" y="1064"/>
                </a:cubicBezTo>
                <a:cubicBezTo>
                  <a:pt x="1551" y="1059"/>
                  <a:pt x="1548" y="1056"/>
                  <a:pt x="1543" y="1056"/>
                </a:cubicBezTo>
                <a:close/>
                <a:moveTo>
                  <a:pt x="1543" y="1079"/>
                </a:moveTo>
                <a:cubicBezTo>
                  <a:pt x="1539" y="1079"/>
                  <a:pt x="1535" y="1082"/>
                  <a:pt x="1535" y="1087"/>
                </a:cubicBezTo>
                <a:cubicBezTo>
                  <a:pt x="1535" y="1091"/>
                  <a:pt x="1539" y="1095"/>
                  <a:pt x="1543" y="1095"/>
                </a:cubicBezTo>
                <a:cubicBezTo>
                  <a:pt x="1548" y="1095"/>
                  <a:pt x="1551" y="1091"/>
                  <a:pt x="1551" y="1087"/>
                </a:cubicBezTo>
                <a:cubicBezTo>
                  <a:pt x="1551" y="1082"/>
                  <a:pt x="1548" y="1079"/>
                  <a:pt x="1543" y="1079"/>
                </a:cubicBezTo>
                <a:close/>
                <a:moveTo>
                  <a:pt x="2162" y="436"/>
                </a:moveTo>
                <a:cubicBezTo>
                  <a:pt x="2157" y="436"/>
                  <a:pt x="2154" y="439"/>
                  <a:pt x="2154" y="444"/>
                </a:cubicBezTo>
                <a:cubicBezTo>
                  <a:pt x="2154" y="448"/>
                  <a:pt x="2157" y="452"/>
                  <a:pt x="2162" y="452"/>
                </a:cubicBezTo>
                <a:cubicBezTo>
                  <a:pt x="2166" y="452"/>
                  <a:pt x="2170" y="448"/>
                  <a:pt x="2170" y="444"/>
                </a:cubicBezTo>
                <a:cubicBezTo>
                  <a:pt x="2170" y="439"/>
                  <a:pt x="2166" y="436"/>
                  <a:pt x="2162" y="436"/>
                </a:cubicBezTo>
                <a:close/>
                <a:moveTo>
                  <a:pt x="2162" y="459"/>
                </a:moveTo>
                <a:cubicBezTo>
                  <a:pt x="2157" y="459"/>
                  <a:pt x="2154" y="462"/>
                  <a:pt x="2154" y="467"/>
                </a:cubicBezTo>
                <a:cubicBezTo>
                  <a:pt x="2154" y="471"/>
                  <a:pt x="2157" y="475"/>
                  <a:pt x="2162" y="475"/>
                </a:cubicBezTo>
                <a:cubicBezTo>
                  <a:pt x="2166" y="475"/>
                  <a:pt x="2170" y="471"/>
                  <a:pt x="2170" y="467"/>
                </a:cubicBezTo>
                <a:cubicBezTo>
                  <a:pt x="2170" y="462"/>
                  <a:pt x="2166" y="459"/>
                  <a:pt x="2162" y="459"/>
                </a:cubicBezTo>
                <a:close/>
                <a:moveTo>
                  <a:pt x="2184" y="436"/>
                </a:moveTo>
                <a:cubicBezTo>
                  <a:pt x="2180" y="436"/>
                  <a:pt x="2176" y="439"/>
                  <a:pt x="2176" y="444"/>
                </a:cubicBezTo>
                <a:cubicBezTo>
                  <a:pt x="2176" y="448"/>
                  <a:pt x="2180" y="452"/>
                  <a:pt x="2184" y="452"/>
                </a:cubicBezTo>
                <a:cubicBezTo>
                  <a:pt x="2189" y="452"/>
                  <a:pt x="2192" y="448"/>
                  <a:pt x="2192" y="444"/>
                </a:cubicBezTo>
                <a:cubicBezTo>
                  <a:pt x="2192" y="439"/>
                  <a:pt x="2189" y="436"/>
                  <a:pt x="2184" y="436"/>
                </a:cubicBezTo>
                <a:close/>
                <a:moveTo>
                  <a:pt x="2184" y="459"/>
                </a:moveTo>
                <a:cubicBezTo>
                  <a:pt x="2180" y="459"/>
                  <a:pt x="2176" y="462"/>
                  <a:pt x="2176" y="467"/>
                </a:cubicBezTo>
                <a:cubicBezTo>
                  <a:pt x="2176" y="471"/>
                  <a:pt x="2180" y="475"/>
                  <a:pt x="2184" y="475"/>
                </a:cubicBezTo>
                <a:cubicBezTo>
                  <a:pt x="2189" y="475"/>
                  <a:pt x="2192" y="471"/>
                  <a:pt x="2192" y="467"/>
                </a:cubicBezTo>
                <a:cubicBezTo>
                  <a:pt x="2192" y="462"/>
                  <a:pt x="2189" y="459"/>
                  <a:pt x="2184" y="459"/>
                </a:cubicBezTo>
                <a:close/>
                <a:moveTo>
                  <a:pt x="2207" y="436"/>
                </a:moveTo>
                <a:cubicBezTo>
                  <a:pt x="2203" y="436"/>
                  <a:pt x="2199" y="439"/>
                  <a:pt x="2199" y="444"/>
                </a:cubicBezTo>
                <a:cubicBezTo>
                  <a:pt x="2199" y="448"/>
                  <a:pt x="2203" y="452"/>
                  <a:pt x="2207" y="452"/>
                </a:cubicBezTo>
                <a:cubicBezTo>
                  <a:pt x="2212" y="452"/>
                  <a:pt x="2215" y="448"/>
                  <a:pt x="2215" y="444"/>
                </a:cubicBezTo>
                <a:cubicBezTo>
                  <a:pt x="2215" y="439"/>
                  <a:pt x="2212" y="436"/>
                  <a:pt x="2207" y="436"/>
                </a:cubicBezTo>
                <a:close/>
                <a:moveTo>
                  <a:pt x="2207" y="459"/>
                </a:moveTo>
                <a:cubicBezTo>
                  <a:pt x="2203" y="459"/>
                  <a:pt x="2199" y="462"/>
                  <a:pt x="2199" y="467"/>
                </a:cubicBezTo>
                <a:cubicBezTo>
                  <a:pt x="2199" y="471"/>
                  <a:pt x="2203" y="475"/>
                  <a:pt x="2207" y="475"/>
                </a:cubicBezTo>
                <a:cubicBezTo>
                  <a:pt x="2212" y="475"/>
                  <a:pt x="2215" y="471"/>
                  <a:pt x="2215" y="467"/>
                </a:cubicBezTo>
                <a:cubicBezTo>
                  <a:pt x="2215" y="462"/>
                  <a:pt x="2212" y="459"/>
                  <a:pt x="2207" y="459"/>
                </a:cubicBezTo>
                <a:close/>
                <a:moveTo>
                  <a:pt x="2231" y="436"/>
                </a:moveTo>
                <a:cubicBezTo>
                  <a:pt x="2226" y="436"/>
                  <a:pt x="2223" y="439"/>
                  <a:pt x="2223" y="444"/>
                </a:cubicBezTo>
                <a:cubicBezTo>
                  <a:pt x="2223" y="448"/>
                  <a:pt x="2226" y="452"/>
                  <a:pt x="2231" y="452"/>
                </a:cubicBezTo>
                <a:cubicBezTo>
                  <a:pt x="2235" y="452"/>
                  <a:pt x="2239" y="448"/>
                  <a:pt x="2239" y="444"/>
                </a:cubicBezTo>
                <a:cubicBezTo>
                  <a:pt x="2239" y="439"/>
                  <a:pt x="2235" y="436"/>
                  <a:pt x="2231" y="436"/>
                </a:cubicBezTo>
                <a:close/>
                <a:moveTo>
                  <a:pt x="2231" y="459"/>
                </a:moveTo>
                <a:cubicBezTo>
                  <a:pt x="2226" y="459"/>
                  <a:pt x="2223" y="462"/>
                  <a:pt x="2223" y="467"/>
                </a:cubicBezTo>
                <a:cubicBezTo>
                  <a:pt x="2223" y="471"/>
                  <a:pt x="2226" y="475"/>
                  <a:pt x="2231" y="475"/>
                </a:cubicBezTo>
                <a:cubicBezTo>
                  <a:pt x="2235" y="475"/>
                  <a:pt x="2239" y="471"/>
                  <a:pt x="2239" y="467"/>
                </a:cubicBezTo>
                <a:cubicBezTo>
                  <a:pt x="2239" y="462"/>
                  <a:pt x="2235" y="459"/>
                  <a:pt x="2231" y="459"/>
                </a:cubicBezTo>
                <a:close/>
                <a:moveTo>
                  <a:pt x="2253" y="436"/>
                </a:moveTo>
                <a:cubicBezTo>
                  <a:pt x="2249" y="436"/>
                  <a:pt x="2245" y="439"/>
                  <a:pt x="2245" y="444"/>
                </a:cubicBezTo>
                <a:cubicBezTo>
                  <a:pt x="2245" y="448"/>
                  <a:pt x="2249" y="452"/>
                  <a:pt x="2253" y="452"/>
                </a:cubicBezTo>
                <a:cubicBezTo>
                  <a:pt x="2258" y="452"/>
                  <a:pt x="2261" y="448"/>
                  <a:pt x="2261" y="444"/>
                </a:cubicBezTo>
                <a:cubicBezTo>
                  <a:pt x="2261" y="439"/>
                  <a:pt x="2258" y="436"/>
                  <a:pt x="2253" y="436"/>
                </a:cubicBezTo>
                <a:close/>
                <a:moveTo>
                  <a:pt x="2253" y="459"/>
                </a:moveTo>
                <a:cubicBezTo>
                  <a:pt x="2249" y="459"/>
                  <a:pt x="2245" y="462"/>
                  <a:pt x="2245" y="467"/>
                </a:cubicBezTo>
                <a:cubicBezTo>
                  <a:pt x="2245" y="471"/>
                  <a:pt x="2249" y="475"/>
                  <a:pt x="2253" y="475"/>
                </a:cubicBezTo>
                <a:cubicBezTo>
                  <a:pt x="2258" y="475"/>
                  <a:pt x="2261" y="471"/>
                  <a:pt x="2261" y="467"/>
                </a:cubicBezTo>
                <a:cubicBezTo>
                  <a:pt x="2261" y="462"/>
                  <a:pt x="2258" y="459"/>
                  <a:pt x="2253" y="459"/>
                </a:cubicBezTo>
                <a:close/>
                <a:moveTo>
                  <a:pt x="2162" y="482"/>
                </a:moveTo>
                <a:cubicBezTo>
                  <a:pt x="2157" y="482"/>
                  <a:pt x="2154" y="486"/>
                  <a:pt x="2154" y="490"/>
                </a:cubicBezTo>
                <a:cubicBezTo>
                  <a:pt x="2154" y="494"/>
                  <a:pt x="2157" y="498"/>
                  <a:pt x="2162" y="498"/>
                </a:cubicBezTo>
                <a:cubicBezTo>
                  <a:pt x="2166" y="498"/>
                  <a:pt x="2170" y="494"/>
                  <a:pt x="2170" y="490"/>
                </a:cubicBezTo>
                <a:cubicBezTo>
                  <a:pt x="2170" y="486"/>
                  <a:pt x="2166" y="482"/>
                  <a:pt x="2162" y="482"/>
                </a:cubicBezTo>
                <a:close/>
                <a:moveTo>
                  <a:pt x="2162" y="505"/>
                </a:moveTo>
                <a:cubicBezTo>
                  <a:pt x="2157" y="505"/>
                  <a:pt x="2154" y="509"/>
                  <a:pt x="2154" y="513"/>
                </a:cubicBezTo>
                <a:cubicBezTo>
                  <a:pt x="2154" y="518"/>
                  <a:pt x="2157" y="521"/>
                  <a:pt x="2162" y="521"/>
                </a:cubicBezTo>
                <a:cubicBezTo>
                  <a:pt x="2166" y="521"/>
                  <a:pt x="2170" y="518"/>
                  <a:pt x="2170" y="513"/>
                </a:cubicBezTo>
                <a:cubicBezTo>
                  <a:pt x="2170" y="509"/>
                  <a:pt x="2166" y="505"/>
                  <a:pt x="2162" y="505"/>
                </a:cubicBezTo>
                <a:close/>
                <a:moveTo>
                  <a:pt x="2184" y="482"/>
                </a:moveTo>
                <a:cubicBezTo>
                  <a:pt x="2180" y="482"/>
                  <a:pt x="2176" y="486"/>
                  <a:pt x="2176" y="490"/>
                </a:cubicBezTo>
                <a:cubicBezTo>
                  <a:pt x="2176" y="494"/>
                  <a:pt x="2180" y="498"/>
                  <a:pt x="2184" y="498"/>
                </a:cubicBezTo>
                <a:cubicBezTo>
                  <a:pt x="2189" y="498"/>
                  <a:pt x="2192" y="494"/>
                  <a:pt x="2192" y="490"/>
                </a:cubicBezTo>
                <a:cubicBezTo>
                  <a:pt x="2192" y="486"/>
                  <a:pt x="2189" y="482"/>
                  <a:pt x="2184" y="482"/>
                </a:cubicBezTo>
                <a:close/>
                <a:moveTo>
                  <a:pt x="2184" y="505"/>
                </a:moveTo>
                <a:cubicBezTo>
                  <a:pt x="2180" y="505"/>
                  <a:pt x="2176" y="509"/>
                  <a:pt x="2176" y="513"/>
                </a:cubicBezTo>
                <a:cubicBezTo>
                  <a:pt x="2176" y="518"/>
                  <a:pt x="2180" y="521"/>
                  <a:pt x="2184" y="521"/>
                </a:cubicBezTo>
                <a:cubicBezTo>
                  <a:pt x="2189" y="521"/>
                  <a:pt x="2192" y="518"/>
                  <a:pt x="2192" y="513"/>
                </a:cubicBezTo>
                <a:cubicBezTo>
                  <a:pt x="2192" y="509"/>
                  <a:pt x="2189" y="505"/>
                  <a:pt x="2184" y="505"/>
                </a:cubicBezTo>
                <a:close/>
                <a:moveTo>
                  <a:pt x="2207" y="482"/>
                </a:moveTo>
                <a:cubicBezTo>
                  <a:pt x="2203" y="482"/>
                  <a:pt x="2199" y="486"/>
                  <a:pt x="2199" y="490"/>
                </a:cubicBezTo>
                <a:cubicBezTo>
                  <a:pt x="2199" y="494"/>
                  <a:pt x="2203" y="498"/>
                  <a:pt x="2207" y="498"/>
                </a:cubicBezTo>
                <a:cubicBezTo>
                  <a:pt x="2212" y="498"/>
                  <a:pt x="2215" y="494"/>
                  <a:pt x="2215" y="490"/>
                </a:cubicBezTo>
                <a:cubicBezTo>
                  <a:pt x="2215" y="486"/>
                  <a:pt x="2212" y="482"/>
                  <a:pt x="2207" y="482"/>
                </a:cubicBezTo>
                <a:close/>
                <a:moveTo>
                  <a:pt x="2207" y="505"/>
                </a:moveTo>
                <a:cubicBezTo>
                  <a:pt x="2203" y="505"/>
                  <a:pt x="2199" y="509"/>
                  <a:pt x="2199" y="513"/>
                </a:cubicBezTo>
                <a:cubicBezTo>
                  <a:pt x="2199" y="518"/>
                  <a:pt x="2203" y="521"/>
                  <a:pt x="2207" y="521"/>
                </a:cubicBezTo>
                <a:cubicBezTo>
                  <a:pt x="2212" y="521"/>
                  <a:pt x="2215" y="518"/>
                  <a:pt x="2215" y="513"/>
                </a:cubicBezTo>
                <a:cubicBezTo>
                  <a:pt x="2215" y="509"/>
                  <a:pt x="2212" y="505"/>
                  <a:pt x="2207" y="505"/>
                </a:cubicBezTo>
                <a:close/>
                <a:moveTo>
                  <a:pt x="2231" y="482"/>
                </a:moveTo>
                <a:cubicBezTo>
                  <a:pt x="2226" y="482"/>
                  <a:pt x="2223" y="486"/>
                  <a:pt x="2223" y="490"/>
                </a:cubicBezTo>
                <a:cubicBezTo>
                  <a:pt x="2223" y="494"/>
                  <a:pt x="2226" y="498"/>
                  <a:pt x="2231" y="498"/>
                </a:cubicBezTo>
                <a:cubicBezTo>
                  <a:pt x="2235" y="498"/>
                  <a:pt x="2239" y="494"/>
                  <a:pt x="2239" y="490"/>
                </a:cubicBezTo>
                <a:cubicBezTo>
                  <a:pt x="2239" y="486"/>
                  <a:pt x="2235" y="482"/>
                  <a:pt x="2231" y="482"/>
                </a:cubicBezTo>
                <a:close/>
                <a:moveTo>
                  <a:pt x="2231" y="505"/>
                </a:moveTo>
                <a:cubicBezTo>
                  <a:pt x="2226" y="505"/>
                  <a:pt x="2223" y="509"/>
                  <a:pt x="2223" y="513"/>
                </a:cubicBezTo>
                <a:cubicBezTo>
                  <a:pt x="2223" y="518"/>
                  <a:pt x="2226" y="521"/>
                  <a:pt x="2231" y="521"/>
                </a:cubicBezTo>
                <a:cubicBezTo>
                  <a:pt x="2235" y="521"/>
                  <a:pt x="2239" y="518"/>
                  <a:pt x="2239" y="513"/>
                </a:cubicBezTo>
                <a:cubicBezTo>
                  <a:pt x="2239" y="509"/>
                  <a:pt x="2235" y="505"/>
                  <a:pt x="2231" y="505"/>
                </a:cubicBezTo>
                <a:close/>
                <a:moveTo>
                  <a:pt x="2253" y="482"/>
                </a:moveTo>
                <a:cubicBezTo>
                  <a:pt x="2249" y="482"/>
                  <a:pt x="2245" y="486"/>
                  <a:pt x="2245" y="490"/>
                </a:cubicBezTo>
                <a:cubicBezTo>
                  <a:pt x="2245" y="494"/>
                  <a:pt x="2249" y="498"/>
                  <a:pt x="2253" y="498"/>
                </a:cubicBezTo>
                <a:cubicBezTo>
                  <a:pt x="2258" y="498"/>
                  <a:pt x="2261" y="494"/>
                  <a:pt x="2261" y="490"/>
                </a:cubicBezTo>
                <a:cubicBezTo>
                  <a:pt x="2261" y="486"/>
                  <a:pt x="2258" y="482"/>
                  <a:pt x="2253" y="482"/>
                </a:cubicBezTo>
                <a:close/>
                <a:moveTo>
                  <a:pt x="2253" y="505"/>
                </a:moveTo>
                <a:cubicBezTo>
                  <a:pt x="2249" y="505"/>
                  <a:pt x="2245" y="509"/>
                  <a:pt x="2245" y="513"/>
                </a:cubicBezTo>
                <a:cubicBezTo>
                  <a:pt x="2245" y="518"/>
                  <a:pt x="2249" y="521"/>
                  <a:pt x="2253" y="521"/>
                </a:cubicBezTo>
                <a:cubicBezTo>
                  <a:pt x="2258" y="521"/>
                  <a:pt x="2261" y="518"/>
                  <a:pt x="2261" y="513"/>
                </a:cubicBezTo>
                <a:cubicBezTo>
                  <a:pt x="2261" y="509"/>
                  <a:pt x="2258" y="505"/>
                  <a:pt x="2253" y="505"/>
                </a:cubicBezTo>
                <a:close/>
                <a:moveTo>
                  <a:pt x="2162" y="527"/>
                </a:moveTo>
                <a:cubicBezTo>
                  <a:pt x="2157" y="527"/>
                  <a:pt x="2154" y="531"/>
                  <a:pt x="2154" y="535"/>
                </a:cubicBezTo>
                <a:cubicBezTo>
                  <a:pt x="2154" y="540"/>
                  <a:pt x="2157" y="543"/>
                  <a:pt x="2162" y="543"/>
                </a:cubicBezTo>
                <a:cubicBezTo>
                  <a:pt x="2166" y="543"/>
                  <a:pt x="2170" y="540"/>
                  <a:pt x="2170" y="535"/>
                </a:cubicBezTo>
                <a:cubicBezTo>
                  <a:pt x="2170" y="531"/>
                  <a:pt x="2166" y="527"/>
                  <a:pt x="2162" y="527"/>
                </a:cubicBezTo>
                <a:close/>
                <a:moveTo>
                  <a:pt x="2162" y="550"/>
                </a:moveTo>
                <a:cubicBezTo>
                  <a:pt x="2157" y="550"/>
                  <a:pt x="2154" y="554"/>
                  <a:pt x="2154" y="558"/>
                </a:cubicBezTo>
                <a:cubicBezTo>
                  <a:pt x="2154" y="563"/>
                  <a:pt x="2157" y="566"/>
                  <a:pt x="2162" y="566"/>
                </a:cubicBezTo>
                <a:cubicBezTo>
                  <a:pt x="2166" y="566"/>
                  <a:pt x="2170" y="563"/>
                  <a:pt x="2170" y="558"/>
                </a:cubicBezTo>
                <a:cubicBezTo>
                  <a:pt x="2170" y="554"/>
                  <a:pt x="2166" y="550"/>
                  <a:pt x="2162" y="550"/>
                </a:cubicBezTo>
                <a:close/>
                <a:moveTo>
                  <a:pt x="2184" y="527"/>
                </a:moveTo>
                <a:cubicBezTo>
                  <a:pt x="2180" y="527"/>
                  <a:pt x="2176" y="531"/>
                  <a:pt x="2176" y="535"/>
                </a:cubicBezTo>
                <a:cubicBezTo>
                  <a:pt x="2176" y="540"/>
                  <a:pt x="2180" y="543"/>
                  <a:pt x="2184" y="543"/>
                </a:cubicBezTo>
                <a:cubicBezTo>
                  <a:pt x="2189" y="543"/>
                  <a:pt x="2192" y="540"/>
                  <a:pt x="2192" y="535"/>
                </a:cubicBezTo>
                <a:cubicBezTo>
                  <a:pt x="2192" y="531"/>
                  <a:pt x="2189" y="527"/>
                  <a:pt x="2184" y="527"/>
                </a:cubicBezTo>
                <a:close/>
                <a:moveTo>
                  <a:pt x="2184" y="550"/>
                </a:moveTo>
                <a:cubicBezTo>
                  <a:pt x="2180" y="550"/>
                  <a:pt x="2176" y="554"/>
                  <a:pt x="2176" y="558"/>
                </a:cubicBezTo>
                <a:cubicBezTo>
                  <a:pt x="2176" y="563"/>
                  <a:pt x="2180" y="566"/>
                  <a:pt x="2184" y="566"/>
                </a:cubicBezTo>
                <a:cubicBezTo>
                  <a:pt x="2189" y="566"/>
                  <a:pt x="2192" y="563"/>
                  <a:pt x="2192" y="558"/>
                </a:cubicBezTo>
                <a:cubicBezTo>
                  <a:pt x="2192" y="554"/>
                  <a:pt x="2189" y="550"/>
                  <a:pt x="2184" y="550"/>
                </a:cubicBezTo>
                <a:close/>
                <a:moveTo>
                  <a:pt x="2207" y="527"/>
                </a:moveTo>
                <a:cubicBezTo>
                  <a:pt x="2203" y="527"/>
                  <a:pt x="2199" y="531"/>
                  <a:pt x="2199" y="535"/>
                </a:cubicBezTo>
                <a:cubicBezTo>
                  <a:pt x="2199" y="540"/>
                  <a:pt x="2203" y="543"/>
                  <a:pt x="2207" y="543"/>
                </a:cubicBezTo>
                <a:cubicBezTo>
                  <a:pt x="2212" y="543"/>
                  <a:pt x="2215" y="540"/>
                  <a:pt x="2215" y="535"/>
                </a:cubicBezTo>
                <a:cubicBezTo>
                  <a:pt x="2215" y="531"/>
                  <a:pt x="2212" y="527"/>
                  <a:pt x="2207" y="527"/>
                </a:cubicBezTo>
                <a:close/>
                <a:moveTo>
                  <a:pt x="2207" y="550"/>
                </a:moveTo>
                <a:cubicBezTo>
                  <a:pt x="2203" y="550"/>
                  <a:pt x="2199" y="554"/>
                  <a:pt x="2199" y="558"/>
                </a:cubicBezTo>
                <a:cubicBezTo>
                  <a:pt x="2199" y="563"/>
                  <a:pt x="2203" y="566"/>
                  <a:pt x="2207" y="566"/>
                </a:cubicBezTo>
                <a:cubicBezTo>
                  <a:pt x="2212" y="566"/>
                  <a:pt x="2215" y="563"/>
                  <a:pt x="2215" y="558"/>
                </a:cubicBezTo>
                <a:cubicBezTo>
                  <a:pt x="2215" y="554"/>
                  <a:pt x="2212" y="550"/>
                  <a:pt x="2207" y="550"/>
                </a:cubicBezTo>
                <a:close/>
                <a:moveTo>
                  <a:pt x="2231" y="527"/>
                </a:moveTo>
                <a:cubicBezTo>
                  <a:pt x="2226" y="527"/>
                  <a:pt x="2223" y="531"/>
                  <a:pt x="2223" y="535"/>
                </a:cubicBezTo>
                <a:cubicBezTo>
                  <a:pt x="2223" y="540"/>
                  <a:pt x="2226" y="543"/>
                  <a:pt x="2231" y="543"/>
                </a:cubicBezTo>
                <a:cubicBezTo>
                  <a:pt x="2235" y="543"/>
                  <a:pt x="2239" y="540"/>
                  <a:pt x="2239" y="535"/>
                </a:cubicBezTo>
                <a:cubicBezTo>
                  <a:pt x="2239" y="531"/>
                  <a:pt x="2235" y="527"/>
                  <a:pt x="2231" y="527"/>
                </a:cubicBezTo>
                <a:close/>
                <a:moveTo>
                  <a:pt x="2231" y="550"/>
                </a:moveTo>
                <a:cubicBezTo>
                  <a:pt x="2226" y="550"/>
                  <a:pt x="2223" y="554"/>
                  <a:pt x="2223" y="558"/>
                </a:cubicBezTo>
                <a:cubicBezTo>
                  <a:pt x="2223" y="563"/>
                  <a:pt x="2226" y="566"/>
                  <a:pt x="2231" y="566"/>
                </a:cubicBezTo>
                <a:cubicBezTo>
                  <a:pt x="2235" y="566"/>
                  <a:pt x="2239" y="563"/>
                  <a:pt x="2239" y="558"/>
                </a:cubicBezTo>
                <a:cubicBezTo>
                  <a:pt x="2239" y="554"/>
                  <a:pt x="2235" y="550"/>
                  <a:pt x="2231" y="550"/>
                </a:cubicBezTo>
                <a:close/>
                <a:moveTo>
                  <a:pt x="2253" y="527"/>
                </a:moveTo>
                <a:cubicBezTo>
                  <a:pt x="2249" y="527"/>
                  <a:pt x="2245" y="531"/>
                  <a:pt x="2245" y="535"/>
                </a:cubicBezTo>
                <a:cubicBezTo>
                  <a:pt x="2245" y="540"/>
                  <a:pt x="2249" y="543"/>
                  <a:pt x="2253" y="543"/>
                </a:cubicBezTo>
                <a:cubicBezTo>
                  <a:pt x="2258" y="543"/>
                  <a:pt x="2261" y="540"/>
                  <a:pt x="2261" y="535"/>
                </a:cubicBezTo>
                <a:cubicBezTo>
                  <a:pt x="2261" y="531"/>
                  <a:pt x="2258" y="527"/>
                  <a:pt x="2253" y="527"/>
                </a:cubicBezTo>
                <a:close/>
                <a:moveTo>
                  <a:pt x="2253" y="550"/>
                </a:moveTo>
                <a:cubicBezTo>
                  <a:pt x="2249" y="550"/>
                  <a:pt x="2245" y="554"/>
                  <a:pt x="2245" y="558"/>
                </a:cubicBezTo>
                <a:cubicBezTo>
                  <a:pt x="2245" y="563"/>
                  <a:pt x="2249" y="566"/>
                  <a:pt x="2253" y="566"/>
                </a:cubicBezTo>
                <a:cubicBezTo>
                  <a:pt x="2258" y="566"/>
                  <a:pt x="2261" y="563"/>
                  <a:pt x="2261" y="558"/>
                </a:cubicBezTo>
                <a:cubicBezTo>
                  <a:pt x="2261" y="554"/>
                  <a:pt x="2258" y="550"/>
                  <a:pt x="2253" y="550"/>
                </a:cubicBezTo>
                <a:close/>
                <a:moveTo>
                  <a:pt x="2162" y="574"/>
                </a:moveTo>
                <a:cubicBezTo>
                  <a:pt x="2157" y="574"/>
                  <a:pt x="2154" y="577"/>
                  <a:pt x="2154" y="582"/>
                </a:cubicBezTo>
                <a:cubicBezTo>
                  <a:pt x="2154" y="586"/>
                  <a:pt x="2157" y="590"/>
                  <a:pt x="2162" y="590"/>
                </a:cubicBezTo>
                <a:cubicBezTo>
                  <a:pt x="2166" y="590"/>
                  <a:pt x="2170" y="586"/>
                  <a:pt x="2170" y="582"/>
                </a:cubicBezTo>
                <a:cubicBezTo>
                  <a:pt x="2170" y="577"/>
                  <a:pt x="2166" y="574"/>
                  <a:pt x="2162" y="574"/>
                </a:cubicBezTo>
                <a:close/>
                <a:moveTo>
                  <a:pt x="2162" y="597"/>
                </a:moveTo>
                <a:cubicBezTo>
                  <a:pt x="2157" y="597"/>
                  <a:pt x="2154" y="600"/>
                  <a:pt x="2154" y="605"/>
                </a:cubicBezTo>
                <a:cubicBezTo>
                  <a:pt x="2154" y="609"/>
                  <a:pt x="2157" y="613"/>
                  <a:pt x="2162" y="613"/>
                </a:cubicBezTo>
                <a:cubicBezTo>
                  <a:pt x="2166" y="613"/>
                  <a:pt x="2170" y="609"/>
                  <a:pt x="2170" y="605"/>
                </a:cubicBezTo>
                <a:cubicBezTo>
                  <a:pt x="2170" y="600"/>
                  <a:pt x="2166" y="597"/>
                  <a:pt x="2162" y="597"/>
                </a:cubicBezTo>
                <a:close/>
                <a:moveTo>
                  <a:pt x="2184" y="574"/>
                </a:moveTo>
                <a:cubicBezTo>
                  <a:pt x="2180" y="574"/>
                  <a:pt x="2176" y="577"/>
                  <a:pt x="2176" y="582"/>
                </a:cubicBezTo>
                <a:cubicBezTo>
                  <a:pt x="2176" y="586"/>
                  <a:pt x="2180" y="590"/>
                  <a:pt x="2184" y="590"/>
                </a:cubicBezTo>
                <a:cubicBezTo>
                  <a:pt x="2189" y="590"/>
                  <a:pt x="2192" y="586"/>
                  <a:pt x="2192" y="582"/>
                </a:cubicBezTo>
                <a:cubicBezTo>
                  <a:pt x="2192" y="577"/>
                  <a:pt x="2189" y="574"/>
                  <a:pt x="2184" y="574"/>
                </a:cubicBezTo>
                <a:close/>
                <a:moveTo>
                  <a:pt x="2184" y="597"/>
                </a:moveTo>
                <a:cubicBezTo>
                  <a:pt x="2180" y="597"/>
                  <a:pt x="2176" y="600"/>
                  <a:pt x="2176" y="605"/>
                </a:cubicBezTo>
                <a:cubicBezTo>
                  <a:pt x="2176" y="609"/>
                  <a:pt x="2180" y="613"/>
                  <a:pt x="2184" y="613"/>
                </a:cubicBezTo>
                <a:cubicBezTo>
                  <a:pt x="2189" y="613"/>
                  <a:pt x="2192" y="609"/>
                  <a:pt x="2192" y="605"/>
                </a:cubicBezTo>
                <a:cubicBezTo>
                  <a:pt x="2192" y="600"/>
                  <a:pt x="2189" y="597"/>
                  <a:pt x="2184" y="597"/>
                </a:cubicBezTo>
                <a:close/>
                <a:moveTo>
                  <a:pt x="2207" y="574"/>
                </a:moveTo>
                <a:cubicBezTo>
                  <a:pt x="2203" y="574"/>
                  <a:pt x="2199" y="577"/>
                  <a:pt x="2199" y="582"/>
                </a:cubicBezTo>
                <a:cubicBezTo>
                  <a:pt x="2199" y="586"/>
                  <a:pt x="2203" y="590"/>
                  <a:pt x="2207" y="590"/>
                </a:cubicBezTo>
                <a:cubicBezTo>
                  <a:pt x="2212" y="590"/>
                  <a:pt x="2215" y="586"/>
                  <a:pt x="2215" y="582"/>
                </a:cubicBezTo>
                <a:cubicBezTo>
                  <a:pt x="2215" y="577"/>
                  <a:pt x="2212" y="574"/>
                  <a:pt x="2207" y="574"/>
                </a:cubicBezTo>
                <a:close/>
                <a:moveTo>
                  <a:pt x="2207" y="597"/>
                </a:moveTo>
                <a:cubicBezTo>
                  <a:pt x="2203" y="597"/>
                  <a:pt x="2199" y="600"/>
                  <a:pt x="2199" y="605"/>
                </a:cubicBezTo>
                <a:cubicBezTo>
                  <a:pt x="2199" y="609"/>
                  <a:pt x="2203" y="613"/>
                  <a:pt x="2207" y="613"/>
                </a:cubicBezTo>
                <a:cubicBezTo>
                  <a:pt x="2212" y="613"/>
                  <a:pt x="2215" y="609"/>
                  <a:pt x="2215" y="605"/>
                </a:cubicBezTo>
                <a:cubicBezTo>
                  <a:pt x="2215" y="600"/>
                  <a:pt x="2212" y="597"/>
                  <a:pt x="2207" y="597"/>
                </a:cubicBezTo>
                <a:close/>
                <a:moveTo>
                  <a:pt x="2231" y="574"/>
                </a:moveTo>
                <a:cubicBezTo>
                  <a:pt x="2226" y="574"/>
                  <a:pt x="2223" y="577"/>
                  <a:pt x="2223" y="582"/>
                </a:cubicBezTo>
                <a:cubicBezTo>
                  <a:pt x="2223" y="586"/>
                  <a:pt x="2226" y="590"/>
                  <a:pt x="2231" y="590"/>
                </a:cubicBezTo>
                <a:cubicBezTo>
                  <a:pt x="2235" y="590"/>
                  <a:pt x="2239" y="586"/>
                  <a:pt x="2239" y="582"/>
                </a:cubicBezTo>
                <a:cubicBezTo>
                  <a:pt x="2239" y="577"/>
                  <a:pt x="2235" y="574"/>
                  <a:pt x="2231" y="574"/>
                </a:cubicBezTo>
                <a:close/>
                <a:moveTo>
                  <a:pt x="2231" y="597"/>
                </a:moveTo>
                <a:cubicBezTo>
                  <a:pt x="2226" y="597"/>
                  <a:pt x="2223" y="600"/>
                  <a:pt x="2223" y="605"/>
                </a:cubicBezTo>
                <a:cubicBezTo>
                  <a:pt x="2223" y="609"/>
                  <a:pt x="2226" y="613"/>
                  <a:pt x="2231" y="613"/>
                </a:cubicBezTo>
                <a:cubicBezTo>
                  <a:pt x="2235" y="613"/>
                  <a:pt x="2239" y="609"/>
                  <a:pt x="2239" y="605"/>
                </a:cubicBezTo>
                <a:cubicBezTo>
                  <a:pt x="2239" y="600"/>
                  <a:pt x="2235" y="597"/>
                  <a:pt x="2231" y="597"/>
                </a:cubicBezTo>
                <a:close/>
                <a:moveTo>
                  <a:pt x="2253" y="574"/>
                </a:moveTo>
                <a:cubicBezTo>
                  <a:pt x="2249" y="574"/>
                  <a:pt x="2245" y="577"/>
                  <a:pt x="2245" y="582"/>
                </a:cubicBezTo>
                <a:cubicBezTo>
                  <a:pt x="2245" y="586"/>
                  <a:pt x="2249" y="590"/>
                  <a:pt x="2253" y="590"/>
                </a:cubicBezTo>
                <a:cubicBezTo>
                  <a:pt x="2258" y="590"/>
                  <a:pt x="2261" y="586"/>
                  <a:pt x="2261" y="582"/>
                </a:cubicBezTo>
                <a:cubicBezTo>
                  <a:pt x="2261" y="577"/>
                  <a:pt x="2258" y="574"/>
                  <a:pt x="2253" y="574"/>
                </a:cubicBezTo>
                <a:close/>
                <a:moveTo>
                  <a:pt x="2253" y="597"/>
                </a:moveTo>
                <a:cubicBezTo>
                  <a:pt x="2249" y="597"/>
                  <a:pt x="2245" y="600"/>
                  <a:pt x="2245" y="605"/>
                </a:cubicBezTo>
                <a:cubicBezTo>
                  <a:pt x="2245" y="609"/>
                  <a:pt x="2249" y="613"/>
                  <a:pt x="2253" y="613"/>
                </a:cubicBezTo>
                <a:cubicBezTo>
                  <a:pt x="2258" y="613"/>
                  <a:pt x="2261" y="609"/>
                  <a:pt x="2261" y="605"/>
                </a:cubicBezTo>
                <a:cubicBezTo>
                  <a:pt x="2261" y="600"/>
                  <a:pt x="2258" y="597"/>
                  <a:pt x="2253" y="597"/>
                </a:cubicBezTo>
                <a:close/>
                <a:moveTo>
                  <a:pt x="2047" y="436"/>
                </a:moveTo>
                <a:cubicBezTo>
                  <a:pt x="2043" y="436"/>
                  <a:pt x="2039" y="439"/>
                  <a:pt x="2039" y="444"/>
                </a:cubicBezTo>
                <a:cubicBezTo>
                  <a:pt x="2039" y="448"/>
                  <a:pt x="2043" y="452"/>
                  <a:pt x="2047" y="452"/>
                </a:cubicBezTo>
                <a:cubicBezTo>
                  <a:pt x="2051" y="452"/>
                  <a:pt x="2055" y="448"/>
                  <a:pt x="2055" y="444"/>
                </a:cubicBezTo>
                <a:cubicBezTo>
                  <a:pt x="2055" y="439"/>
                  <a:pt x="2051" y="436"/>
                  <a:pt x="2047" y="436"/>
                </a:cubicBezTo>
                <a:close/>
                <a:moveTo>
                  <a:pt x="2047" y="459"/>
                </a:moveTo>
                <a:cubicBezTo>
                  <a:pt x="2043" y="459"/>
                  <a:pt x="2039" y="462"/>
                  <a:pt x="2039" y="467"/>
                </a:cubicBezTo>
                <a:cubicBezTo>
                  <a:pt x="2039" y="471"/>
                  <a:pt x="2043" y="475"/>
                  <a:pt x="2047" y="475"/>
                </a:cubicBezTo>
                <a:cubicBezTo>
                  <a:pt x="2051" y="475"/>
                  <a:pt x="2055" y="471"/>
                  <a:pt x="2055" y="467"/>
                </a:cubicBezTo>
                <a:cubicBezTo>
                  <a:pt x="2055" y="462"/>
                  <a:pt x="2051" y="459"/>
                  <a:pt x="2047" y="459"/>
                </a:cubicBezTo>
                <a:close/>
                <a:moveTo>
                  <a:pt x="2070" y="436"/>
                </a:moveTo>
                <a:cubicBezTo>
                  <a:pt x="2065" y="436"/>
                  <a:pt x="2062" y="439"/>
                  <a:pt x="2062" y="444"/>
                </a:cubicBezTo>
                <a:cubicBezTo>
                  <a:pt x="2062" y="448"/>
                  <a:pt x="2065" y="452"/>
                  <a:pt x="2070" y="452"/>
                </a:cubicBezTo>
                <a:cubicBezTo>
                  <a:pt x="2074" y="452"/>
                  <a:pt x="2078" y="448"/>
                  <a:pt x="2078" y="444"/>
                </a:cubicBezTo>
                <a:cubicBezTo>
                  <a:pt x="2078" y="439"/>
                  <a:pt x="2074" y="436"/>
                  <a:pt x="2070" y="436"/>
                </a:cubicBezTo>
                <a:close/>
                <a:moveTo>
                  <a:pt x="2070" y="459"/>
                </a:moveTo>
                <a:cubicBezTo>
                  <a:pt x="2065" y="459"/>
                  <a:pt x="2062" y="462"/>
                  <a:pt x="2062" y="467"/>
                </a:cubicBezTo>
                <a:cubicBezTo>
                  <a:pt x="2062" y="471"/>
                  <a:pt x="2065" y="475"/>
                  <a:pt x="2070" y="475"/>
                </a:cubicBezTo>
                <a:cubicBezTo>
                  <a:pt x="2074" y="475"/>
                  <a:pt x="2078" y="471"/>
                  <a:pt x="2078" y="467"/>
                </a:cubicBezTo>
                <a:cubicBezTo>
                  <a:pt x="2078" y="462"/>
                  <a:pt x="2074" y="459"/>
                  <a:pt x="2070" y="459"/>
                </a:cubicBezTo>
                <a:close/>
                <a:moveTo>
                  <a:pt x="2093" y="452"/>
                </a:moveTo>
                <a:cubicBezTo>
                  <a:pt x="2097" y="452"/>
                  <a:pt x="2101" y="448"/>
                  <a:pt x="2101" y="444"/>
                </a:cubicBezTo>
                <a:cubicBezTo>
                  <a:pt x="2101" y="439"/>
                  <a:pt x="2097" y="436"/>
                  <a:pt x="2093" y="436"/>
                </a:cubicBezTo>
                <a:cubicBezTo>
                  <a:pt x="2088" y="436"/>
                  <a:pt x="2085" y="439"/>
                  <a:pt x="2085" y="444"/>
                </a:cubicBezTo>
                <a:cubicBezTo>
                  <a:pt x="2085" y="448"/>
                  <a:pt x="2088" y="452"/>
                  <a:pt x="2093" y="452"/>
                </a:cubicBezTo>
                <a:close/>
                <a:moveTo>
                  <a:pt x="2093" y="475"/>
                </a:moveTo>
                <a:cubicBezTo>
                  <a:pt x="2097" y="475"/>
                  <a:pt x="2101" y="471"/>
                  <a:pt x="2101" y="467"/>
                </a:cubicBezTo>
                <a:cubicBezTo>
                  <a:pt x="2101" y="462"/>
                  <a:pt x="2097" y="459"/>
                  <a:pt x="2093" y="459"/>
                </a:cubicBezTo>
                <a:cubicBezTo>
                  <a:pt x="2088" y="459"/>
                  <a:pt x="2085" y="462"/>
                  <a:pt x="2085" y="467"/>
                </a:cubicBezTo>
                <a:cubicBezTo>
                  <a:pt x="2085" y="471"/>
                  <a:pt x="2088" y="475"/>
                  <a:pt x="2093" y="475"/>
                </a:cubicBezTo>
                <a:close/>
                <a:moveTo>
                  <a:pt x="2116" y="436"/>
                </a:moveTo>
                <a:cubicBezTo>
                  <a:pt x="2112" y="436"/>
                  <a:pt x="2108" y="439"/>
                  <a:pt x="2108" y="444"/>
                </a:cubicBezTo>
                <a:cubicBezTo>
                  <a:pt x="2108" y="448"/>
                  <a:pt x="2112" y="452"/>
                  <a:pt x="2116" y="452"/>
                </a:cubicBezTo>
                <a:cubicBezTo>
                  <a:pt x="2120" y="452"/>
                  <a:pt x="2124" y="448"/>
                  <a:pt x="2124" y="444"/>
                </a:cubicBezTo>
                <a:cubicBezTo>
                  <a:pt x="2124" y="439"/>
                  <a:pt x="2120" y="436"/>
                  <a:pt x="2116" y="436"/>
                </a:cubicBezTo>
                <a:close/>
                <a:moveTo>
                  <a:pt x="2116" y="459"/>
                </a:moveTo>
                <a:cubicBezTo>
                  <a:pt x="2112" y="459"/>
                  <a:pt x="2108" y="462"/>
                  <a:pt x="2108" y="467"/>
                </a:cubicBezTo>
                <a:cubicBezTo>
                  <a:pt x="2108" y="471"/>
                  <a:pt x="2112" y="475"/>
                  <a:pt x="2116" y="475"/>
                </a:cubicBezTo>
                <a:cubicBezTo>
                  <a:pt x="2120" y="475"/>
                  <a:pt x="2124" y="471"/>
                  <a:pt x="2124" y="467"/>
                </a:cubicBezTo>
                <a:cubicBezTo>
                  <a:pt x="2124" y="462"/>
                  <a:pt x="2120" y="459"/>
                  <a:pt x="2116" y="459"/>
                </a:cubicBezTo>
                <a:close/>
                <a:moveTo>
                  <a:pt x="2139" y="436"/>
                </a:moveTo>
                <a:cubicBezTo>
                  <a:pt x="2134" y="436"/>
                  <a:pt x="2131" y="439"/>
                  <a:pt x="2131" y="444"/>
                </a:cubicBezTo>
                <a:cubicBezTo>
                  <a:pt x="2131" y="448"/>
                  <a:pt x="2134" y="452"/>
                  <a:pt x="2139" y="452"/>
                </a:cubicBezTo>
                <a:cubicBezTo>
                  <a:pt x="2143" y="452"/>
                  <a:pt x="2147" y="448"/>
                  <a:pt x="2147" y="444"/>
                </a:cubicBezTo>
                <a:cubicBezTo>
                  <a:pt x="2147" y="439"/>
                  <a:pt x="2143" y="436"/>
                  <a:pt x="2139" y="436"/>
                </a:cubicBezTo>
                <a:close/>
                <a:moveTo>
                  <a:pt x="2139" y="459"/>
                </a:moveTo>
                <a:cubicBezTo>
                  <a:pt x="2134" y="459"/>
                  <a:pt x="2131" y="462"/>
                  <a:pt x="2131" y="467"/>
                </a:cubicBezTo>
                <a:cubicBezTo>
                  <a:pt x="2131" y="471"/>
                  <a:pt x="2134" y="475"/>
                  <a:pt x="2139" y="475"/>
                </a:cubicBezTo>
                <a:cubicBezTo>
                  <a:pt x="2143" y="475"/>
                  <a:pt x="2147" y="471"/>
                  <a:pt x="2147" y="467"/>
                </a:cubicBezTo>
                <a:cubicBezTo>
                  <a:pt x="2147" y="462"/>
                  <a:pt x="2143" y="459"/>
                  <a:pt x="2139" y="459"/>
                </a:cubicBezTo>
                <a:close/>
                <a:moveTo>
                  <a:pt x="2047" y="482"/>
                </a:moveTo>
                <a:cubicBezTo>
                  <a:pt x="2043" y="482"/>
                  <a:pt x="2039" y="486"/>
                  <a:pt x="2039" y="490"/>
                </a:cubicBezTo>
                <a:cubicBezTo>
                  <a:pt x="2039" y="494"/>
                  <a:pt x="2043" y="498"/>
                  <a:pt x="2047" y="498"/>
                </a:cubicBezTo>
                <a:cubicBezTo>
                  <a:pt x="2051" y="498"/>
                  <a:pt x="2055" y="494"/>
                  <a:pt x="2055" y="490"/>
                </a:cubicBezTo>
                <a:cubicBezTo>
                  <a:pt x="2055" y="486"/>
                  <a:pt x="2051" y="482"/>
                  <a:pt x="2047" y="482"/>
                </a:cubicBezTo>
                <a:close/>
                <a:moveTo>
                  <a:pt x="2047" y="505"/>
                </a:moveTo>
                <a:cubicBezTo>
                  <a:pt x="2043" y="505"/>
                  <a:pt x="2039" y="509"/>
                  <a:pt x="2039" y="513"/>
                </a:cubicBezTo>
                <a:cubicBezTo>
                  <a:pt x="2039" y="518"/>
                  <a:pt x="2043" y="521"/>
                  <a:pt x="2047" y="521"/>
                </a:cubicBezTo>
                <a:cubicBezTo>
                  <a:pt x="2051" y="521"/>
                  <a:pt x="2055" y="518"/>
                  <a:pt x="2055" y="513"/>
                </a:cubicBezTo>
                <a:cubicBezTo>
                  <a:pt x="2055" y="509"/>
                  <a:pt x="2051" y="505"/>
                  <a:pt x="2047" y="505"/>
                </a:cubicBezTo>
                <a:close/>
                <a:moveTo>
                  <a:pt x="2070" y="482"/>
                </a:moveTo>
                <a:cubicBezTo>
                  <a:pt x="2065" y="482"/>
                  <a:pt x="2062" y="486"/>
                  <a:pt x="2062" y="490"/>
                </a:cubicBezTo>
                <a:cubicBezTo>
                  <a:pt x="2062" y="494"/>
                  <a:pt x="2065" y="498"/>
                  <a:pt x="2070" y="498"/>
                </a:cubicBezTo>
                <a:cubicBezTo>
                  <a:pt x="2074" y="498"/>
                  <a:pt x="2078" y="494"/>
                  <a:pt x="2078" y="490"/>
                </a:cubicBezTo>
                <a:cubicBezTo>
                  <a:pt x="2078" y="486"/>
                  <a:pt x="2074" y="482"/>
                  <a:pt x="2070" y="482"/>
                </a:cubicBezTo>
                <a:close/>
                <a:moveTo>
                  <a:pt x="2070" y="505"/>
                </a:moveTo>
                <a:cubicBezTo>
                  <a:pt x="2065" y="505"/>
                  <a:pt x="2062" y="509"/>
                  <a:pt x="2062" y="513"/>
                </a:cubicBezTo>
                <a:cubicBezTo>
                  <a:pt x="2062" y="518"/>
                  <a:pt x="2065" y="521"/>
                  <a:pt x="2070" y="521"/>
                </a:cubicBezTo>
                <a:cubicBezTo>
                  <a:pt x="2074" y="521"/>
                  <a:pt x="2078" y="518"/>
                  <a:pt x="2078" y="513"/>
                </a:cubicBezTo>
                <a:cubicBezTo>
                  <a:pt x="2078" y="509"/>
                  <a:pt x="2074" y="505"/>
                  <a:pt x="2070" y="505"/>
                </a:cubicBezTo>
                <a:close/>
                <a:moveTo>
                  <a:pt x="2093" y="498"/>
                </a:moveTo>
                <a:cubicBezTo>
                  <a:pt x="2097" y="498"/>
                  <a:pt x="2101" y="494"/>
                  <a:pt x="2101" y="490"/>
                </a:cubicBezTo>
                <a:cubicBezTo>
                  <a:pt x="2101" y="486"/>
                  <a:pt x="2097" y="482"/>
                  <a:pt x="2093" y="482"/>
                </a:cubicBezTo>
                <a:cubicBezTo>
                  <a:pt x="2088" y="482"/>
                  <a:pt x="2085" y="486"/>
                  <a:pt x="2085" y="490"/>
                </a:cubicBezTo>
                <a:cubicBezTo>
                  <a:pt x="2085" y="494"/>
                  <a:pt x="2088" y="498"/>
                  <a:pt x="2093" y="498"/>
                </a:cubicBezTo>
                <a:close/>
                <a:moveTo>
                  <a:pt x="2093" y="521"/>
                </a:moveTo>
                <a:cubicBezTo>
                  <a:pt x="2097" y="521"/>
                  <a:pt x="2101" y="518"/>
                  <a:pt x="2101" y="513"/>
                </a:cubicBezTo>
                <a:cubicBezTo>
                  <a:pt x="2101" y="509"/>
                  <a:pt x="2097" y="505"/>
                  <a:pt x="2093" y="505"/>
                </a:cubicBezTo>
                <a:cubicBezTo>
                  <a:pt x="2088" y="505"/>
                  <a:pt x="2085" y="509"/>
                  <a:pt x="2085" y="513"/>
                </a:cubicBezTo>
                <a:cubicBezTo>
                  <a:pt x="2085" y="518"/>
                  <a:pt x="2088" y="521"/>
                  <a:pt x="2093" y="521"/>
                </a:cubicBezTo>
                <a:close/>
                <a:moveTo>
                  <a:pt x="2116" y="482"/>
                </a:moveTo>
                <a:cubicBezTo>
                  <a:pt x="2112" y="482"/>
                  <a:pt x="2108" y="486"/>
                  <a:pt x="2108" y="490"/>
                </a:cubicBezTo>
                <a:cubicBezTo>
                  <a:pt x="2108" y="494"/>
                  <a:pt x="2112" y="498"/>
                  <a:pt x="2116" y="498"/>
                </a:cubicBezTo>
                <a:cubicBezTo>
                  <a:pt x="2120" y="498"/>
                  <a:pt x="2124" y="494"/>
                  <a:pt x="2124" y="490"/>
                </a:cubicBezTo>
                <a:cubicBezTo>
                  <a:pt x="2124" y="486"/>
                  <a:pt x="2120" y="482"/>
                  <a:pt x="2116" y="482"/>
                </a:cubicBezTo>
                <a:close/>
                <a:moveTo>
                  <a:pt x="2116" y="505"/>
                </a:moveTo>
                <a:cubicBezTo>
                  <a:pt x="2112" y="505"/>
                  <a:pt x="2108" y="509"/>
                  <a:pt x="2108" y="513"/>
                </a:cubicBezTo>
                <a:cubicBezTo>
                  <a:pt x="2108" y="518"/>
                  <a:pt x="2112" y="521"/>
                  <a:pt x="2116" y="521"/>
                </a:cubicBezTo>
                <a:cubicBezTo>
                  <a:pt x="2120" y="521"/>
                  <a:pt x="2124" y="518"/>
                  <a:pt x="2124" y="513"/>
                </a:cubicBezTo>
                <a:cubicBezTo>
                  <a:pt x="2124" y="509"/>
                  <a:pt x="2120" y="505"/>
                  <a:pt x="2116" y="505"/>
                </a:cubicBezTo>
                <a:close/>
                <a:moveTo>
                  <a:pt x="2139" y="482"/>
                </a:moveTo>
                <a:cubicBezTo>
                  <a:pt x="2134" y="482"/>
                  <a:pt x="2131" y="486"/>
                  <a:pt x="2131" y="490"/>
                </a:cubicBezTo>
                <a:cubicBezTo>
                  <a:pt x="2131" y="494"/>
                  <a:pt x="2134" y="498"/>
                  <a:pt x="2139" y="498"/>
                </a:cubicBezTo>
                <a:cubicBezTo>
                  <a:pt x="2143" y="498"/>
                  <a:pt x="2147" y="494"/>
                  <a:pt x="2147" y="490"/>
                </a:cubicBezTo>
                <a:cubicBezTo>
                  <a:pt x="2147" y="486"/>
                  <a:pt x="2143" y="482"/>
                  <a:pt x="2139" y="482"/>
                </a:cubicBezTo>
                <a:close/>
                <a:moveTo>
                  <a:pt x="2139" y="505"/>
                </a:moveTo>
                <a:cubicBezTo>
                  <a:pt x="2134" y="505"/>
                  <a:pt x="2131" y="509"/>
                  <a:pt x="2131" y="513"/>
                </a:cubicBezTo>
                <a:cubicBezTo>
                  <a:pt x="2131" y="518"/>
                  <a:pt x="2134" y="521"/>
                  <a:pt x="2139" y="521"/>
                </a:cubicBezTo>
                <a:cubicBezTo>
                  <a:pt x="2143" y="521"/>
                  <a:pt x="2147" y="518"/>
                  <a:pt x="2147" y="513"/>
                </a:cubicBezTo>
                <a:cubicBezTo>
                  <a:pt x="2147" y="509"/>
                  <a:pt x="2143" y="505"/>
                  <a:pt x="2139" y="505"/>
                </a:cubicBezTo>
                <a:close/>
                <a:moveTo>
                  <a:pt x="2047" y="527"/>
                </a:moveTo>
                <a:cubicBezTo>
                  <a:pt x="2043" y="527"/>
                  <a:pt x="2039" y="531"/>
                  <a:pt x="2039" y="535"/>
                </a:cubicBezTo>
                <a:cubicBezTo>
                  <a:pt x="2039" y="540"/>
                  <a:pt x="2043" y="543"/>
                  <a:pt x="2047" y="543"/>
                </a:cubicBezTo>
                <a:cubicBezTo>
                  <a:pt x="2051" y="543"/>
                  <a:pt x="2055" y="540"/>
                  <a:pt x="2055" y="535"/>
                </a:cubicBezTo>
                <a:cubicBezTo>
                  <a:pt x="2055" y="531"/>
                  <a:pt x="2051" y="527"/>
                  <a:pt x="2047" y="527"/>
                </a:cubicBezTo>
                <a:close/>
                <a:moveTo>
                  <a:pt x="2047" y="550"/>
                </a:moveTo>
                <a:cubicBezTo>
                  <a:pt x="2043" y="550"/>
                  <a:pt x="2039" y="554"/>
                  <a:pt x="2039" y="558"/>
                </a:cubicBezTo>
                <a:cubicBezTo>
                  <a:pt x="2039" y="563"/>
                  <a:pt x="2043" y="566"/>
                  <a:pt x="2047" y="566"/>
                </a:cubicBezTo>
                <a:cubicBezTo>
                  <a:pt x="2051" y="566"/>
                  <a:pt x="2055" y="563"/>
                  <a:pt x="2055" y="558"/>
                </a:cubicBezTo>
                <a:cubicBezTo>
                  <a:pt x="2055" y="554"/>
                  <a:pt x="2051" y="550"/>
                  <a:pt x="2047" y="550"/>
                </a:cubicBezTo>
                <a:close/>
                <a:moveTo>
                  <a:pt x="2070" y="527"/>
                </a:moveTo>
                <a:cubicBezTo>
                  <a:pt x="2065" y="527"/>
                  <a:pt x="2062" y="531"/>
                  <a:pt x="2062" y="535"/>
                </a:cubicBezTo>
                <a:cubicBezTo>
                  <a:pt x="2062" y="540"/>
                  <a:pt x="2065" y="543"/>
                  <a:pt x="2070" y="543"/>
                </a:cubicBezTo>
                <a:cubicBezTo>
                  <a:pt x="2074" y="543"/>
                  <a:pt x="2078" y="540"/>
                  <a:pt x="2078" y="535"/>
                </a:cubicBezTo>
                <a:cubicBezTo>
                  <a:pt x="2078" y="531"/>
                  <a:pt x="2074" y="527"/>
                  <a:pt x="2070" y="527"/>
                </a:cubicBezTo>
                <a:close/>
                <a:moveTo>
                  <a:pt x="2070" y="550"/>
                </a:moveTo>
                <a:cubicBezTo>
                  <a:pt x="2065" y="550"/>
                  <a:pt x="2062" y="554"/>
                  <a:pt x="2062" y="558"/>
                </a:cubicBezTo>
                <a:cubicBezTo>
                  <a:pt x="2062" y="563"/>
                  <a:pt x="2065" y="566"/>
                  <a:pt x="2070" y="566"/>
                </a:cubicBezTo>
                <a:cubicBezTo>
                  <a:pt x="2074" y="566"/>
                  <a:pt x="2078" y="563"/>
                  <a:pt x="2078" y="558"/>
                </a:cubicBezTo>
                <a:cubicBezTo>
                  <a:pt x="2078" y="554"/>
                  <a:pt x="2074" y="550"/>
                  <a:pt x="2070" y="550"/>
                </a:cubicBezTo>
                <a:close/>
                <a:moveTo>
                  <a:pt x="2093" y="543"/>
                </a:moveTo>
                <a:cubicBezTo>
                  <a:pt x="2097" y="543"/>
                  <a:pt x="2101" y="540"/>
                  <a:pt x="2101" y="535"/>
                </a:cubicBezTo>
                <a:cubicBezTo>
                  <a:pt x="2101" y="531"/>
                  <a:pt x="2097" y="527"/>
                  <a:pt x="2093" y="527"/>
                </a:cubicBezTo>
                <a:cubicBezTo>
                  <a:pt x="2088" y="527"/>
                  <a:pt x="2085" y="531"/>
                  <a:pt x="2085" y="535"/>
                </a:cubicBezTo>
                <a:cubicBezTo>
                  <a:pt x="2085" y="540"/>
                  <a:pt x="2088" y="543"/>
                  <a:pt x="2093" y="543"/>
                </a:cubicBezTo>
                <a:close/>
                <a:moveTo>
                  <a:pt x="2093" y="566"/>
                </a:moveTo>
                <a:cubicBezTo>
                  <a:pt x="2097" y="566"/>
                  <a:pt x="2101" y="563"/>
                  <a:pt x="2101" y="558"/>
                </a:cubicBezTo>
                <a:cubicBezTo>
                  <a:pt x="2101" y="554"/>
                  <a:pt x="2097" y="550"/>
                  <a:pt x="2093" y="550"/>
                </a:cubicBezTo>
                <a:cubicBezTo>
                  <a:pt x="2088" y="550"/>
                  <a:pt x="2085" y="554"/>
                  <a:pt x="2085" y="558"/>
                </a:cubicBezTo>
                <a:cubicBezTo>
                  <a:pt x="2085" y="563"/>
                  <a:pt x="2088" y="566"/>
                  <a:pt x="2093" y="566"/>
                </a:cubicBezTo>
                <a:close/>
                <a:moveTo>
                  <a:pt x="2116" y="527"/>
                </a:moveTo>
                <a:cubicBezTo>
                  <a:pt x="2112" y="527"/>
                  <a:pt x="2108" y="531"/>
                  <a:pt x="2108" y="535"/>
                </a:cubicBezTo>
                <a:cubicBezTo>
                  <a:pt x="2108" y="540"/>
                  <a:pt x="2112" y="543"/>
                  <a:pt x="2116" y="543"/>
                </a:cubicBezTo>
                <a:cubicBezTo>
                  <a:pt x="2120" y="543"/>
                  <a:pt x="2124" y="540"/>
                  <a:pt x="2124" y="535"/>
                </a:cubicBezTo>
                <a:cubicBezTo>
                  <a:pt x="2124" y="531"/>
                  <a:pt x="2120" y="527"/>
                  <a:pt x="2116" y="527"/>
                </a:cubicBezTo>
                <a:close/>
                <a:moveTo>
                  <a:pt x="2116" y="550"/>
                </a:moveTo>
                <a:cubicBezTo>
                  <a:pt x="2112" y="550"/>
                  <a:pt x="2108" y="554"/>
                  <a:pt x="2108" y="558"/>
                </a:cubicBezTo>
                <a:cubicBezTo>
                  <a:pt x="2108" y="563"/>
                  <a:pt x="2112" y="566"/>
                  <a:pt x="2116" y="566"/>
                </a:cubicBezTo>
                <a:cubicBezTo>
                  <a:pt x="2120" y="566"/>
                  <a:pt x="2124" y="563"/>
                  <a:pt x="2124" y="558"/>
                </a:cubicBezTo>
                <a:cubicBezTo>
                  <a:pt x="2124" y="554"/>
                  <a:pt x="2120" y="550"/>
                  <a:pt x="2116" y="550"/>
                </a:cubicBezTo>
                <a:close/>
                <a:moveTo>
                  <a:pt x="2139" y="527"/>
                </a:moveTo>
                <a:cubicBezTo>
                  <a:pt x="2134" y="527"/>
                  <a:pt x="2131" y="531"/>
                  <a:pt x="2131" y="535"/>
                </a:cubicBezTo>
                <a:cubicBezTo>
                  <a:pt x="2131" y="540"/>
                  <a:pt x="2134" y="543"/>
                  <a:pt x="2139" y="543"/>
                </a:cubicBezTo>
                <a:cubicBezTo>
                  <a:pt x="2143" y="543"/>
                  <a:pt x="2147" y="540"/>
                  <a:pt x="2147" y="535"/>
                </a:cubicBezTo>
                <a:cubicBezTo>
                  <a:pt x="2147" y="531"/>
                  <a:pt x="2143" y="527"/>
                  <a:pt x="2139" y="527"/>
                </a:cubicBezTo>
                <a:close/>
                <a:moveTo>
                  <a:pt x="2139" y="550"/>
                </a:moveTo>
                <a:cubicBezTo>
                  <a:pt x="2134" y="550"/>
                  <a:pt x="2131" y="554"/>
                  <a:pt x="2131" y="558"/>
                </a:cubicBezTo>
                <a:cubicBezTo>
                  <a:pt x="2131" y="563"/>
                  <a:pt x="2134" y="566"/>
                  <a:pt x="2139" y="566"/>
                </a:cubicBezTo>
                <a:cubicBezTo>
                  <a:pt x="2143" y="566"/>
                  <a:pt x="2147" y="563"/>
                  <a:pt x="2147" y="558"/>
                </a:cubicBezTo>
                <a:cubicBezTo>
                  <a:pt x="2147" y="554"/>
                  <a:pt x="2143" y="550"/>
                  <a:pt x="2139" y="550"/>
                </a:cubicBezTo>
                <a:close/>
                <a:moveTo>
                  <a:pt x="1978" y="436"/>
                </a:moveTo>
                <a:cubicBezTo>
                  <a:pt x="1973" y="436"/>
                  <a:pt x="1970" y="439"/>
                  <a:pt x="1970" y="444"/>
                </a:cubicBezTo>
                <a:cubicBezTo>
                  <a:pt x="1970" y="448"/>
                  <a:pt x="1973" y="452"/>
                  <a:pt x="1978" y="452"/>
                </a:cubicBezTo>
                <a:cubicBezTo>
                  <a:pt x="1982" y="452"/>
                  <a:pt x="1986" y="448"/>
                  <a:pt x="1986" y="444"/>
                </a:cubicBezTo>
                <a:cubicBezTo>
                  <a:pt x="1986" y="439"/>
                  <a:pt x="1982" y="436"/>
                  <a:pt x="1978" y="436"/>
                </a:cubicBezTo>
                <a:close/>
                <a:moveTo>
                  <a:pt x="1978" y="459"/>
                </a:moveTo>
                <a:cubicBezTo>
                  <a:pt x="1973" y="459"/>
                  <a:pt x="1970" y="462"/>
                  <a:pt x="1970" y="467"/>
                </a:cubicBezTo>
                <a:cubicBezTo>
                  <a:pt x="1970" y="471"/>
                  <a:pt x="1973" y="475"/>
                  <a:pt x="1978" y="475"/>
                </a:cubicBezTo>
                <a:cubicBezTo>
                  <a:pt x="1982" y="475"/>
                  <a:pt x="1986" y="471"/>
                  <a:pt x="1986" y="467"/>
                </a:cubicBezTo>
                <a:cubicBezTo>
                  <a:pt x="1986" y="462"/>
                  <a:pt x="1982" y="459"/>
                  <a:pt x="1978" y="459"/>
                </a:cubicBezTo>
                <a:close/>
                <a:moveTo>
                  <a:pt x="2000" y="436"/>
                </a:moveTo>
                <a:cubicBezTo>
                  <a:pt x="1996" y="436"/>
                  <a:pt x="1992" y="439"/>
                  <a:pt x="1992" y="444"/>
                </a:cubicBezTo>
                <a:cubicBezTo>
                  <a:pt x="1992" y="448"/>
                  <a:pt x="1996" y="452"/>
                  <a:pt x="2000" y="452"/>
                </a:cubicBezTo>
                <a:cubicBezTo>
                  <a:pt x="2005" y="452"/>
                  <a:pt x="2008" y="448"/>
                  <a:pt x="2008" y="444"/>
                </a:cubicBezTo>
                <a:cubicBezTo>
                  <a:pt x="2008" y="439"/>
                  <a:pt x="2005" y="436"/>
                  <a:pt x="2000" y="436"/>
                </a:cubicBezTo>
                <a:close/>
                <a:moveTo>
                  <a:pt x="2000" y="459"/>
                </a:moveTo>
                <a:cubicBezTo>
                  <a:pt x="1996" y="459"/>
                  <a:pt x="1992" y="462"/>
                  <a:pt x="1992" y="467"/>
                </a:cubicBezTo>
                <a:cubicBezTo>
                  <a:pt x="1992" y="471"/>
                  <a:pt x="1996" y="475"/>
                  <a:pt x="2000" y="475"/>
                </a:cubicBezTo>
                <a:cubicBezTo>
                  <a:pt x="2005" y="475"/>
                  <a:pt x="2008" y="471"/>
                  <a:pt x="2008" y="467"/>
                </a:cubicBezTo>
                <a:cubicBezTo>
                  <a:pt x="2008" y="462"/>
                  <a:pt x="2005" y="459"/>
                  <a:pt x="2000" y="459"/>
                </a:cubicBezTo>
                <a:close/>
                <a:moveTo>
                  <a:pt x="2023" y="436"/>
                </a:moveTo>
                <a:cubicBezTo>
                  <a:pt x="2019" y="436"/>
                  <a:pt x="2015" y="439"/>
                  <a:pt x="2015" y="444"/>
                </a:cubicBezTo>
                <a:cubicBezTo>
                  <a:pt x="2015" y="448"/>
                  <a:pt x="2019" y="452"/>
                  <a:pt x="2023" y="452"/>
                </a:cubicBezTo>
                <a:cubicBezTo>
                  <a:pt x="2028" y="452"/>
                  <a:pt x="2031" y="448"/>
                  <a:pt x="2031" y="444"/>
                </a:cubicBezTo>
                <a:cubicBezTo>
                  <a:pt x="2031" y="439"/>
                  <a:pt x="2028" y="436"/>
                  <a:pt x="2023" y="436"/>
                </a:cubicBezTo>
                <a:close/>
                <a:moveTo>
                  <a:pt x="2023" y="459"/>
                </a:moveTo>
                <a:cubicBezTo>
                  <a:pt x="2019" y="459"/>
                  <a:pt x="2015" y="462"/>
                  <a:pt x="2015" y="467"/>
                </a:cubicBezTo>
                <a:cubicBezTo>
                  <a:pt x="2015" y="471"/>
                  <a:pt x="2019" y="475"/>
                  <a:pt x="2023" y="475"/>
                </a:cubicBezTo>
                <a:cubicBezTo>
                  <a:pt x="2028" y="475"/>
                  <a:pt x="2031" y="471"/>
                  <a:pt x="2031" y="467"/>
                </a:cubicBezTo>
                <a:cubicBezTo>
                  <a:pt x="2031" y="462"/>
                  <a:pt x="2028" y="459"/>
                  <a:pt x="2023" y="459"/>
                </a:cubicBezTo>
                <a:close/>
                <a:moveTo>
                  <a:pt x="1978" y="482"/>
                </a:moveTo>
                <a:cubicBezTo>
                  <a:pt x="1973" y="482"/>
                  <a:pt x="1970" y="486"/>
                  <a:pt x="1970" y="490"/>
                </a:cubicBezTo>
                <a:cubicBezTo>
                  <a:pt x="1970" y="494"/>
                  <a:pt x="1973" y="498"/>
                  <a:pt x="1978" y="498"/>
                </a:cubicBezTo>
                <a:cubicBezTo>
                  <a:pt x="1982" y="498"/>
                  <a:pt x="1986" y="494"/>
                  <a:pt x="1986" y="490"/>
                </a:cubicBezTo>
                <a:cubicBezTo>
                  <a:pt x="1986" y="486"/>
                  <a:pt x="1982" y="482"/>
                  <a:pt x="1978" y="482"/>
                </a:cubicBezTo>
                <a:close/>
                <a:moveTo>
                  <a:pt x="1978" y="505"/>
                </a:moveTo>
                <a:cubicBezTo>
                  <a:pt x="1973" y="505"/>
                  <a:pt x="1970" y="509"/>
                  <a:pt x="1970" y="513"/>
                </a:cubicBezTo>
                <a:cubicBezTo>
                  <a:pt x="1970" y="518"/>
                  <a:pt x="1973" y="521"/>
                  <a:pt x="1978" y="521"/>
                </a:cubicBezTo>
                <a:cubicBezTo>
                  <a:pt x="1982" y="521"/>
                  <a:pt x="1986" y="518"/>
                  <a:pt x="1986" y="513"/>
                </a:cubicBezTo>
                <a:cubicBezTo>
                  <a:pt x="1986" y="509"/>
                  <a:pt x="1982" y="505"/>
                  <a:pt x="1978" y="505"/>
                </a:cubicBezTo>
                <a:close/>
                <a:moveTo>
                  <a:pt x="2000" y="482"/>
                </a:moveTo>
                <a:cubicBezTo>
                  <a:pt x="1996" y="482"/>
                  <a:pt x="1992" y="486"/>
                  <a:pt x="1992" y="490"/>
                </a:cubicBezTo>
                <a:cubicBezTo>
                  <a:pt x="1992" y="494"/>
                  <a:pt x="1996" y="498"/>
                  <a:pt x="2000" y="498"/>
                </a:cubicBezTo>
                <a:cubicBezTo>
                  <a:pt x="2005" y="498"/>
                  <a:pt x="2008" y="494"/>
                  <a:pt x="2008" y="490"/>
                </a:cubicBezTo>
                <a:cubicBezTo>
                  <a:pt x="2008" y="486"/>
                  <a:pt x="2005" y="482"/>
                  <a:pt x="2000" y="482"/>
                </a:cubicBezTo>
                <a:close/>
                <a:moveTo>
                  <a:pt x="2000" y="505"/>
                </a:moveTo>
                <a:cubicBezTo>
                  <a:pt x="1996" y="505"/>
                  <a:pt x="1992" y="509"/>
                  <a:pt x="1992" y="513"/>
                </a:cubicBezTo>
                <a:cubicBezTo>
                  <a:pt x="1992" y="518"/>
                  <a:pt x="1996" y="521"/>
                  <a:pt x="2000" y="521"/>
                </a:cubicBezTo>
                <a:cubicBezTo>
                  <a:pt x="2005" y="521"/>
                  <a:pt x="2008" y="518"/>
                  <a:pt x="2008" y="513"/>
                </a:cubicBezTo>
                <a:cubicBezTo>
                  <a:pt x="2008" y="509"/>
                  <a:pt x="2005" y="505"/>
                  <a:pt x="2000" y="505"/>
                </a:cubicBezTo>
                <a:close/>
                <a:moveTo>
                  <a:pt x="2023" y="482"/>
                </a:moveTo>
                <a:cubicBezTo>
                  <a:pt x="2019" y="482"/>
                  <a:pt x="2015" y="486"/>
                  <a:pt x="2015" y="490"/>
                </a:cubicBezTo>
                <a:cubicBezTo>
                  <a:pt x="2015" y="494"/>
                  <a:pt x="2019" y="498"/>
                  <a:pt x="2023" y="498"/>
                </a:cubicBezTo>
                <a:cubicBezTo>
                  <a:pt x="2028" y="498"/>
                  <a:pt x="2031" y="494"/>
                  <a:pt x="2031" y="490"/>
                </a:cubicBezTo>
                <a:cubicBezTo>
                  <a:pt x="2031" y="486"/>
                  <a:pt x="2028" y="482"/>
                  <a:pt x="2023" y="482"/>
                </a:cubicBezTo>
                <a:close/>
                <a:moveTo>
                  <a:pt x="2023" y="505"/>
                </a:moveTo>
                <a:cubicBezTo>
                  <a:pt x="2019" y="505"/>
                  <a:pt x="2015" y="509"/>
                  <a:pt x="2015" y="513"/>
                </a:cubicBezTo>
                <a:cubicBezTo>
                  <a:pt x="2015" y="518"/>
                  <a:pt x="2019" y="521"/>
                  <a:pt x="2023" y="521"/>
                </a:cubicBezTo>
                <a:cubicBezTo>
                  <a:pt x="2028" y="521"/>
                  <a:pt x="2031" y="518"/>
                  <a:pt x="2031" y="513"/>
                </a:cubicBezTo>
                <a:cubicBezTo>
                  <a:pt x="2031" y="509"/>
                  <a:pt x="2028" y="505"/>
                  <a:pt x="2023" y="505"/>
                </a:cubicBezTo>
                <a:close/>
                <a:moveTo>
                  <a:pt x="1978" y="527"/>
                </a:moveTo>
                <a:cubicBezTo>
                  <a:pt x="1973" y="527"/>
                  <a:pt x="1970" y="531"/>
                  <a:pt x="1970" y="535"/>
                </a:cubicBezTo>
                <a:cubicBezTo>
                  <a:pt x="1970" y="540"/>
                  <a:pt x="1973" y="543"/>
                  <a:pt x="1978" y="543"/>
                </a:cubicBezTo>
                <a:cubicBezTo>
                  <a:pt x="1982" y="543"/>
                  <a:pt x="1986" y="540"/>
                  <a:pt x="1986" y="535"/>
                </a:cubicBezTo>
                <a:cubicBezTo>
                  <a:pt x="1986" y="531"/>
                  <a:pt x="1982" y="527"/>
                  <a:pt x="1978" y="527"/>
                </a:cubicBezTo>
                <a:close/>
                <a:moveTo>
                  <a:pt x="1978" y="550"/>
                </a:moveTo>
                <a:cubicBezTo>
                  <a:pt x="1973" y="550"/>
                  <a:pt x="1970" y="554"/>
                  <a:pt x="1970" y="558"/>
                </a:cubicBezTo>
                <a:cubicBezTo>
                  <a:pt x="1970" y="563"/>
                  <a:pt x="1973" y="566"/>
                  <a:pt x="1978" y="566"/>
                </a:cubicBezTo>
                <a:cubicBezTo>
                  <a:pt x="1982" y="566"/>
                  <a:pt x="1986" y="563"/>
                  <a:pt x="1986" y="558"/>
                </a:cubicBezTo>
                <a:cubicBezTo>
                  <a:pt x="1986" y="554"/>
                  <a:pt x="1982" y="550"/>
                  <a:pt x="1978" y="550"/>
                </a:cubicBezTo>
                <a:close/>
                <a:moveTo>
                  <a:pt x="2000" y="527"/>
                </a:moveTo>
                <a:cubicBezTo>
                  <a:pt x="1996" y="527"/>
                  <a:pt x="1992" y="531"/>
                  <a:pt x="1992" y="535"/>
                </a:cubicBezTo>
                <a:cubicBezTo>
                  <a:pt x="1992" y="540"/>
                  <a:pt x="1996" y="543"/>
                  <a:pt x="2000" y="543"/>
                </a:cubicBezTo>
                <a:cubicBezTo>
                  <a:pt x="2005" y="543"/>
                  <a:pt x="2008" y="540"/>
                  <a:pt x="2008" y="535"/>
                </a:cubicBezTo>
                <a:cubicBezTo>
                  <a:pt x="2008" y="531"/>
                  <a:pt x="2005" y="527"/>
                  <a:pt x="2000" y="527"/>
                </a:cubicBezTo>
                <a:close/>
                <a:moveTo>
                  <a:pt x="2000" y="550"/>
                </a:moveTo>
                <a:cubicBezTo>
                  <a:pt x="1996" y="550"/>
                  <a:pt x="1992" y="554"/>
                  <a:pt x="1992" y="558"/>
                </a:cubicBezTo>
                <a:cubicBezTo>
                  <a:pt x="1992" y="563"/>
                  <a:pt x="1996" y="566"/>
                  <a:pt x="2000" y="566"/>
                </a:cubicBezTo>
                <a:cubicBezTo>
                  <a:pt x="2005" y="566"/>
                  <a:pt x="2008" y="563"/>
                  <a:pt x="2008" y="558"/>
                </a:cubicBezTo>
                <a:cubicBezTo>
                  <a:pt x="2008" y="554"/>
                  <a:pt x="2005" y="550"/>
                  <a:pt x="2000" y="550"/>
                </a:cubicBezTo>
                <a:close/>
                <a:moveTo>
                  <a:pt x="2023" y="527"/>
                </a:moveTo>
                <a:cubicBezTo>
                  <a:pt x="2019" y="527"/>
                  <a:pt x="2015" y="531"/>
                  <a:pt x="2015" y="535"/>
                </a:cubicBezTo>
                <a:cubicBezTo>
                  <a:pt x="2015" y="540"/>
                  <a:pt x="2019" y="543"/>
                  <a:pt x="2023" y="543"/>
                </a:cubicBezTo>
                <a:cubicBezTo>
                  <a:pt x="2028" y="543"/>
                  <a:pt x="2031" y="540"/>
                  <a:pt x="2031" y="535"/>
                </a:cubicBezTo>
                <a:cubicBezTo>
                  <a:pt x="2031" y="531"/>
                  <a:pt x="2028" y="527"/>
                  <a:pt x="2023" y="527"/>
                </a:cubicBezTo>
                <a:close/>
                <a:moveTo>
                  <a:pt x="2023" y="550"/>
                </a:moveTo>
                <a:cubicBezTo>
                  <a:pt x="2019" y="550"/>
                  <a:pt x="2015" y="554"/>
                  <a:pt x="2015" y="558"/>
                </a:cubicBezTo>
                <a:cubicBezTo>
                  <a:pt x="2015" y="563"/>
                  <a:pt x="2019" y="566"/>
                  <a:pt x="2023" y="566"/>
                </a:cubicBezTo>
                <a:cubicBezTo>
                  <a:pt x="2028" y="566"/>
                  <a:pt x="2031" y="563"/>
                  <a:pt x="2031" y="558"/>
                </a:cubicBezTo>
                <a:cubicBezTo>
                  <a:pt x="2031" y="554"/>
                  <a:pt x="2028" y="550"/>
                  <a:pt x="2023" y="550"/>
                </a:cubicBezTo>
                <a:close/>
                <a:moveTo>
                  <a:pt x="2000" y="573"/>
                </a:moveTo>
                <a:cubicBezTo>
                  <a:pt x="1996" y="573"/>
                  <a:pt x="1992" y="577"/>
                  <a:pt x="1992" y="581"/>
                </a:cubicBezTo>
                <a:cubicBezTo>
                  <a:pt x="1992" y="586"/>
                  <a:pt x="1996" y="589"/>
                  <a:pt x="2000" y="589"/>
                </a:cubicBezTo>
                <a:cubicBezTo>
                  <a:pt x="2005" y="589"/>
                  <a:pt x="2008" y="586"/>
                  <a:pt x="2008" y="581"/>
                </a:cubicBezTo>
                <a:cubicBezTo>
                  <a:pt x="2008" y="577"/>
                  <a:pt x="2005" y="573"/>
                  <a:pt x="2000" y="573"/>
                </a:cubicBezTo>
                <a:close/>
                <a:moveTo>
                  <a:pt x="2000" y="596"/>
                </a:moveTo>
                <a:cubicBezTo>
                  <a:pt x="1996" y="596"/>
                  <a:pt x="1992" y="600"/>
                  <a:pt x="1992" y="604"/>
                </a:cubicBezTo>
                <a:cubicBezTo>
                  <a:pt x="1992" y="609"/>
                  <a:pt x="1996" y="612"/>
                  <a:pt x="2000" y="612"/>
                </a:cubicBezTo>
                <a:cubicBezTo>
                  <a:pt x="2005" y="612"/>
                  <a:pt x="2008" y="609"/>
                  <a:pt x="2008" y="604"/>
                </a:cubicBezTo>
                <a:cubicBezTo>
                  <a:pt x="2008" y="600"/>
                  <a:pt x="2005" y="596"/>
                  <a:pt x="2000" y="596"/>
                </a:cubicBezTo>
                <a:close/>
                <a:moveTo>
                  <a:pt x="2023" y="573"/>
                </a:moveTo>
                <a:cubicBezTo>
                  <a:pt x="2019" y="573"/>
                  <a:pt x="2015" y="577"/>
                  <a:pt x="2015" y="581"/>
                </a:cubicBezTo>
                <a:cubicBezTo>
                  <a:pt x="2015" y="586"/>
                  <a:pt x="2019" y="589"/>
                  <a:pt x="2023" y="589"/>
                </a:cubicBezTo>
                <a:cubicBezTo>
                  <a:pt x="2028" y="589"/>
                  <a:pt x="2031" y="586"/>
                  <a:pt x="2031" y="581"/>
                </a:cubicBezTo>
                <a:cubicBezTo>
                  <a:pt x="2031" y="577"/>
                  <a:pt x="2028" y="573"/>
                  <a:pt x="2023" y="573"/>
                </a:cubicBezTo>
                <a:close/>
                <a:moveTo>
                  <a:pt x="2023" y="596"/>
                </a:moveTo>
                <a:cubicBezTo>
                  <a:pt x="2019" y="596"/>
                  <a:pt x="2015" y="600"/>
                  <a:pt x="2015" y="604"/>
                </a:cubicBezTo>
                <a:cubicBezTo>
                  <a:pt x="2015" y="609"/>
                  <a:pt x="2019" y="612"/>
                  <a:pt x="2023" y="612"/>
                </a:cubicBezTo>
                <a:cubicBezTo>
                  <a:pt x="2028" y="612"/>
                  <a:pt x="2031" y="609"/>
                  <a:pt x="2031" y="604"/>
                </a:cubicBezTo>
                <a:cubicBezTo>
                  <a:pt x="2031" y="600"/>
                  <a:pt x="2028" y="596"/>
                  <a:pt x="2023" y="596"/>
                </a:cubicBezTo>
                <a:close/>
                <a:moveTo>
                  <a:pt x="1863" y="452"/>
                </a:moveTo>
                <a:cubicBezTo>
                  <a:pt x="1868" y="452"/>
                  <a:pt x="1871" y="448"/>
                  <a:pt x="1871" y="444"/>
                </a:cubicBezTo>
                <a:cubicBezTo>
                  <a:pt x="1871" y="439"/>
                  <a:pt x="1868" y="436"/>
                  <a:pt x="1863" y="436"/>
                </a:cubicBezTo>
                <a:cubicBezTo>
                  <a:pt x="1859" y="436"/>
                  <a:pt x="1855" y="439"/>
                  <a:pt x="1855" y="444"/>
                </a:cubicBezTo>
                <a:cubicBezTo>
                  <a:pt x="1855" y="448"/>
                  <a:pt x="1859" y="452"/>
                  <a:pt x="1863" y="452"/>
                </a:cubicBezTo>
                <a:close/>
                <a:moveTo>
                  <a:pt x="1863" y="475"/>
                </a:moveTo>
                <a:cubicBezTo>
                  <a:pt x="1868" y="475"/>
                  <a:pt x="1871" y="471"/>
                  <a:pt x="1871" y="467"/>
                </a:cubicBezTo>
                <a:cubicBezTo>
                  <a:pt x="1871" y="462"/>
                  <a:pt x="1868" y="459"/>
                  <a:pt x="1863" y="459"/>
                </a:cubicBezTo>
                <a:cubicBezTo>
                  <a:pt x="1859" y="459"/>
                  <a:pt x="1855" y="462"/>
                  <a:pt x="1855" y="467"/>
                </a:cubicBezTo>
                <a:cubicBezTo>
                  <a:pt x="1855" y="471"/>
                  <a:pt x="1859" y="475"/>
                  <a:pt x="1863" y="475"/>
                </a:cubicBezTo>
                <a:close/>
                <a:moveTo>
                  <a:pt x="1886" y="452"/>
                </a:moveTo>
                <a:cubicBezTo>
                  <a:pt x="1890" y="452"/>
                  <a:pt x="1894" y="448"/>
                  <a:pt x="1894" y="444"/>
                </a:cubicBezTo>
                <a:cubicBezTo>
                  <a:pt x="1894" y="439"/>
                  <a:pt x="1890" y="436"/>
                  <a:pt x="1886" y="436"/>
                </a:cubicBezTo>
                <a:cubicBezTo>
                  <a:pt x="1881" y="436"/>
                  <a:pt x="1878" y="439"/>
                  <a:pt x="1878" y="444"/>
                </a:cubicBezTo>
                <a:cubicBezTo>
                  <a:pt x="1878" y="448"/>
                  <a:pt x="1881" y="452"/>
                  <a:pt x="1886" y="452"/>
                </a:cubicBezTo>
                <a:close/>
                <a:moveTo>
                  <a:pt x="1886" y="475"/>
                </a:moveTo>
                <a:cubicBezTo>
                  <a:pt x="1890" y="475"/>
                  <a:pt x="1894" y="471"/>
                  <a:pt x="1894" y="467"/>
                </a:cubicBezTo>
                <a:cubicBezTo>
                  <a:pt x="1894" y="462"/>
                  <a:pt x="1890" y="459"/>
                  <a:pt x="1886" y="459"/>
                </a:cubicBezTo>
                <a:cubicBezTo>
                  <a:pt x="1881" y="459"/>
                  <a:pt x="1878" y="462"/>
                  <a:pt x="1878" y="467"/>
                </a:cubicBezTo>
                <a:cubicBezTo>
                  <a:pt x="1878" y="471"/>
                  <a:pt x="1881" y="475"/>
                  <a:pt x="1886" y="475"/>
                </a:cubicBezTo>
                <a:close/>
                <a:moveTo>
                  <a:pt x="1909" y="436"/>
                </a:moveTo>
                <a:cubicBezTo>
                  <a:pt x="1904" y="436"/>
                  <a:pt x="1901" y="439"/>
                  <a:pt x="1901" y="444"/>
                </a:cubicBezTo>
                <a:cubicBezTo>
                  <a:pt x="1901" y="448"/>
                  <a:pt x="1904" y="452"/>
                  <a:pt x="1909" y="452"/>
                </a:cubicBezTo>
                <a:cubicBezTo>
                  <a:pt x="1913" y="452"/>
                  <a:pt x="1917" y="448"/>
                  <a:pt x="1917" y="444"/>
                </a:cubicBezTo>
                <a:cubicBezTo>
                  <a:pt x="1917" y="439"/>
                  <a:pt x="1913" y="436"/>
                  <a:pt x="1909" y="436"/>
                </a:cubicBezTo>
                <a:close/>
                <a:moveTo>
                  <a:pt x="1909" y="459"/>
                </a:moveTo>
                <a:cubicBezTo>
                  <a:pt x="1904" y="459"/>
                  <a:pt x="1901" y="462"/>
                  <a:pt x="1901" y="467"/>
                </a:cubicBezTo>
                <a:cubicBezTo>
                  <a:pt x="1901" y="471"/>
                  <a:pt x="1904" y="475"/>
                  <a:pt x="1909" y="475"/>
                </a:cubicBezTo>
                <a:cubicBezTo>
                  <a:pt x="1913" y="475"/>
                  <a:pt x="1917" y="471"/>
                  <a:pt x="1917" y="467"/>
                </a:cubicBezTo>
                <a:cubicBezTo>
                  <a:pt x="1917" y="462"/>
                  <a:pt x="1913" y="459"/>
                  <a:pt x="1909" y="459"/>
                </a:cubicBezTo>
                <a:close/>
                <a:moveTo>
                  <a:pt x="1932" y="452"/>
                </a:moveTo>
                <a:cubicBezTo>
                  <a:pt x="1936" y="452"/>
                  <a:pt x="1940" y="448"/>
                  <a:pt x="1940" y="444"/>
                </a:cubicBezTo>
                <a:cubicBezTo>
                  <a:pt x="1940" y="439"/>
                  <a:pt x="1936" y="436"/>
                  <a:pt x="1932" y="436"/>
                </a:cubicBezTo>
                <a:cubicBezTo>
                  <a:pt x="1928" y="436"/>
                  <a:pt x="1924" y="439"/>
                  <a:pt x="1924" y="444"/>
                </a:cubicBezTo>
                <a:cubicBezTo>
                  <a:pt x="1924" y="448"/>
                  <a:pt x="1928" y="452"/>
                  <a:pt x="1932" y="452"/>
                </a:cubicBezTo>
                <a:close/>
                <a:moveTo>
                  <a:pt x="1932" y="475"/>
                </a:moveTo>
                <a:cubicBezTo>
                  <a:pt x="1936" y="475"/>
                  <a:pt x="1940" y="471"/>
                  <a:pt x="1940" y="467"/>
                </a:cubicBezTo>
                <a:cubicBezTo>
                  <a:pt x="1940" y="462"/>
                  <a:pt x="1936" y="459"/>
                  <a:pt x="1932" y="459"/>
                </a:cubicBezTo>
                <a:cubicBezTo>
                  <a:pt x="1928" y="459"/>
                  <a:pt x="1924" y="462"/>
                  <a:pt x="1924" y="467"/>
                </a:cubicBezTo>
                <a:cubicBezTo>
                  <a:pt x="1924" y="471"/>
                  <a:pt x="1928" y="475"/>
                  <a:pt x="1932" y="475"/>
                </a:cubicBezTo>
                <a:close/>
                <a:moveTo>
                  <a:pt x="1955" y="452"/>
                </a:moveTo>
                <a:cubicBezTo>
                  <a:pt x="1959" y="452"/>
                  <a:pt x="1963" y="448"/>
                  <a:pt x="1963" y="444"/>
                </a:cubicBezTo>
                <a:cubicBezTo>
                  <a:pt x="1963" y="439"/>
                  <a:pt x="1959" y="436"/>
                  <a:pt x="1955" y="436"/>
                </a:cubicBezTo>
                <a:cubicBezTo>
                  <a:pt x="1950" y="436"/>
                  <a:pt x="1947" y="439"/>
                  <a:pt x="1947" y="444"/>
                </a:cubicBezTo>
                <a:cubicBezTo>
                  <a:pt x="1947" y="448"/>
                  <a:pt x="1950" y="452"/>
                  <a:pt x="1955" y="452"/>
                </a:cubicBezTo>
                <a:close/>
                <a:moveTo>
                  <a:pt x="1955" y="475"/>
                </a:moveTo>
                <a:cubicBezTo>
                  <a:pt x="1959" y="475"/>
                  <a:pt x="1963" y="471"/>
                  <a:pt x="1963" y="467"/>
                </a:cubicBezTo>
                <a:cubicBezTo>
                  <a:pt x="1963" y="462"/>
                  <a:pt x="1959" y="459"/>
                  <a:pt x="1955" y="459"/>
                </a:cubicBezTo>
                <a:cubicBezTo>
                  <a:pt x="1950" y="459"/>
                  <a:pt x="1947" y="462"/>
                  <a:pt x="1947" y="467"/>
                </a:cubicBezTo>
                <a:cubicBezTo>
                  <a:pt x="1947" y="471"/>
                  <a:pt x="1950" y="475"/>
                  <a:pt x="1955" y="475"/>
                </a:cubicBezTo>
                <a:close/>
                <a:moveTo>
                  <a:pt x="1863" y="498"/>
                </a:moveTo>
                <a:cubicBezTo>
                  <a:pt x="1868" y="498"/>
                  <a:pt x="1871" y="494"/>
                  <a:pt x="1871" y="490"/>
                </a:cubicBezTo>
                <a:cubicBezTo>
                  <a:pt x="1871" y="486"/>
                  <a:pt x="1868" y="482"/>
                  <a:pt x="1863" y="482"/>
                </a:cubicBezTo>
                <a:cubicBezTo>
                  <a:pt x="1859" y="482"/>
                  <a:pt x="1855" y="486"/>
                  <a:pt x="1855" y="490"/>
                </a:cubicBezTo>
                <a:cubicBezTo>
                  <a:pt x="1855" y="494"/>
                  <a:pt x="1859" y="498"/>
                  <a:pt x="1863" y="498"/>
                </a:cubicBezTo>
                <a:close/>
                <a:moveTo>
                  <a:pt x="1863" y="521"/>
                </a:moveTo>
                <a:cubicBezTo>
                  <a:pt x="1868" y="521"/>
                  <a:pt x="1871" y="518"/>
                  <a:pt x="1871" y="513"/>
                </a:cubicBezTo>
                <a:cubicBezTo>
                  <a:pt x="1871" y="509"/>
                  <a:pt x="1868" y="505"/>
                  <a:pt x="1863" y="505"/>
                </a:cubicBezTo>
                <a:cubicBezTo>
                  <a:pt x="1859" y="505"/>
                  <a:pt x="1855" y="509"/>
                  <a:pt x="1855" y="513"/>
                </a:cubicBezTo>
                <a:cubicBezTo>
                  <a:pt x="1855" y="518"/>
                  <a:pt x="1859" y="521"/>
                  <a:pt x="1863" y="521"/>
                </a:cubicBezTo>
                <a:close/>
                <a:moveTo>
                  <a:pt x="1842" y="459"/>
                </a:moveTo>
                <a:cubicBezTo>
                  <a:pt x="1837" y="459"/>
                  <a:pt x="1834" y="462"/>
                  <a:pt x="1834" y="467"/>
                </a:cubicBezTo>
                <a:cubicBezTo>
                  <a:pt x="1834" y="471"/>
                  <a:pt x="1837" y="475"/>
                  <a:pt x="1842" y="475"/>
                </a:cubicBezTo>
                <a:cubicBezTo>
                  <a:pt x="1846" y="475"/>
                  <a:pt x="1850" y="471"/>
                  <a:pt x="1850" y="467"/>
                </a:cubicBezTo>
                <a:cubicBezTo>
                  <a:pt x="1850" y="462"/>
                  <a:pt x="1846" y="459"/>
                  <a:pt x="1842" y="459"/>
                </a:cubicBezTo>
                <a:close/>
                <a:moveTo>
                  <a:pt x="1818" y="475"/>
                </a:moveTo>
                <a:cubicBezTo>
                  <a:pt x="1823" y="475"/>
                  <a:pt x="1826" y="471"/>
                  <a:pt x="1826" y="467"/>
                </a:cubicBezTo>
                <a:cubicBezTo>
                  <a:pt x="1826" y="462"/>
                  <a:pt x="1823" y="459"/>
                  <a:pt x="1818" y="459"/>
                </a:cubicBezTo>
                <a:cubicBezTo>
                  <a:pt x="1814" y="459"/>
                  <a:pt x="1810" y="462"/>
                  <a:pt x="1810" y="467"/>
                </a:cubicBezTo>
                <a:cubicBezTo>
                  <a:pt x="1810" y="471"/>
                  <a:pt x="1814" y="475"/>
                  <a:pt x="1818" y="475"/>
                </a:cubicBezTo>
                <a:close/>
                <a:moveTo>
                  <a:pt x="1819" y="548"/>
                </a:moveTo>
                <a:cubicBezTo>
                  <a:pt x="1814" y="548"/>
                  <a:pt x="1811" y="552"/>
                  <a:pt x="1811" y="556"/>
                </a:cubicBezTo>
                <a:cubicBezTo>
                  <a:pt x="1811" y="561"/>
                  <a:pt x="1814" y="564"/>
                  <a:pt x="1819" y="564"/>
                </a:cubicBezTo>
                <a:cubicBezTo>
                  <a:pt x="1823" y="564"/>
                  <a:pt x="1827" y="561"/>
                  <a:pt x="1827" y="556"/>
                </a:cubicBezTo>
                <a:cubicBezTo>
                  <a:pt x="1827" y="552"/>
                  <a:pt x="1823" y="548"/>
                  <a:pt x="1819" y="548"/>
                </a:cubicBezTo>
                <a:close/>
                <a:moveTo>
                  <a:pt x="1819" y="527"/>
                </a:moveTo>
                <a:cubicBezTo>
                  <a:pt x="1814" y="527"/>
                  <a:pt x="1811" y="530"/>
                  <a:pt x="1811" y="535"/>
                </a:cubicBezTo>
                <a:cubicBezTo>
                  <a:pt x="1811" y="539"/>
                  <a:pt x="1814" y="543"/>
                  <a:pt x="1819" y="543"/>
                </a:cubicBezTo>
                <a:cubicBezTo>
                  <a:pt x="1823" y="543"/>
                  <a:pt x="1827" y="539"/>
                  <a:pt x="1827" y="535"/>
                </a:cubicBezTo>
                <a:cubicBezTo>
                  <a:pt x="1827" y="530"/>
                  <a:pt x="1823" y="527"/>
                  <a:pt x="1819" y="527"/>
                </a:cubicBezTo>
                <a:close/>
                <a:moveTo>
                  <a:pt x="1819" y="595"/>
                </a:moveTo>
                <a:cubicBezTo>
                  <a:pt x="1814" y="595"/>
                  <a:pt x="1811" y="599"/>
                  <a:pt x="1811" y="603"/>
                </a:cubicBezTo>
                <a:cubicBezTo>
                  <a:pt x="1811" y="607"/>
                  <a:pt x="1814" y="611"/>
                  <a:pt x="1819" y="611"/>
                </a:cubicBezTo>
                <a:cubicBezTo>
                  <a:pt x="1823" y="611"/>
                  <a:pt x="1827" y="607"/>
                  <a:pt x="1827" y="603"/>
                </a:cubicBezTo>
                <a:cubicBezTo>
                  <a:pt x="1827" y="599"/>
                  <a:pt x="1823" y="595"/>
                  <a:pt x="1819" y="595"/>
                </a:cubicBezTo>
                <a:close/>
                <a:moveTo>
                  <a:pt x="1819" y="573"/>
                </a:moveTo>
                <a:cubicBezTo>
                  <a:pt x="1814" y="573"/>
                  <a:pt x="1811" y="577"/>
                  <a:pt x="1811" y="581"/>
                </a:cubicBezTo>
                <a:cubicBezTo>
                  <a:pt x="1811" y="586"/>
                  <a:pt x="1814" y="589"/>
                  <a:pt x="1819" y="589"/>
                </a:cubicBezTo>
                <a:cubicBezTo>
                  <a:pt x="1823" y="589"/>
                  <a:pt x="1827" y="586"/>
                  <a:pt x="1827" y="581"/>
                </a:cubicBezTo>
                <a:cubicBezTo>
                  <a:pt x="1827" y="577"/>
                  <a:pt x="1823" y="573"/>
                  <a:pt x="1819" y="573"/>
                </a:cubicBezTo>
                <a:close/>
                <a:moveTo>
                  <a:pt x="1819" y="641"/>
                </a:moveTo>
                <a:cubicBezTo>
                  <a:pt x="1814" y="641"/>
                  <a:pt x="1811" y="644"/>
                  <a:pt x="1811" y="649"/>
                </a:cubicBezTo>
                <a:cubicBezTo>
                  <a:pt x="1811" y="653"/>
                  <a:pt x="1814" y="657"/>
                  <a:pt x="1819" y="657"/>
                </a:cubicBezTo>
                <a:cubicBezTo>
                  <a:pt x="1823" y="657"/>
                  <a:pt x="1827" y="653"/>
                  <a:pt x="1827" y="649"/>
                </a:cubicBezTo>
                <a:cubicBezTo>
                  <a:pt x="1827" y="644"/>
                  <a:pt x="1823" y="641"/>
                  <a:pt x="1819" y="641"/>
                </a:cubicBezTo>
                <a:close/>
                <a:moveTo>
                  <a:pt x="1819" y="665"/>
                </a:moveTo>
                <a:cubicBezTo>
                  <a:pt x="1814" y="665"/>
                  <a:pt x="1811" y="668"/>
                  <a:pt x="1811" y="673"/>
                </a:cubicBezTo>
                <a:cubicBezTo>
                  <a:pt x="1811" y="677"/>
                  <a:pt x="1814" y="681"/>
                  <a:pt x="1819" y="681"/>
                </a:cubicBezTo>
                <a:cubicBezTo>
                  <a:pt x="1823" y="681"/>
                  <a:pt x="1827" y="677"/>
                  <a:pt x="1827" y="673"/>
                </a:cubicBezTo>
                <a:cubicBezTo>
                  <a:pt x="1827" y="668"/>
                  <a:pt x="1823" y="665"/>
                  <a:pt x="1819" y="665"/>
                </a:cubicBezTo>
                <a:close/>
                <a:moveTo>
                  <a:pt x="1819" y="619"/>
                </a:moveTo>
                <a:cubicBezTo>
                  <a:pt x="1814" y="619"/>
                  <a:pt x="1811" y="623"/>
                  <a:pt x="1811" y="627"/>
                </a:cubicBezTo>
                <a:cubicBezTo>
                  <a:pt x="1811" y="632"/>
                  <a:pt x="1814" y="635"/>
                  <a:pt x="1819" y="635"/>
                </a:cubicBezTo>
                <a:cubicBezTo>
                  <a:pt x="1823" y="635"/>
                  <a:pt x="1827" y="632"/>
                  <a:pt x="1827" y="627"/>
                </a:cubicBezTo>
                <a:cubicBezTo>
                  <a:pt x="1827" y="623"/>
                  <a:pt x="1823" y="619"/>
                  <a:pt x="1819" y="619"/>
                </a:cubicBezTo>
                <a:close/>
                <a:moveTo>
                  <a:pt x="1819" y="503"/>
                </a:moveTo>
                <a:cubicBezTo>
                  <a:pt x="1814" y="503"/>
                  <a:pt x="1811" y="507"/>
                  <a:pt x="1811" y="511"/>
                </a:cubicBezTo>
                <a:cubicBezTo>
                  <a:pt x="1811" y="516"/>
                  <a:pt x="1814" y="519"/>
                  <a:pt x="1819" y="519"/>
                </a:cubicBezTo>
                <a:cubicBezTo>
                  <a:pt x="1823" y="519"/>
                  <a:pt x="1827" y="516"/>
                  <a:pt x="1827" y="511"/>
                </a:cubicBezTo>
                <a:cubicBezTo>
                  <a:pt x="1827" y="507"/>
                  <a:pt x="1823" y="503"/>
                  <a:pt x="1819" y="503"/>
                </a:cubicBezTo>
                <a:close/>
                <a:moveTo>
                  <a:pt x="1819" y="481"/>
                </a:moveTo>
                <a:cubicBezTo>
                  <a:pt x="1814" y="481"/>
                  <a:pt x="1811" y="485"/>
                  <a:pt x="1811" y="489"/>
                </a:cubicBezTo>
                <a:cubicBezTo>
                  <a:pt x="1811" y="494"/>
                  <a:pt x="1814" y="497"/>
                  <a:pt x="1819" y="497"/>
                </a:cubicBezTo>
                <a:cubicBezTo>
                  <a:pt x="1823" y="497"/>
                  <a:pt x="1827" y="494"/>
                  <a:pt x="1827" y="489"/>
                </a:cubicBezTo>
                <a:cubicBezTo>
                  <a:pt x="1827" y="485"/>
                  <a:pt x="1823" y="481"/>
                  <a:pt x="1819" y="481"/>
                </a:cubicBezTo>
                <a:close/>
                <a:moveTo>
                  <a:pt x="1818" y="703"/>
                </a:moveTo>
                <a:cubicBezTo>
                  <a:pt x="1823" y="703"/>
                  <a:pt x="1826" y="699"/>
                  <a:pt x="1826" y="695"/>
                </a:cubicBezTo>
                <a:cubicBezTo>
                  <a:pt x="1826" y="690"/>
                  <a:pt x="1823" y="687"/>
                  <a:pt x="1818" y="687"/>
                </a:cubicBezTo>
                <a:cubicBezTo>
                  <a:pt x="1814" y="687"/>
                  <a:pt x="1810" y="690"/>
                  <a:pt x="1810" y="695"/>
                </a:cubicBezTo>
                <a:cubicBezTo>
                  <a:pt x="1810" y="699"/>
                  <a:pt x="1814" y="703"/>
                  <a:pt x="1818" y="703"/>
                </a:cubicBezTo>
                <a:close/>
                <a:moveTo>
                  <a:pt x="1795" y="681"/>
                </a:moveTo>
                <a:cubicBezTo>
                  <a:pt x="1799" y="681"/>
                  <a:pt x="1803" y="677"/>
                  <a:pt x="1803" y="673"/>
                </a:cubicBezTo>
                <a:cubicBezTo>
                  <a:pt x="1803" y="668"/>
                  <a:pt x="1799" y="665"/>
                  <a:pt x="1795" y="665"/>
                </a:cubicBezTo>
                <a:cubicBezTo>
                  <a:pt x="1790" y="665"/>
                  <a:pt x="1787" y="668"/>
                  <a:pt x="1787" y="673"/>
                </a:cubicBezTo>
                <a:cubicBezTo>
                  <a:pt x="1787" y="677"/>
                  <a:pt x="1790" y="681"/>
                  <a:pt x="1795" y="681"/>
                </a:cubicBezTo>
                <a:close/>
                <a:moveTo>
                  <a:pt x="1794" y="703"/>
                </a:moveTo>
                <a:cubicBezTo>
                  <a:pt x="1799" y="703"/>
                  <a:pt x="1802" y="699"/>
                  <a:pt x="1802" y="695"/>
                </a:cubicBezTo>
                <a:cubicBezTo>
                  <a:pt x="1802" y="690"/>
                  <a:pt x="1799" y="687"/>
                  <a:pt x="1794" y="687"/>
                </a:cubicBezTo>
                <a:cubicBezTo>
                  <a:pt x="1790" y="687"/>
                  <a:pt x="1786" y="690"/>
                  <a:pt x="1786" y="695"/>
                </a:cubicBezTo>
                <a:cubicBezTo>
                  <a:pt x="1786" y="699"/>
                  <a:pt x="1790" y="703"/>
                  <a:pt x="1794" y="703"/>
                </a:cubicBezTo>
                <a:close/>
                <a:moveTo>
                  <a:pt x="1842" y="482"/>
                </a:moveTo>
                <a:cubicBezTo>
                  <a:pt x="1837" y="482"/>
                  <a:pt x="1834" y="486"/>
                  <a:pt x="1834" y="490"/>
                </a:cubicBezTo>
                <a:cubicBezTo>
                  <a:pt x="1834" y="494"/>
                  <a:pt x="1837" y="498"/>
                  <a:pt x="1842" y="498"/>
                </a:cubicBezTo>
                <a:cubicBezTo>
                  <a:pt x="1846" y="498"/>
                  <a:pt x="1850" y="494"/>
                  <a:pt x="1850" y="490"/>
                </a:cubicBezTo>
                <a:cubicBezTo>
                  <a:pt x="1850" y="486"/>
                  <a:pt x="1846" y="482"/>
                  <a:pt x="1842" y="482"/>
                </a:cubicBezTo>
                <a:close/>
                <a:moveTo>
                  <a:pt x="1842" y="505"/>
                </a:moveTo>
                <a:cubicBezTo>
                  <a:pt x="1837" y="505"/>
                  <a:pt x="1834" y="509"/>
                  <a:pt x="1834" y="513"/>
                </a:cubicBezTo>
                <a:cubicBezTo>
                  <a:pt x="1834" y="518"/>
                  <a:pt x="1837" y="521"/>
                  <a:pt x="1842" y="521"/>
                </a:cubicBezTo>
                <a:cubicBezTo>
                  <a:pt x="1846" y="521"/>
                  <a:pt x="1850" y="518"/>
                  <a:pt x="1850" y="513"/>
                </a:cubicBezTo>
                <a:cubicBezTo>
                  <a:pt x="1850" y="509"/>
                  <a:pt x="1846" y="505"/>
                  <a:pt x="1842" y="505"/>
                </a:cubicBezTo>
                <a:close/>
                <a:moveTo>
                  <a:pt x="1886" y="498"/>
                </a:moveTo>
                <a:cubicBezTo>
                  <a:pt x="1890" y="498"/>
                  <a:pt x="1894" y="494"/>
                  <a:pt x="1894" y="490"/>
                </a:cubicBezTo>
                <a:cubicBezTo>
                  <a:pt x="1894" y="486"/>
                  <a:pt x="1890" y="482"/>
                  <a:pt x="1886" y="482"/>
                </a:cubicBezTo>
                <a:cubicBezTo>
                  <a:pt x="1881" y="482"/>
                  <a:pt x="1878" y="486"/>
                  <a:pt x="1878" y="490"/>
                </a:cubicBezTo>
                <a:cubicBezTo>
                  <a:pt x="1878" y="494"/>
                  <a:pt x="1881" y="498"/>
                  <a:pt x="1886" y="498"/>
                </a:cubicBezTo>
                <a:close/>
                <a:moveTo>
                  <a:pt x="1886" y="521"/>
                </a:moveTo>
                <a:cubicBezTo>
                  <a:pt x="1890" y="521"/>
                  <a:pt x="1894" y="518"/>
                  <a:pt x="1894" y="513"/>
                </a:cubicBezTo>
                <a:cubicBezTo>
                  <a:pt x="1894" y="509"/>
                  <a:pt x="1890" y="505"/>
                  <a:pt x="1886" y="505"/>
                </a:cubicBezTo>
                <a:cubicBezTo>
                  <a:pt x="1881" y="505"/>
                  <a:pt x="1878" y="509"/>
                  <a:pt x="1878" y="513"/>
                </a:cubicBezTo>
                <a:cubicBezTo>
                  <a:pt x="1878" y="518"/>
                  <a:pt x="1881" y="521"/>
                  <a:pt x="1886" y="521"/>
                </a:cubicBezTo>
                <a:close/>
                <a:moveTo>
                  <a:pt x="1909" y="482"/>
                </a:moveTo>
                <a:cubicBezTo>
                  <a:pt x="1904" y="482"/>
                  <a:pt x="1901" y="486"/>
                  <a:pt x="1901" y="490"/>
                </a:cubicBezTo>
                <a:cubicBezTo>
                  <a:pt x="1901" y="494"/>
                  <a:pt x="1904" y="498"/>
                  <a:pt x="1909" y="498"/>
                </a:cubicBezTo>
                <a:cubicBezTo>
                  <a:pt x="1913" y="498"/>
                  <a:pt x="1917" y="494"/>
                  <a:pt x="1917" y="490"/>
                </a:cubicBezTo>
                <a:cubicBezTo>
                  <a:pt x="1917" y="486"/>
                  <a:pt x="1913" y="482"/>
                  <a:pt x="1909" y="482"/>
                </a:cubicBezTo>
                <a:close/>
                <a:moveTo>
                  <a:pt x="1909" y="505"/>
                </a:moveTo>
                <a:cubicBezTo>
                  <a:pt x="1904" y="505"/>
                  <a:pt x="1901" y="509"/>
                  <a:pt x="1901" y="513"/>
                </a:cubicBezTo>
                <a:cubicBezTo>
                  <a:pt x="1901" y="518"/>
                  <a:pt x="1904" y="521"/>
                  <a:pt x="1909" y="521"/>
                </a:cubicBezTo>
                <a:cubicBezTo>
                  <a:pt x="1913" y="521"/>
                  <a:pt x="1917" y="518"/>
                  <a:pt x="1917" y="513"/>
                </a:cubicBezTo>
                <a:cubicBezTo>
                  <a:pt x="1917" y="509"/>
                  <a:pt x="1913" y="505"/>
                  <a:pt x="1909" y="505"/>
                </a:cubicBezTo>
                <a:close/>
                <a:moveTo>
                  <a:pt x="1932" y="498"/>
                </a:moveTo>
                <a:cubicBezTo>
                  <a:pt x="1936" y="498"/>
                  <a:pt x="1940" y="494"/>
                  <a:pt x="1940" y="490"/>
                </a:cubicBezTo>
                <a:cubicBezTo>
                  <a:pt x="1940" y="486"/>
                  <a:pt x="1936" y="482"/>
                  <a:pt x="1932" y="482"/>
                </a:cubicBezTo>
                <a:cubicBezTo>
                  <a:pt x="1928" y="482"/>
                  <a:pt x="1924" y="486"/>
                  <a:pt x="1924" y="490"/>
                </a:cubicBezTo>
                <a:cubicBezTo>
                  <a:pt x="1924" y="494"/>
                  <a:pt x="1928" y="498"/>
                  <a:pt x="1932" y="498"/>
                </a:cubicBezTo>
                <a:close/>
                <a:moveTo>
                  <a:pt x="1932" y="521"/>
                </a:moveTo>
                <a:cubicBezTo>
                  <a:pt x="1936" y="521"/>
                  <a:pt x="1940" y="518"/>
                  <a:pt x="1940" y="513"/>
                </a:cubicBezTo>
                <a:cubicBezTo>
                  <a:pt x="1940" y="509"/>
                  <a:pt x="1936" y="505"/>
                  <a:pt x="1932" y="505"/>
                </a:cubicBezTo>
                <a:cubicBezTo>
                  <a:pt x="1928" y="505"/>
                  <a:pt x="1924" y="509"/>
                  <a:pt x="1924" y="513"/>
                </a:cubicBezTo>
                <a:cubicBezTo>
                  <a:pt x="1924" y="518"/>
                  <a:pt x="1928" y="521"/>
                  <a:pt x="1932" y="521"/>
                </a:cubicBezTo>
                <a:close/>
                <a:moveTo>
                  <a:pt x="1955" y="498"/>
                </a:moveTo>
                <a:cubicBezTo>
                  <a:pt x="1959" y="498"/>
                  <a:pt x="1963" y="494"/>
                  <a:pt x="1963" y="490"/>
                </a:cubicBezTo>
                <a:cubicBezTo>
                  <a:pt x="1963" y="486"/>
                  <a:pt x="1959" y="482"/>
                  <a:pt x="1955" y="482"/>
                </a:cubicBezTo>
                <a:cubicBezTo>
                  <a:pt x="1950" y="482"/>
                  <a:pt x="1947" y="486"/>
                  <a:pt x="1947" y="490"/>
                </a:cubicBezTo>
                <a:cubicBezTo>
                  <a:pt x="1947" y="494"/>
                  <a:pt x="1950" y="498"/>
                  <a:pt x="1955" y="498"/>
                </a:cubicBezTo>
                <a:close/>
                <a:moveTo>
                  <a:pt x="1955" y="521"/>
                </a:moveTo>
                <a:cubicBezTo>
                  <a:pt x="1959" y="521"/>
                  <a:pt x="1963" y="518"/>
                  <a:pt x="1963" y="513"/>
                </a:cubicBezTo>
                <a:cubicBezTo>
                  <a:pt x="1963" y="509"/>
                  <a:pt x="1959" y="505"/>
                  <a:pt x="1955" y="505"/>
                </a:cubicBezTo>
                <a:cubicBezTo>
                  <a:pt x="1950" y="505"/>
                  <a:pt x="1947" y="509"/>
                  <a:pt x="1947" y="513"/>
                </a:cubicBezTo>
                <a:cubicBezTo>
                  <a:pt x="1947" y="518"/>
                  <a:pt x="1950" y="521"/>
                  <a:pt x="1955" y="521"/>
                </a:cubicBezTo>
                <a:close/>
                <a:moveTo>
                  <a:pt x="1863" y="543"/>
                </a:moveTo>
                <a:cubicBezTo>
                  <a:pt x="1868" y="543"/>
                  <a:pt x="1871" y="540"/>
                  <a:pt x="1871" y="535"/>
                </a:cubicBezTo>
                <a:cubicBezTo>
                  <a:pt x="1871" y="531"/>
                  <a:pt x="1868" y="527"/>
                  <a:pt x="1863" y="527"/>
                </a:cubicBezTo>
                <a:cubicBezTo>
                  <a:pt x="1859" y="527"/>
                  <a:pt x="1855" y="531"/>
                  <a:pt x="1855" y="535"/>
                </a:cubicBezTo>
                <a:cubicBezTo>
                  <a:pt x="1855" y="540"/>
                  <a:pt x="1859" y="543"/>
                  <a:pt x="1863" y="543"/>
                </a:cubicBezTo>
                <a:close/>
                <a:moveTo>
                  <a:pt x="1886" y="543"/>
                </a:moveTo>
                <a:cubicBezTo>
                  <a:pt x="1890" y="543"/>
                  <a:pt x="1894" y="540"/>
                  <a:pt x="1894" y="535"/>
                </a:cubicBezTo>
                <a:cubicBezTo>
                  <a:pt x="1894" y="531"/>
                  <a:pt x="1890" y="527"/>
                  <a:pt x="1886" y="527"/>
                </a:cubicBezTo>
                <a:cubicBezTo>
                  <a:pt x="1881" y="527"/>
                  <a:pt x="1878" y="531"/>
                  <a:pt x="1878" y="535"/>
                </a:cubicBezTo>
                <a:cubicBezTo>
                  <a:pt x="1878" y="540"/>
                  <a:pt x="1881" y="543"/>
                  <a:pt x="1886" y="543"/>
                </a:cubicBezTo>
                <a:close/>
                <a:moveTo>
                  <a:pt x="1886" y="566"/>
                </a:moveTo>
                <a:cubicBezTo>
                  <a:pt x="1890" y="566"/>
                  <a:pt x="1894" y="563"/>
                  <a:pt x="1894" y="558"/>
                </a:cubicBezTo>
                <a:cubicBezTo>
                  <a:pt x="1894" y="554"/>
                  <a:pt x="1890" y="550"/>
                  <a:pt x="1886" y="550"/>
                </a:cubicBezTo>
                <a:cubicBezTo>
                  <a:pt x="1881" y="550"/>
                  <a:pt x="1878" y="554"/>
                  <a:pt x="1878" y="558"/>
                </a:cubicBezTo>
                <a:cubicBezTo>
                  <a:pt x="1878" y="563"/>
                  <a:pt x="1881" y="566"/>
                  <a:pt x="1886" y="566"/>
                </a:cubicBezTo>
                <a:close/>
                <a:moveTo>
                  <a:pt x="1909" y="527"/>
                </a:moveTo>
                <a:cubicBezTo>
                  <a:pt x="1904" y="527"/>
                  <a:pt x="1901" y="531"/>
                  <a:pt x="1901" y="535"/>
                </a:cubicBezTo>
                <a:cubicBezTo>
                  <a:pt x="1901" y="540"/>
                  <a:pt x="1904" y="543"/>
                  <a:pt x="1909" y="543"/>
                </a:cubicBezTo>
                <a:cubicBezTo>
                  <a:pt x="1913" y="543"/>
                  <a:pt x="1917" y="540"/>
                  <a:pt x="1917" y="535"/>
                </a:cubicBezTo>
                <a:cubicBezTo>
                  <a:pt x="1917" y="531"/>
                  <a:pt x="1913" y="527"/>
                  <a:pt x="1909" y="527"/>
                </a:cubicBezTo>
                <a:close/>
                <a:moveTo>
                  <a:pt x="1909" y="550"/>
                </a:moveTo>
                <a:cubicBezTo>
                  <a:pt x="1904" y="550"/>
                  <a:pt x="1901" y="554"/>
                  <a:pt x="1901" y="558"/>
                </a:cubicBezTo>
                <a:cubicBezTo>
                  <a:pt x="1901" y="563"/>
                  <a:pt x="1904" y="566"/>
                  <a:pt x="1909" y="566"/>
                </a:cubicBezTo>
                <a:cubicBezTo>
                  <a:pt x="1913" y="566"/>
                  <a:pt x="1917" y="563"/>
                  <a:pt x="1917" y="558"/>
                </a:cubicBezTo>
                <a:cubicBezTo>
                  <a:pt x="1917" y="554"/>
                  <a:pt x="1913" y="550"/>
                  <a:pt x="1909" y="550"/>
                </a:cubicBezTo>
                <a:close/>
                <a:moveTo>
                  <a:pt x="1932" y="543"/>
                </a:moveTo>
                <a:cubicBezTo>
                  <a:pt x="1936" y="543"/>
                  <a:pt x="1940" y="540"/>
                  <a:pt x="1940" y="535"/>
                </a:cubicBezTo>
                <a:cubicBezTo>
                  <a:pt x="1940" y="531"/>
                  <a:pt x="1936" y="527"/>
                  <a:pt x="1932" y="527"/>
                </a:cubicBezTo>
                <a:cubicBezTo>
                  <a:pt x="1928" y="527"/>
                  <a:pt x="1924" y="531"/>
                  <a:pt x="1924" y="535"/>
                </a:cubicBezTo>
                <a:cubicBezTo>
                  <a:pt x="1924" y="540"/>
                  <a:pt x="1928" y="543"/>
                  <a:pt x="1932" y="543"/>
                </a:cubicBezTo>
                <a:close/>
                <a:moveTo>
                  <a:pt x="1932" y="566"/>
                </a:moveTo>
                <a:cubicBezTo>
                  <a:pt x="1936" y="566"/>
                  <a:pt x="1940" y="563"/>
                  <a:pt x="1940" y="558"/>
                </a:cubicBezTo>
                <a:cubicBezTo>
                  <a:pt x="1940" y="554"/>
                  <a:pt x="1936" y="550"/>
                  <a:pt x="1932" y="550"/>
                </a:cubicBezTo>
                <a:cubicBezTo>
                  <a:pt x="1928" y="550"/>
                  <a:pt x="1924" y="554"/>
                  <a:pt x="1924" y="558"/>
                </a:cubicBezTo>
                <a:cubicBezTo>
                  <a:pt x="1924" y="563"/>
                  <a:pt x="1928" y="566"/>
                  <a:pt x="1932" y="566"/>
                </a:cubicBezTo>
                <a:close/>
                <a:moveTo>
                  <a:pt x="1955" y="543"/>
                </a:moveTo>
                <a:cubicBezTo>
                  <a:pt x="1959" y="543"/>
                  <a:pt x="1963" y="540"/>
                  <a:pt x="1963" y="535"/>
                </a:cubicBezTo>
                <a:cubicBezTo>
                  <a:pt x="1963" y="531"/>
                  <a:pt x="1959" y="527"/>
                  <a:pt x="1955" y="527"/>
                </a:cubicBezTo>
                <a:cubicBezTo>
                  <a:pt x="1950" y="527"/>
                  <a:pt x="1947" y="531"/>
                  <a:pt x="1947" y="535"/>
                </a:cubicBezTo>
                <a:cubicBezTo>
                  <a:pt x="1947" y="540"/>
                  <a:pt x="1950" y="543"/>
                  <a:pt x="1955" y="543"/>
                </a:cubicBezTo>
                <a:close/>
                <a:moveTo>
                  <a:pt x="1955" y="566"/>
                </a:moveTo>
                <a:cubicBezTo>
                  <a:pt x="1959" y="566"/>
                  <a:pt x="1963" y="563"/>
                  <a:pt x="1963" y="558"/>
                </a:cubicBezTo>
                <a:cubicBezTo>
                  <a:pt x="1963" y="554"/>
                  <a:pt x="1959" y="550"/>
                  <a:pt x="1955" y="550"/>
                </a:cubicBezTo>
                <a:cubicBezTo>
                  <a:pt x="1950" y="550"/>
                  <a:pt x="1947" y="554"/>
                  <a:pt x="1947" y="558"/>
                </a:cubicBezTo>
                <a:cubicBezTo>
                  <a:pt x="1947" y="563"/>
                  <a:pt x="1950" y="566"/>
                  <a:pt x="1955" y="566"/>
                </a:cubicBezTo>
                <a:close/>
                <a:moveTo>
                  <a:pt x="1978" y="573"/>
                </a:moveTo>
                <a:cubicBezTo>
                  <a:pt x="1973" y="573"/>
                  <a:pt x="1970" y="577"/>
                  <a:pt x="1970" y="581"/>
                </a:cubicBezTo>
                <a:cubicBezTo>
                  <a:pt x="1970" y="586"/>
                  <a:pt x="1973" y="590"/>
                  <a:pt x="1978" y="590"/>
                </a:cubicBezTo>
                <a:cubicBezTo>
                  <a:pt x="1982" y="590"/>
                  <a:pt x="1986" y="586"/>
                  <a:pt x="1986" y="581"/>
                </a:cubicBezTo>
                <a:cubicBezTo>
                  <a:pt x="1986" y="577"/>
                  <a:pt x="1982" y="573"/>
                  <a:pt x="1978" y="573"/>
                </a:cubicBezTo>
                <a:close/>
                <a:moveTo>
                  <a:pt x="1886" y="590"/>
                </a:moveTo>
                <a:cubicBezTo>
                  <a:pt x="1890" y="590"/>
                  <a:pt x="1894" y="586"/>
                  <a:pt x="1894" y="581"/>
                </a:cubicBezTo>
                <a:cubicBezTo>
                  <a:pt x="1894" y="577"/>
                  <a:pt x="1890" y="573"/>
                  <a:pt x="1886" y="573"/>
                </a:cubicBezTo>
                <a:cubicBezTo>
                  <a:pt x="1881" y="573"/>
                  <a:pt x="1878" y="577"/>
                  <a:pt x="1878" y="581"/>
                </a:cubicBezTo>
                <a:cubicBezTo>
                  <a:pt x="1878" y="586"/>
                  <a:pt x="1881" y="590"/>
                  <a:pt x="1886" y="590"/>
                </a:cubicBezTo>
                <a:close/>
                <a:moveTo>
                  <a:pt x="1909" y="573"/>
                </a:moveTo>
                <a:cubicBezTo>
                  <a:pt x="1904" y="573"/>
                  <a:pt x="1901" y="577"/>
                  <a:pt x="1901" y="581"/>
                </a:cubicBezTo>
                <a:cubicBezTo>
                  <a:pt x="1901" y="586"/>
                  <a:pt x="1904" y="590"/>
                  <a:pt x="1909" y="590"/>
                </a:cubicBezTo>
                <a:cubicBezTo>
                  <a:pt x="1913" y="590"/>
                  <a:pt x="1917" y="586"/>
                  <a:pt x="1917" y="581"/>
                </a:cubicBezTo>
                <a:cubicBezTo>
                  <a:pt x="1917" y="577"/>
                  <a:pt x="1913" y="573"/>
                  <a:pt x="1909" y="573"/>
                </a:cubicBezTo>
                <a:close/>
                <a:moveTo>
                  <a:pt x="1932" y="590"/>
                </a:moveTo>
                <a:cubicBezTo>
                  <a:pt x="1936" y="590"/>
                  <a:pt x="1940" y="586"/>
                  <a:pt x="1940" y="581"/>
                </a:cubicBezTo>
                <a:cubicBezTo>
                  <a:pt x="1940" y="577"/>
                  <a:pt x="1936" y="573"/>
                  <a:pt x="1932" y="573"/>
                </a:cubicBezTo>
                <a:cubicBezTo>
                  <a:pt x="1928" y="573"/>
                  <a:pt x="1924" y="577"/>
                  <a:pt x="1924" y="581"/>
                </a:cubicBezTo>
                <a:cubicBezTo>
                  <a:pt x="1924" y="586"/>
                  <a:pt x="1928" y="590"/>
                  <a:pt x="1932" y="590"/>
                </a:cubicBezTo>
                <a:close/>
                <a:moveTo>
                  <a:pt x="1955" y="590"/>
                </a:moveTo>
                <a:cubicBezTo>
                  <a:pt x="1959" y="590"/>
                  <a:pt x="1963" y="586"/>
                  <a:pt x="1963" y="581"/>
                </a:cubicBezTo>
                <a:cubicBezTo>
                  <a:pt x="1963" y="577"/>
                  <a:pt x="1959" y="573"/>
                  <a:pt x="1955" y="573"/>
                </a:cubicBezTo>
                <a:cubicBezTo>
                  <a:pt x="1950" y="573"/>
                  <a:pt x="1947" y="577"/>
                  <a:pt x="1947" y="581"/>
                </a:cubicBezTo>
                <a:cubicBezTo>
                  <a:pt x="1947" y="586"/>
                  <a:pt x="1950" y="590"/>
                  <a:pt x="1955" y="590"/>
                </a:cubicBezTo>
                <a:close/>
                <a:moveTo>
                  <a:pt x="1978" y="597"/>
                </a:moveTo>
                <a:cubicBezTo>
                  <a:pt x="1973" y="597"/>
                  <a:pt x="1970" y="601"/>
                  <a:pt x="1970" y="605"/>
                </a:cubicBezTo>
                <a:cubicBezTo>
                  <a:pt x="1970" y="610"/>
                  <a:pt x="1973" y="613"/>
                  <a:pt x="1978" y="613"/>
                </a:cubicBezTo>
                <a:cubicBezTo>
                  <a:pt x="1982" y="613"/>
                  <a:pt x="1986" y="610"/>
                  <a:pt x="1986" y="605"/>
                </a:cubicBezTo>
                <a:cubicBezTo>
                  <a:pt x="1986" y="601"/>
                  <a:pt x="1982" y="597"/>
                  <a:pt x="1978" y="597"/>
                </a:cubicBezTo>
                <a:close/>
                <a:moveTo>
                  <a:pt x="1955" y="613"/>
                </a:moveTo>
                <a:cubicBezTo>
                  <a:pt x="1959" y="613"/>
                  <a:pt x="1963" y="610"/>
                  <a:pt x="1963" y="605"/>
                </a:cubicBezTo>
                <a:cubicBezTo>
                  <a:pt x="1963" y="601"/>
                  <a:pt x="1959" y="597"/>
                  <a:pt x="1955" y="597"/>
                </a:cubicBezTo>
                <a:cubicBezTo>
                  <a:pt x="1950" y="597"/>
                  <a:pt x="1947" y="601"/>
                  <a:pt x="1947" y="605"/>
                </a:cubicBezTo>
                <a:cubicBezTo>
                  <a:pt x="1947" y="610"/>
                  <a:pt x="1950" y="613"/>
                  <a:pt x="1955" y="613"/>
                </a:cubicBezTo>
                <a:close/>
                <a:moveTo>
                  <a:pt x="2047" y="590"/>
                </a:moveTo>
                <a:cubicBezTo>
                  <a:pt x="2051" y="590"/>
                  <a:pt x="2055" y="586"/>
                  <a:pt x="2055" y="582"/>
                </a:cubicBezTo>
                <a:cubicBezTo>
                  <a:pt x="2055" y="577"/>
                  <a:pt x="2051" y="574"/>
                  <a:pt x="2047" y="574"/>
                </a:cubicBezTo>
                <a:cubicBezTo>
                  <a:pt x="2043" y="574"/>
                  <a:pt x="2039" y="577"/>
                  <a:pt x="2039" y="582"/>
                </a:cubicBezTo>
                <a:cubicBezTo>
                  <a:pt x="2039" y="586"/>
                  <a:pt x="2043" y="590"/>
                  <a:pt x="2047" y="590"/>
                </a:cubicBezTo>
                <a:close/>
                <a:moveTo>
                  <a:pt x="2070" y="590"/>
                </a:moveTo>
                <a:cubicBezTo>
                  <a:pt x="2074" y="590"/>
                  <a:pt x="2078" y="586"/>
                  <a:pt x="2078" y="582"/>
                </a:cubicBezTo>
                <a:cubicBezTo>
                  <a:pt x="2078" y="577"/>
                  <a:pt x="2074" y="574"/>
                  <a:pt x="2070" y="574"/>
                </a:cubicBezTo>
                <a:cubicBezTo>
                  <a:pt x="2065" y="574"/>
                  <a:pt x="2062" y="577"/>
                  <a:pt x="2062" y="582"/>
                </a:cubicBezTo>
                <a:cubicBezTo>
                  <a:pt x="2062" y="586"/>
                  <a:pt x="2065" y="590"/>
                  <a:pt x="2070" y="590"/>
                </a:cubicBezTo>
                <a:close/>
                <a:moveTo>
                  <a:pt x="2093" y="590"/>
                </a:moveTo>
                <a:cubicBezTo>
                  <a:pt x="2097" y="590"/>
                  <a:pt x="2101" y="586"/>
                  <a:pt x="2101" y="582"/>
                </a:cubicBezTo>
                <a:cubicBezTo>
                  <a:pt x="2101" y="577"/>
                  <a:pt x="2097" y="574"/>
                  <a:pt x="2093" y="574"/>
                </a:cubicBezTo>
                <a:cubicBezTo>
                  <a:pt x="2088" y="574"/>
                  <a:pt x="2085" y="577"/>
                  <a:pt x="2085" y="582"/>
                </a:cubicBezTo>
                <a:cubicBezTo>
                  <a:pt x="2085" y="586"/>
                  <a:pt x="2088" y="590"/>
                  <a:pt x="2093" y="590"/>
                </a:cubicBezTo>
                <a:close/>
                <a:moveTo>
                  <a:pt x="2093" y="613"/>
                </a:moveTo>
                <a:cubicBezTo>
                  <a:pt x="2097" y="613"/>
                  <a:pt x="2101" y="609"/>
                  <a:pt x="2101" y="605"/>
                </a:cubicBezTo>
                <a:cubicBezTo>
                  <a:pt x="2101" y="600"/>
                  <a:pt x="2097" y="597"/>
                  <a:pt x="2093" y="597"/>
                </a:cubicBezTo>
                <a:cubicBezTo>
                  <a:pt x="2088" y="597"/>
                  <a:pt x="2085" y="600"/>
                  <a:pt x="2085" y="605"/>
                </a:cubicBezTo>
                <a:cubicBezTo>
                  <a:pt x="2085" y="609"/>
                  <a:pt x="2088" y="613"/>
                  <a:pt x="2093" y="613"/>
                </a:cubicBezTo>
                <a:close/>
                <a:moveTo>
                  <a:pt x="2116" y="574"/>
                </a:moveTo>
                <a:cubicBezTo>
                  <a:pt x="2112" y="574"/>
                  <a:pt x="2108" y="577"/>
                  <a:pt x="2108" y="582"/>
                </a:cubicBezTo>
                <a:cubicBezTo>
                  <a:pt x="2108" y="586"/>
                  <a:pt x="2112" y="590"/>
                  <a:pt x="2116" y="590"/>
                </a:cubicBezTo>
                <a:cubicBezTo>
                  <a:pt x="2120" y="590"/>
                  <a:pt x="2124" y="586"/>
                  <a:pt x="2124" y="582"/>
                </a:cubicBezTo>
                <a:cubicBezTo>
                  <a:pt x="2124" y="577"/>
                  <a:pt x="2120" y="574"/>
                  <a:pt x="2116" y="574"/>
                </a:cubicBezTo>
                <a:close/>
                <a:moveTo>
                  <a:pt x="2116" y="597"/>
                </a:moveTo>
                <a:cubicBezTo>
                  <a:pt x="2112" y="597"/>
                  <a:pt x="2108" y="600"/>
                  <a:pt x="2108" y="605"/>
                </a:cubicBezTo>
                <a:cubicBezTo>
                  <a:pt x="2108" y="609"/>
                  <a:pt x="2112" y="613"/>
                  <a:pt x="2116" y="613"/>
                </a:cubicBezTo>
                <a:cubicBezTo>
                  <a:pt x="2120" y="613"/>
                  <a:pt x="2124" y="609"/>
                  <a:pt x="2124" y="605"/>
                </a:cubicBezTo>
                <a:cubicBezTo>
                  <a:pt x="2124" y="600"/>
                  <a:pt x="2120" y="597"/>
                  <a:pt x="2116" y="597"/>
                </a:cubicBezTo>
                <a:close/>
                <a:moveTo>
                  <a:pt x="2048" y="597"/>
                </a:moveTo>
                <a:cubicBezTo>
                  <a:pt x="2044" y="597"/>
                  <a:pt x="2040" y="600"/>
                  <a:pt x="2040" y="605"/>
                </a:cubicBezTo>
                <a:cubicBezTo>
                  <a:pt x="2040" y="609"/>
                  <a:pt x="2044" y="613"/>
                  <a:pt x="2048" y="613"/>
                </a:cubicBezTo>
                <a:cubicBezTo>
                  <a:pt x="2053" y="613"/>
                  <a:pt x="2056" y="609"/>
                  <a:pt x="2056" y="605"/>
                </a:cubicBezTo>
                <a:cubicBezTo>
                  <a:pt x="2056" y="600"/>
                  <a:pt x="2053" y="597"/>
                  <a:pt x="2048" y="597"/>
                </a:cubicBezTo>
                <a:close/>
                <a:moveTo>
                  <a:pt x="2071" y="613"/>
                </a:moveTo>
                <a:cubicBezTo>
                  <a:pt x="2076" y="613"/>
                  <a:pt x="2079" y="609"/>
                  <a:pt x="2079" y="605"/>
                </a:cubicBezTo>
                <a:cubicBezTo>
                  <a:pt x="2079" y="600"/>
                  <a:pt x="2076" y="597"/>
                  <a:pt x="2071" y="597"/>
                </a:cubicBezTo>
                <a:cubicBezTo>
                  <a:pt x="2067" y="597"/>
                  <a:pt x="2063" y="600"/>
                  <a:pt x="2063" y="605"/>
                </a:cubicBezTo>
                <a:cubicBezTo>
                  <a:pt x="2063" y="609"/>
                  <a:pt x="2067" y="613"/>
                  <a:pt x="2071" y="613"/>
                </a:cubicBezTo>
                <a:close/>
                <a:moveTo>
                  <a:pt x="2139" y="574"/>
                </a:moveTo>
                <a:cubicBezTo>
                  <a:pt x="2134" y="574"/>
                  <a:pt x="2131" y="577"/>
                  <a:pt x="2131" y="582"/>
                </a:cubicBezTo>
                <a:cubicBezTo>
                  <a:pt x="2131" y="586"/>
                  <a:pt x="2134" y="590"/>
                  <a:pt x="2139" y="590"/>
                </a:cubicBezTo>
                <a:cubicBezTo>
                  <a:pt x="2143" y="590"/>
                  <a:pt x="2147" y="586"/>
                  <a:pt x="2147" y="582"/>
                </a:cubicBezTo>
                <a:cubicBezTo>
                  <a:pt x="2147" y="577"/>
                  <a:pt x="2143" y="574"/>
                  <a:pt x="2139" y="574"/>
                </a:cubicBezTo>
                <a:close/>
                <a:moveTo>
                  <a:pt x="2139" y="597"/>
                </a:moveTo>
                <a:cubicBezTo>
                  <a:pt x="2134" y="597"/>
                  <a:pt x="2131" y="600"/>
                  <a:pt x="2131" y="605"/>
                </a:cubicBezTo>
                <a:cubicBezTo>
                  <a:pt x="2131" y="609"/>
                  <a:pt x="2134" y="613"/>
                  <a:pt x="2139" y="613"/>
                </a:cubicBezTo>
                <a:cubicBezTo>
                  <a:pt x="2143" y="613"/>
                  <a:pt x="2147" y="609"/>
                  <a:pt x="2147" y="605"/>
                </a:cubicBezTo>
                <a:cubicBezTo>
                  <a:pt x="2147" y="600"/>
                  <a:pt x="2143" y="597"/>
                  <a:pt x="2139" y="597"/>
                </a:cubicBezTo>
                <a:close/>
                <a:moveTo>
                  <a:pt x="2162" y="620"/>
                </a:moveTo>
                <a:cubicBezTo>
                  <a:pt x="2157" y="620"/>
                  <a:pt x="2154" y="623"/>
                  <a:pt x="2154" y="628"/>
                </a:cubicBezTo>
                <a:cubicBezTo>
                  <a:pt x="2154" y="632"/>
                  <a:pt x="2157" y="636"/>
                  <a:pt x="2162" y="636"/>
                </a:cubicBezTo>
                <a:cubicBezTo>
                  <a:pt x="2166" y="636"/>
                  <a:pt x="2170" y="632"/>
                  <a:pt x="2170" y="628"/>
                </a:cubicBezTo>
                <a:cubicBezTo>
                  <a:pt x="2170" y="623"/>
                  <a:pt x="2166" y="620"/>
                  <a:pt x="2162" y="620"/>
                </a:cubicBezTo>
                <a:close/>
                <a:moveTo>
                  <a:pt x="2162" y="643"/>
                </a:moveTo>
                <a:cubicBezTo>
                  <a:pt x="2157" y="643"/>
                  <a:pt x="2154" y="646"/>
                  <a:pt x="2154" y="651"/>
                </a:cubicBezTo>
                <a:cubicBezTo>
                  <a:pt x="2154" y="655"/>
                  <a:pt x="2157" y="659"/>
                  <a:pt x="2162" y="659"/>
                </a:cubicBezTo>
                <a:cubicBezTo>
                  <a:pt x="2166" y="659"/>
                  <a:pt x="2170" y="655"/>
                  <a:pt x="2170" y="651"/>
                </a:cubicBezTo>
                <a:cubicBezTo>
                  <a:pt x="2170" y="646"/>
                  <a:pt x="2166" y="643"/>
                  <a:pt x="2162" y="643"/>
                </a:cubicBezTo>
                <a:close/>
                <a:moveTo>
                  <a:pt x="2184" y="620"/>
                </a:moveTo>
                <a:cubicBezTo>
                  <a:pt x="2180" y="620"/>
                  <a:pt x="2176" y="623"/>
                  <a:pt x="2176" y="628"/>
                </a:cubicBezTo>
                <a:cubicBezTo>
                  <a:pt x="2176" y="632"/>
                  <a:pt x="2180" y="636"/>
                  <a:pt x="2184" y="636"/>
                </a:cubicBezTo>
                <a:cubicBezTo>
                  <a:pt x="2189" y="636"/>
                  <a:pt x="2192" y="632"/>
                  <a:pt x="2192" y="628"/>
                </a:cubicBezTo>
                <a:cubicBezTo>
                  <a:pt x="2192" y="623"/>
                  <a:pt x="2189" y="620"/>
                  <a:pt x="2184" y="620"/>
                </a:cubicBezTo>
                <a:close/>
                <a:moveTo>
                  <a:pt x="2184" y="643"/>
                </a:moveTo>
                <a:cubicBezTo>
                  <a:pt x="2180" y="643"/>
                  <a:pt x="2176" y="646"/>
                  <a:pt x="2176" y="651"/>
                </a:cubicBezTo>
                <a:cubicBezTo>
                  <a:pt x="2176" y="655"/>
                  <a:pt x="2180" y="659"/>
                  <a:pt x="2184" y="659"/>
                </a:cubicBezTo>
                <a:cubicBezTo>
                  <a:pt x="2189" y="659"/>
                  <a:pt x="2192" y="655"/>
                  <a:pt x="2192" y="651"/>
                </a:cubicBezTo>
                <a:cubicBezTo>
                  <a:pt x="2192" y="646"/>
                  <a:pt x="2189" y="643"/>
                  <a:pt x="2184" y="643"/>
                </a:cubicBezTo>
                <a:close/>
                <a:moveTo>
                  <a:pt x="2207" y="620"/>
                </a:moveTo>
                <a:cubicBezTo>
                  <a:pt x="2203" y="620"/>
                  <a:pt x="2199" y="623"/>
                  <a:pt x="2199" y="628"/>
                </a:cubicBezTo>
                <a:cubicBezTo>
                  <a:pt x="2199" y="632"/>
                  <a:pt x="2203" y="636"/>
                  <a:pt x="2207" y="636"/>
                </a:cubicBezTo>
                <a:cubicBezTo>
                  <a:pt x="2212" y="636"/>
                  <a:pt x="2215" y="632"/>
                  <a:pt x="2215" y="628"/>
                </a:cubicBezTo>
                <a:cubicBezTo>
                  <a:pt x="2215" y="623"/>
                  <a:pt x="2212" y="620"/>
                  <a:pt x="2207" y="620"/>
                </a:cubicBezTo>
                <a:close/>
                <a:moveTo>
                  <a:pt x="2207" y="643"/>
                </a:moveTo>
                <a:cubicBezTo>
                  <a:pt x="2203" y="643"/>
                  <a:pt x="2199" y="646"/>
                  <a:pt x="2199" y="651"/>
                </a:cubicBezTo>
                <a:cubicBezTo>
                  <a:pt x="2199" y="655"/>
                  <a:pt x="2203" y="659"/>
                  <a:pt x="2207" y="659"/>
                </a:cubicBezTo>
                <a:cubicBezTo>
                  <a:pt x="2212" y="659"/>
                  <a:pt x="2215" y="655"/>
                  <a:pt x="2215" y="651"/>
                </a:cubicBezTo>
                <a:cubicBezTo>
                  <a:pt x="2215" y="646"/>
                  <a:pt x="2212" y="643"/>
                  <a:pt x="2207" y="643"/>
                </a:cubicBezTo>
                <a:close/>
                <a:moveTo>
                  <a:pt x="2231" y="620"/>
                </a:moveTo>
                <a:cubicBezTo>
                  <a:pt x="2226" y="620"/>
                  <a:pt x="2223" y="623"/>
                  <a:pt x="2223" y="628"/>
                </a:cubicBezTo>
                <a:cubicBezTo>
                  <a:pt x="2223" y="632"/>
                  <a:pt x="2226" y="636"/>
                  <a:pt x="2231" y="636"/>
                </a:cubicBezTo>
                <a:cubicBezTo>
                  <a:pt x="2235" y="636"/>
                  <a:pt x="2239" y="632"/>
                  <a:pt x="2239" y="628"/>
                </a:cubicBezTo>
                <a:cubicBezTo>
                  <a:pt x="2239" y="623"/>
                  <a:pt x="2235" y="620"/>
                  <a:pt x="2231" y="620"/>
                </a:cubicBezTo>
                <a:close/>
                <a:moveTo>
                  <a:pt x="2231" y="643"/>
                </a:moveTo>
                <a:cubicBezTo>
                  <a:pt x="2226" y="643"/>
                  <a:pt x="2223" y="646"/>
                  <a:pt x="2223" y="651"/>
                </a:cubicBezTo>
                <a:cubicBezTo>
                  <a:pt x="2223" y="655"/>
                  <a:pt x="2226" y="659"/>
                  <a:pt x="2231" y="659"/>
                </a:cubicBezTo>
                <a:cubicBezTo>
                  <a:pt x="2235" y="659"/>
                  <a:pt x="2239" y="655"/>
                  <a:pt x="2239" y="651"/>
                </a:cubicBezTo>
                <a:cubicBezTo>
                  <a:pt x="2239" y="646"/>
                  <a:pt x="2235" y="643"/>
                  <a:pt x="2231" y="643"/>
                </a:cubicBezTo>
                <a:close/>
                <a:moveTo>
                  <a:pt x="2253" y="620"/>
                </a:moveTo>
                <a:cubicBezTo>
                  <a:pt x="2249" y="620"/>
                  <a:pt x="2245" y="623"/>
                  <a:pt x="2245" y="628"/>
                </a:cubicBezTo>
                <a:cubicBezTo>
                  <a:pt x="2245" y="632"/>
                  <a:pt x="2249" y="636"/>
                  <a:pt x="2253" y="636"/>
                </a:cubicBezTo>
                <a:cubicBezTo>
                  <a:pt x="2258" y="636"/>
                  <a:pt x="2261" y="632"/>
                  <a:pt x="2261" y="628"/>
                </a:cubicBezTo>
                <a:cubicBezTo>
                  <a:pt x="2261" y="623"/>
                  <a:pt x="2258" y="620"/>
                  <a:pt x="2253" y="620"/>
                </a:cubicBezTo>
                <a:close/>
                <a:moveTo>
                  <a:pt x="2253" y="643"/>
                </a:moveTo>
                <a:cubicBezTo>
                  <a:pt x="2249" y="643"/>
                  <a:pt x="2245" y="646"/>
                  <a:pt x="2245" y="651"/>
                </a:cubicBezTo>
                <a:cubicBezTo>
                  <a:pt x="2245" y="655"/>
                  <a:pt x="2249" y="659"/>
                  <a:pt x="2253" y="659"/>
                </a:cubicBezTo>
                <a:cubicBezTo>
                  <a:pt x="2258" y="659"/>
                  <a:pt x="2261" y="655"/>
                  <a:pt x="2261" y="651"/>
                </a:cubicBezTo>
                <a:cubicBezTo>
                  <a:pt x="2261" y="646"/>
                  <a:pt x="2258" y="643"/>
                  <a:pt x="2253" y="643"/>
                </a:cubicBezTo>
                <a:close/>
                <a:moveTo>
                  <a:pt x="2162" y="666"/>
                </a:moveTo>
                <a:cubicBezTo>
                  <a:pt x="2157" y="666"/>
                  <a:pt x="2154" y="670"/>
                  <a:pt x="2154" y="674"/>
                </a:cubicBezTo>
                <a:cubicBezTo>
                  <a:pt x="2154" y="678"/>
                  <a:pt x="2157" y="682"/>
                  <a:pt x="2162" y="682"/>
                </a:cubicBezTo>
                <a:cubicBezTo>
                  <a:pt x="2166" y="682"/>
                  <a:pt x="2170" y="678"/>
                  <a:pt x="2170" y="674"/>
                </a:cubicBezTo>
                <a:cubicBezTo>
                  <a:pt x="2170" y="670"/>
                  <a:pt x="2166" y="666"/>
                  <a:pt x="2162" y="666"/>
                </a:cubicBezTo>
                <a:close/>
                <a:moveTo>
                  <a:pt x="2162" y="689"/>
                </a:moveTo>
                <a:cubicBezTo>
                  <a:pt x="2157" y="689"/>
                  <a:pt x="2154" y="693"/>
                  <a:pt x="2154" y="697"/>
                </a:cubicBezTo>
                <a:cubicBezTo>
                  <a:pt x="2154" y="702"/>
                  <a:pt x="2157" y="705"/>
                  <a:pt x="2162" y="705"/>
                </a:cubicBezTo>
                <a:cubicBezTo>
                  <a:pt x="2166" y="705"/>
                  <a:pt x="2170" y="702"/>
                  <a:pt x="2170" y="697"/>
                </a:cubicBezTo>
                <a:cubicBezTo>
                  <a:pt x="2170" y="693"/>
                  <a:pt x="2166" y="689"/>
                  <a:pt x="2162" y="689"/>
                </a:cubicBezTo>
                <a:close/>
                <a:moveTo>
                  <a:pt x="2184" y="666"/>
                </a:moveTo>
                <a:cubicBezTo>
                  <a:pt x="2180" y="666"/>
                  <a:pt x="2176" y="670"/>
                  <a:pt x="2176" y="674"/>
                </a:cubicBezTo>
                <a:cubicBezTo>
                  <a:pt x="2176" y="678"/>
                  <a:pt x="2180" y="682"/>
                  <a:pt x="2184" y="682"/>
                </a:cubicBezTo>
                <a:cubicBezTo>
                  <a:pt x="2189" y="682"/>
                  <a:pt x="2192" y="678"/>
                  <a:pt x="2192" y="674"/>
                </a:cubicBezTo>
                <a:cubicBezTo>
                  <a:pt x="2192" y="670"/>
                  <a:pt x="2189" y="666"/>
                  <a:pt x="2184" y="666"/>
                </a:cubicBezTo>
                <a:close/>
                <a:moveTo>
                  <a:pt x="2184" y="689"/>
                </a:moveTo>
                <a:cubicBezTo>
                  <a:pt x="2180" y="689"/>
                  <a:pt x="2176" y="693"/>
                  <a:pt x="2176" y="697"/>
                </a:cubicBezTo>
                <a:cubicBezTo>
                  <a:pt x="2176" y="702"/>
                  <a:pt x="2180" y="705"/>
                  <a:pt x="2184" y="705"/>
                </a:cubicBezTo>
                <a:cubicBezTo>
                  <a:pt x="2189" y="705"/>
                  <a:pt x="2192" y="702"/>
                  <a:pt x="2192" y="697"/>
                </a:cubicBezTo>
                <a:cubicBezTo>
                  <a:pt x="2192" y="693"/>
                  <a:pt x="2189" y="689"/>
                  <a:pt x="2184" y="689"/>
                </a:cubicBezTo>
                <a:close/>
                <a:moveTo>
                  <a:pt x="2207" y="666"/>
                </a:moveTo>
                <a:cubicBezTo>
                  <a:pt x="2203" y="666"/>
                  <a:pt x="2199" y="670"/>
                  <a:pt x="2199" y="674"/>
                </a:cubicBezTo>
                <a:cubicBezTo>
                  <a:pt x="2199" y="678"/>
                  <a:pt x="2203" y="682"/>
                  <a:pt x="2207" y="682"/>
                </a:cubicBezTo>
                <a:cubicBezTo>
                  <a:pt x="2212" y="682"/>
                  <a:pt x="2215" y="678"/>
                  <a:pt x="2215" y="674"/>
                </a:cubicBezTo>
                <a:cubicBezTo>
                  <a:pt x="2215" y="670"/>
                  <a:pt x="2212" y="666"/>
                  <a:pt x="2207" y="666"/>
                </a:cubicBezTo>
                <a:close/>
                <a:moveTo>
                  <a:pt x="2207" y="689"/>
                </a:moveTo>
                <a:cubicBezTo>
                  <a:pt x="2203" y="689"/>
                  <a:pt x="2199" y="693"/>
                  <a:pt x="2199" y="697"/>
                </a:cubicBezTo>
                <a:cubicBezTo>
                  <a:pt x="2199" y="702"/>
                  <a:pt x="2203" y="705"/>
                  <a:pt x="2207" y="705"/>
                </a:cubicBezTo>
                <a:cubicBezTo>
                  <a:pt x="2212" y="705"/>
                  <a:pt x="2215" y="702"/>
                  <a:pt x="2215" y="697"/>
                </a:cubicBezTo>
                <a:cubicBezTo>
                  <a:pt x="2215" y="693"/>
                  <a:pt x="2212" y="689"/>
                  <a:pt x="2207" y="689"/>
                </a:cubicBezTo>
                <a:close/>
                <a:moveTo>
                  <a:pt x="2231" y="666"/>
                </a:moveTo>
                <a:cubicBezTo>
                  <a:pt x="2226" y="666"/>
                  <a:pt x="2223" y="670"/>
                  <a:pt x="2223" y="674"/>
                </a:cubicBezTo>
                <a:cubicBezTo>
                  <a:pt x="2223" y="678"/>
                  <a:pt x="2226" y="682"/>
                  <a:pt x="2231" y="682"/>
                </a:cubicBezTo>
                <a:cubicBezTo>
                  <a:pt x="2235" y="682"/>
                  <a:pt x="2239" y="678"/>
                  <a:pt x="2239" y="674"/>
                </a:cubicBezTo>
                <a:cubicBezTo>
                  <a:pt x="2239" y="670"/>
                  <a:pt x="2235" y="666"/>
                  <a:pt x="2231" y="666"/>
                </a:cubicBezTo>
                <a:close/>
                <a:moveTo>
                  <a:pt x="2093" y="643"/>
                </a:moveTo>
                <a:cubicBezTo>
                  <a:pt x="2088" y="643"/>
                  <a:pt x="2085" y="646"/>
                  <a:pt x="2085" y="651"/>
                </a:cubicBezTo>
                <a:cubicBezTo>
                  <a:pt x="2085" y="655"/>
                  <a:pt x="2088" y="659"/>
                  <a:pt x="2093" y="659"/>
                </a:cubicBezTo>
                <a:cubicBezTo>
                  <a:pt x="2097" y="659"/>
                  <a:pt x="2101" y="655"/>
                  <a:pt x="2101" y="651"/>
                </a:cubicBezTo>
                <a:cubicBezTo>
                  <a:pt x="2101" y="646"/>
                  <a:pt x="2097" y="643"/>
                  <a:pt x="2093" y="643"/>
                </a:cubicBezTo>
                <a:close/>
                <a:moveTo>
                  <a:pt x="2116" y="620"/>
                </a:moveTo>
                <a:cubicBezTo>
                  <a:pt x="2111" y="620"/>
                  <a:pt x="2108" y="623"/>
                  <a:pt x="2108" y="628"/>
                </a:cubicBezTo>
                <a:cubicBezTo>
                  <a:pt x="2108" y="632"/>
                  <a:pt x="2111" y="636"/>
                  <a:pt x="2116" y="636"/>
                </a:cubicBezTo>
                <a:cubicBezTo>
                  <a:pt x="2120" y="636"/>
                  <a:pt x="2124" y="632"/>
                  <a:pt x="2124" y="628"/>
                </a:cubicBezTo>
                <a:cubicBezTo>
                  <a:pt x="2124" y="623"/>
                  <a:pt x="2120" y="620"/>
                  <a:pt x="2116" y="620"/>
                </a:cubicBezTo>
                <a:close/>
                <a:moveTo>
                  <a:pt x="2116" y="643"/>
                </a:moveTo>
                <a:cubicBezTo>
                  <a:pt x="2111" y="643"/>
                  <a:pt x="2108" y="646"/>
                  <a:pt x="2108" y="651"/>
                </a:cubicBezTo>
                <a:cubicBezTo>
                  <a:pt x="2108" y="655"/>
                  <a:pt x="2111" y="659"/>
                  <a:pt x="2116" y="659"/>
                </a:cubicBezTo>
                <a:cubicBezTo>
                  <a:pt x="2120" y="659"/>
                  <a:pt x="2124" y="655"/>
                  <a:pt x="2124" y="651"/>
                </a:cubicBezTo>
                <a:cubicBezTo>
                  <a:pt x="2124" y="646"/>
                  <a:pt x="2120" y="643"/>
                  <a:pt x="2116" y="643"/>
                </a:cubicBezTo>
                <a:close/>
                <a:moveTo>
                  <a:pt x="2072" y="620"/>
                </a:moveTo>
                <a:cubicBezTo>
                  <a:pt x="2068" y="620"/>
                  <a:pt x="2064" y="623"/>
                  <a:pt x="2064" y="628"/>
                </a:cubicBezTo>
                <a:cubicBezTo>
                  <a:pt x="2064" y="632"/>
                  <a:pt x="2068" y="636"/>
                  <a:pt x="2072" y="636"/>
                </a:cubicBezTo>
                <a:cubicBezTo>
                  <a:pt x="2077" y="636"/>
                  <a:pt x="2080" y="632"/>
                  <a:pt x="2080" y="628"/>
                </a:cubicBezTo>
                <a:cubicBezTo>
                  <a:pt x="2080" y="623"/>
                  <a:pt x="2077" y="620"/>
                  <a:pt x="2072" y="620"/>
                </a:cubicBezTo>
                <a:close/>
                <a:moveTo>
                  <a:pt x="2095" y="620"/>
                </a:moveTo>
                <a:cubicBezTo>
                  <a:pt x="2091" y="620"/>
                  <a:pt x="2087" y="623"/>
                  <a:pt x="2087" y="628"/>
                </a:cubicBezTo>
                <a:cubicBezTo>
                  <a:pt x="2087" y="632"/>
                  <a:pt x="2091" y="636"/>
                  <a:pt x="2095" y="636"/>
                </a:cubicBezTo>
                <a:cubicBezTo>
                  <a:pt x="2100" y="636"/>
                  <a:pt x="2104" y="632"/>
                  <a:pt x="2104" y="628"/>
                </a:cubicBezTo>
                <a:cubicBezTo>
                  <a:pt x="2104" y="623"/>
                  <a:pt x="2100" y="620"/>
                  <a:pt x="2095" y="620"/>
                </a:cubicBezTo>
                <a:close/>
                <a:moveTo>
                  <a:pt x="2139" y="643"/>
                </a:moveTo>
                <a:cubicBezTo>
                  <a:pt x="2135" y="643"/>
                  <a:pt x="2131" y="646"/>
                  <a:pt x="2131" y="651"/>
                </a:cubicBezTo>
                <a:cubicBezTo>
                  <a:pt x="2131" y="655"/>
                  <a:pt x="2135" y="659"/>
                  <a:pt x="2139" y="659"/>
                </a:cubicBezTo>
                <a:cubicBezTo>
                  <a:pt x="2143" y="659"/>
                  <a:pt x="2147" y="655"/>
                  <a:pt x="2147" y="651"/>
                </a:cubicBezTo>
                <a:cubicBezTo>
                  <a:pt x="2147" y="646"/>
                  <a:pt x="2143" y="643"/>
                  <a:pt x="2139" y="643"/>
                </a:cubicBezTo>
                <a:close/>
                <a:moveTo>
                  <a:pt x="2116" y="666"/>
                </a:moveTo>
                <a:cubicBezTo>
                  <a:pt x="2111" y="666"/>
                  <a:pt x="2108" y="670"/>
                  <a:pt x="2108" y="674"/>
                </a:cubicBezTo>
                <a:cubicBezTo>
                  <a:pt x="2108" y="678"/>
                  <a:pt x="2111" y="682"/>
                  <a:pt x="2116" y="682"/>
                </a:cubicBezTo>
                <a:cubicBezTo>
                  <a:pt x="2120" y="682"/>
                  <a:pt x="2124" y="678"/>
                  <a:pt x="2124" y="674"/>
                </a:cubicBezTo>
                <a:cubicBezTo>
                  <a:pt x="2124" y="670"/>
                  <a:pt x="2120" y="666"/>
                  <a:pt x="2116" y="666"/>
                </a:cubicBezTo>
                <a:close/>
                <a:moveTo>
                  <a:pt x="2116" y="689"/>
                </a:moveTo>
                <a:cubicBezTo>
                  <a:pt x="2111" y="689"/>
                  <a:pt x="2108" y="693"/>
                  <a:pt x="2108" y="697"/>
                </a:cubicBezTo>
                <a:cubicBezTo>
                  <a:pt x="2108" y="702"/>
                  <a:pt x="2111" y="705"/>
                  <a:pt x="2116" y="705"/>
                </a:cubicBezTo>
                <a:cubicBezTo>
                  <a:pt x="2120" y="705"/>
                  <a:pt x="2124" y="702"/>
                  <a:pt x="2124" y="697"/>
                </a:cubicBezTo>
                <a:cubicBezTo>
                  <a:pt x="2124" y="693"/>
                  <a:pt x="2120" y="689"/>
                  <a:pt x="2116" y="689"/>
                </a:cubicBezTo>
                <a:close/>
                <a:moveTo>
                  <a:pt x="2139" y="666"/>
                </a:moveTo>
                <a:cubicBezTo>
                  <a:pt x="2135" y="666"/>
                  <a:pt x="2131" y="670"/>
                  <a:pt x="2131" y="674"/>
                </a:cubicBezTo>
                <a:cubicBezTo>
                  <a:pt x="2131" y="678"/>
                  <a:pt x="2135" y="682"/>
                  <a:pt x="2139" y="682"/>
                </a:cubicBezTo>
                <a:cubicBezTo>
                  <a:pt x="2143" y="682"/>
                  <a:pt x="2147" y="678"/>
                  <a:pt x="2147" y="674"/>
                </a:cubicBezTo>
                <a:cubicBezTo>
                  <a:pt x="2147" y="670"/>
                  <a:pt x="2143" y="666"/>
                  <a:pt x="2139" y="666"/>
                </a:cubicBezTo>
                <a:close/>
                <a:moveTo>
                  <a:pt x="2139" y="689"/>
                </a:moveTo>
                <a:cubicBezTo>
                  <a:pt x="2135" y="689"/>
                  <a:pt x="2131" y="693"/>
                  <a:pt x="2131" y="697"/>
                </a:cubicBezTo>
                <a:cubicBezTo>
                  <a:pt x="2131" y="702"/>
                  <a:pt x="2135" y="705"/>
                  <a:pt x="2139" y="705"/>
                </a:cubicBezTo>
                <a:cubicBezTo>
                  <a:pt x="2143" y="705"/>
                  <a:pt x="2147" y="702"/>
                  <a:pt x="2147" y="697"/>
                </a:cubicBezTo>
                <a:cubicBezTo>
                  <a:pt x="2147" y="693"/>
                  <a:pt x="2143" y="689"/>
                  <a:pt x="2139" y="689"/>
                </a:cubicBezTo>
                <a:close/>
                <a:moveTo>
                  <a:pt x="2276" y="436"/>
                </a:moveTo>
                <a:cubicBezTo>
                  <a:pt x="2272" y="436"/>
                  <a:pt x="2268" y="439"/>
                  <a:pt x="2268" y="444"/>
                </a:cubicBezTo>
                <a:cubicBezTo>
                  <a:pt x="2268" y="448"/>
                  <a:pt x="2272" y="452"/>
                  <a:pt x="2276" y="452"/>
                </a:cubicBezTo>
                <a:cubicBezTo>
                  <a:pt x="2281" y="452"/>
                  <a:pt x="2284" y="448"/>
                  <a:pt x="2284" y="444"/>
                </a:cubicBezTo>
                <a:cubicBezTo>
                  <a:pt x="2284" y="439"/>
                  <a:pt x="2281" y="436"/>
                  <a:pt x="2276" y="436"/>
                </a:cubicBezTo>
                <a:close/>
                <a:moveTo>
                  <a:pt x="2276" y="459"/>
                </a:moveTo>
                <a:cubicBezTo>
                  <a:pt x="2272" y="459"/>
                  <a:pt x="2268" y="462"/>
                  <a:pt x="2268" y="467"/>
                </a:cubicBezTo>
                <a:cubicBezTo>
                  <a:pt x="2268" y="471"/>
                  <a:pt x="2272" y="475"/>
                  <a:pt x="2276" y="475"/>
                </a:cubicBezTo>
                <a:cubicBezTo>
                  <a:pt x="2281" y="475"/>
                  <a:pt x="2284" y="471"/>
                  <a:pt x="2284" y="467"/>
                </a:cubicBezTo>
                <a:cubicBezTo>
                  <a:pt x="2284" y="462"/>
                  <a:pt x="2281" y="459"/>
                  <a:pt x="2276" y="459"/>
                </a:cubicBezTo>
                <a:close/>
                <a:moveTo>
                  <a:pt x="2299" y="436"/>
                </a:moveTo>
                <a:cubicBezTo>
                  <a:pt x="2295" y="436"/>
                  <a:pt x="2291" y="439"/>
                  <a:pt x="2291" y="444"/>
                </a:cubicBezTo>
                <a:cubicBezTo>
                  <a:pt x="2291" y="448"/>
                  <a:pt x="2295" y="452"/>
                  <a:pt x="2299" y="452"/>
                </a:cubicBezTo>
                <a:cubicBezTo>
                  <a:pt x="2303" y="452"/>
                  <a:pt x="2307" y="448"/>
                  <a:pt x="2307" y="444"/>
                </a:cubicBezTo>
                <a:cubicBezTo>
                  <a:pt x="2307" y="439"/>
                  <a:pt x="2303" y="436"/>
                  <a:pt x="2299" y="436"/>
                </a:cubicBezTo>
                <a:close/>
                <a:moveTo>
                  <a:pt x="2299" y="459"/>
                </a:moveTo>
                <a:cubicBezTo>
                  <a:pt x="2295" y="459"/>
                  <a:pt x="2291" y="462"/>
                  <a:pt x="2291" y="467"/>
                </a:cubicBezTo>
                <a:cubicBezTo>
                  <a:pt x="2291" y="471"/>
                  <a:pt x="2295" y="475"/>
                  <a:pt x="2299" y="475"/>
                </a:cubicBezTo>
                <a:cubicBezTo>
                  <a:pt x="2303" y="475"/>
                  <a:pt x="2307" y="471"/>
                  <a:pt x="2307" y="467"/>
                </a:cubicBezTo>
                <a:cubicBezTo>
                  <a:pt x="2307" y="462"/>
                  <a:pt x="2303" y="459"/>
                  <a:pt x="2299" y="459"/>
                </a:cubicBezTo>
                <a:close/>
                <a:moveTo>
                  <a:pt x="2322" y="436"/>
                </a:moveTo>
                <a:cubicBezTo>
                  <a:pt x="2318" y="436"/>
                  <a:pt x="2314" y="439"/>
                  <a:pt x="2314" y="444"/>
                </a:cubicBezTo>
                <a:cubicBezTo>
                  <a:pt x="2314" y="448"/>
                  <a:pt x="2318" y="452"/>
                  <a:pt x="2322" y="452"/>
                </a:cubicBezTo>
                <a:cubicBezTo>
                  <a:pt x="2326" y="452"/>
                  <a:pt x="2330" y="448"/>
                  <a:pt x="2330" y="444"/>
                </a:cubicBezTo>
                <a:cubicBezTo>
                  <a:pt x="2330" y="439"/>
                  <a:pt x="2326" y="436"/>
                  <a:pt x="2322" y="436"/>
                </a:cubicBezTo>
                <a:close/>
                <a:moveTo>
                  <a:pt x="2322" y="459"/>
                </a:moveTo>
                <a:cubicBezTo>
                  <a:pt x="2318" y="459"/>
                  <a:pt x="2314" y="462"/>
                  <a:pt x="2314" y="467"/>
                </a:cubicBezTo>
                <a:cubicBezTo>
                  <a:pt x="2314" y="471"/>
                  <a:pt x="2318" y="475"/>
                  <a:pt x="2322" y="475"/>
                </a:cubicBezTo>
                <a:cubicBezTo>
                  <a:pt x="2326" y="475"/>
                  <a:pt x="2330" y="471"/>
                  <a:pt x="2330" y="467"/>
                </a:cubicBezTo>
                <a:cubicBezTo>
                  <a:pt x="2330" y="462"/>
                  <a:pt x="2326" y="459"/>
                  <a:pt x="2322" y="459"/>
                </a:cubicBezTo>
                <a:close/>
                <a:moveTo>
                  <a:pt x="2345" y="436"/>
                </a:moveTo>
                <a:cubicBezTo>
                  <a:pt x="2341" y="436"/>
                  <a:pt x="2337" y="439"/>
                  <a:pt x="2337" y="444"/>
                </a:cubicBezTo>
                <a:cubicBezTo>
                  <a:pt x="2337" y="448"/>
                  <a:pt x="2341" y="452"/>
                  <a:pt x="2345" y="452"/>
                </a:cubicBezTo>
                <a:cubicBezTo>
                  <a:pt x="2350" y="452"/>
                  <a:pt x="2353" y="448"/>
                  <a:pt x="2353" y="444"/>
                </a:cubicBezTo>
                <a:cubicBezTo>
                  <a:pt x="2353" y="439"/>
                  <a:pt x="2350" y="436"/>
                  <a:pt x="2345" y="436"/>
                </a:cubicBezTo>
                <a:close/>
                <a:moveTo>
                  <a:pt x="2345" y="459"/>
                </a:moveTo>
                <a:cubicBezTo>
                  <a:pt x="2341" y="459"/>
                  <a:pt x="2337" y="462"/>
                  <a:pt x="2337" y="467"/>
                </a:cubicBezTo>
                <a:cubicBezTo>
                  <a:pt x="2337" y="471"/>
                  <a:pt x="2341" y="475"/>
                  <a:pt x="2345" y="475"/>
                </a:cubicBezTo>
                <a:cubicBezTo>
                  <a:pt x="2350" y="475"/>
                  <a:pt x="2353" y="471"/>
                  <a:pt x="2353" y="467"/>
                </a:cubicBezTo>
                <a:cubicBezTo>
                  <a:pt x="2353" y="462"/>
                  <a:pt x="2350" y="459"/>
                  <a:pt x="2345" y="459"/>
                </a:cubicBezTo>
                <a:close/>
                <a:moveTo>
                  <a:pt x="2276" y="482"/>
                </a:moveTo>
                <a:cubicBezTo>
                  <a:pt x="2272" y="482"/>
                  <a:pt x="2268" y="486"/>
                  <a:pt x="2268" y="490"/>
                </a:cubicBezTo>
                <a:cubicBezTo>
                  <a:pt x="2268" y="494"/>
                  <a:pt x="2272" y="498"/>
                  <a:pt x="2276" y="498"/>
                </a:cubicBezTo>
                <a:cubicBezTo>
                  <a:pt x="2281" y="498"/>
                  <a:pt x="2284" y="494"/>
                  <a:pt x="2284" y="490"/>
                </a:cubicBezTo>
                <a:cubicBezTo>
                  <a:pt x="2284" y="486"/>
                  <a:pt x="2281" y="482"/>
                  <a:pt x="2276" y="482"/>
                </a:cubicBezTo>
                <a:close/>
                <a:moveTo>
                  <a:pt x="2276" y="505"/>
                </a:moveTo>
                <a:cubicBezTo>
                  <a:pt x="2272" y="505"/>
                  <a:pt x="2268" y="509"/>
                  <a:pt x="2268" y="513"/>
                </a:cubicBezTo>
                <a:cubicBezTo>
                  <a:pt x="2268" y="518"/>
                  <a:pt x="2272" y="521"/>
                  <a:pt x="2276" y="521"/>
                </a:cubicBezTo>
                <a:cubicBezTo>
                  <a:pt x="2281" y="521"/>
                  <a:pt x="2284" y="518"/>
                  <a:pt x="2284" y="513"/>
                </a:cubicBezTo>
                <a:cubicBezTo>
                  <a:pt x="2284" y="509"/>
                  <a:pt x="2281" y="505"/>
                  <a:pt x="2276" y="505"/>
                </a:cubicBezTo>
                <a:close/>
                <a:moveTo>
                  <a:pt x="2299" y="482"/>
                </a:moveTo>
                <a:cubicBezTo>
                  <a:pt x="2295" y="482"/>
                  <a:pt x="2291" y="486"/>
                  <a:pt x="2291" y="490"/>
                </a:cubicBezTo>
                <a:cubicBezTo>
                  <a:pt x="2291" y="494"/>
                  <a:pt x="2295" y="498"/>
                  <a:pt x="2299" y="498"/>
                </a:cubicBezTo>
                <a:cubicBezTo>
                  <a:pt x="2303" y="498"/>
                  <a:pt x="2307" y="494"/>
                  <a:pt x="2307" y="490"/>
                </a:cubicBezTo>
                <a:cubicBezTo>
                  <a:pt x="2307" y="486"/>
                  <a:pt x="2303" y="482"/>
                  <a:pt x="2299" y="482"/>
                </a:cubicBezTo>
                <a:close/>
                <a:moveTo>
                  <a:pt x="2299" y="505"/>
                </a:moveTo>
                <a:cubicBezTo>
                  <a:pt x="2295" y="505"/>
                  <a:pt x="2291" y="509"/>
                  <a:pt x="2291" y="513"/>
                </a:cubicBezTo>
                <a:cubicBezTo>
                  <a:pt x="2291" y="518"/>
                  <a:pt x="2295" y="521"/>
                  <a:pt x="2299" y="521"/>
                </a:cubicBezTo>
                <a:cubicBezTo>
                  <a:pt x="2303" y="521"/>
                  <a:pt x="2307" y="518"/>
                  <a:pt x="2307" y="513"/>
                </a:cubicBezTo>
                <a:cubicBezTo>
                  <a:pt x="2307" y="509"/>
                  <a:pt x="2303" y="505"/>
                  <a:pt x="2299" y="505"/>
                </a:cubicBezTo>
                <a:close/>
                <a:moveTo>
                  <a:pt x="2322" y="482"/>
                </a:moveTo>
                <a:cubicBezTo>
                  <a:pt x="2318" y="482"/>
                  <a:pt x="2314" y="486"/>
                  <a:pt x="2314" y="490"/>
                </a:cubicBezTo>
                <a:cubicBezTo>
                  <a:pt x="2314" y="494"/>
                  <a:pt x="2318" y="498"/>
                  <a:pt x="2322" y="498"/>
                </a:cubicBezTo>
                <a:cubicBezTo>
                  <a:pt x="2326" y="498"/>
                  <a:pt x="2330" y="494"/>
                  <a:pt x="2330" y="490"/>
                </a:cubicBezTo>
                <a:cubicBezTo>
                  <a:pt x="2330" y="486"/>
                  <a:pt x="2326" y="482"/>
                  <a:pt x="2322" y="482"/>
                </a:cubicBezTo>
                <a:close/>
                <a:moveTo>
                  <a:pt x="2322" y="505"/>
                </a:moveTo>
                <a:cubicBezTo>
                  <a:pt x="2318" y="505"/>
                  <a:pt x="2314" y="509"/>
                  <a:pt x="2314" y="513"/>
                </a:cubicBezTo>
                <a:cubicBezTo>
                  <a:pt x="2314" y="518"/>
                  <a:pt x="2318" y="521"/>
                  <a:pt x="2322" y="521"/>
                </a:cubicBezTo>
                <a:cubicBezTo>
                  <a:pt x="2326" y="521"/>
                  <a:pt x="2330" y="518"/>
                  <a:pt x="2330" y="513"/>
                </a:cubicBezTo>
                <a:cubicBezTo>
                  <a:pt x="2330" y="509"/>
                  <a:pt x="2326" y="505"/>
                  <a:pt x="2322" y="505"/>
                </a:cubicBezTo>
                <a:close/>
                <a:moveTo>
                  <a:pt x="2345" y="482"/>
                </a:moveTo>
                <a:cubicBezTo>
                  <a:pt x="2341" y="482"/>
                  <a:pt x="2337" y="486"/>
                  <a:pt x="2337" y="490"/>
                </a:cubicBezTo>
                <a:cubicBezTo>
                  <a:pt x="2337" y="494"/>
                  <a:pt x="2341" y="498"/>
                  <a:pt x="2345" y="498"/>
                </a:cubicBezTo>
                <a:cubicBezTo>
                  <a:pt x="2350" y="498"/>
                  <a:pt x="2353" y="494"/>
                  <a:pt x="2353" y="490"/>
                </a:cubicBezTo>
                <a:cubicBezTo>
                  <a:pt x="2353" y="486"/>
                  <a:pt x="2350" y="482"/>
                  <a:pt x="2345" y="482"/>
                </a:cubicBezTo>
                <a:close/>
                <a:moveTo>
                  <a:pt x="2345" y="505"/>
                </a:moveTo>
                <a:cubicBezTo>
                  <a:pt x="2341" y="505"/>
                  <a:pt x="2337" y="509"/>
                  <a:pt x="2337" y="513"/>
                </a:cubicBezTo>
                <a:cubicBezTo>
                  <a:pt x="2337" y="518"/>
                  <a:pt x="2341" y="521"/>
                  <a:pt x="2345" y="521"/>
                </a:cubicBezTo>
                <a:cubicBezTo>
                  <a:pt x="2350" y="521"/>
                  <a:pt x="2353" y="518"/>
                  <a:pt x="2353" y="513"/>
                </a:cubicBezTo>
                <a:cubicBezTo>
                  <a:pt x="2353" y="509"/>
                  <a:pt x="2350" y="505"/>
                  <a:pt x="2345" y="505"/>
                </a:cubicBezTo>
                <a:close/>
                <a:moveTo>
                  <a:pt x="2276" y="527"/>
                </a:moveTo>
                <a:cubicBezTo>
                  <a:pt x="2272" y="527"/>
                  <a:pt x="2268" y="531"/>
                  <a:pt x="2268" y="535"/>
                </a:cubicBezTo>
                <a:cubicBezTo>
                  <a:pt x="2268" y="540"/>
                  <a:pt x="2272" y="543"/>
                  <a:pt x="2276" y="543"/>
                </a:cubicBezTo>
                <a:cubicBezTo>
                  <a:pt x="2281" y="543"/>
                  <a:pt x="2284" y="540"/>
                  <a:pt x="2284" y="535"/>
                </a:cubicBezTo>
                <a:cubicBezTo>
                  <a:pt x="2284" y="531"/>
                  <a:pt x="2281" y="527"/>
                  <a:pt x="2276" y="527"/>
                </a:cubicBezTo>
                <a:close/>
                <a:moveTo>
                  <a:pt x="2276" y="550"/>
                </a:moveTo>
                <a:cubicBezTo>
                  <a:pt x="2272" y="550"/>
                  <a:pt x="2268" y="554"/>
                  <a:pt x="2268" y="558"/>
                </a:cubicBezTo>
                <a:cubicBezTo>
                  <a:pt x="2268" y="563"/>
                  <a:pt x="2272" y="566"/>
                  <a:pt x="2276" y="566"/>
                </a:cubicBezTo>
                <a:cubicBezTo>
                  <a:pt x="2281" y="566"/>
                  <a:pt x="2284" y="563"/>
                  <a:pt x="2284" y="558"/>
                </a:cubicBezTo>
                <a:cubicBezTo>
                  <a:pt x="2284" y="554"/>
                  <a:pt x="2281" y="550"/>
                  <a:pt x="2276" y="550"/>
                </a:cubicBezTo>
                <a:close/>
                <a:moveTo>
                  <a:pt x="2299" y="527"/>
                </a:moveTo>
                <a:cubicBezTo>
                  <a:pt x="2295" y="527"/>
                  <a:pt x="2291" y="531"/>
                  <a:pt x="2291" y="535"/>
                </a:cubicBezTo>
                <a:cubicBezTo>
                  <a:pt x="2291" y="540"/>
                  <a:pt x="2295" y="543"/>
                  <a:pt x="2299" y="543"/>
                </a:cubicBezTo>
                <a:cubicBezTo>
                  <a:pt x="2303" y="543"/>
                  <a:pt x="2307" y="540"/>
                  <a:pt x="2307" y="535"/>
                </a:cubicBezTo>
                <a:cubicBezTo>
                  <a:pt x="2307" y="531"/>
                  <a:pt x="2303" y="527"/>
                  <a:pt x="2299" y="527"/>
                </a:cubicBezTo>
                <a:close/>
                <a:moveTo>
                  <a:pt x="2299" y="550"/>
                </a:moveTo>
                <a:cubicBezTo>
                  <a:pt x="2295" y="550"/>
                  <a:pt x="2291" y="554"/>
                  <a:pt x="2291" y="558"/>
                </a:cubicBezTo>
                <a:cubicBezTo>
                  <a:pt x="2291" y="563"/>
                  <a:pt x="2295" y="566"/>
                  <a:pt x="2299" y="566"/>
                </a:cubicBezTo>
                <a:cubicBezTo>
                  <a:pt x="2303" y="566"/>
                  <a:pt x="2307" y="563"/>
                  <a:pt x="2307" y="558"/>
                </a:cubicBezTo>
                <a:cubicBezTo>
                  <a:pt x="2307" y="554"/>
                  <a:pt x="2303" y="550"/>
                  <a:pt x="2299" y="550"/>
                </a:cubicBezTo>
                <a:close/>
                <a:moveTo>
                  <a:pt x="2322" y="527"/>
                </a:moveTo>
                <a:cubicBezTo>
                  <a:pt x="2318" y="527"/>
                  <a:pt x="2314" y="531"/>
                  <a:pt x="2314" y="535"/>
                </a:cubicBezTo>
                <a:cubicBezTo>
                  <a:pt x="2314" y="540"/>
                  <a:pt x="2318" y="543"/>
                  <a:pt x="2322" y="543"/>
                </a:cubicBezTo>
                <a:cubicBezTo>
                  <a:pt x="2326" y="543"/>
                  <a:pt x="2330" y="540"/>
                  <a:pt x="2330" y="535"/>
                </a:cubicBezTo>
                <a:cubicBezTo>
                  <a:pt x="2330" y="531"/>
                  <a:pt x="2326" y="527"/>
                  <a:pt x="2322" y="527"/>
                </a:cubicBezTo>
                <a:close/>
                <a:moveTo>
                  <a:pt x="2322" y="550"/>
                </a:moveTo>
                <a:cubicBezTo>
                  <a:pt x="2318" y="550"/>
                  <a:pt x="2314" y="554"/>
                  <a:pt x="2314" y="558"/>
                </a:cubicBezTo>
                <a:cubicBezTo>
                  <a:pt x="2314" y="563"/>
                  <a:pt x="2318" y="566"/>
                  <a:pt x="2322" y="566"/>
                </a:cubicBezTo>
                <a:cubicBezTo>
                  <a:pt x="2326" y="566"/>
                  <a:pt x="2330" y="563"/>
                  <a:pt x="2330" y="558"/>
                </a:cubicBezTo>
                <a:cubicBezTo>
                  <a:pt x="2330" y="554"/>
                  <a:pt x="2326" y="550"/>
                  <a:pt x="2322" y="550"/>
                </a:cubicBezTo>
                <a:close/>
                <a:moveTo>
                  <a:pt x="2345" y="527"/>
                </a:moveTo>
                <a:cubicBezTo>
                  <a:pt x="2341" y="527"/>
                  <a:pt x="2337" y="531"/>
                  <a:pt x="2337" y="535"/>
                </a:cubicBezTo>
                <a:cubicBezTo>
                  <a:pt x="2337" y="540"/>
                  <a:pt x="2341" y="543"/>
                  <a:pt x="2345" y="543"/>
                </a:cubicBezTo>
                <a:cubicBezTo>
                  <a:pt x="2350" y="543"/>
                  <a:pt x="2353" y="540"/>
                  <a:pt x="2353" y="535"/>
                </a:cubicBezTo>
                <a:cubicBezTo>
                  <a:pt x="2353" y="531"/>
                  <a:pt x="2350" y="527"/>
                  <a:pt x="2345" y="527"/>
                </a:cubicBezTo>
                <a:close/>
                <a:moveTo>
                  <a:pt x="2345" y="550"/>
                </a:moveTo>
                <a:cubicBezTo>
                  <a:pt x="2341" y="550"/>
                  <a:pt x="2337" y="554"/>
                  <a:pt x="2337" y="558"/>
                </a:cubicBezTo>
                <a:cubicBezTo>
                  <a:pt x="2337" y="563"/>
                  <a:pt x="2341" y="566"/>
                  <a:pt x="2345" y="566"/>
                </a:cubicBezTo>
                <a:cubicBezTo>
                  <a:pt x="2350" y="566"/>
                  <a:pt x="2353" y="563"/>
                  <a:pt x="2353" y="558"/>
                </a:cubicBezTo>
                <a:cubicBezTo>
                  <a:pt x="2353" y="554"/>
                  <a:pt x="2350" y="550"/>
                  <a:pt x="2345" y="550"/>
                </a:cubicBezTo>
                <a:close/>
                <a:moveTo>
                  <a:pt x="2276" y="574"/>
                </a:moveTo>
                <a:cubicBezTo>
                  <a:pt x="2272" y="574"/>
                  <a:pt x="2268" y="577"/>
                  <a:pt x="2268" y="582"/>
                </a:cubicBezTo>
                <a:cubicBezTo>
                  <a:pt x="2268" y="586"/>
                  <a:pt x="2272" y="590"/>
                  <a:pt x="2276" y="590"/>
                </a:cubicBezTo>
                <a:cubicBezTo>
                  <a:pt x="2281" y="590"/>
                  <a:pt x="2284" y="586"/>
                  <a:pt x="2284" y="582"/>
                </a:cubicBezTo>
                <a:cubicBezTo>
                  <a:pt x="2284" y="577"/>
                  <a:pt x="2281" y="574"/>
                  <a:pt x="2276" y="574"/>
                </a:cubicBezTo>
                <a:close/>
                <a:moveTo>
                  <a:pt x="2276" y="597"/>
                </a:moveTo>
                <a:cubicBezTo>
                  <a:pt x="2272" y="597"/>
                  <a:pt x="2268" y="600"/>
                  <a:pt x="2268" y="605"/>
                </a:cubicBezTo>
                <a:cubicBezTo>
                  <a:pt x="2268" y="609"/>
                  <a:pt x="2272" y="613"/>
                  <a:pt x="2276" y="613"/>
                </a:cubicBezTo>
                <a:cubicBezTo>
                  <a:pt x="2281" y="613"/>
                  <a:pt x="2284" y="609"/>
                  <a:pt x="2284" y="605"/>
                </a:cubicBezTo>
                <a:cubicBezTo>
                  <a:pt x="2284" y="600"/>
                  <a:pt x="2281" y="597"/>
                  <a:pt x="2276" y="597"/>
                </a:cubicBezTo>
                <a:close/>
                <a:moveTo>
                  <a:pt x="2299" y="574"/>
                </a:moveTo>
                <a:cubicBezTo>
                  <a:pt x="2295" y="574"/>
                  <a:pt x="2291" y="577"/>
                  <a:pt x="2291" y="582"/>
                </a:cubicBezTo>
                <a:cubicBezTo>
                  <a:pt x="2291" y="586"/>
                  <a:pt x="2295" y="590"/>
                  <a:pt x="2299" y="590"/>
                </a:cubicBezTo>
                <a:cubicBezTo>
                  <a:pt x="2303" y="590"/>
                  <a:pt x="2307" y="586"/>
                  <a:pt x="2307" y="582"/>
                </a:cubicBezTo>
                <a:cubicBezTo>
                  <a:pt x="2307" y="577"/>
                  <a:pt x="2303" y="574"/>
                  <a:pt x="2299" y="574"/>
                </a:cubicBezTo>
                <a:close/>
                <a:moveTo>
                  <a:pt x="2299" y="597"/>
                </a:moveTo>
                <a:cubicBezTo>
                  <a:pt x="2295" y="597"/>
                  <a:pt x="2291" y="600"/>
                  <a:pt x="2291" y="605"/>
                </a:cubicBezTo>
                <a:cubicBezTo>
                  <a:pt x="2291" y="609"/>
                  <a:pt x="2295" y="613"/>
                  <a:pt x="2299" y="613"/>
                </a:cubicBezTo>
                <a:cubicBezTo>
                  <a:pt x="2303" y="613"/>
                  <a:pt x="2307" y="609"/>
                  <a:pt x="2307" y="605"/>
                </a:cubicBezTo>
                <a:cubicBezTo>
                  <a:pt x="2307" y="600"/>
                  <a:pt x="2303" y="597"/>
                  <a:pt x="2299" y="597"/>
                </a:cubicBezTo>
                <a:close/>
                <a:moveTo>
                  <a:pt x="2322" y="574"/>
                </a:moveTo>
                <a:cubicBezTo>
                  <a:pt x="2318" y="574"/>
                  <a:pt x="2314" y="577"/>
                  <a:pt x="2314" y="582"/>
                </a:cubicBezTo>
                <a:cubicBezTo>
                  <a:pt x="2314" y="586"/>
                  <a:pt x="2318" y="590"/>
                  <a:pt x="2322" y="590"/>
                </a:cubicBezTo>
                <a:cubicBezTo>
                  <a:pt x="2326" y="590"/>
                  <a:pt x="2330" y="586"/>
                  <a:pt x="2330" y="582"/>
                </a:cubicBezTo>
                <a:cubicBezTo>
                  <a:pt x="2330" y="577"/>
                  <a:pt x="2326" y="574"/>
                  <a:pt x="2322" y="574"/>
                </a:cubicBezTo>
                <a:close/>
                <a:moveTo>
                  <a:pt x="2322" y="597"/>
                </a:moveTo>
                <a:cubicBezTo>
                  <a:pt x="2318" y="597"/>
                  <a:pt x="2314" y="600"/>
                  <a:pt x="2314" y="605"/>
                </a:cubicBezTo>
                <a:cubicBezTo>
                  <a:pt x="2314" y="609"/>
                  <a:pt x="2318" y="613"/>
                  <a:pt x="2322" y="613"/>
                </a:cubicBezTo>
                <a:cubicBezTo>
                  <a:pt x="2326" y="613"/>
                  <a:pt x="2330" y="609"/>
                  <a:pt x="2330" y="605"/>
                </a:cubicBezTo>
                <a:cubicBezTo>
                  <a:pt x="2330" y="600"/>
                  <a:pt x="2326" y="597"/>
                  <a:pt x="2322" y="597"/>
                </a:cubicBezTo>
                <a:close/>
                <a:moveTo>
                  <a:pt x="2345" y="574"/>
                </a:moveTo>
                <a:cubicBezTo>
                  <a:pt x="2341" y="574"/>
                  <a:pt x="2337" y="577"/>
                  <a:pt x="2337" y="582"/>
                </a:cubicBezTo>
                <a:cubicBezTo>
                  <a:pt x="2337" y="586"/>
                  <a:pt x="2341" y="590"/>
                  <a:pt x="2345" y="590"/>
                </a:cubicBezTo>
                <a:cubicBezTo>
                  <a:pt x="2350" y="590"/>
                  <a:pt x="2353" y="586"/>
                  <a:pt x="2353" y="582"/>
                </a:cubicBezTo>
                <a:cubicBezTo>
                  <a:pt x="2353" y="577"/>
                  <a:pt x="2350" y="574"/>
                  <a:pt x="2345" y="574"/>
                </a:cubicBezTo>
                <a:close/>
                <a:moveTo>
                  <a:pt x="2345" y="597"/>
                </a:moveTo>
                <a:cubicBezTo>
                  <a:pt x="2341" y="597"/>
                  <a:pt x="2337" y="600"/>
                  <a:pt x="2337" y="605"/>
                </a:cubicBezTo>
                <a:cubicBezTo>
                  <a:pt x="2337" y="609"/>
                  <a:pt x="2341" y="613"/>
                  <a:pt x="2345" y="613"/>
                </a:cubicBezTo>
                <a:cubicBezTo>
                  <a:pt x="2350" y="613"/>
                  <a:pt x="2353" y="609"/>
                  <a:pt x="2353" y="605"/>
                </a:cubicBezTo>
                <a:cubicBezTo>
                  <a:pt x="2353" y="600"/>
                  <a:pt x="2350" y="597"/>
                  <a:pt x="2345" y="597"/>
                </a:cubicBezTo>
                <a:close/>
                <a:moveTo>
                  <a:pt x="2276" y="620"/>
                </a:moveTo>
                <a:cubicBezTo>
                  <a:pt x="2272" y="620"/>
                  <a:pt x="2268" y="623"/>
                  <a:pt x="2268" y="628"/>
                </a:cubicBezTo>
                <a:cubicBezTo>
                  <a:pt x="2268" y="632"/>
                  <a:pt x="2272" y="636"/>
                  <a:pt x="2276" y="636"/>
                </a:cubicBezTo>
                <a:cubicBezTo>
                  <a:pt x="2281" y="636"/>
                  <a:pt x="2284" y="632"/>
                  <a:pt x="2284" y="628"/>
                </a:cubicBezTo>
                <a:cubicBezTo>
                  <a:pt x="2284" y="623"/>
                  <a:pt x="2281" y="620"/>
                  <a:pt x="2276" y="620"/>
                </a:cubicBezTo>
                <a:close/>
                <a:moveTo>
                  <a:pt x="2299" y="620"/>
                </a:moveTo>
                <a:cubicBezTo>
                  <a:pt x="2295" y="620"/>
                  <a:pt x="2291" y="623"/>
                  <a:pt x="2291" y="628"/>
                </a:cubicBezTo>
                <a:cubicBezTo>
                  <a:pt x="2291" y="632"/>
                  <a:pt x="2295" y="636"/>
                  <a:pt x="2299" y="636"/>
                </a:cubicBezTo>
                <a:cubicBezTo>
                  <a:pt x="2303" y="636"/>
                  <a:pt x="2307" y="632"/>
                  <a:pt x="2307" y="628"/>
                </a:cubicBezTo>
                <a:cubicBezTo>
                  <a:pt x="2307" y="623"/>
                  <a:pt x="2303" y="620"/>
                  <a:pt x="2299" y="620"/>
                </a:cubicBezTo>
                <a:close/>
                <a:moveTo>
                  <a:pt x="2322" y="620"/>
                </a:moveTo>
                <a:cubicBezTo>
                  <a:pt x="2318" y="620"/>
                  <a:pt x="2314" y="623"/>
                  <a:pt x="2314" y="628"/>
                </a:cubicBezTo>
                <a:cubicBezTo>
                  <a:pt x="2314" y="632"/>
                  <a:pt x="2318" y="636"/>
                  <a:pt x="2322" y="636"/>
                </a:cubicBezTo>
                <a:cubicBezTo>
                  <a:pt x="2326" y="636"/>
                  <a:pt x="2330" y="632"/>
                  <a:pt x="2330" y="628"/>
                </a:cubicBezTo>
                <a:cubicBezTo>
                  <a:pt x="2330" y="623"/>
                  <a:pt x="2326" y="620"/>
                  <a:pt x="2322" y="620"/>
                </a:cubicBezTo>
                <a:close/>
                <a:moveTo>
                  <a:pt x="2322" y="643"/>
                </a:moveTo>
                <a:cubicBezTo>
                  <a:pt x="2318" y="643"/>
                  <a:pt x="2314" y="646"/>
                  <a:pt x="2314" y="651"/>
                </a:cubicBezTo>
                <a:cubicBezTo>
                  <a:pt x="2314" y="655"/>
                  <a:pt x="2318" y="659"/>
                  <a:pt x="2322" y="659"/>
                </a:cubicBezTo>
                <a:cubicBezTo>
                  <a:pt x="2326" y="659"/>
                  <a:pt x="2330" y="655"/>
                  <a:pt x="2330" y="651"/>
                </a:cubicBezTo>
                <a:cubicBezTo>
                  <a:pt x="2330" y="646"/>
                  <a:pt x="2326" y="643"/>
                  <a:pt x="2322" y="643"/>
                </a:cubicBezTo>
                <a:close/>
                <a:moveTo>
                  <a:pt x="2345" y="620"/>
                </a:moveTo>
                <a:cubicBezTo>
                  <a:pt x="2341" y="620"/>
                  <a:pt x="2337" y="623"/>
                  <a:pt x="2337" y="628"/>
                </a:cubicBezTo>
                <a:cubicBezTo>
                  <a:pt x="2337" y="632"/>
                  <a:pt x="2341" y="636"/>
                  <a:pt x="2345" y="636"/>
                </a:cubicBezTo>
                <a:cubicBezTo>
                  <a:pt x="2350" y="636"/>
                  <a:pt x="2353" y="632"/>
                  <a:pt x="2353" y="628"/>
                </a:cubicBezTo>
                <a:cubicBezTo>
                  <a:pt x="2353" y="623"/>
                  <a:pt x="2350" y="620"/>
                  <a:pt x="2345" y="620"/>
                </a:cubicBezTo>
                <a:close/>
                <a:moveTo>
                  <a:pt x="2345" y="643"/>
                </a:moveTo>
                <a:cubicBezTo>
                  <a:pt x="2341" y="643"/>
                  <a:pt x="2337" y="646"/>
                  <a:pt x="2337" y="651"/>
                </a:cubicBezTo>
                <a:cubicBezTo>
                  <a:pt x="2337" y="655"/>
                  <a:pt x="2341" y="659"/>
                  <a:pt x="2345" y="659"/>
                </a:cubicBezTo>
                <a:cubicBezTo>
                  <a:pt x="2350" y="659"/>
                  <a:pt x="2353" y="655"/>
                  <a:pt x="2353" y="651"/>
                </a:cubicBezTo>
                <a:cubicBezTo>
                  <a:pt x="2353" y="646"/>
                  <a:pt x="2350" y="643"/>
                  <a:pt x="2345" y="643"/>
                </a:cubicBezTo>
                <a:close/>
                <a:moveTo>
                  <a:pt x="2345" y="666"/>
                </a:moveTo>
                <a:cubicBezTo>
                  <a:pt x="2341" y="666"/>
                  <a:pt x="2337" y="670"/>
                  <a:pt x="2337" y="674"/>
                </a:cubicBezTo>
                <a:cubicBezTo>
                  <a:pt x="2337" y="678"/>
                  <a:pt x="2341" y="682"/>
                  <a:pt x="2345" y="682"/>
                </a:cubicBezTo>
                <a:cubicBezTo>
                  <a:pt x="2350" y="682"/>
                  <a:pt x="2353" y="678"/>
                  <a:pt x="2353" y="674"/>
                </a:cubicBezTo>
                <a:cubicBezTo>
                  <a:pt x="2353" y="670"/>
                  <a:pt x="2350" y="666"/>
                  <a:pt x="2345" y="666"/>
                </a:cubicBezTo>
                <a:close/>
                <a:moveTo>
                  <a:pt x="2345" y="689"/>
                </a:moveTo>
                <a:cubicBezTo>
                  <a:pt x="2341" y="689"/>
                  <a:pt x="2337" y="693"/>
                  <a:pt x="2337" y="697"/>
                </a:cubicBezTo>
                <a:cubicBezTo>
                  <a:pt x="2337" y="702"/>
                  <a:pt x="2341" y="705"/>
                  <a:pt x="2345" y="705"/>
                </a:cubicBezTo>
                <a:cubicBezTo>
                  <a:pt x="2350" y="705"/>
                  <a:pt x="2353" y="702"/>
                  <a:pt x="2353" y="697"/>
                </a:cubicBezTo>
                <a:cubicBezTo>
                  <a:pt x="2353" y="693"/>
                  <a:pt x="2350" y="689"/>
                  <a:pt x="2345" y="689"/>
                </a:cubicBezTo>
                <a:close/>
                <a:moveTo>
                  <a:pt x="2162" y="391"/>
                </a:moveTo>
                <a:cubicBezTo>
                  <a:pt x="2157" y="391"/>
                  <a:pt x="2154" y="394"/>
                  <a:pt x="2154" y="399"/>
                </a:cubicBezTo>
                <a:cubicBezTo>
                  <a:pt x="2154" y="403"/>
                  <a:pt x="2157" y="407"/>
                  <a:pt x="2162" y="407"/>
                </a:cubicBezTo>
                <a:cubicBezTo>
                  <a:pt x="2166" y="407"/>
                  <a:pt x="2170" y="403"/>
                  <a:pt x="2170" y="399"/>
                </a:cubicBezTo>
                <a:cubicBezTo>
                  <a:pt x="2170" y="394"/>
                  <a:pt x="2166" y="391"/>
                  <a:pt x="2162" y="391"/>
                </a:cubicBezTo>
                <a:close/>
                <a:moveTo>
                  <a:pt x="2162" y="414"/>
                </a:moveTo>
                <a:cubicBezTo>
                  <a:pt x="2157" y="414"/>
                  <a:pt x="2154" y="417"/>
                  <a:pt x="2154" y="422"/>
                </a:cubicBezTo>
                <a:cubicBezTo>
                  <a:pt x="2154" y="426"/>
                  <a:pt x="2157" y="430"/>
                  <a:pt x="2162" y="430"/>
                </a:cubicBezTo>
                <a:cubicBezTo>
                  <a:pt x="2166" y="430"/>
                  <a:pt x="2170" y="426"/>
                  <a:pt x="2170" y="422"/>
                </a:cubicBezTo>
                <a:cubicBezTo>
                  <a:pt x="2170" y="417"/>
                  <a:pt x="2166" y="414"/>
                  <a:pt x="2162" y="414"/>
                </a:cubicBezTo>
                <a:close/>
                <a:moveTo>
                  <a:pt x="2184" y="391"/>
                </a:moveTo>
                <a:cubicBezTo>
                  <a:pt x="2180" y="391"/>
                  <a:pt x="2176" y="394"/>
                  <a:pt x="2176" y="399"/>
                </a:cubicBezTo>
                <a:cubicBezTo>
                  <a:pt x="2176" y="403"/>
                  <a:pt x="2180" y="407"/>
                  <a:pt x="2184" y="407"/>
                </a:cubicBezTo>
                <a:cubicBezTo>
                  <a:pt x="2189" y="407"/>
                  <a:pt x="2192" y="403"/>
                  <a:pt x="2192" y="399"/>
                </a:cubicBezTo>
                <a:cubicBezTo>
                  <a:pt x="2192" y="394"/>
                  <a:pt x="2189" y="391"/>
                  <a:pt x="2184" y="391"/>
                </a:cubicBezTo>
                <a:close/>
                <a:moveTo>
                  <a:pt x="2184" y="414"/>
                </a:moveTo>
                <a:cubicBezTo>
                  <a:pt x="2180" y="414"/>
                  <a:pt x="2176" y="417"/>
                  <a:pt x="2176" y="422"/>
                </a:cubicBezTo>
                <a:cubicBezTo>
                  <a:pt x="2176" y="426"/>
                  <a:pt x="2180" y="430"/>
                  <a:pt x="2184" y="430"/>
                </a:cubicBezTo>
                <a:cubicBezTo>
                  <a:pt x="2189" y="430"/>
                  <a:pt x="2192" y="426"/>
                  <a:pt x="2192" y="422"/>
                </a:cubicBezTo>
                <a:cubicBezTo>
                  <a:pt x="2192" y="417"/>
                  <a:pt x="2189" y="414"/>
                  <a:pt x="2184" y="414"/>
                </a:cubicBezTo>
                <a:close/>
                <a:moveTo>
                  <a:pt x="2207" y="391"/>
                </a:moveTo>
                <a:cubicBezTo>
                  <a:pt x="2203" y="391"/>
                  <a:pt x="2199" y="394"/>
                  <a:pt x="2199" y="399"/>
                </a:cubicBezTo>
                <a:cubicBezTo>
                  <a:pt x="2199" y="403"/>
                  <a:pt x="2203" y="407"/>
                  <a:pt x="2207" y="407"/>
                </a:cubicBezTo>
                <a:cubicBezTo>
                  <a:pt x="2212" y="407"/>
                  <a:pt x="2215" y="403"/>
                  <a:pt x="2215" y="399"/>
                </a:cubicBezTo>
                <a:cubicBezTo>
                  <a:pt x="2215" y="394"/>
                  <a:pt x="2212" y="391"/>
                  <a:pt x="2207" y="391"/>
                </a:cubicBezTo>
                <a:close/>
                <a:moveTo>
                  <a:pt x="2207" y="414"/>
                </a:moveTo>
                <a:cubicBezTo>
                  <a:pt x="2203" y="414"/>
                  <a:pt x="2199" y="417"/>
                  <a:pt x="2199" y="422"/>
                </a:cubicBezTo>
                <a:cubicBezTo>
                  <a:pt x="2199" y="426"/>
                  <a:pt x="2203" y="430"/>
                  <a:pt x="2207" y="430"/>
                </a:cubicBezTo>
                <a:cubicBezTo>
                  <a:pt x="2212" y="430"/>
                  <a:pt x="2215" y="426"/>
                  <a:pt x="2215" y="422"/>
                </a:cubicBezTo>
                <a:cubicBezTo>
                  <a:pt x="2215" y="417"/>
                  <a:pt x="2212" y="414"/>
                  <a:pt x="2207" y="414"/>
                </a:cubicBezTo>
                <a:close/>
                <a:moveTo>
                  <a:pt x="2231" y="391"/>
                </a:moveTo>
                <a:cubicBezTo>
                  <a:pt x="2226" y="391"/>
                  <a:pt x="2223" y="394"/>
                  <a:pt x="2223" y="399"/>
                </a:cubicBezTo>
                <a:cubicBezTo>
                  <a:pt x="2223" y="403"/>
                  <a:pt x="2226" y="407"/>
                  <a:pt x="2231" y="407"/>
                </a:cubicBezTo>
                <a:cubicBezTo>
                  <a:pt x="2235" y="407"/>
                  <a:pt x="2239" y="403"/>
                  <a:pt x="2239" y="399"/>
                </a:cubicBezTo>
                <a:cubicBezTo>
                  <a:pt x="2239" y="394"/>
                  <a:pt x="2235" y="391"/>
                  <a:pt x="2231" y="391"/>
                </a:cubicBezTo>
                <a:close/>
                <a:moveTo>
                  <a:pt x="2231" y="414"/>
                </a:moveTo>
                <a:cubicBezTo>
                  <a:pt x="2226" y="414"/>
                  <a:pt x="2223" y="417"/>
                  <a:pt x="2223" y="422"/>
                </a:cubicBezTo>
                <a:cubicBezTo>
                  <a:pt x="2223" y="426"/>
                  <a:pt x="2226" y="430"/>
                  <a:pt x="2231" y="430"/>
                </a:cubicBezTo>
                <a:cubicBezTo>
                  <a:pt x="2235" y="430"/>
                  <a:pt x="2239" y="426"/>
                  <a:pt x="2239" y="422"/>
                </a:cubicBezTo>
                <a:cubicBezTo>
                  <a:pt x="2239" y="417"/>
                  <a:pt x="2235" y="414"/>
                  <a:pt x="2231" y="414"/>
                </a:cubicBezTo>
                <a:close/>
                <a:moveTo>
                  <a:pt x="2253" y="391"/>
                </a:moveTo>
                <a:cubicBezTo>
                  <a:pt x="2249" y="391"/>
                  <a:pt x="2245" y="394"/>
                  <a:pt x="2245" y="399"/>
                </a:cubicBezTo>
                <a:cubicBezTo>
                  <a:pt x="2245" y="403"/>
                  <a:pt x="2249" y="407"/>
                  <a:pt x="2253" y="407"/>
                </a:cubicBezTo>
                <a:cubicBezTo>
                  <a:pt x="2258" y="407"/>
                  <a:pt x="2261" y="403"/>
                  <a:pt x="2261" y="399"/>
                </a:cubicBezTo>
                <a:cubicBezTo>
                  <a:pt x="2261" y="394"/>
                  <a:pt x="2258" y="391"/>
                  <a:pt x="2253" y="391"/>
                </a:cubicBezTo>
                <a:close/>
                <a:moveTo>
                  <a:pt x="2253" y="414"/>
                </a:moveTo>
                <a:cubicBezTo>
                  <a:pt x="2249" y="414"/>
                  <a:pt x="2245" y="417"/>
                  <a:pt x="2245" y="422"/>
                </a:cubicBezTo>
                <a:cubicBezTo>
                  <a:pt x="2245" y="426"/>
                  <a:pt x="2249" y="430"/>
                  <a:pt x="2253" y="430"/>
                </a:cubicBezTo>
                <a:cubicBezTo>
                  <a:pt x="2258" y="430"/>
                  <a:pt x="2261" y="426"/>
                  <a:pt x="2261" y="422"/>
                </a:cubicBezTo>
                <a:cubicBezTo>
                  <a:pt x="2261" y="417"/>
                  <a:pt x="2258" y="414"/>
                  <a:pt x="2253" y="414"/>
                </a:cubicBezTo>
                <a:close/>
                <a:moveTo>
                  <a:pt x="2047" y="391"/>
                </a:moveTo>
                <a:cubicBezTo>
                  <a:pt x="2043" y="391"/>
                  <a:pt x="2039" y="394"/>
                  <a:pt x="2039" y="399"/>
                </a:cubicBezTo>
                <a:cubicBezTo>
                  <a:pt x="2039" y="403"/>
                  <a:pt x="2043" y="407"/>
                  <a:pt x="2047" y="407"/>
                </a:cubicBezTo>
                <a:cubicBezTo>
                  <a:pt x="2051" y="407"/>
                  <a:pt x="2055" y="403"/>
                  <a:pt x="2055" y="399"/>
                </a:cubicBezTo>
                <a:cubicBezTo>
                  <a:pt x="2055" y="394"/>
                  <a:pt x="2051" y="391"/>
                  <a:pt x="2047" y="391"/>
                </a:cubicBezTo>
                <a:close/>
                <a:moveTo>
                  <a:pt x="2047" y="414"/>
                </a:moveTo>
                <a:cubicBezTo>
                  <a:pt x="2043" y="414"/>
                  <a:pt x="2039" y="417"/>
                  <a:pt x="2039" y="422"/>
                </a:cubicBezTo>
                <a:cubicBezTo>
                  <a:pt x="2039" y="426"/>
                  <a:pt x="2043" y="430"/>
                  <a:pt x="2047" y="430"/>
                </a:cubicBezTo>
                <a:cubicBezTo>
                  <a:pt x="2051" y="430"/>
                  <a:pt x="2055" y="426"/>
                  <a:pt x="2055" y="422"/>
                </a:cubicBezTo>
                <a:cubicBezTo>
                  <a:pt x="2055" y="417"/>
                  <a:pt x="2051" y="414"/>
                  <a:pt x="2047" y="414"/>
                </a:cubicBezTo>
                <a:close/>
                <a:moveTo>
                  <a:pt x="2070" y="391"/>
                </a:moveTo>
                <a:cubicBezTo>
                  <a:pt x="2065" y="391"/>
                  <a:pt x="2062" y="394"/>
                  <a:pt x="2062" y="399"/>
                </a:cubicBezTo>
                <a:cubicBezTo>
                  <a:pt x="2062" y="403"/>
                  <a:pt x="2065" y="407"/>
                  <a:pt x="2070" y="407"/>
                </a:cubicBezTo>
                <a:cubicBezTo>
                  <a:pt x="2074" y="407"/>
                  <a:pt x="2078" y="403"/>
                  <a:pt x="2078" y="399"/>
                </a:cubicBezTo>
                <a:cubicBezTo>
                  <a:pt x="2078" y="394"/>
                  <a:pt x="2074" y="391"/>
                  <a:pt x="2070" y="391"/>
                </a:cubicBezTo>
                <a:close/>
                <a:moveTo>
                  <a:pt x="2070" y="414"/>
                </a:moveTo>
                <a:cubicBezTo>
                  <a:pt x="2065" y="414"/>
                  <a:pt x="2062" y="417"/>
                  <a:pt x="2062" y="422"/>
                </a:cubicBezTo>
                <a:cubicBezTo>
                  <a:pt x="2062" y="426"/>
                  <a:pt x="2065" y="430"/>
                  <a:pt x="2070" y="430"/>
                </a:cubicBezTo>
                <a:cubicBezTo>
                  <a:pt x="2074" y="430"/>
                  <a:pt x="2078" y="426"/>
                  <a:pt x="2078" y="422"/>
                </a:cubicBezTo>
                <a:cubicBezTo>
                  <a:pt x="2078" y="417"/>
                  <a:pt x="2074" y="414"/>
                  <a:pt x="2070" y="414"/>
                </a:cubicBezTo>
                <a:close/>
                <a:moveTo>
                  <a:pt x="2093" y="407"/>
                </a:moveTo>
                <a:cubicBezTo>
                  <a:pt x="2097" y="407"/>
                  <a:pt x="2101" y="403"/>
                  <a:pt x="2101" y="399"/>
                </a:cubicBezTo>
                <a:cubicBezTo>
                  <a:pt x="2101" y="394"/>
                  <a:pt x="2097" y="391"/>
                  <a:pt x="2093" y="391"/>
                </a:cubicBezTo>
                <a:cubicBezTo>
                  <a:pt x="2088" y="391"/>
                  <a:pt x="2085" y="394"/>
                  <a:pt x="2085" y="399"/>
                </a:cubicBezTo>
                <a:cubicBezTo>
                  <a:pt x="2085" y="403"/>
                  <a:pt x="2088" y="407"/>
                  <a:pt x="2093" y="407"/>
                </a:cubicBezTo>
                <a:close/>
                <a:moveTo>
                  <a:pt x="2093" y="430"/>
                </a:moveTo>
                <a:cubicBezTo>
                  <a:pt x="2097" y="430"/>
                  <a:pt x="2101" y="426"/>
                  <a:pt x="2101" y="422"/>
                </a:cubicBezTo>
                <a:cubicBezTo>
                  <a:pt x="2101" y="417"/>
                  <a:pt x="2097" y="414"/>
                  <a:pt x="2093" y="414"/>
                </a:cubicBezTo>
                <a:cubicBezTo>
                  <a:pt x="2088" y="414"/>
                  <a:pt x="2085" y="417"/>
                  <a:pt x="2085" y="422"/>
                </a:cubicBezTo>
                <a:cubicBezTo>
                  <a:pt x="2085" y="426"/>
                  <a:pt x="2088" y="430"/>
                  <a:pt x="2093" y="430"/>
                </a:cubicBezTo>
                <a:close/>
                <a:moveTo>
                  <a:pt x="2116" y="391"/>
                </a:moveTo>
                <a:cubicBezTo>
                  <a:pt x="2112" y="391"/>
                  <a:pt x="2108" y="394"/>
                  <a:pt x="2108" y="399"/>
                </a:cubicBezTo>
                <a:cubicBezTo>
                  <a:pt x="2108" y="403"/>
                  <a:pt x="2112" y="407"/>
                  <a:pt x="2116" y="407"/>
                </a:cubicBezTo>
                <a:cubicBezTo>
                  <a:pt x="2120" y="407"/>
                  <a:pt x="2124" y="403"/>
                  <a:pt x="2124" y="399"/>
                </a:cubicBezTo>
                <a:cubicBezTo>
                  <a:pt x="2124" y="394"/>
                  <a:pt x="2120" y="391"/>
                  <a:pt x="2116" y="391"/>
                </a:cubicBezTo>
                <a:close/>
                <a:moveTo>
                  <a:pt x="2116" y="414"/>
                </a:moveTo>
                <a:cubicBezTo>
                  <a:pt x="2112" y="414"/>
                  <a:pt x="2108" y="417"/>
                  <a:pt x="2108" y="422"/>
                </a:cubicBezTo>
                <a:cubicBezTo>
                  <a:pt x="2108" y="426"/>
                  <a:pt x="2112" y="430"/>
                  <a:pt x="2116" y="430"/>
                </a:cubicBezTo>
                <a:cubicBezTo>
                  <a:pt x="2120" y="430"/>
                  <a:pt x="2124" y="426"/>
                  <a:pt x="2124" y="422"/>
                </a:cubicBezTo>
                <a:cubicBezTo>
                  <a:pt x="2124" y="417"/>
                  <a:pt x="2120" y="414"/>
                  <a:pt x="2116" y="414"/>
                </a:cubicBezTo>
                <a:close/>
                <a:moveTo>
                  <a:pt x="2139" y="391"/>
                </a:moveTo>
                <a:cubicBezTo>
                  <a:pt x="2134" y="391"/>
                  <a:pt x="2131" y="394"/>
                  <a:pt x="2131" y="399"/>
                </a:cubicBezTo>
                <a:cubicBezTo>
                  <a:pt x="2131" y="403"/>
                  <a:pt x="2134" y="407"/>
                  <a:pt x="2139" y="407"/>
                </a:cubicBezTo>
                <a:cubicBezTo>
                  <a:pt x="2143" y="407"/>
                  <a:pt x="2147" y="403"/>
                  <a:pt x="2147" y="399"/>
                </a:cubicBezTo>
                <a:cubicBezTo>
                  <a:pt x="2147" y="394"/>
                  <a:pt x="2143" y="391"/>
                  <a:pt x="2139" y="391"/>
                </a:cubicBezTo>
                <a:close/>
                <a:moveTo>
                  <a:pt x="2139" y="414"/>
                </a:moveTo>
                <a:cubicBezTo>
                  <a:pt x="2134" y="414"/>
                  <a:pt x="2131" y="417"/>
                  <a:pt x="2131" y="422"/>
                </a:cubicBezTo>
                <a:cubicBezTo>
                  <a:pt x="2131" y="426"/>
                  <a:pt x="2134" y="430"/>
                  <a:pt x="2139" y="430"/>
                </a:cubicBezTo>
                <a:cubicBezTo>
                  <a:pt x="2143" y="430"/>
                  <a:pt x="2147" y="426"/>
                  <a:pt x="2147" y="422"/>
                </a:cubicBezTo>
                <a:cubicBezTo>
                  <a:pt x="2147" y="417"/>
                  <a:pt x="2143" y="414"/>
                  <a:pt x="2139" y="414"/>
                </a:cubicBezTo>
                <a:close/>
                <a:moveTo>
                  <a:pt x="1978" y="391"/>
                </a:moveTo>
                <a:cubicBezTo>
                  <a:pt x="1973" y="391"/>
                  <a:pt x="1970" y="394"/>
                  <a:pt x="1970" y="399"/>
                </a:cubicBezTo>
                <a:cubicBezTo>
                  <a:pt x="1970" y="403"/>
                  <a:pt x="1973" y="407"/>
                  <a:pt x="1978" y="407"/>
                </a:cubicBezTo>
                <a:cubicBezTo>
                  <a:pt x="1982" y="407"/>
                  <a:pt x="1986" y="403"/>
                  <a:pt x="1986" y="399"/>
                </a:cubicBezTo>
                <a:cubicBezTo>
                  <a:pt x="1986" y="394"/>
                  <a:pt x="1982" y="391"/>
                  <a:pt x="1978" y="391"/>
                </a:cubicBezTo>
                <a:close/>
                <a:moveTo>
                  <a:pt x="1978" y="414"/>
                </a:moveTo>
                <a:cubicBezTo>
                  <a:pt x="1973" y="414"/>
                  <a:pt x="1970" y="417"/>
                  <a:pt x="1970" y="422"/>
                </a:cubicBezTo>
                <a:cubicBezTo>
                  <a:pt x="1970" y="426"/>
                  <a:pt x="1973" y="430"/>
                  <a:pt x="1978" y="430"/>
                </a:cubicBezTo>
                <a:cubicBezTo>
                  <a:pt x="1982" y="430"/>
                  <a:pt x="1986" y="426"/>
                  <a:pt x="1986" y="422"/>
                </a:cubicBezTo>
                <a:cubicBezTo>
                  <a:pt x="1986" y="417"/>
                  <a:pt x="1982" y="414"/>
                  <a:pt x="1978" y="414"/>
                </a:cubicBezTo>
                <a:close/>
                <a:moveTo>
                  <a:pt x="2000" y="391"/>
                </a:moveTo>
                <a:cubicBezTo>
                  <a:pt x="1996" y="391"/>
                  <a:pt x="1992" y="394"/>
                  <a:pt x="1992" y="399"/>
                </a:cubicBezTo>
                <a:cubicBezTo>
                  <a:pt x="1992" y="403"/>
                  <a:pt x="1996" y="407"/>
                  <a:pt x="2000" y="407"/>
                </a:cubicBezTo>
                <a:cubicBezTo>
                  <a:pt x="2005" y="407"/>
                  <a:pt x="2008" y="403"/>
                  <a:pt x="2008" y="399"/>
                </a:cubicBezTo>
                <a:cubicBezTo>
                  <a:pt x="2008" y="394"/>
                  <a:pt x="2005" y="391"/>
                  <a:pt x="2000" y="391"/>
                </a:cubicBezTo>
                <a:close/>
                <a:moveTo>
                  <a:pt x="2000" y="414"/>
                </a:moveTo>
                <a:cubicBezTo>
                  <a:pt x="1996" y="414"/>
                  <a:pt x="1992" y="417"/>
                  <a:pt x="1992" y="422"/>
                </a:cubicBezTo>
                <a:cubicBezTo>
                  <a:pt x="1992" y="426"/>
                  <a:pt x="1996" y="430"/>
                  <a:pt x="2000" y="430"/>
                </a:cubicBezTo>
                <a:cubicBezTo>
                  <a:pt x="2005" y="430"/>
                  <a:pt x="2008" y="426"/>
                  <a:pt x="2008" y="422"/>
                </a:cubicBezTo>
                <a:cubicBezTo>
                  <a:pt x="2008" y="417"/>
                  <a:pt x="2005" y="414"/>
                  <a:pt x="2000" y="414"/>
                </a:cubicBezTo>
                <a:close/>
                <a:moveTo>
                  <a:pt x="2023" y="391"/>
                </a:moveTo>
                <a:cubicBezTo>
                  <a:pt x="2019" y="391"/>
                  <a:pt x="2015" y="394"/>
                  <a:pt x="2015" y="399"/>
                </a:cubicBezTo>
                <a:cubicBezTo>
                  <a:pt x="2015" y="403"/>
                  <a:pt x="2019" y="407"/>
                  <a:pt x="2023" y="407"/>
                </a:cubicBezTo>
                <a:cubicBezTo>
                  <a:pt x="2028" y="407"/>
                  <a:pt x="2031" y="403"/>
                  <a:pt x="2031" y="399"/>
                </a:cubicBezTo>
                <a:cubicBezTo>
                  <a:pt x="2031" y="394"/>
                  <a:pt x="2028" y="391"/>
                  <a:pt x="2023" y="391"/>
                </a:cubicBezTo>
                <a:close/>
                <a:moveTo>
                  <a:pt x="2023" y="414"/>
                </a:moveTo>
                <a:cubicBezTo>
                  <a:pt x="2019" y="414"/>
                  <a:pt x="2015" y="417"/>
                  <a:pt x="2015" y="422"/>
                </a:cubicBezTo>
                <a:cubicBezTo>
                  <a:pt x="2015" y="426"/>
                  <a:pt x="2019" y="430"/>
                  <a:pt x="2023" y="430"/>
                </a:cubicBezTo>
                <a:cubicBezTo>
                  <a:pt x="2028" y="430"/>
                  <a:pt x="2031" y="426"/>
                  <a:pt x="2031" y="422"/>
                </a:cubicBezTo>
                <a:cubicBezTo>
                  <a:pt x="2031" y="417"/>
                  <a:pt x="2028" y="414"/>
                  <a:pt x="2023" y="414"/>
                </a:cubicBezTo>
                <a:close/>
                <a:moveTo>
                  <a:pt x="1863" y="407"/>
                </a:moveTo>
                <a:cubicBezTo>
                  <a:pt x="1868" y="407"/>
                  <a:pt x="1871" y="403"/>
                  <a:pt x="1871" y="399"/>
                </a:cubicBezTo>
                <a:cubicBezTo>
                  <a:pt x="1871" y="394"/>
                  <a:pt x="1868" y="391"/>
                  <a:pt x="1863" y="391"/>
                </a:cubicBezTo>
                <a:cubicBezTo>
                  <a:pt x="1859" y="391"/>
                  <a:pt x="1855" y="394"/>
                  <a:pt x="1855" y="399"/>
                </a:cubicBezTo>
                <a:cubicBezTo>
                  <a:pt x="1855" y="403"/>
                  <a:pt x="1859" y="407"/>
                  <a:pt x="1863" y="407"/>
                </a:cubicBezTo>
                <a:close/>
                <a:moveTo>
                  <a:pt x="1863" y="430"/>
                </a:moveTo>
                <a:cubicBezTo>
                  <a:pt x="1868" y="430"/>
                  <a:pt x="1871" y="426"/>
                  <a:pt x="1871" y="422"/>
                </a:cubicBezTo>
                <a:cubicBezTo>
                  <a:pt x="1871" y="417"/>
                  <a:pt x="1868" y="414"/>
                  <a:pt x="1863" y="414"/>
                </a:cubicBezTo>
                <a:cubicBezTo>
                  <a:pt x="1859" y="414"/>
                  <a:pt x="1855" y="417"/>
                  <a:pt x="1855" y="422"/>
                </a:cubicBezTo>
                <a:cubicBezTo>
                  <a:pt x="1855" y="426"/>
                  <a:pt x="1859" y="430"/>
                  <a:pt x="1863" y="430"/>
                </a:cubicBezTo>
                <a:close/>
                <a:moveTo>
                  <a:pt x="1863" y="636"/>
                </a:moveTo>
                <a:cubicBezTo>
                  <a:pt x="1868" y="636"/>
                  <a:pt x="1871" y="633"/>
                  <a:pt x="1871" y="628"/>
                </a:cubicBezTo>
                <a:cubicBezTo>
                  <a:pt x="1871" y="624"/>
                  <a:pt x="1868" y="620"/>
                  <a:pt x="1863" y="620"/>
                </a:cubicBezTo>
                <a:cubicBezTo>
                  <a:pt x="1859" y="620"/>
                  <a:pt x="1855" y="624"/>
                  <a:pt x="1855" y="628"/>
                </a:cubicBezTo>
                <a:cubicBezTo>
                  <a:pt x="1855" y="633"/>
                  <a:pt x="1859" y="636"/>
                  <a:pt x="1863" y="636"/>
                </a:cubicBezTo>
                <a:close/>
                <a:moveTo>
                  <a:pt x="1863" y="659"/>
                </a:moveTo>
                <a:cubicBezTo>
                  <a:pt x="1868" y="659"/>
                  <a:pt x="1871" y="656"/>
                  <a:pt x="1871" y="651"/>
                </a:cubicBezTo>
                <a:cubicBezTo>
                  <a:pt x="1871" y="647"/>
                  <a:pt x="1868" y="643"/>
                  <a:pt x="1863" y="643"/>
                </a:cubicBezTo>
                <a:cubicBezTo>
                  <a:pt x="1859" y="643"/>
                  <a:pt x="1855" y="647"/>
                  <a:pt x="1855" y="651"/>
                </a:cubicBezTo>
                <a:cubicBezTo>
                  <a:pt x="1855" y="656"/>
                  <a:pt x="1859" y="659"/>
                  <a:pt x="1863" y="659"/>
                </a:cubicBezTo>
                <a:close/>
                <a:moveTo>
                  <a:pt x="1863" y="683"/>
                </a:moveTo>
                <a:cubicBezTo>
                  <a:pt x="1868" y="683"/>
                  <a:pt x="1871" y="679"/>
                  <a:pt x="1871" y="675"/>
                </a:cubicBezTo>
                <a:cubicBezTo>
                  <a:pt x="1871" y="670"/>
                  <a:pt x="1868" y="667"/>
                  <a:pt x="1863" y="667"/>
                </a:cubicBezTo>
                <a:cubicBezTo>
                  <a:pt x="1859" y="667"/>
                  <a:pt x="1855" y="670"/>
                  <a:pt x="1855" y="675"/>
                </a:cubicBezTo>
                <a:cubicBezTo>
                  <a:pt x="1855" y="679"/>
                  <a:pt x="1859" y="683"/>
                  <a:pt x="1863" y="683"/>
                </a:cubicBezTo>
                <a:close/>
                <a:moveTo>
                  <a:pt x="1863" y="706"/>
                </a:moveTo>
                <a:cubicBezTo>
                  <a:pt x="1868" y="706"/>
                  <a:pt x="1871" y="702"/>
                  <a:pt x="1871" y="698"/>
                </a:cubicBezTo>
                <a:cubicBezTo>
                  <a:pt x="1871" y="693"/>
                  <a:pt x="1868" y="690"/>
                  <a:pt x="1863" y="690"/>
                </a:cubicBezTo>
                <a:cubicBezTo>
                  <a:pt x="1859" y="690"/>
                  <a:pt x="1855" y="693"/>
                  <a:pt x="1855" y="698"/>
                </a:cubicBezTo>
                <a:cubicBezTo>
                  <a:pt x="1855" y="702"/>
                  <a:pt x="1859" y="706"/>
                  <a:pt x="1863" y="706"/>
                </a:cubicBezTo>
                <a:close/>
                <a:moveTo>
                  <a:pt x="1863" y="728"/>
                </a:moveTo>
                <a:cubicBezTo>
                  <a:pt x="1868" y="728"/>
                  <a:pt x="1871" y="724"/>
                  <a:pt x="1871" y="720"/>
                </a:cubicBezTo>
                <a:cubicBezTo>
                  <a:pt x="1871" y="715"/>
                  <a:pt x="1868" y="712"/>
                  <a:pt x="1863" y="712"/>
                </a:cubicBezTo>
                <a:cubicBezTo>
                  <a:pt x="1859" y="712"/>
                  <a:pt x="1855" y="715"/>
                  <a:pt x="1855" y="720"/>
                </a:cubicBezTo>
                <a:cubicBezTo>
                  <a:pt x="1855" y="724"/>
                  <a:pt x="1859" y="728"/>
                  <a:pt x="1863" y="728"/>
                </a:cubicBezTo>
                <a:close/>
                <a:moveTo>
                  <a:pt x="1863" y="614"/>
                </a:moveTo>
                <a:cubicBezTo>
                  <a:pt x="1868" y="614"/>
                  <a:pt x="1871" y="611"/>
                  <a:pt x="1871" y="606"/>
                </a:cubicBezTo>
                <a:cubicBezTo>
                  <a:pt x="1871" y="602"/>
                  <a:pt x="1868" y="598"/>
                  <a:pt x="1863" y="598"/>
                </a:cubicBezTo>
                <a:cubicBezTo>
                  <a:pt x="1859" y="598"/>
                  <a:pt x="1855" y="602"/>
                  <a:pt x="1855" y="606"/>
                </a:cubicBezTo>
                <a:cubicBezTo>
                  <a:pt x="1855" y="611"/>
                  <a:pt x="1859" y="614"/>
                  <a:pt x="1863" y="614"/>
                </a:cubicBezTo>
                <a:close/>
                <a:moveTo>
                  <a:pt x="1886" y="407"/>
                </a:moveTo>
                <a:cubicBezTo>
                  <a:pt x="1890" y="407"/>
                  <a:pt x="1894" y="403"/>
                  <a:pt x="1894" y="399"/>
                </a:cubicBezTo>
                <a:cubicBezTo>
                  <a:pt x="1894" y="394"/>
                  <a:pt x="1890" y="391"/>
                  <a:pt x="1886" y="391"/>
                </a:cubicBezTo>
                <a:cubicBezTo>
                  <a:pt x="1881" y="391"/>
                  <a:pt x="1878" y="394"/>
                  <a:pt x="1878" y="399"/>
                </a:cubicBezTo>
                <a:cubicBezTo>
                  <a:pt x="1878" y="403"/>
                  <a:pt x="1881" y="407"/>
                  <a:pt x="1886" y="407"/>
                </a:cubicBezTo>
                <a:close/>
                <a:moveTo>
                  <a:pt x="1886" y="430"/>
                </a:moveTo>
                <a:cubicBezTo>
                  <a:pt x="1890" y="430"/>
                  <a:pt x="1894" y="426"/>
                  <a:pt x="1894" y="422"/>
                </a:cubicBezTo>
                <a:cubicBezTo>
                  <a:pt x="1894" y="417"/>
                  <a:pt x="1890" y="414"/>
                  <a:pt x="1886" y="414"/>
                </a:cubicBezTo>
                <a:cubicBezTo>
                  <a:pt x="1881" y="414"/>
                  <a:pt x="1878" y="417"/>
                  <a:pt x="1878" y="422"/>
                </a:cubicBezTo>
                <a:cubicBezTo>
                  <a:pt x="1878" y="426"/>
                  <a:pt x="1881" y="430"/>
                  <a:pt x="1886" y="430"/>
                </a:cubicBezTo>
                <a:close/>
                <a:moveTo>
                  <a:pt x="1909" y="391"/>
                </a:moveTo>
                <a:cubicBezTo>
                  <a:pt x="1904" y="391"/>
                  <a:pt x="1901" y="394"/>
                  <a:pt x="1901" y="399"/>
                </a:cubicBezTo>
                <a:cubicBezTo>
                  <a:pt x="1901" y="403"/>
                  <a:pt x="1904" y="407"/>
                  <a:pt x="1909" y="407"/>
                </a:cubicBezTo>
                <a:cubicBezTo>
                  <a:pt x="1913" y="407"/>
                  <a:pt x="1917" y="403"/>
                  <a:pt x="1917" y="399"/>
                </a:cubicBezTo>
                <a:cubicBezTo>
                  <a:pt x="1917" y="394"/>
                  <a:pt x="1913" y="391"/>
                  <a:pt x="1909" y="391"/>
                </a:cubicBezTo>
                <a:close/>
                <a:moveTo>
                  <a:pt x="1909" y="414"/>
                </a:moveTo>
                <a:cubicBezTo>
                  <a:pt x="1904" y="414"/>
                  <a:pt x="1901" y="417"/>
                  <a:pt x="1901" y="422"/>
                </a:cubicBezTo>
                <a:cubicBezTo>
                  <a:pt x="1901" y="426"/>
                  <a:pt x="1904" y="430"/>
                  <a:pt x="1909" y="430"/>
                </a:cubicBezTo>
                <a:cubicBezTo>
                  <a:pt x="1913" y="430"/>
                  <a:pt x="1917" y="426"/>
                  <a:pt x="1917" y="422"/>
                </a:cubicBezTo>
                <a:cubicBezTo>
                  <a:pt x="1917" y="417"/>
                  <a:pt x="1913" y="414"/>
                  <a:pt x="1909" y="414"/>
                </a:cubicBezTo>
                <a:close/>
                <a:moveTo>
                  <a:pt x="1932" y="407"/>
                </a:moveTo>
                <a:cubicBezTo>
                  <a:pt x="1936" y="407"/>
                  <a:pt x="1940" y="403"/>
                  <a:pt x="1940" y="399"/>
                </a:cubicBezTo>
                <a:cubicBezTo>
                  <a:pt x="1940" y="394"/>
                  <a:pt x="1936" y="391"/>
                  <a:pt x="1932" y="391"/>
                </a:cubicBezTo>
                <a:cubicBezTo>
                  <a:pt x="1928" y="391"/>
                  <a:pt x="1924" y="394"/>
                  <a:pt x="1924" y="399"/>
                </a:cubicBezTo>
                <a:cubicBezTo>
                  <a:pt x="1924" y="403"/>
                  <a:pt x="1928" y="407"/>
                  <a:pt x="1932" y="407"/>
                </a:cubicBezTo>
                <a:close/>
                <a:moveTo>
                  <a:pt x="1932" y="430"/>
                </a:moveTo>
                <a:cubicBezTo>
                  <a:pt x="1936" y="430"/>
                  <a:pt x="1940" y="426"/>
                  <a:pt x="1940" y="422"/>
                </a:cubicBezTo>
                <a:cubicBezTo>
                  <a:pt x="1940" y="417"/>
                  <a:pt x="1936" y="414"/>
                  <a:pt x="1932" y="414"/>
                </a:cubicBezTo>
                <a:cubicBezTo>
                  <a:pt x="1928" y="414"/>
                  <a:pt x="1924" y="417"/>
                  <a:pt x="1924" y="422"/>
                </a:cubicBezTo>
                <a:cubicBezTo>
                  <a:pt x="1924" y="426"/>
                  <a:pt x="1928" y="430"/>
                  <a:pt x="1932" y="430"/>
                </a:cubicBezTo>
                <a:close/>
                <a:moveTo>
                  <a:pt x="1955" y="407"/>
                </a:moveTo>
                <a:cubicBezTo>
                  <a:pt x="1959" y="407"/>
                  <a:pt x="1963" y="403"/>
                  <a:pt x="1963" y="399"/>
                </a:cubicBezTo>
                <a:cubicBezTo>
                  <a:pt x="1963" y="394"/>
                  <a:pt x="1959" y="391"/>
                  <a:pt x="1955" y="391"/>
                </a:cubicBezTo>
                <a:cubicBezTo>
                  <a:pt x="1950" y="391"/>
                  <a:pt x="1947" y="394"/>
                  <a:pt x="1947" y="399"/>
                </a:cubicBezTo>
                <a:cubicBezTo>
                  <a:pt x="1947" y="403"/>
                  <a:pt x="1950" y="407"/>
                  <a:pt x="1955" y="407"/>
                </a:cubicBezTo>
                <a:close/>
                <a:moveTo>
                  <a:pt x="1955" y="430"/>
                </a:moveTo>
                <a:cubicBezTo>
                  <a:pt x="1959" y="430"/>
                  <a:pt x="1963" y="426"/>
                  <a:pt x="1963" y="422"/>
                </a:cubicBezTo>
                <a:cubicBezTo>
                  <a:pt x="1963" y="417"/>
                  <a:pt x="1959" y="414"/>
                  <a:pt x="1955" y="414"/>
                </a:cubicBezTo>
                <a:cubicBezTo>
                  <a:pt x="1950" y="414"/>
                  <a:pt x="1947" y="417"/>
                  <a:pt x="1947" y="422"/>
                </a:cubicBezTo>
                <a:cubicBezTo>
                  <a:pt x="1947" y="426"/>
                  <a:pt x="1950" y="430"/>
                  <a:pt x="1955" y="430"/>
                </a:cubicBezTo>
                <a:close/>
                <a:moveTo>
                  <a:pt x="1842" y="391"/>
                </a:moveTo>
                <a:cubicBezTo>
                  <a:pt x="1837" y="391"/>
                  <a:pt x="1834" y="394"/>
                  <a:pt x="1834" y="399"/>
                </a:cubicBezTo>
                <a:cubicBezTo>
                  <a:pt x="1834" y="403"/>
                  <a:pt x="1837" y="407"/>
                  <a:pt x="1842" y="407"/>
                </a:cubicBezTo>
                <a:cubicBezTo>
                  <a:pt x="1846" y="407"/>
                  <a:pt x="1850" y="403"/>
                  <a:pt x="1850" y="399"/>
                </a:cubicBezTo>
                <a:cubicBezTo>
                  <a:pt x="1850" y="394"/>
                  <a:pt x="1846" y="391"/>
                  <a:pt x="1842" y="391"/>
                </a:cubicBezTo>
                <a:close/>
                <a:moveTo>
                  <a:pt x="2276" y="391"/>
                </a:moveTo>
                <a:cubicBezTo>
                  <a:pt x="2272" y="391"/>
                  <a:pt x="2268" y="394"/>
                  <a:pt x="2268" y="399"/>
                </a:cubicBezTo>
                <a:cubicBezTo>
                  <a:pt x="2268" y="403"/>
                  <a:pt x="2272" y="407"/>
                  <a:pt x="2276" y="407"/>
                </a:cubicBezTo>
                <a:cubicBezTo>
                  <a:pt x="2281" y="407"/>
                  <a:pt x="2284" y="403"/>
                  <a:pt x="2284" y="399"/>
                </a:cubicBezTo>
                <a:cubicBezTo>
                  <a:pt x="2284" y="394"/>
                  <a:pt x="2281" y="391"/>
                  <a:pt x="2276" y="391"/>
                </a:cubicBezTo>
                <a:close/>
                <a:moveTo>
                  <a:pt x="2276" y="414"/>
                </a:moveTo>
                <a:cubicBezTo>
                  <a:pt x="2272" y="414"/>
                  <a:pt x="2268" y="417"/>
                  <a:pt x="2268" y="422"/>
                </a:cubicBezTo>
                <a:cubicBezTo>
                  <a:pt x="2268" y="426"/>
                  <a:pt x="2272" y="430"/>
                  <a:pt x="2276" y="430"/>
                </a:cubicBezTo>
                <a:cubicBezTo>
                  <a:pt x="2281" y="430"/>
                  <a:pt x="2284" y="426"/>
                  <a:pt x="2284" y="422"/>
                </a:cubicBezTo>
                <a:cubicBezTo>
                  <a:pt x="2284" y="417"/>
                  <a:pt x="2281" y="414"/>
                  <a:pt x="2276" y="414"/>
                </a:cubicBezTo>
                <a:close/>
                <a:moveTo>
                  <a:pt x="2299" y="391"/>
                </a:moveTo>
                <a:cubicBezTo>
                  <a:pt x="2295" y="391"/>
                  <a:pt x="2291" y="394"/>
                  <a:pt x="2291" y="399"/>
                </a:cubicBezTo>
                <a:cubicBezTo>
                  <a:pt x="2291" y="403"/>
                  <a:pt x="2295" y="407"/>
                  <a:pt x="2299" y="407"/>
                </a:cubicBezTo>
                <a:cubicBezTo>
                  <a:pt x="2303" y="407"/>
                  <a:pt x="2307" y="403"/>
                  <a:pt x="2307" y="399"/>
                </a:cubicBezTo>
                <a:cubicBezTo>
                  <a:pt x="2307" y="394"/>
                  <a:pt x="2303" y="391"/>
                  <a:pt x="2299" y="391"/>
                </a:cubicBezTo>
                <a:close/>
                <a:moveTo>
                  <a:pt x="2299" y="414"/>
                </a:moveTo>
                <a:cubicBezTo>
                  <a:pt x="2295" y="414"/>
                  <a:pt x="2291" y="417"/>
                  <a:pt x="2291" y="422"/>
                </a:cubicBezTo>
                <a:cubicBezTo>
                  <a:pt x="2291" y="426"/>
                  <a:pt x="2295" y="430"/>
                  <a:pt x="2299" y="430"/>
                </a:cubicBezTo>
                <a:cubicBezTo>
                  <a:pt x="2303" y="430"/>
                  <a:pt x="2307" y="426"/>
                  <a:pt x="2307" y="422"/>
                </a:cubicBezTo>
                <a:cubicBezTo>
                  <a:pt x="2307" y="417"/>
                  <a:pt x="2303" y="414"/>
                  <a:pt x="2299" y="414"/>
                </a:cubicBezTo>
                <a:close/>
                <a:moveTo>
                  <a:pt x="2322" y="391"/>
                </a:moveTo>
                <a:cubicBezTo>
                  <a:pt x="2318" y="391"/>
                  <a:pt x="2314" y="394"/>
                  <a:pt x="2314" y="399"/>
                </a:cubicBezTo>
                <a:cubicBezTo>
                  <a:pt x="2314" y="403"/>
                  <a:pt x="2318" y="407"/>
                  <a:pt x="2322" y="407"/>
                </a:cubicBezTo>
                <a:cubicBezTo>
                  <a:pt x="2326" y="407"/>
                  <a:pt x="2330" y="403"/>
                  <a:pt x="2330" y="399"/>
                </a:cubicBezTo>
                <a:cubicBezTo>
                  <a:pt x="2330" y="394"/>
                  <a:pt x="2326" y="391"/>
                  <a:pt x="2322" y="391"/>
                </a:cubicBezTo>
                <a:close/>
                <a:moveTo>
                  <a:pt x="2322" y="414"/>
                </a:moveTo>
                <a:cubicBezTo>
                  <a:pt x="2318" y="414"/>
                  <a:pt x="2314" y="417"/>
                  <a:pt x="2314" y="422"/>
                </a:cubicBezTo>
                <a:cubicBezTo>
                  <a:pt x="2314" y="426"/>
                  <a:pt x="2318" y="430"/>
                  <a:pt x="2322" y="430"/>
                </a:cubicBezTo>
                <a:cubicBezTo>
                  <a:pt x="2326" y="430"/>
                  <a:pt x="2330" y="426"/>
                  <a:pt x="2330" y="422"/>
                </a:cubicBezTo>
                <a:cubicBezTo>
                  <a:pt x="2330" y="417"/>
                  <a:pt x="2326" y="414"/>
                  <a:pt x="2322" y="414"/>
                </a:cubicBezTo>
                <a:close/>
                <a:moveTo>
                  <a:pt x="2345" y="391"/>
                </a:moveTo>
                <a:cubicBezTo>
                  <a:pt x="2341" y="391"/>
                  <a:pt x="2337" y="394"/>
                  <a:pt x="2337" y="399"/>
                </a:cubicBezTo>
                <a:cubicBezTo>
                  <a:pt x="2337" y="403"/>
                  <a:pt x="2341" y="407"/>
                  <a:pt x="2345" y="407"/>
                </a:cubicBezTo>
                <a:cubicBezTo>
                  <a:pt x="2350" y="407"/>
                  <a:pt x="2353" y="403"/>
                  <a:pt x="2353" y="399"/>
                </a:cubicBezTo>
                <a:cubicBezTo>
                  <a:pt x="2353" y="394"/>
                  <a:pt x="2350" y="391"/>
                  <a:pt x="2345" y="391"/>
                </a:cubicBezTo>
                <a:close/>
                <a:moveTo>
                  <a:pt x="2345" y="414"/>
                </a:moveTo>
                <a:cubicBezTo>
                  <a:pt x="2341" y="414"/>
                  <a:pt x="2337" y="417"/>
                  <a:pt x="2337" y="422"/>
                </a:cubicBezTo>
                <a:cubicBezTo>
                  <a:pt x="2337" y="426"/>
                  <a:pt x="2341" y="430"/>
                  <a:pt x="2345" y="430"/>
                </a:cubicBezTo>
                <a:cubicBezTo>
                  <a:pt x="2350" y="430"/>
                  <a:pt x="2353" y="426"/>
                  <a:pt x="2353" y="422"/>
                </a:cubicBezTo>
                <a:cubicBezTo>
                  <a:pt x="2353" y="417"/>
                  <a:pt x="2350" y="414"/>
                  <a:pt x="2345" y="414"/>
                </a:cubicBezTo>
                <a:close/>
                <a:moveTo>
                  <a:pt x="2162" y="343"/>
                </a:moveTo>
                <a:cubicBezTo>
                  <a:pt x="2157" y="343"/>
                  <a:pt x="2154" y="347"/>
                  <a:pt x="2154" y="351"/>
                </a:cubicBezTo>
                <a:cubicBezTo>
                  <a:pt x="2154" y="356"/>
                  <a:pt x="2157" y="359"/>
                  <a:pt x="2162" y="359"/>
                </a:cubicBezTo>
                <a:cubicBezTo>
                  <a:pt x="2166" y="359"/>
                  <a:pt x="2170" y="356"/>
                  <a:pt x="2170" y="351"/>
                </a:cubicBezTo>
                <a:cubicBezTo>
                  <a:pt x="2170" y="347"/>
                  <a:pt x="2166" y="343"/>
                  <a:pt x="2162" y="343"/>
                </a:cubicBezTo>
                <a:close/>
                <a:moveTo>
                  <a:pt x="2162" y="366"/>
                </a:moveTo>
                <a:cubicBezTo>
                  <a:pt x="2157" y="366"/>
                  <a:pt x="2154" y="370"/>
                  <a:pt x="2154" y="374"/>
                </a:cubicBezTo>
                <a:cubicBezTo>
                  <a:pt x="2154" y="379"/>
                  <a:pt x="2157" y="382"/>
                  <a:pt x="2162" y="382"/>
                </a:cubicBezTo>
                <a:cubicBezTo>
                  <a:pt x="2166" y="382"/>
                  <a:pt x="2170" y="379"/>
                  <a:pt x="2170" y="374"/>
                </a:cubicBezTo>
                <a:cubicBezTo>
                  <a:pt x="2170" y="370"/>
                  <a:pt x="2166" y="366"/>
                  <a:pt x="2162" y="366"/>
                </a:cubicBezTo>
                <a:close/>
                <a:moveTo>
                  <a:pt x="2184" y="343"/>
                </a:moveTo>
                <a:cubicBezTo>
                  <a:pt x="2180" y="343"/>
                  <a:pt x="2176" y="347"/>
                  <a:pt x="2176" y="351"/>
                </a:cubicBezTo>
                <a:cubicBezTo>
                  <a:pt x="2176" y="356"/>
                  <a:pt x="2180" y="359"/>
                  <a:pt x="2184" y="359"/>
                </a:cubicBezTo>
                <a:cubicBezTo>
                  <a:pt x="2189" y="359"/>
                  <a:pt x="2192" y="356"/>
                  <a:pt x="2192" y="351"/>
                </a:cubicBezTo>
                <a:cubicBezTo>
                  <a:pt x="2192" y="347"/>
                  <a:pt x="2189" y="343"/>
                  <a:pt x="2184" y="343"/>
                </a:cubicBezTo>
                <a:close/>
                <a:moveTo>
                  <a:pt x="2184" y="366"/>
                </a:moveTo>
                <a:cubicBezTo>
                  <a:pt x="2180" y="366"/>
                  <a:pt x="2176" y="370"/>
                  <a:pt x="2176" y="374"/>
                </a:cubicBezTo>
                <a:cubicBezTo>
                  <a:pt x="2176" y="379"/>
                  <a:pt x="2180" y="382"/>
                  <a:pt x="2184" y="382"/>
                </a:cubicBezTo>
                <a:cubicBezTo>
                  <a:pt x="2189" y="382"/>
                  <a:pt x="2192" y="379"/>
                  <a:pt x="2192" y="374"/>
                </a:cubicBezTo>
                <a:cubicBezTo>
                  <a:pt x="2192" y="370"/>
                  <a:pt x="2189" y="366"/>
                  <a:pt x="2184" y="366"/>
                </a:cubicBezTo>
                <a:close/>
                <a:moveTo>
                  <a:pt x="2207" y="343"/>
                </a:moveTo>
                <a:cubicBezTo>
                  <a:pt x="2203" y="343"/>
                  <a:pt x="2199" y="347"/>
                  <a:pt x="2199" y="351"/>
                </a:cubicBezTo>
                <a:cubicBezTo>
                  <a:pt x="2199" y="356"/>
                  <a:pt x="2203" y="359"/>
                  <a:pt x="2207" y="359"/>
                </a:cubicBezTo>
                <a:cubicBezTo>
                  <a:pt x="2212" y="359"/>
                  <a:pt x="2215" y="356"/>
                  <a:pt x="2215" y="351"/>
                </a:cubicBezTo>
                <a:cubicBezTo>
                  <a:pt x="2215" y="347"/>
                  <a:pt x="2212" y="343"/>
                  <a:pt x="2207" y="343"/>
                </a:cubicBezTo>
                <a:close/>
                <a:moveTo>
                  <a:pt x="2207" y="366"/>
                </a:moveTo>
                <a:cubicBezTo>
                  <a:pt x="2203" y="366"/>
                  <a:pt x="2199" y="370"/>
                  <a:pt x="2199" y="374"/>
                </a:cubicBezTo>
                <a:cubicBezTo>
                  <a:pt x="2199" y="379"/>
                  <a:pt x="2203" y="382"/>
                  <a:pt x="2207" y="382"/>
                </a:cubicBezTo>
                <a:cubicBezTo>
                  <a:pt x="2212" y="382"/>
                  <a:pt x="2215" y="379"/>
                  <a:pt x="2215" y="374"/>
                </a:cubicBezTo>
                <a:cubicBezTo>
                  <a:pt x="2215" y="370"/>
                  <a:pt x="2212" y="366"/>
                  <a:pt x="2207" y="366"/>
                </a:cubicBezTo>
                <a:close/>
                <a:moveTo>
                  <a:pt x="2231" y="343"/>
                </a:moveTo>
                <a:cubicBezTo>
                  <a:pt x="2226" y="343"/>
                  <a:pt x="2223" y="347"/>
                  <a:pt x="2223" y="351"/>
                </a:cubicBezTo>
                <a:cubicBezTo>
                  <a:pt x="2223" y="356"/>
                  <a:pt x="2226" y="359"/>
                  <a:pt x="2231" y="359"/>
                </a:cubicBezTo>
                <a:cubicBezTo>
                  <a:pt x="2235" y="359"/>
                  <a:pt x="2239" y="356"/>
                  <a:pt x="2239" y="351"/>
                </a:cubicBezTo>
                <a:cubicBezTo>
                  <a:pt x="2239" y="347"/>
                  <a:pt x="2235" y="343"/>
                  <a:pt x="2231" y="343"/>
                </a:cubicBezTo>
                <a:close/>
                <a:moveTo>
                  <a:pt x="2231" y="366"/>
                </a:moveTo>
                <a:cubicBezTo>
                  <a:pt x="2226" y="366"/>
                  <a:pt x="2223" y="370"/>
                  <a:pt x="2223" y="374"/>
                </a:cubicBezTo>
                <a:cubicBezTo>
                  <a:pt x="2223" y="379"/>
                  <a:pt x="2226" y="382"/>
                  <a:pt x="2231" y="382"/>
                </a:cubicBezTo>
                <a:cubicBezTo>
                  <a:pt x="2235" y="382"/>
                  <a:pt x="2239" y="379"/>
                  <a:pt x="2239" y="374"/>
                </a:cubicBezTo>
                <a:cubicBezTo>
                  <a:pt x="2239" y="370"/>
                  <a:pt x="2235" y="366"/>
                  <a:pt x="2231" y="366"/>
                </a:cubicBezTo>
                <a:close/>
                <a:moveTo>
                  <a:pt x="2253" y="343"/>
                </a:moveTo>
                <a:cubicBezTo>
                  <a:pt x="2249" y="343"/>
                  <a:pt x="2245" y="347"/>
                  <a:pt x="2245" y="351"/>
                </a:cubicBezTo>
                <a:cubicBezTo>
                  <a:pt x="2245" y="356"/>
                  <a:pt x="2249" y="359"/>
                  <a:pt x="2253" y="359"/>
                </a:cubicBezTo>
                <a:cubicBezTo>
                  <a:pt x="2258" y="359"/>
                  <a:pt x="2261" y="356"/>
                  <a:pt x="2261" y="351"/>
                </a:cubicBezTo>
                <a:cubicBezTo>
                  <a:pt x="2261" y="347"/>
                  <a:pt x="2258" y="343"/>
                  <a:pt x="2253" y="343"/>
                </a:cubicBezTo>
                <a:close/>
                <a:moveTo>
                  <a:pt x="2253" y="366"/>
                </a:moveTo>
                <a:cubicBezTo>
                  <a:pt x="2249" y="366"/>
                  <a:pt x="2245" y="370"/>
                  <a:pt x="2245" y="374"/>
                </a:cubicBezTo>
                <a:cubicBezTo>
                  <a:pt x="2245" y="379"/>
                  <a:pt x="2249" y="382"/>
                  <a:pt x="2253" y="382"/>
                </a:cubicBezTo>
                <a:cubicBezTo>
                  <a:pt x="2258" y="382"/>
                  <a:pt x="2261" y="379"/>
                  <a:pt x="2261" y="374"/>
                </a:cubicBezTo>
                <a:cubicBezTo>
                  <a:pt x="2261" y="370"/>
                  <a:pt x="2258" y="366"/>
                  <a:pt x="2253" y="366"/>
                </a:cubicBezTo>
                <a:close/>
                <a:moveTo>
                  <a:pt x="2047" y="343"/>
                </a:moveTo>
                <a:cubicBezTo>
                  <a:pt x="2043" y="343"/>
                  <a:pt x="2039" y="347"/>
                  <a:pt x="2039" y="351"/>
                </a:cubicBezTo>
                <a:cubicBezTo>
                  <a:pt x="2039" y="356"/>
                  <a:pt x="2043" y="359"/>
                  <a:pt x="2047" y="359"/>
                </a:cubicBezTo>
                <a:cubicBezTo>
                  <a:pt x="2051" y="359"/>
                  <a:pt x="2055" y="356"/>
                  <a:pt x="2055" y="351"/>
                </a:cubicBezTo>
                <a:cubicBezTo>
                  <a:pt x="2055" y="347"/>
                  <a:pt x="2051" y="343"/>
                  <a:pt x="2047" y="343"/>
                </a:cubicBezTo>
                <a:close/>
                <a:moveTo>
                  <a:pt x="2047" y="366"/>
                </a:moveTo>
                <a:cubicBezTo>
                  <a:pt x="2043" y="366"/>
                  <a:pt x="2039" y="370"/>
                  <a:pt x="2039" y="374"/>
                </a:cubicBezTo>
                <a:cubicBezTo>
                  <a:pt x="2039" y="379"/>
                  <a:pt x="2043" y="382"/>
                  <a:pt x="2047" y="382"/>
                </a:cubicBezTo>
                <a:cubicBezTo>
                  <a:pt x="2051" y="382"/>
                  <a:pt x="2055" y="379"/>
                  <a:pt x="2055" y="374"/>
                </a:cubicBezTo>
                <a:cubicBezTo>
                  <a:pt x="2055" y="370"/>
                  <a:pt x="2051" y="366"/>
                  <a:pt x="2047" y="366"/>
                </a:cubicBezTo>
                <a:close/>
                <a:moveTo>
                  <a:pt x="2070" y="343"/>
                </a:moveTo>
                <a:cubicBezTo>
                  <a:pt x="2065" y="343"/>
                  <a:pt x="2062" y="347"/>
                  <a:pt x="2062" y="351"/>
                </a:cubicBezTo>
                <a:cubicBezTo>
                  <a:pt x="2062" y="356"/>
                  <a:pt x="2065" y="359"/>
                  <a:pt x="2070" y="359"/>
                </a:cubicBezTo>
                <a:cubicBezTo>
                  <a:pt x="2074" y="359"/>
                  <a:pt x="2078" y="356"/>
                  <a:pt x="2078" y="351"/>
                </a:cubicBezTo>
                <a:cubicBezTo>
                  <a:pt x="2078" y="347"/>
                  <a:pt x="2074" y="343"/>
                  <a:pt x="2070" y="343"/>
                </a:cubicBezTo>
                <a:close/>
                <a:moveTo>
                  <a:pt x="2070" y="366"/>
                </a:moveTo>
                <a:cubicBezTo>
                  <a:pt x="2065" y="366"/>
                  <a:pt x="2062" y="370"/>
                  <a:pt x="2062" y="374"/>
                </a:cubicBezTo>
                <a:cubicBezTo>
                  <a:pt x="2062" y="379"/>
                  <a:pt x="2065" y="382"/>
                  <a:pt x="2070" y="382"/>
                </a:cubicBezTo>
                <a:cubicBezTo>
                  <a:pt x="2074" y="382"/>
                  <a:pt x="2078" y="379"/>
                  <a:pt x="2078" y="374"/>
                </a:cubicBezTo>
                <a:cubicBezTo>
                  <a:pt x="2078" y="370"/>
                  <a:pt x="2074" y="366"/>
                  <a:pt x="2070" y="366"/>
                </a:cubicBezTo>
                <a:close/>
                <a:moveTo>
                  <a:pt x="2093" y="359"/>
                </a:moveTo>
                <a:cubicBezTo>
                  <a:pt x="2097" y="359"/>
                  <a:pt x="2101" y="356"/>
                  <a:pt x="2101" y="351"/>
                </a:cubicBezTo>
                <a:cubicBezTo>
                  <a:pt x="2101" y="347"/>
                  <a:pt x="2097" y="343"/>
                  <a:pt x="2093" y="343"/>
                </a:cubicBezTo>
                <a:cubicBezTo>
                  <a:pt x="2088" y="343"/>
                  <a:pt x="2085" y="347"/>
                  <a:pt x="2085" y="351"/>
                </a:cubicBezTo>
                <a:cubicBezTo>
                  <a:pt x="2085" y="356"/>
                  <a:pt x="2088" y="359"/>
                  <a:pt x="2093" y="359"/>
                </a:cubicBezTo>
                <a:close/>
                <a:moveTo>
                  <a:pt x="2093" y="382"/>
                </a:moveTo>
                <a:cubicBezTo>
                  <a:pt x="2097" y="382"/>
                  <a:pt x="2101" y="379"/>
                  <a:pt x="2101" y="374"/>
                </a:cubicBezTo>
                <a:cubicBezTo>
                  <a:pt x="2101" y="370"/>
                  <a:pt x="2097" y="366"/>
                  <a:pt x="2093" y="366"/>
                </a:cubicBezTo>
                <a:cubicBezTo>
                  <a:pt x="2088" y="366"/>
                  <a:pt x="2085" y="370"/>
                  <a:pt x="2085" y="374"/>
                </a:cubicBezTo>
                <a:cubicBezTo>
                  <a:pt x="2085" y="379"/>
                  <a:pt x="2088" y="382"/>
                  <a:pt x="2093" y="382"/>
                </a:cubicBezTo>
                <a:close/>
                <a:moveTo>
                  <a:pt x="2116" y="343"/>
                </a:moveTo>
                <a:cubicBezTo>
                  <a:pt x="2112" y="343"/>
                  <a:pt x="2108" y="347"/>
                  <a:pt x="2108" y="351"/>
                </a:cubicBezTo>
                <a:cubicBezTo>
                  <a:pt x="2108" y="356"/>
                  <a:pt x="2112" y="359"/>
                  <a:pt x="2116" y="359"/>
                </a:cubicBezTo>
                <a:cubicBezTo>
                  <a:pt x="2120" y="359"/>
                  <a:pt x="2124" y="356"/>
                  <a:pt x="2124" y="351"/>
                </a:cubicBezTo>
                <a:cubicBezTo>
                  <a:pt x="2124" y="347"/>
                  <a:pt x="2120" y="343"/>
                  <a:pt x="2116" y="343"/>
                </a:cubicBezTo>
                <a:close/>
                <a:moveTo>
                  <a:pt x="2116" y="366"/>
                </a:moveTo>
                <a:cubicBezTo>
                  <a:pt x="2112" y="366"/>
                  <a:pt x="2108" y="370"/>
                  <a:pt x="2108" y="374"/>
                </a:cubicBezTo>
                <a:cubicBezTo>
                  <a:pt x="2108" y="379"/>
                  <a:pt x="2112" y="382"/>
                  <a:pt x="2116" y="382"/>
                </a:cubicBezTo>
                <a:cubicBezTo>
                  <a:pt x="2120" y="382"/>
                  <a:pt x="2124" y="379"/>
                  <a:pt x="2124" y="374"/>
                </a:cubicBezTo>
                <a:cubicBezTo>
                  <a:pt x="2124" y="370"/>
                  <a:pt x="2120" y="366"/>
                  <a:pt x="2116" y="366"/>
                </a:cubicBezTo>
                <a:close/>
                <a:moveTo>
                  <a:pt x="2139" y="343"/>
                </a:moveTo>
                <a:cubicBezTo>
                  <a:pt x="2134" y="343"/>
                  <a:pt x="2131" y="347"/>
                  <a:pt x="2131" y="351"/>
                </a:cubicBezTo>
                <a:cubicBezTo>
                  <a:pt x="2131" y="356"/>
                  <a:pt x="2134" y="359"/>
                  <a:pt x="2139" y="359"/>
                </a:cubicBezTo>
                <a:cubicBezTo>
                  <a:pt x="2143" y="359"/>
                  <a:pt x="2147" y="356"/>
                  <a:pt x="2147" y="351"/>
                </a:cubicBezTo>
                <a:cubicBezTo>
                  <a:pt x="2147" y="347"/>
                  <a:pt x="2143" y="343"/>
                  <a:pt x="2139" y="343"/>
                </a:cubicBezTo>
                <a:close/>
                <a:moveTo>
                  <a:pt x="2139" y="366"/>
                </a:moveTo>
                <a:cubicBezTo>
                  <a:pt x="2134" y="366"/>
                  <a:pt x="2131" y="370"/>
                  <a:pt x="2131" y="374"/>
                </a:cubicBezTo>
                <a:cubicBezTo>
                  <a:pt x="2131" y="379"/>
                  <a:pt x="2134" y="382"/>
                  <a:pt x="2139" y="382"/>
                </a:cubicBezTo>
                <a:cubicBezTo>
                  <a:pt x="2143" y="382"/>
                  <a:pt x="2147" y="379"/>
                  <a:pt x="2147" y="374"/>
                </a:cubicBezTo>
                <a:cubicBezTo>
                  <a:pt x="2147" y="370"/>
                  <a:pt x="2143" y="366"/>
                  <a:pt x="2139" y="366"/>
                </a:cubicBezTo>
                <a:close/>
                <a:moveTo>
                  <a:pt x="1978" y="343"/>
                </a:moveTo>
                <a:cubicBezTo>
                  <a:pt x="1973" y="343"/>
                  <a:pt x="1970" y="347"/>
                  <a:pt x="1970" y="351"/>
                </a:cubicBezTo>
                <a:cubicBezTo>
                  <a:pt x="1970" y="356"/>
                  <a:pt x="1973" y="359"/>
                  <a:pt x="1978" y="359"/>
                </a:cubicBezTo>
                <a:cubicBezTo>
                  <a:pt x="1982" y="359"/>
                  <a:pt x="1986" y="356"/>
                  <a:pt x="1986" y="351"/>
                </a:cubicBezTo>
                <a:cubicBezTo>
                  <a:pt x="1986" y="347"/>
                  <a:pt x="1982" y="343"/>
                  <a:pt x="1978" y="343"/>
                </a:cubicBezTo>
                <a:close/>
                <a:moveTo>
                  <a:pt x="1978" y="366"/>
                </a:moveTo>
                <a:cubicBezTo>
                  <a:pt x="1973" y="366"/>
                  <a:pt x="1970" y="370"/>
                  <a:pt x="1970" y="374"/>
                </a:cubicBezTo>
                <a:cubicBezTo>
                  <a:pt x="1970" y="379"/>
                  <a:pt x="1973" y="382"/>
                  <a:pt x="1978" y="382"/>
                </a:cubicBezTo>
                <a:cubicBezTo>
                  <a:pt x="1982" y="382"/>
                  <a:pt x="1986" y="379"/>
                  <a:pt x="1986" y="374"/>
                </a:cubicBezTo>
                <a:cubicBezTo>
                  <a:pt x="1986" y="370"/>
                  <a:pt x="1982" y="366"/>
                  <a:pt x="1978" y="366"/>
                </a:cubicBezTo>
                <a:close/>
                <a:moveTo>
                  <a:pt x="2000" y="343"/>
                </a:moveTo>
                <a:cubicBezTo>
                  <a:pt x="1996" y="343"/>
                  <a:pt x="1992" y="347"/>
                  <a:pt x="1992" y="351"/>
                </a:cubicBezTo>
                <a:cubicBezTo>
                  <a:pt x="1992" y="356"/>
                  <a:pt x="1996" y="359"/>
                  <a:pt x="2000" y="359"/>
                </a:cubicBezTo>
                <a:cubicBezTo>
                  <a:pt x="2005" y="359"/>
                  <a:pt x="2008" y="356"/>
                  <a:pt x="2008" y="351"/>
                </a:cubicBezTo>
                <a:cubicBezTo>
                  <a:pt x="2008" y="347"/>
                  <a:pt x="2005" y="343"/>
                  <a:pt x="2000" y="343"/>
                </a:cubicBezTo>
                <a:close/>
                <a:moveTo>
                  <a:pt x="2000" y="366"/>
                </a:moveTo>
                <a:cubicBezTo>
                  <a:pt x="1996" y="366"/>
                  <a:pt x="1992" y="370"/>
                  <a:pt x="1992" y="374"/>
                </a:cubicBezTo>
                <a:cubicBezTo>
                  <a:pt x="1992" y="379"/>
                  <a:pt x="1996" y="382"/>
                  <a:pt x="2000" y="382"/>
                </a:cubicBezTo>
                <a:cubicBezTo>
                  <a:pt x="2005" y="382"/>
                  <a:pt x="2008" y="379"/>
                  <a:pt x="2008" y="374"/>
                </a:cubicBezTo>
                <a:cubicBezTo>
                  <a:pt x="2008" y="370"/>
                  <a:pt x="2005" y="366"/>
                  <a:pt x="2000" y="366"/>
                </a:cubicBezTo>
                <a:close/>
                <a:moveTo>
                  <a:pt x="2023" y="343"/>
                </a:moveTo>
                <a:cubicBezTo>
                  <a:pt x="2019" y="343"/>
                  <a:pt x="2015" y="347"/>
                  <a:pt x="2015" y="351"/>
                </a:cubicBezTo>
                <a:cubicBezTo>
                  <a:pt x="2015" y="356"/>
                  <a:pt x="2019" y="359"/>
                  <a:pt x="2023" y="359"/>
                </a:cubicBezTo>
                <a:cubicBezTo>
                  <a:pt x="2028" y="359"/>
                  <a:pt x="2031" y="356"/>
                  <a:pt x="2031" y="351"/>
                </a:cubicBezTo>
                <a:cubicBezTo>
                  <a:pt x="2031" y="347"/>
                  <a:pt x="2028" y="343"/>
                  <a:pt x="2023" y="343"/>
                </a:cubicBezTo>
                <a:close/>
                <a:moveTo>
                  <a:pt x="2023" y="366"/>
                </a:moveTo>
                <a:cubicBezTo>
                  <a:pt x="2019" y="366"/>
                  <a:pt x="2015" y="370"/>
                  <a:pt x="2015" y="374"/>
                </a:cubicBezTo>
                <a:cubicBezTo>
                  <a:pt x="2015" y="379"/>
                  <a:pt x="2019" y="382"/>
                  <a:pt x="2023" y="382"/>
                </a:cubicBezTo>
                <a:cubicBezTo>
                  <a:pt x="2028" y="382"/>
                  <a:pt x="2031" y="379"/>
                  <a:pt x="2031" y="374"/>
                </a:cubicBezTo>
                <a:cubicBezTo>
                  <a:pt x="2031" y="370"/>
                  <a:pt x="2028" y="366"/>
                  <a:pt x="2023" y="366"/>
                </a:cubicBezTo>
                <a:close/>
                <a:moveTo>
                  <a:pt x="2024" y="115"/>
                </a:moveTo>
                <a:cubicBezTo>
                  <a:pt x="2019" y="115"/>
                  <a:pt x="2016" y="118"/>
                  <a:pt x="2016" y="123"/>
                </a:cubicBezTo>
                <a:cubicBezTo>
                  <a:pt x="2016" y="127"/>
                  <a:pt x="2019" y="131"/>
                  <a:pt x="2024" y="131"/>
                </a:cubicBezTo>
                <a:cubicBezTo>
                  <a:pt x="2028" y="131"/>
                  <a:pt x="2032" y="127"/>
                  <a:pt x="2032" y="123"/>
                </a:cubicBezTo>
                <a:cubicBezTo>
                  <a:pt x="2032" y="118"/>
                  <a:pt x="2028" y="115"/>
                  <a:pt x="2024" y="115"/>
                </a:cubicBezTo>
                <a:close/>
                <a:moveTo>
                  <a:pt x="2047" y="131"/>
                </a:moveTo>
                <a:cubicBezTo>
                  <a:pt x="2051" y="131"/>
                  <a:pt x="2055" y="127"/>
                  <a:pt x="2055" y="123"/>
                </a:cubicBezTo>
                <a:cubicBezTo>
                  <a:pt x="2055" y="118"/>
                  <a:pt x="2051" y="115"/>
                  <a:pt x="2047" y="115"/>
                </a:cubicBezTo>
                <a:cubicBezTo>
                  <a:pt x="2042" y="115"/>
                  <a:pt x="2039" y="118"/>
                  <a:pt x="2039" y="123"/>
                </a:cubicBezTo>
                <a:cubicBezTo>
                  <a:pt x="2039" y="127"/>
                  <a:pt x="2042" y="131"/>
                  <a:pt x="2047" y="131"/>
                </a:cubicBezTo>
                <a:close/>
                <a:moveTo>
                  <a:pt x="2070" y="131"/>
                </a:moveTo>
                <a:cubicBezTo>
                  <a:pt x="2074" y="131"/>
                  <a:pt x="2078" y="127"/>
                  <a:pt x="2078" y="123"/>
                </a:cubicBezTo>
                <a:cubicBezTo>
                  <a:pt x="2078" y="118"/>
                  <a:pt x="2074" y="115"/>
                  <a:pt x="2070" y="115"/>
                </a:cubicBezTo>
                <a:cubicBezTo>
                  <a:pt x="2065" y="115"/>
                  <a:pt x="2062" y="118"/>
                  <a:pt x="2062" y="123"/>
                </a:cubicBezTo>
                <a:cubicBezTo>
                  <a:pt x="2062" y="127"/>
                  <a:pt x="2065" y="131"/>
                  <a:pt x="2070" y="131"/>
                </a:cubicBezTo>
                <a:close/>
                <a:moveTo>
                  <a:pt x="2093" y="131"/>
                </a:moveTo>
                <a:cubicBezTo>
                  <a:pt x="2097" y="131"/>
                  <a:pt x="2101" y="127"/>
                  <a:pt x="2101" y="123"/>
                </a:cubicBezTo>
                <a:cubicBezTo>
                  <a:pt x="2101" y="118"/>
                  <a:pt x="2097" y="115"/>
                  <a:pt x="2093" y="115"/>
                </a:cubicBezTo>
                <a:cubicBezTo>
                  <a:pt x="2088" y="115"/>
                  <a:pt x="2085" y="118"/>
                  <a:pt x="2085" y="123"/>
                </a:cubicBezTo>
                <a:cubicBezTo>
                  <a:pt x="2085" y="127"/>
                  <a:pt x="2088" y="131"/>
                  <a:pt x="2093" y="131"/>
                </a:cubicBezTo>
                <a:close/>
                <a:moveTo>
                  <a:pt x="2138" y="131"/>
                </a:moveTo>
                <a:cubicBezTo>
                  <a:pt x="2143" y="131"/>
                  <a:pt x="2147" y="127"/>
                  <a:pt x="2147" y="123"/>
                </a:cubicBezTo>
                <a:cubicBezTo>
                  <a:pt x="2147" y="118"/>
                  <a:pt x="2143" y="115"/>
                  <a:pt x="2138" y="115"/>
                </a:cubicBezTo>
                <a:cubicBezTo>
                  <a:pt x="2134" y="115"/>
                  <a:pt x="2130" y="118"/>
                  <a:pt x="2130" y="123"/>
                </a:cubicBezTo>
                <a:cubicBezTo>
                  <a:pt x="2130" y="127"/>
                  <a:pt x="2134" y="131"/>
                  <a:pt x="2138" y="131"/>
                </a:cubicBezTo>
                <a:close/>
                <a:moveTo>
                  <a:pt x="2161" y="131"/>
                </a:moveTo>
                <a:cubicBezTo>
                  <a:pt x="2166" y="131"/>
                  <a:pt x="2169" y="127"/>
                  <a:pt x="2169" y="123"/>
                </a:cubicBezTo>
                <a:cubicBezTo>
                  <a:pt x="2169" y="118"/>
                  <a:pt x="2166" y="115"/>
                  <a:pt x="2161" y="115"/>
                </a:cubicBezTo>
                <a:cubicBezTo>
                  <a:pt x="2157" y="115"/>
                  <a:pt x="2153" y="118"/>
                  <a:pt x="2153" y="123"/>
                </a:cubicBezTo>
                <a:cubicBezTo>
                  <a:pt x="2153" y="127"/>
                  <a:pt x="2157" y="131"/>
                  <a:pt x="2161" y="131"/>
                </a:cubicBezTo>
                <a:close/>
                <a:moveTo>
                  <a:pt x="2184" y="131"/>
                </a:moveTo>
                <a:cubicBezTo>
                  <a:pt x="2189" y="131"/>
                  <a:pt x="2192" y="127"/>
                  <a:pt x="2192" y="123"/>
                </a:cubicBezTo>
                <a:cubicBezTo>
                  <a:pt x="2192" y="118"/>
                  <a:pt x="2189" y="115"/>
                  <a:pt x="2184" y="115"/>
                </a:cubicBezTo>
                <a:cubicBezTo>
                  <a:pt x="2180" y="115"/>
                  <a:pt x="2176" y="118"/>
                  <a:pt x="2176" y="123"/>
                </a:cubicBezTo>
                <a:cubicBezTo>
                  <a:pt x="2176" y="127"/>
                  <a:pt x="2180" y="131"/>
                  <a:pt x="2184" y="131"/>
                </a:cubicBezTo>
                <a:close/>
                <a:moveTo>
                  <a:pt x="2024" y="93"/>
                </a:moveTo>
                <a:cubicBezTo>
                  <a:pt x="2019" y="93"/>
                  <a:pt x="2016" y="97"/>
                  <a:pt x="2016" y="101"/>
                </a:cubicBezTo>
                <a:cubicBezTo>
                  <a:pt x="2016" y="105"/>
                  <a:pt x="2019" y="109"/>
                  <a:pt x="2024" y="109"/>
                </a:cubicBezTo>
                <a:cubicBezTo>
                  <a:pt x="2028" y="109"/>
                  <a:pt x="2032" y="105"/>
                  <a:pt x="2032" y="101"/>
                </a:cubicBezTo>
                <a:cubicBezTo>
                  <a:pt x="2032" y="97"/>
                  <a:pt x="2028" y="93"/>
                  <a:pt x="2024" y="93"/>
                </a:cubicBezTo>
                <a:close/>
                <a:moveTo>
                  <a:pt x="2047" y="109"/>
                </a:moveTo>
                <a:cubicBezTo>
                  <a:pt x="2051" y="109"/>
                  <a:pt x="2055" y="105"/>
                  <a:pt x="2055" y="101"/>
                </a:cubicBezTo>
                <a:cubicBezTo>
                  <a:pt x="2055" y="97"/>
                  <a:pt x="2051" y="93"/>
                  <a:pt x="2047" y="93"/>
                </a:cubicBezTo>
                <a:cubicBezTo>
                  <a:pt x="2042" y="93"/>
                  <a:pt x="2039" y="97"/>
                  <a:pt x="2039" y="101"/>
                </a:cubicBezTo>
                <a:cubicBezTo>
                  <a:pt x="2039" y="105"/>
                  <a:pt x="2042" y="109"/>
                  <a:pt x="2047" y="109"/>
                </a:cubicBezTo>
                <a:close/>
                <a:moveTo>
                  <a:pt x="2070" y="109"/>
                </a:moveTo>
                <a:cubicBezTo>
                  <a:pt x="2074" y="109"/>
                  <a:pt x="2078" y="105"/>
                  <a:pt x="2078" y="101"/>
                </a:cubicBezTo>
                <a:cubicBezTo>
                  <a:pt x="2078" y="97"/>
                  <a:pt x="2074" y="93"/>
                  <a:pt x="2070" y="93"/>
                </a:cubicBezTo>
                <a:cubicBezTo>
                  <a:pt x="2065" y="93"/>
                  <a:pt x="2062" y="97"/>
                  <a:pt x="2062" y="101"/>
                </a:cubicBezTo>
                <a:cubicBezTo>
                  <a:pt x="2062" y="105"/>
                  <a:pt x="2065" y="109"/>
                  <a:pt x="2070" y="109"/>
                </a:cubicBezTo>
                <a:close/>
                <a:moveTo>
                  <a:pt x="2093" y="109"/>
                </a:moveTo>
                <a:cubicBezTo>
                  <a:pt x="2097" y="109"/>
                  <a:pt x="2101" y="105"/>
                  <a:pt x="2101" y="101"/>
                </a:cubicBezTo>
                <a:cubicBezTo>
                  <a:pt x="2101" y="97"/>
                  <a:pt x="2097" y="93"/>
                  <a:pt x="2093" y="93"/>
                </a:cubicBezTo>
                <a:cubicBezTo>
                  <a:pt x="2088" y="93"/>
                  <a:pt x="2085" y="97"/>
                  <a:pt x="2085" y="101"/>
                </a:cubicBezTo>
                <a:cubicBezTo>
                  <a:pt x="2085" y="105"/>
                  <a:pt x="2088" y="109"/>
                  <a:pt x="2093" y="109"/>
                </a:cubicBezTo>
                <a:close/>
                <a:moveTo>
                  <a:pt x="2116" y="109"/>
                </a:moveTo>
                <a:cubicBezTo>
                  <a:pt x="2120" y="109"/>
                  <a:pt x="2124" y="105"/>
                  <a:pt x="2124" y="101"/>
                </a:cubicBezTo>
                <a:cubicBezTo>
                  <a:pt x="2124" y="97"/>
                  <a:pt x="2120" y="93"/>
                  <a:pt x="2116" y="93"/>
                </a:cubicBezTo>
                <a:cubicBezTo>
                  <a:pt x="2111" y="93"/>
                  <a:pt x="2108" y="97"/>
                  <a:pt x="2108" y="101"/>
                </a:cubicBezTo>
                <a:cubicBezTo>
                  <a:pt x="2108" y="105"/>
                  <a:pt x="2111" y="109"/>
                  <a:pt x="2116" y="109"/>
                </a:cubicBezTo>
                <a:close/>
                <a:moveTo>
                  <a:pt x="2138" y="109"/>
                </a:moveTo>
                <a:cubicBezTo>
                  <a:pt x="2143" y="109"/>
                  <a:pt x="2147" y="105"/>
                  <a:pt x="2147" y="101"/>
                </a:cubicBezTo>
                <a:cubicBezTo>
                  <a:pt x="2147" y="97"/>
                  <a:pt x="2143" y="93"/>
                  <a:pt x="2138" y="93"/>
                </a:cubicBezTo>
                <a:cubicBezTo>
                  <a:pt x="2134" y="93"/>
                  <a:pt x="2130" y="97"/>
                  <a:pt x="2130" y="101"/>
                </a:cubicBezTo>
                <a:cubicBezTo>
                  <a:pt x="2130" y="105"/>
                  <a:pt x="2134" y="109"/>
                  <a:pt x="2138" y="109"/>
                </a:cubicBezTo>
                <a:close/>
                <a:moveTo>
                  <a:pt x="2161" y="109"/>
                </a:moveTo>
                <a:cubicBezTo>
                  <a:pt x="2166" y="109"/>
                  <a:pt x="2169" y="105"/>
                  <a:pt x="2169" y="101"/>
                </a:cubicBezTo>
                <a:cubicBezTo>
                  <a:pt x="2169" y="97"/>
                  <a:pt x="2166" y="93"/>
                  <a:pt x="2161" y="93"/>
                </a:cubicBezTo>
                <a:cubicBezTo>
                  <a:pt x="2157" y="93"/>
                  <a:pt x="2153" y="97"/>
                  <a:pt x="2153" y="101"/>
                </a:cubicBezTo>
                <a:cubicBezTo>
                  <a:pt x="2153" y="105"/>
                  <a:pt x="2157" y="109"/>
                  <a:pt x="2161" y="109"/>
                </a:cubicBezTo>
                <a:close/>
                <a:moveTo>
                  <a:pt x="2184" y="109"/>
                </a:moveTo>
                <a:cubicBezTo>
                  <a:pt x="2189" y="109"/>
                  <a:pt x="2192" y="105"/>
                  <a:pt x="2192" y="101"/>
                </a:cubicBezTo>
                <a:cubicBezTo>
                  <a:pt x="2192" y="97"/>
                  <a:pt x="2189" y="93"/>
                  <a:pt x="2184" y="93"/>
                </a:cubicBezTo>
                <a:cubicBezTo>
                  <a:pt x="2180" y="93"/>
                  <a:pt x="2176" y="97"/>
                  <a:pt x="2176" y="101"/>
                </a:cubicBezTo>
                <a:cubicBezTo>
                  <a:pt x="2176" y="105"/>
                  <a:pt x="2180" y="109"/>
                  <a:pt x="2184" y="109"/>
                </a:cubicBezTo>
                <a:close/>
                <a:moveTo>
                  <a:pt x="2024" y="70"/>
                </a:moveTo>
                <a:cubicBezTo>
                  <a:pt x="2019" y="70"/>
                  <a:pt x="2016" y="73"/>
                  <a:pt x="2016" y="78"/>
                </a:cubicBezTo>
                <a:cubicBezTo>
                  <a:pt x="2016" y="82"/>
                  <a:pt x="2019" y="86"/>
                  <a:pt x="2024" y="86"/>
                </a:cubicBezTo>
                <a:cubicBezTo>
                  <a:pt x="2028" y="86"/>
                  <a:pt x="2032" y="82"/>
                  <a:pt x="2032" y="78"/>
                </a:cubicBezTo>
                <a:cubicBezTo>
                  <a:pt x="2032" y="73"/>
                  <a:pt x="2028" y="70"/>
                  <a:pt x="2024" y="70"/>
                </a:cubicBezTo>
                <a:close/>
                <a:moveTo>
                  <a:pt x="2047" y="86"/>
                </a:moveTo>
                <a:cubicBezTo>
                  <a:pt x="2051" y="86"/>
                  <a:pt x="2055" y="82"/>
                  <a:pt x="2055" y="78"/>
                </a:cubicBezTo>
                <a:cubicBezTo>
                  <a:pt x="2055" y="73"/>
                  <a:pt x="2051" y="70"/>
                  <a:pt x="2047" y="70"/>
                </a:cubicBezTo>
                <a:cubicBezTo>
                  <a:pt x="2042" y="70"/>
                  <a:pt x="2039" y="73"/>
                  <a:pt x="2039" y="78"/>
                </a:cubicBezTo>
                <a:cubicBezTo>
                  <a:pt x="2039" y="82"/>
                  <a:pt x="2042" y="86"/>
                  <a:pt x="2047" y="86"/>
                </a:cubicBezTo>
                <a:close/>
                <a:moveTo>
                  <a:pt x="2024" y="24"/>
                </a:moveTo>
                <a:cubicBezTo>
                  <a:pt x="2019" y="24"/>
                  <a:pt x="2016" y="27"/>
                  <a:pt x="2016" y="32"/>
                </a:cubicBezTo>
                <a:cubicBezTo>
                  <a:pt x="2016" y="36"/>
                  <a:pt x="2019" y="40"/>
                  <a:pt x="2024" y="40"/>
                </a:cubicBezTo>
                <a:cubicBezTo>
                  <a:pt x="2028" y="40"/>
                  <a:pt x="2032" y="36"/>
                  <a:pt x="2032" y="32"/>
                </a:cubicBezTo>
                <a:cubicBezTo>
                  <a:pt x="2032" y="27"/>
                  <a:pt x="2028" y="24"/>
                  <a:pt x="2024" y="24"/>
                </a:cubicBezTo>
                <a:close/>
                <a:moveTo>
                  <a:pt x="2002" y="24"/>
                </a:moveTo>
                <a:cubicBezTo>
                  <a:pt x="1998" y="24"/>
                  <a:pt x="1994" y="27"/>
                  <a:pt x="1994" y="32"/>
                </a:cubicBezTo>
                <a:cubicBezTo>
                  <a:pt x="1994" y="36"/>
                  <a:pt x="1998" y="40"/>
                  <a:pt x="2002" y="40"/>
                </a:cubicBezTo>
                <a:cubicBezTo>
                  <a:pt x="2007" y="40"/>
                  <a:pt x="2010" y="36"/>
                  <a:pt x="2010" y="32"/>
                </a:cubicBezTo>
                <a:cubicBezTo>
                  <a:pt x="2010" y="27"/>
                  <a:pt x="2007" y="24"/>
                  <a:pt x="2002" y="24"/>
                </a:cubicBezTo>
                <a:close/>
                <a:moveTo>
                  <a:pt x="2047" y="40"/>
                </a:moveTo>
                <a:cubicBezTo>
                  <a:pt x="2051" y="40"/>
                  <a:pt x="2055" y="36"/>
                  <a:pt x="2055" y="32"/>
                </a:cubicBezTo>
                <a:cubicBezTo>
                  <a:pt x="2055" y="27"/>
                  <a:pt x="2051" y="24"/>
                  <a:pt x="2047" y="24"/>
                </a:cubicBezTo>
                <a:cubicBezTo>
                  <a:pt x="2042" y="24"/>
                  <a:pt x="2039" y="27"/>
                  <a:pt x="2039" y="32"/>
                </a:cubicBezTo>
                <a:cubicBezTo>
                  <a:pt x="2039" y="36"/>
                  <a:pt x="2042" y="40"/>
                  <a:pt x="2047" y="40"/>
                </a:cubicBezTo>
                <a:close/>
                <a:moveTo>
                  <a:pt x="1979" y="115"/>
                </a:moveTo>
                <a:cubicBezTo>
                  <a:pt x="1974" y="115"/>
                  <a:pt x="1971" y="118"/>
                  <a:pt x="1971" y="123"/>
                </a:cubicBezTo>
                <a:cubicBezTo>
                  <a:pt x="1971" y="127"/>
                  <a:pt x="1974" y="131"/>
                  <a:pt x="1979" y="131"/>
                </a:cubicBezTo>
                <a:cubicBezTo>
                  <a:pt x="1983" y="131"/>
                  <a:pt x="1987" y="127"/>
                  <a:pt x="1987" y="123"/>
                </a:cubicBezTo>
                <a:cubicBezTo>
                  <a:pt x="1987" y="118"/>
                  <a:pt x="1983" y="115"/>
                  <a:pt x="1979" y="115"/>
                </a:cubicBezTo>
                <a:close/>
                <a:moveTo>
                  <a:pt x="2001" y="115"/>
                </a:moveTo>
                <a:cubicBezTo>
                  <a:pt x="1997" y="115"/>
                  <a:pt x="1993" y="118"/>
                  <a:pt x="1993" y="123"/>
                </a:cubicBezTo>
                <a:cubicBezTo>
                  <a:pt x="1993" y="127"/>
                  <a:pt x="1997" y="131"/>
                  <a:pt x="2001" y="131"/>
                </a:cubicBezTo>
                <a:cubicBezTo>
                  <a:pt x="2006" y="131"/>
                  <a:pt x="2009" y="127"/>
                  <a:pt x="2009" y="123"/>
                </a:cubicBezTo>
                <a:cubicBezTo>
                  <a:pt x="2009" y="118"/>
                  <a:pt x="2006" y="115"/>
                  <a:pt x="2001" y="115"/>
                </a:cubicBezTo>
                <a:close/>
                <a:moveTo>
                  <a:pt x="1979" y="93"/>
                </a:moveTo>
                <a:cubicBezTo>
                  <a:pt x="1974" y="93"/>
                  <a:pt x="1971" y="97"/>
                  <a:pt x="1971" y="101"/>
                </a:cubicBezTo>
                <a:cubicBezTo>
                  <a:pt x="1971" y="105"/>
                  <a:pt x="1974" y="109"/>
                  <a:pt x="1979" y="109"/>
                </a:cubicBezTo>
                <a:cubicBezTo>
                  <a:pt x="1983" y="109"/>
                  <a:pt x="1987" y="105"/>
                  <a:pt x="1987" y="101"/>
                </a:cubicBezTo>
                <a:cubicBezTo>
                  <a:pt x="1987" y="97"/>
                  <a:pt x="1983" y="93"/>
                  <a:pt x="1979" y="93"/>
                </a:cubicBezTo>
                <a:close/>
                <a:moveTo>
                  <a:pt x="1956" y="131"/>
                </a:moveTo>
                <a:cubicBezTo>
                  <a:pt x="1960" y="131"/>
                  <a:pt x="1964" y="127"/>
                  <a:pt x="1964" y="123"/>
                </a:cubicBezTo>
                <a:cubicBezTo>
                  <a:pt x="1964" y="118"/>
                  <a:pt x="1960" y="115"/>
                  <a:pt x="1956" y="115"/>
                </a:cubicBezTo>
                <a:cubicBezTo>
                  <a:pt x="1951" y="115"/>
                  <a:pt x="1948" y="118"/>
                  <a:pt x="1948" y="123"/>
                </a:cubicBezTo>
                <a:cubicBezTo>
                  <a:pt x="1948" y="127"/>
                  <a:pt x="1951" y="131"/>
                  <a:pt x="1956" y="131"/>
                </a:cubicBezTo>
                <a:close/>
                <a:moveTo>
                  <a:pt x="1956" y="109"/>
                </a:moveTo>
                <a:cubicBezTo>
                  <a:pt x="1960" y="109"/>
                  <a:pt x="1964" y="105"/>
                  <a:pt x="1964" y="101"/>
                </a:cubicBezTo>
                <a:cubicBezTo>
                  <a:pt x="1964" y="97"/>
                  <a:pt x="1960" y="93"/>
                  <a:pt x="1956" y="93"/>
                </a:cubicBezTo>
                <a:cubicBezTo>
                  <a:pt x="1951" y="93"/>
                  <a:pt x="1948" y="97"/>
                  <a:pt x="1948" y="101"/>
                </a:cubicBezTo>
                <a:cubicBezTo>
                  <a:pt x="1948" y="105"/>
                  <a:pt x="1951" y="109"/>
                  <a:pt x="1956" y="109"/>
                </a:cubicBezTo>
                <a:close/>
                <a:moveTo>
                  <a:pt x="1910" y="93"/>
                </a:moveTo>
                <a:cubicBezTo>
                  <a:pt x="1906" y="93"/>
                  <a:pt x="1902" y="97"/>
                  <a:pt x="1902" y="101"/>
                </a:cubicBezTo>
                <a:cubicBezTo>
                  <a:pt x="1902" y="105"/>
                  <a:pt x="1906" y="109"/>
                  <a:pt x="1910" y="109"/>
                </a:cubicBezTo>
                <a:cubicBezTo>
                  <a:pt x="1915" y="109"/>
                  <a:pt x="1918" y="105"/>
                  <a:pt x="1918" y="101"/>
                </a:cubicBezTo>
                <a:cubicBezTo>
                  <a:pt x="1918" y="97"/>
                  <a:pt x="1915" y="93"/>
                  <a:pt x="1910" y="93"/>
                </a:cubicBezTo>
                <a:close/>
                <a:moveTo>
                  <a:pt x="1888" y="109"/>
                </a:moveTo>
                <a:cubicBezTo>
                  <a:pt x="1892" y="109"/>
                  <a:pt x="1896" y="105"/>
                  <a:pt x="1896" y="101"/>
                </a:cubicBezTo>
                <a:cubicBezTo>
                  <a:pt x="1896" y="97"/>
                  <a:pt x="1892" y="93"/>
                  <a:pt x="1888" y="93"/>
                </a:cubicBezTo>
                <a:cubicBezTo>
                  <a:pt x="1883" y="93"/>
                  <a:pt x="1880" y="97"/>
                  <a:pt x="1880" y="101"/>
                </a:cubicBezTo>
                <a:cubicBezTo>
                  <a:pt x="1880" y="105"/>
                  <a:pt x="1883" y="109"/>
                  <a:pt x="1888" y="109"/>
                </a:cubicBezTo>
                <a:close/>
                <a:moveTo>
                  <a:pt x="2001" y="93"/>
                </a:moveTo>
                <a:cubicBezTo>
                  <a:pt x="1997" y="93"/>
                  <a:pt x="1993" y="97"/>
                  <a:pt x="1993" y="101"/>
                </a:cubicBezTo>
                <a:cubicBezTo>
                  <a:pt x="1993" y="105"/>
                  <a:pt x="1997" y="109"/>
                  <a:pt x="2001" y="109"/>
                </a:cubicBezTo>
                <a:cubicBezTo>
                  <a:pt x="2006" y="109"/>
                  <a:pt x="2009" y="105"/>
                  <a:pt x="2009" y="101"/>
                </a:cubicBezTo>
                <a:cubicBezTo>
                  <a:pt x="2009" y="97"/>
                  <a:pt x="2006" y="93"/>
                  <a:pt x="2001" y="93"/>
                </a:cubicBezTo>
                <a:close/>
                <a:moveTo>
                  <a:pt x="2070" y="86"/>
                </a:moveTo>
                <a:cubicBezTo>
                  <a:pt x="2074" y="86"/>
                  <a:pt x="2078" y="82"/>
                  <a:pt x="2078" y="78"/>
                </a:cubicBezTo>
                <a:cubicBezTo>
                  <a:pt x="2078" y="73"/>
                  <a:pt x="2074" y="70"/>
                  <a:pt x="2070" y="70"/>
                </a:cubicBezTo>
                <a:cubicBezTo>
                  <a:pt x="2065" y="70"/>
                  <a:pt x="2062" y="73"/>
                  <a:pt x="2062" y="78"/>
                </a:cubicBezTo>
                <a:cubicBezTo>
                  <a:pt x="2062" y="82"/>
                  <a:pt x="2065" y="86"/>
                  <a:pt x="2070" y="86"/>
                </a:cubicBezTo>
                <a:close/>
                <a:moveTo>
                  <a:pt x="2093" y="86"/>
                </a:moveTo>
                <a:cubicBezTo>
                  <a:pt x="2097" y="86"/>
                  <a:pt x="2101" y="82"/>
                  <a:pt x="2101" y="78"/>
                </a:cubicBezTo>
                <a:cubicBezTo>
                  <a:pt x="2101" y="73"/>
                  <a:pt x="2097" y="70"/>
                  <a:pt x="2093" y="70"/>
                </a:cubicBezTo>
                <a:cubicBezTo>
                  <a:pt x="2088" y="70"/>
                  <a:pt x="2085" y="73"/>
                  <a:pt x="2085" y="78"/>
                </a:cubicBezTo>
                <a:cubicBezTo>
                  <a:pt x="2085" y="82"/>
                  <a:pt x="2088" y="86"/>
                  <a:pt x="2093" y="86"/>
                </a:cubicBezTo>
                <a:close/>
                <a:moveTo>
                  <a:pt x="2116" y="86"/>
                </a:moveTo>
                <a:cubicBezTo>
                  <a:pt x="2120" y="86"/>
                  <a:pt x="2124" y="82"/>
                  <a:pt x="2124" y="78"/>
                </a:cubicBezTo>
                <a:cubicBezTo>
                  <a:pt x="2124" y="73"/>
                  <a:pt x="2120" y="70"/>
                  <a:pt x="2116" y="70"/>
                </a:cubicBezTo>
                <a:cubicBezTo>
                  <a:pt x="2111" y="70"/>
                  <a:pt x="2108" y="73"/>
                  <a:pt x="2108" y="78"/>
                </a:cubicBezTo>
                <a:cubicBezTo>
                  <a:pt x="2108" y="82"/>
                  <a:pt x="2111" y="86"/>
                  <a:pt x="2116" y="86"/>
                </a:cubicBezTo>
                <a:close/>
                <a:moveTo>
                  <a:pt x="2138" y="86"/>
                </a:moveTo>
                <a:cubicBezTo>
                  <a:pt x="2143" y="86"/>
                  <a:pt x="2147" y="82"/>
                  <a:pt x="2147" y="78"/>
                </a:cubicBezTo>
                <a:cubicBezTo>
                  <a:pt x="2147" y="73"/>
                  <a:pt x="2143" y="70"/>
                  <a:pt x="2138" y="70"/>
                </a:cubicBezTo>
                <a:cubicBezTo>
                  <a:pt x="2134" y="70"/>
                  <a:pt x="2130" y="73"/>
                  <a:pt x="2130" y="78"/>
                </a:cubicBezTo>
                <a:cubicBezTo>
                  <a:pt x="2130" y="82"/>
                  <a:pt x="2134" y="86"/>
                  <a:pt x="2138" y="86"/>
                </a:cubicBezTo>
                <a:close/>
                <a:moveTo>
                  <a:pt x="2161" y="86"/>
                </a:moveTo>
                <a:cubicBezTo>
                  <a:pt x="2166" y="86"/>
                  <a:pt x="2169" y="82"/>
                  <a:pt x="2169" y="78"/>
                </a:cubicBezTo>
                <a:cubicBezTo>
                  <a:pt x="2169" y="73"/>
                  <a:pt x="2166" y="70"/>
                  <a:pt x="2161" y="70"/>
                </a:cubicBezTo>
                <a:cubicBezTo>
                  <a:pt x="2157" y="70"/>
                  <a:pt x="2153" y="73"/>
                  <a:pt x="2153" y="78"/>
                </a:cubicBezTo>
                <a:cubicBezTo>
                  <a:pt x="2153" y="82"/>
                  <a:pt x="2157" y="86"/>
                  <a:pt x="2161" y="86"/>
                </a:cubicBezTo>
                <a:close/>
                <a:moveTo>
                  <a:pt x="2093" y="62"/>
                </a:moveTo>
                <a:cubicBezTo>
                  <a:pt x="2097" y="62"/>
                  <a:pt x="2101" y="58"/>
                  <a:pt x="2101" y="54"/>
                </a:cubicBezTo>
                <a:cubicBezTo>
                  <a:pt x="2101" y="49"/>
                  <a:pt x="2097" y="46"/>
                  <a:pt x="2093" y="46"/>
                </a:cubicBezTo>
                <a:cubicBezTo>
                  <a:pt x="2088" y="46"/>
                  <a:pt x="2085" y="49"/>
                  <a:pt x="2085" y="54"/>
                </a:cubicBezTo>
                <a:cubicBezTo>
                  <a:pt x="2085" y="58"/>
                  <a:pt x="2088" y="62"/>
                  <a:pt x="2093" y="62"/>
                </a:cubicBezTo>
                <a:close/>
                <a:moveTo>
                  <a:pt x="2116" y="62"/>
                </a:moveTo>
                <a:cubicBezTo>
                  <a:pt x="2120" y="62"/>
                  <a:pt x="2124" y="58"/>
                  <a:pt x="2124" y="54"/>
                </a:cubicBezTo>
                <a:cubicBezTo>
                  <a:pt x="2124" y="49"/>
                  <a:pt x="2120" y="46"/>
                  <a:pt x="2116" y="46"/>
                </a:cubicBezTo>
                <a:cubicBezTo>
                  <a:pt x="2111" y="46"/>
                  <a:pt x="2108" y="49"/>
                  <a:pt x="2108" y="54"/>
                </a:cubicBezTo>
                <a:cubicBezTo>
                  <a:pt x="2108" y="58"/>
                  <a:pt x="2111" y="62"/>
                  <a:pt x="2116" y="62"/>
                </a:cubicBezTo>
                <a:close/>
                <a:moveTo>
                  <a:pt x="2138" y="62"/>
                </a:moveTo>
                <a:cubicBezTo>
                  <a:pt x="2143" y="62"/>
                  <a:pt x="2147" y="58"/>
                  <a:pt x="2147" y="54"/>
                </a:cubicBezTo>
                <a:cubicBezTo>
                  <a:pt x="2147" y="49"/>
                  <a:pt x="2143" y="46"/>
                  <a:pt x="2138" y="46"/>
                </a:cubicBezTo>
                <a:cubicBezTo>
                  <a:pt x="2134" y="46"/>
                  <a:pt x="2130" y="49"/>
                  <a:pt x="2130" y="54"/>
                </a:cubicBezTo>
                <a:cubicBezTo>
                  <a:pt x="2130" y="58"/>
                  <a:pt x="2134" y="62"/>
                  <a:pt x="2138" y="62"/>
                </a:cubicBezTo>
                <a:close/>
                <a:moveTo>
                  <a:pt x="2161" y="62"/>
                </a:moveTo>
                <a:cubicBezTo>
                  <a:pt x="2166" y="62"/>
                  <a:pt x="2169" y="58"/>
                  <a:pt x="2169" y="54"/>
                </a:cubicBezTo>
                <a:cubicBezTo>
                  <a:pt x="2169" y="49"/>
                  <a:pt x="2166" y="46"/>
                  <a:pt x="2161" y="46"/>
                </a:cubicBezTo>
                <a:cubicBezTo>
                  <a:pt x="2157" y="46"/>
                  <a:pt x="2153" y="49"/>
                  <a:pt x="2153" y="54"/>
                </a:cubicBezTo>
                <a:cubicBezTo>
                  <a:pt x="2153" y="58"/>
                  <a:pt x="2157" y="62"/>
                  <a:pt x="2161" y="62"/>
                </a:cubicBezTo>
                <a:close/>
                <a:moveTo>
                  <a:pt x="2162" y="230"/>
                </a:moveTo>
                <a:cubicBezTo>
                  <a:pt x="2157" y="230"/>
                  <a:pt x="2154" y="234"/>
                  <a:pt x="2154" y="238"/>
                </a:cubicBezTo>
                <a:cubicBezTo>
                  <a:pt x="2154" y="243"/>
                  <a:pt x="2157" y="246"/>
                  <a:pt x="2162" y="246"/>
                </a:cubicBezTo>
                <a:cubicBezTo>
                  <a:pt x="2166" y="246"/>
                  <a:pt x="2170" y="243"/>
                  <a:pt x="2170" y="238"/>
                </a:cubicBezTo>
                <a:cubicBezTo>
                  <a:pt x="2170" y="234"/>
                  <a:pt x="2166" y="230"/>
                  <a:pt x="2162" y="230"/>
                </a:cubicBezTo>
                <a:close/>
                <a:moveTo>
                  <a:pt x="2162" y="253"/>
                </a:moveTo>
                <a:cubicBezTo>
                  <a:pt x="2157" y="253"/>
                  <a:pt x="2154" y="257"/>
                  <a:pt x="2154" y="261"/>
                </a:cubicBezTo>
                <a:cubicBezTo>
                  <a:pt x="2154" y="266"/>
                  <a:pt x="2157" y="269"/>
                  <a:pt x="2162" y="269"/>
                </a:cubicBezTo>
                <a:cubicBezTo>
                  <a:pt x="2166" y="269"/>
                  <a:pt x="2170" y="266"/>
                  <a:pt x="2170" y="261"/>
                </a:cubicBezTo>
                <a:cubicBezTo>
                  <a:pt x="2170" y="257"/>
                  <a:pt x="2166" y="253"/>
                  <a:pt x="2162" y="253"/>
                </a:cubicBezTo>
                <a:close/>
                <a:moveTo>
                  <a:pt x="2184" y="230"/>
                </a:moveTo>
                <a:cubicBezTo>
                  <a:pt x="2180" y="230"/>
                  <a:pt x="2176" y="234"/>
                  <a:pt x="2176" y="238"/>
                </a:cubicBezTo>
                <a:cubicBezTo>
                  <a:pt x="2176" y="243"/>
                  <a:pt x="2180" y="246"/>
                  <a:pt x="2184" y="246"/>
                </a:cubicBezTo>
                <a:cubicBezTo>
                  <a:pt x="2189" y="246"/>
                  <a:pt x="2192" y="243"/>
                  <a:pt x="2192" y="238"/>
                </a:cubicBezTo>
                <a:cubicBezTo>
                  <a:pt x="2192" y="234"/>
                  <a:pt x="2189" y="230"/>
                  <a:pt x="2184" y="230"/>
                </a:cubicBezTo>
                <a:close/>
                <a:moveTo>
                  <a:pt x="2184" y="253"/>
                </a:moveTo>
                <a:cubicBezTo>
                  <a:pt x="2180" y="253"/>
                  <a:pt x="2176" y="257"/>
                  <a:pt x="2176" y="261"/>
                </a:cubicBezTo>
                <a:cubicBezTo>
                  <a:pt x="2176" y="266"/>
                  <a:pt x="2180" y="269"/>
                  <a:pt x="2184" y="269"/>
                </a:cubicBezTo>
                <a:cubicBezTo>
                  <a:pt x="2189" y="269"/>
                  <a:pt x="2192" y="266"/>
                  <a:pt x="2192" y="261"/>
                </a:cubicBezTo>
                <a:cubicBezTo>
                  <a:pt x="2192" y="257"/>
                  <a:pt x="2189" y="253"/>
                  <a:pt x="2184" y="253"/>
                </a:cubicBezTo>
                <a:close/>
                <a:moveTo>
                  <a:pt x="2047" y="230"/>
                </a:moveTo>
                <a:cubicBezTo>
                  <a:pt x="2043" y="230"/>
                  <a:pt x="2039" y="234"/>
                  <a:pt x="2039" y="238"/>
                </a:cubicBezTo>
                <a:cubicBezTo>
                  <a:pt x="2039" y="243"/>
                  <a:pt x="2043" y="246"/>
                  <a:pt x="2047" y="246"/>
                </a:cubicBezTo>
                <a:cubicBezTo>
                  <a:pt x="2051" y="246"/>
                  <a:pt x="2055" y="243"/>
                  <a:pt x="2055" y="238"/>
                </a:cubicBezTo>
                <a:cubicBezTo>
                  <a:pt x="2055" y="234"/>
                  <a:pt x="2051" y="230"/>
                  <a:pt x="2047" y="230"/>
                </a:cubicBezTo>
                <a:close/>
                <a:moveTo>
                  <a:pt x="2047" y="253"/>
                </a:moveTo>
                <a:cubicBezTo>
                  <a:pt x="2043" y="253"/>
                  <a:pt x="2039" y="257"/>
                  <a:pt x="2039" y="261"/>
                </a:cubicBezTo>
                <a:cubicBezTo>
                  <a:pt x="2039" y="266"/>
                  <a:pt x="2043" y="269"/>
                  <a:pt x="2047" y="269"/>
                </a:cubicBezTo>
                <a:cubicBezTo>
                  <a:pt x="2051" y="269"/>
                  <a:pt x="2055" y="266"/>
                  <a:pt x="2055" y="261"/>
                </a:cubicBezTo>
                <a:cubicBezTo>
                  <a:pt x="2055" y="257"/>
                  <a:pt x="2051" y="253"/>
                  <a:pt x="2047" y="253"/>
                </a:cubicBezTo>
                <a:close/>
                <a:moveTo>
                  <a:pt x="2070" y="230"/>
                </a:moveTo>
                <a:cubicBezTo>
                  <a:pt x="2065" y="230"/>
                  <a:pt x="2062" y="234"/>
                  <a:pt x="2062" y="238"/>
                </a:cubicBezTo>
                <a:cubicBezTo>
                  <a:pt x="2062" y="243"/>
                  <a:pt x="2065" y="246"/>
                  <a:pt x="2070" y="246"/>
                </a:cubicBezTo>
                <a:cubicBezTo>
                  <a:pt x="2074" y="246"/>
                  <a:pt x="2078" y="243"/>
                  <a:pt x="2078" y="238"/>
                </a:cubicBezTo>
                <a:cubicBezTo>
                  <a:pt x="2078" y="234"/>
                  <a:pt x="2074" y="230"/>
                  <a:pt x="2070" y="230"/>
                </a:cubicBezTo>
                <a:close/>
                <a:moveTo>
                  <a:pt x="2070" y="253"/>
                </a:moveTo>
                <a:cubicBezTo>
                  <a:pt x="2065" y="253"/>
                  <a:pt x="2062" y="257"/>
                  <a:pt x="2062" y="261"/>
                </a:cubicBezTo>
                <a:cubicBezTo>
                  <a:pt x="2062" y="266"/>
                  <a:pt x="2065" y="269"/>
                  <a:pt x="2070" y="269"/>
                </a:cubicBezTo>
                <a:cubicBezTo>
                  <a:pt x="2074" y="269"/>
                  <a:pt x="2078" y="266"/>
                  <a:pt x="2078" y="261"/>
                </a:cubicBezTo>
                <a:cubicBezTo>
                  <a:pt x="2078" y="257"/>
                  <a:pt x="2074" y="253"/>
                  <a:pt x="2070" y="253"/>
                </a:cubicBezTo>
                <a:close/>
                <a:moveTo>
                  <a:pt x="2093" y="246"/>
                </a:moveTo>
                <a:cubicBezTo>
                  <a:pt x="2097" y="246"/>
                  <a:pt x="2101" y="243"/>
                  <a:pt x="2101" y="238"/>
                </a:cubicBezTo>
                <a:cubicBezTo>
                  <a:pt x="2101" y="234"/>
                  <a:pt x="2097" y="230"/>
                  <a:pt x="2093" y="230"/>
                </a:cubicBezTo>
                <a:cubicBezTo>
                  <a:pt x="2088" y="230"/>
                  <a:pt x="2085" y="234"/>
                  <a:pt x="2085" y="238"/>
                </a:cubicBezTo>
                <a:cubicBezTo>
                  <a:pt x="2085" y="243"/>
                  <a:pt x="2088" y="246"/>
                  <a:pt x="2093" y="246"/>
                </a:cubicBezTo>
                <a:close/>
                <a:moveTo>
                  <a:pt x="2093" y="269"/>
                </a:moveTo>
                <a:cubicBezTo>
                  <a:pt x="2097" y="269"/>
                  <a:pt x="2101" y="266"/>
                  <a:pt x="2101" y="261"/>
                </a:cubicBezTo>
                <a:cubicBezTo>
                  <a:pt x="2101" y="257"/>
                  <a:pt x="2097" y="253"/>
                  <a:pt x="2093" y="253"/>
                </a:cubicBezTo>
                <a:cubicBezTo>
                  <a:pt x="2088" y="253"/>
                  <a:pt x="2085" y="257"/>
                  <a:pt x="2085" y="261"/>
                </a:cubicBezTo>
                <a:cubicBezTo>
                  <a:pt x="2085" y="266"/>
                  <a:pt x="2088" y="269"/>
                  <a:pt x="2093" y="269"/>
                </a:cubicBezTo>
                <a:close/>
                <a:moveTo>
                  <a:pt x="2116" y="230"/>
                </a:moveTo>
                <a:cubicBezTo>
                  <a:pt x="2112" y="230"/>
                  <a:pt x="2108" y="234"/>
                  <a:pt x="2108" y="238"/>
                </a:cubicBezTo>
                <a:cubicBezTo>
                  <a:pt x="2108" y="243"/>
                  <a:pt x="2112" y="246"/>
                  <a:pt x="2116" y="246"/>
                </a:cubicBezTo>
                <a:cubicBezTo>
                  <a:pt x="2120" y="246"/>
                  <a:pt x="2124" y="243"/>
                  <a:pt x="2124" y="238"/>
                </a:cubicBezTo>
                <a:cubicBezTo>
                  <a:pt x="2124" y="234"/>
                  <a:pt x="2120" y="230"/>
                  <a:pt x="2116" y="230"/>
                </a:cubicBezTo>
                <a:close/>
                <a:moveTo>
                  <a:pt x="2116" y="253"/>
                </a:moveTo>
                <a:cubicBezTo>
                  <a:pt x="2112" y="253"/>
                  <a:pt x="2108" y="257"/>
                  <a:pt x="2108" y="261"/>
                </a:cubicBezTo>
                <a:cubicBezTo>
                  <a:pt x="2108" y="266"/>
                  <a:pt x="2112" y="269"/>
                  <a:pt x="2116" y="269"/>
                </a:cubicBezTo>
                <a:cubicBezTo>
                  <a:pt x="2120" y="269"/>
                  <a:pt x="2124" y="266"/>
                  <a:pt x="2124" y="261"/>
                </a:cubicBezTo>
                <a:cubicBezTo>
                  <a:pt x="2124" y="257"/>
                  <a:pt x="2120" y="253"/>
                  <a:pt x="2116" y="253"/>
                </a:cubicBezTo>
                <a:close/>
                <a:moveTo>
                  <a:pt x="2139" y="230"/>
                </a:moveTo>
                <a:cubicBezTo>
                  <a:pt x="2134" y="230"/>
                  <a:pt x="2131" y="234"/>
                  <a:pt x="2131" y="238"/>
                </a:cubicBezTo>
                <a:cubicBezTo>
                  <a:pt x="2131" y="243"/>
                  <a:pt x="2134" y="246"/>
                  <a:pt x="2139" y="246"/>
                </a:cubicBezTo>
                <a:cubicBezTo>
                  <a:pt x="2143" y="246"/>
                  <a:pt x="2147" y="243"/>
                  <a:pt x="2147" y="238"/>
                </a:cubicBezTo>
                <a:cubicBezTo>
                  <a:pt x="2147" y="234"/>
                  <a:pt x="2143" y="230"/>
                  <a:pt x="2139" y="230"/>
                </a:cubicBezTo>
                <a:close/>
                <a:moveTo>
                  <a:pt x="2139" y="253"/>
                </a:moveTo>
                <a:cubicBezTo>
                  <a:pt x="2134" y="253"/>
                  <a:pt x="2131" y="257"/>
                  <a:pt x="2131" y="261"/>
                </a:cubicBezTo>
                <a:cubicBezTo>
                  <a:pt x="2131" y="266"/>
                  <a:pt x="2134" y="269"/>
                  <a:pt x="2139" y="269"/>
                </a:cubicBezTo>
                <a:cubicBezTo>
                  <a:pt x="2143" y="269"/>
                  <a:pt x="2147" y="266"/>
                  <a:pt x="2147" y="261"/>
                </a:cubicBezTo>
                <a:cubicBezTo>
                  <a:pt x="2147" y="257"/>
                  <a:pt x="2143" y="253"/>
                  <a:pt x="2139" y="253"/>
                </a:cubicBezTo>
                <a:close/>
                <a:moveTo>
                  <a:pt x="1978" y="246"/>
                </a:moveTo>
                <a:cubicBezTo>
                  <a:pt x="1982" y="246"/>
                  <a:pt x="1986" y="243"/>
                  <a:pt x="1986" y="238"/>
                </a:cubicBezTo>
                <a:cubicBezTo>
                  <a:pt x="1986" y="234"/>
                  <a:pt x="1982" y="230"/>
                  <a:pt x="1978" y="230"/>
                </a:cubicBezTo>
                <a:cubicBezTo>
                  <a:pt x="1973" y="230"/>
                  <a:pt x="1970" y="234"/>
                  <a:pt x="1970" y="238"/>
                </a:cubicBezTo>
                <a:cubicBezTo>
                  <a:pt x="1970" y="243"/>
                  <a:pt x="1973" y="246"/>
                  <a:pt x="1978" y="246"/>
                </a:cubicBezTo>
                <a:close/>
                <a:moveTo>
                  <a:pt x="1978" y="269"/>
                </a:moveTo>
                <a:cubicBezTo>
                  <a:pt x="1982" y="269"/>
                  <a:pt x="1986" y="266"/>
                  <a:pt x="1986" y="261"/>
                </a:cubicBezTo>
                <a:cubicBezTo>
                  <a:pt x="1986" y="257"/>
                  <a:pt x="1982" y="253"/>
                  <a:pt x="1978" y="253"/>
                </a:cubicBezTo>
                <a:cubicBezTo>
                  <a:pt x="1973" y="253"/>
                  <a:pt x="1970" y="257"/>
                  <a:pt x="1970" y="261"/>
                </a:cubicBezTo>
                <a:cubicBezTo>
                  <a:pt x="1970" y="266"/>
                  <a:pt x="1973" y="269"/>
                  <a:pt x="1978" y="269"/>
                </a:cubicBezTo>
                <a:close/>
                <a:moveTo>
                  <a:pt x="2000" y="246"/>
                </a:moveTo>
                <a:cubicBezTo>
                  <a:pt x="2005" y="246"/>
                  <a:pt x="2008" y="243"/>
                  <a:pt x="2008" y="238"/>
                </a:cubicBezTo>
                <a:cubicBezTo>
                  <a:pt x="2008" y="234"/>
                  <a:pt x="2005" y="230"/>
                  <a:pt x="2000" y="230"/>
                </a:cubicBezTo>
                <a:cubicBezTo>
                  <a:pt x="1996" y="230"/>
                  <a:pt x="1992" y="234"/>
                  <a:pt x="1992" y="238"/>
                </a:cubicBezTo>
                <a:cubicBezTo>
                  <a:pt x="1992" y="243"/>
                  <a:pt x="1996" y="246"/>
                  <a:pt x="2000" y="246"/>
                </a:cubicBezTo>
                <a:close/>
                <a:moveTo>
                  <a:pt x="2000" y="269"/>
                </a:moveTo>
                <a:cubicBezTo>
                  <a:pt x="2005" y="269"/>
                  <a:pt x="2008" y="266"/>
                  <a:pt x="2008" y="261"/>
                </a:cubicBezTo>
                <a:cubicBezTo>
                  <a:pt x="2008" y="257"/>
                  <a:pt x="2005" y="253"/>
                  <a:pt x="2000" y="253"/>
                </a:cubicBezTo>
                <a:cubicBezTo>
                  <a:pt x="1996" y="253"/>
                  <a:pt x="1992" y="257"/>
                  <a:pt x="1992" y="261"/>
                </a:cubicBezTo>
                <a:cubicBezTo>
                  <a:pt x="1992" y="266"/>
                  <a:pt x="1996" y="269"/>
                  <a:pt x="2000" y="269"/>
                </a:cubicBezTo>
                <a:close/>
                <a:moveTo>
                  <a:pt x="2023" y="246"/>
                </a:moveTo>
                <a:cubicBezTo>
                  <a:pt x="2028" y="246"/>
                  <a:pt x="2031" y="243"/>
                  <a:pt x="2031" y="238"/>
                </a:cubicBezTo>
                <a:cubicBezTo>
                  <a:pt x="2031" y="234"/>
                  <a:pt x="2028" y="230"/>
                  <a:pt x="2023" y="230"/>
                </a:cubicBezTo>
                <a:cubicBezTo>
                  <a:pt x="2019" y="230"/>
                  <a:pt x="2015" y="234"/>
                  <a:pt x="2015" y="238"/>
                </a:cubicBezTo>
                <a:cubicBezTo>
                  <a:pt x="2015" y="243"/>
                  <a:pt x="2019" y="246"/>
                  <a:pt x="2023" y="246"/>
                </a:cubicBezTo>
                <a:close/>
                <a:moveTo>
                  <a:pt x="2023" y="269"/>
                </a:moveTo>
                <a:cubicBezTo>
                  <a:pt x="2028" y="269"/>
                  <a:pt x="2031" y="266"/>
                  <a:pt x="2031" y="261"/>
                </a:cubicBezTo>
                <a:cubicBezTo>
                  <a:pt x="2031" y="257"/>
                  <a:pt x="2028" y="253"/>
                  <a:pt x="2023" y="253"/>
                </a:cubicBezTo>
                <a:cubicBezTo>
                  <a:pt x="2019" y="253"/>
                  <a:pt x="2015" y="257"/>
                  <a:pt x="2015" y="261"/>
                </a:cubicBezTo>
                <a:cubicBezTo>
                  <a:pt x="2015" y="266"/>
                  <a:pt x="2019" y="269"/>
                  <a:pt x="2023" y="269"/>
                </a:cubicBezTo>
                <a:close/>
                <a:moveTo>
                  <a:pt x="2162" y="185"/>
                </a:moveTo>
                <a:cubicBezTo>
                  <a:pt x="2157" y="185"/>
                  <a:pt x="2154" y="189"/>
                  <a:pt x="2154" y="193"/>
                </a:cubicBezTo>
                <a:cubicBezTo>
                  <a:pt x="2154" y="197"/>
                  <a:pt x="2157" y="201"/>
                  <a:pt x="2162" y="201"/>
                </a:cubicBezTo>
                <a:cubicBezTo>
                  <a:pt x="2166" y="201"/>
                  <a:pt x="2170" y="197"/>
                  <a:pt x="2170" y="193"/>
                </a:cubicBezTo>
                <a:cubicBezTo>
                  <a:pt x="2170" y="189"/>
                  <a:pt x="2166" y="185"/>
                  <a:pt x="2162" y="185"/>
                </a:cubicBezTo>
                <a:close/>
                <a:moveTo>
                  <a:pt x="2162" y="208"/>
                </a:moveTo>
                <a:cubicBezTo>
                  <a:pt x="2157" y="208"/>
                  <a:pt x="2154" y="212"/>
                  <a:pt x="2154" y="216"/>
                </a:cubicBezTo>
                <a:cubicBezTo>
                  <a:pt x="2154" y="221"/>
                  <a:pt x="2157" y="224"/>
                  <a:pt x="2162" y="224"/>
                </a:cubicBezTo>
                <a:cubicBezTo>
                  <a:pt x="2166" y="224"/>
                  <a:pt x="2170" y="221"/>
                  <a:pt x="2170" y="216"/>
                </a:cubicBezTo>
                <a:cubicBezTo>
                  <a:pt x="2170" y="212"/>
                  <a:pt x="2166" y="208"/>
                  <a:pt x="2162" y="208"/>
                </a:cubicBezTo>
                <a:close/>
                <a:moveTo>
                  <a:pt x="2184" y="185"/>
                </a:moveTo>
                <a:cubicBezTo>
                  <a:pt x="2180" y="185"/>
                  <a:pt x="2176" y="189"/>
                  <a:pt x="2176" y="193"/>
                </a:cubicBezTo>
                <a:cubicBezTo>
                  <a:pt x="2176" y="197"/>
                  <a:pt x="2180" y="201"/>
                  <a:pt x="2184" y="201"/>
                </a:cubicBezTo>
                <a:cubicBezTo>
                  <a:pt x="2189" y="201"/>
                  <a:pt x="2192" y="197"/>
                  <a:pt x="2192" y="193"/>
                </a:cubicBezTo>
                <a:cubicBezTo>
                  <a:pt x="2192" y="189"/>
                  <a:pt x="2189" y="185"/>
                  <a:pt x="2184" y="185"/>
                </a:cubicBezTo>
                <a:close/>
                <a:moveTo>
                  <a:pt x="2184" y="208"/>
                </a:moveTo>
                <a:cubicBezTo>
                  <a:pt x="2180" y="208"/>
                  <a:pt x="2176" y="212"/>
                  <a:pt x="2176" y="216"/>
                </a:cubicBezTo>
                <a:cubicBezTo>
                  <a:pt x="2176" y="221"/>
                  <a:pt x="2180" y="224"/>
                  <a:pt x="2184" y="224"/>
                </a:cubicBezTo>
                <a:cubicBezTo>
                  <a:pt x="2189" y="224"/>
                  <a:pt x="2192" y="221"/>
                  <a:pt x="2192" y="216"/>
                </a:cubicBezTo>
                <a:cubicBezTo>
                  <a:pt x="2192" y="212"/>
                  <a:pt x="2189" y="208"/>
                  <a:pt x="2184" y="208"/>
                </a:cubicBezTo>
                <a:close/>
                <a:moveTo>
                  <a:pt x="2047" y="185"/>
                </a:moveTo>
                <a:cubicBezTo>
                  <a:pt x="2043" y="185"/>
                  <a:pt x="2039" y="189"/>
                  <a:pt x="2039" y="193"/>
                </a:cubicBezTo>
                <a:cubicBezTo>
                  <a:pt x="2039" y="197"/>
                  <a:pt x="2043" y="201"/>
                  <a:pt x="2047" y="201"/>
                </a:cubicBezTo>
                <a:cubicBezTo>
                  <a:pt x="2051" y="201"/>
                  <a:pt x="2055" y="197"/>
                  <a:pt x="2055" y="193"/>
                </a:cubicBezTo>
                <a:cubicBezTo>
                  <a:pt x="2055" y="189"/>
                  <a:pt x="2051" y="185"/>
                  <a:pt x="2047" y="185"/>
                </a:cubicBezTo>
                <a:close/>
                <a:moveTo>
                  <a:pt x="2047" y="208"/>
                </a:moveTo>
                <a:cubicBezTo>
                  <a:pt x="2043" y="208"/>
                  <a:pt x="2039" y="212"/>
                  <a:pt x="2039" y="216"/>
                </a:cubicBezTo>
                <a:cubicBezTo>
                  <a:pt x="2039" y="221"/>
                  <a:pt x="2043" y="224"/>
                  <a:pt x="2047" y="224"/>
                </a:cubicBezTo>
                <a:cubicBezTo>
                  <a:pt x="2051" y="224"/>
                  <a:pt x="2055" y="221"/>
                  <a:pt x="2055" y="216"/>
                </a:cubicBezTo>
                <a:cubicBezTo>
                  <a:pt x="2055" y="212"/>
                  <a:pt x="2051" y="208"/>
                  <a:pt x="2047" y="208"/>
                </a:cubicBezTo>
                <a:close/>
                <a:moveTo>
                  <a:pt x="2070" y="185"/>
                </a:moveTo>
                <a:cubicBezTo>
                  <a:pt x="2065" y="185"/>
                  <a:pt x="2062" y="189"/>
                  <a:pt x="2062" y="193"/>
                </a:cubicBezTo>
                <a:cubicBezTo>
                  <a:pt x="2062" y="197"/>
                  <a:pt x="2065" y="201"/>
                  <a:pt x="2070" y="201"/>
                </a:cubicBezTo>
                <a:cubicBezTo>
                  <a:pt x="2074" y="201"/>
                  <a:pt x="2078" y="197"/>
                  <a:pt x="2078" y="193"/>
                </a:cubicBezTo>
                <a:cubicBezTo>
                  <a:pt x="2078" y="189"/>
                  <a:pt x="2074" y="185"/>
                  <a:pt x="2070" y="185"/>
                </a:cubicBezTo>
                <a:close/>
                <a:moveTo>
                  <a:pt x="2070" y="208"/>
                </a:moveTo>
                <a:cubicBezTo>
                  <a:pt x="2065" y="208"/>
                  <a:pt x="2062" y="212"/>
                  <a:pt x="2062" y="216"/>
                </a:cubicBezTo>
                <a:cubicBezTo>
                  <a:pt x="2062" y="221"/>
                  <a:pt x="2065" y="224"/>
                  <a:pt x="2070" y="224"/>
                </a:cubicBezTo>
                <a:cubicBezTo>
                  <a:pt x="2074" y="224"/>
                  <a:pt x="2078" y="221"/>
                  <a:pt x="2078" y="216"/>
                </a:cubicBezTo>
                <a:cubicBezTo>
                  <a:pt x="2078" y="212"/>
                  <a:pt x="2074" y="208"/>
                  <a:pt x="2070" y="208"/>
                </a:cubicBezTo>
                <a:close/>
                <a:moveTo>
                  <a:pt x="2093" y="201"/>
                </a:moveTo>
                <a:cubicBezTo>
                  <a:pt x="2097" y="201"/>
                  <a:pt x="2101" y="197"/>
                  <a:pt x="2101" y="193"/>
                </a:cubicBezTo>
                <a:cubicBezTo>
                  <a:pt x="2101" y="189"/>
                  <a:pt x="2097" y="185"/>
                  <a:pt x="2093" y="185"/>
                </a:cubicBezTo>
                <a:cubicBezTo>
                  <a:pt x="2088" y="185"/>
                  <a:pt x="2085" y="189"/>
                  <a:pt x="2085" y="193"/>
                </a:cubicBezTo>
                <a:cubicBezTo>
                  <a:pt x="2085" y="197"/>
                  <a:pt x="2088" y="201"/>
                  <a:pt x="2093" y="201"/>
                </a:cubicBezTo>
                <a:close/>
                <a:moveTo>
                  <a:pt x="2093" y="224"/>
                </a:moveTo>
                <a:cubicBezTo>
                  <a:pt x="2097" y="224"/>
                  <a:pt x="2101" y="221"/>
                  <a:pt x="2101" y="216"/>
                </a:cubicBezTo>
                <a:cubicBezTo>
                  <a:pt x="2101" y="212"/>
                  <a:pt x="2097" y="208"/>
                  <a:pt x="2093" y="208"/>
                </a:cubicBezTo>
                <a:cubicBezTo>
                  <a:pt x="2088" y="208"/>
                  <a:pt x="2085" y="212"/>
                  <a:pt x="2085" y="216"/>
                </a:cubicBezTo>
                <a:cubicBezTo>
                  <a:pt x="2085" y="221"/>
                  <a:pt x="2088" y="224"/>
                  <a:pt x="2093" y="224"/>
                </a:cubicBezTo>
                <a:close/>
                <a:moveTo>
                  <a:pt x="2116" y="185"/>
                </a:moveTo>
                <a:cubicBezTo>
                  <a:pt x="2112" y="185"/>
                  <a:pt x="2108" y="189"/>
                  <a:pt x="2108" y="193"/>
                </a:cubicBezTo>
                <a:cubicBezTo>
                  <a:pt x="2108" y="197"/>
                  <a:pt x="2112" y="201"/>
                  <a:pt x="2116" y="201"/>
                </a:cubicBezTo>
                <a:cubicBezTo>
                  <a:pt x="2120" y="201"/>
                  <a:pt x="2124" y="197"/>
                  <a:pt x="2124" y="193"/>
                </a:cubicBezTo>
                <a:cubicBezTo>
                  <a:pt x="2124" y="189"/>
                  <a:pt x="2120" y="185"/>
                  <a:pt x="2116" y="185"/>
                </a:cubicBezTo>
                <a:close/>
                <a:moveTo>
                  <a:pt x="2116" y="208"/>
                </a:moveTo>
                <a:cubicBezTo>
                  <a:pt x="2112" y="208"/>
                  <a:pt x="2108" y="212"/>
                  <a:pt x="2108" y="216"/>
                </a:cubicBezTo>
                <a:cubicBezTo>
                  <a:pt x="2108" y="221"/>
                  <a:pt x="2112" y="224"/>
                  <a:pt x="2116" y="224"/>
                </a:cubicBezTo>
                <a:cubicBezTo>
                  <a:pt x="2120" y="224"/>
                  <a:pt x="2124" y="221"/>
                  <a:pt x="2124" y="216"/>
                </a:cubicBezTo>
                <a:cubicBezTo>
                  <a:pt x="2124" y="212"/>
                  <a:pt x="2120" y="208"/>
                  <a:pt x="2116" y="208"/>
                </a:cubicBezTo>
                <a:close/>
                <a:moveTo>
                  <a:pt x="2139" y="185"/>
                </a:moveTo>
                <a:cubicBezTo>
                  <a:pt x="2134" y="185"/>
                  <a:pt x="2131" y="189"/>
                  <a:pt x="2131" y="193"/>
                </a:cubicBezTo>
                <a:cubicBezTo>
                  <a:pt x="2131" y="197"/>
                  <a:pt x="2134" y="201"/>
                  <a:pt x="2139" y="201"/>
                </a:cubicBezTo>
                <a:cubicBezTo>
                  <a:pt x="2143" y="201"/>
                  <a:pt x="2147" y="197"/>
                  <a:pt x="2147" y="193"/>
                </a:cubicBezTo>
                <a:cubicBezTo>
                  <a:pt x="2147" y="189"/>
                  <a:pt x="2143" y="185"/>
                  <a:pt x="2139" y="185"/>
                </a:cubicBezTo>
                <a:close/>
                <a:moveTo>
                  <a:pt x="2139" y="208"/>
                </a:moveTo>
                <a:cubicBezTo>
                  <a:pt x="2134" y="208"/>
                  <a:pt x="2131" y="212"/>
                  <a:pt x="2131" y="216"/>
                </a:cubicBezTo>
                <a:cubicBezTo>
                  <a:pt x="2131" y="221"/>
                  <a:pt x="2134" y="224"/>
                  <a:pt x="2139" y="224"/>
                </a:cubicBezTo>
                <a:cubicBezTo>
                  <a:pt x="2143" y="224"/>
                  <a:pt x="2147" y="221"/>
                  <a:pt x="2147" y="216"/>
                </a:cubicBezTo>
                <a:cubicBezTo>
                  <a:pt x="2147" y="212"/>
                  <a:pt x="2143" y="208"/>
                  <a:pt x="2139" y="208"/>
                </a:cubicBezTo>
                <a:close/>
                <a:moveTo>
                  <a:pt x="1978" y="201"/>
                </a:moveTo>
                <a:cubicBezTo>
                  <a:pt x="1982" y="201"/>
                  <a:pt x="1986" y="197"/>
                  <a:pt x="1986" y="193"/>
                </a:cubicBezTo>
                <a:cubicBezTo>
                  <a:pt x="1986" y="189"/>
                  <a:pt x="1982" y="185"/>
                  <a:pt x="1978" y="185"/>
                </a:cubicBezTo>
                <a:cubicBezTo>
                  <a:pt x="1973" y="185"/>
                  <a:pt x="1970" y="189"/>
                  <a:pt x="1970" y="193"/>
                </a:cubicBezTo>
                <a:cubicBezTo>
                  <a:pt x="1970" y="197"/>
                  <a:pt x="1973" y="201"/>
                  <a:pt x="1978" y="201"/>
                </a:cubicBezTo>
                <a:close/>
                <a:moveTo>
                  <a:pt x="1978" y="224"/>
                </a:moveTo>
                <a:cubicBezTo>
                  <a:pt x="1982" y="224"/>
                  <a:pt x="1986" y="221"/>
                  <a:pt x="1986" y="216"/>
                </a:cubicBezTo>
                <a:cubicBezTo>
                  <a:pt x="1986" y="212"/>
                  <a:pt x="1982" y="208"/>
                  <a:pt x="1978" y="208"/>
                </a:cubicBezTo>
                <a:cubicBezTo>
                  <a:pt x="1973" y="208"/>
                  <a:pt x="1970" y="212"/>
                  <a:pt x="1970" y="216"/>
                </a:cubicBezTo>
                <a:cubicBezTo>
                  <a:pt x="1970" y="221"/>
                  <a:pt x="1973" y="224"/>
                  <a:pt x="1978" y="224"/>
                </a:cubicBezTo>
                <a:close/>
                <a:moveTo>
                  <a:pt x="2000" y="201"/>
                </a:moveTo>
                <a:cubicBezTo>
                  <a:pt x="2005" y="201"/>
                  <a:pt x="2008" y="197"/>
                  <a:pt x="2008" y="193"/>
                </a:cubicBezTo>
                <a:cubicBezTo>
                  <a:pt x="2008" y="189"/>
                  <a:pt x="2005" y="185"/>
                  <a:pt x="2000" y="185"/>
                </a:cubicBezTo>
                <a:cubicBezTo>
                  <a:pt x="1996" y="185"/>
                  <a:pt x="1992" y="189"/>
                  <a:pt x="1992" y="193"/>
                </a:cubicBezTo>
                <a:cubicBezTo>
                  <a:pt x="1992" y="197"/>
                  <a:pt x="1996" y="201"/>
                  <a:pt x="2000" y="201"/>
                </a:cubicBezTo>
                <a:close/>
                <a:moveTo>
                  <a:pt x="2000" y="224"/>
                </a:moveTo>
                <a:cubicBezTo>
                  <a:pt x="2005" y="224"/>
                  <a:pt x="2008" y="221"/>
                  <a:pt x="2008" y="216"/>
                </a:cubicBezTo>
                <a:cubicBezTo>
                  <a:pt x="2008" y="212"/>
                  <a:pt x="2005" y="208"/>
                  <a:pt x="2000" y="208"/>
                </a:cubicBezTo>
                <a:cubicBezTo>
                  <a:pt x="1996" y="208"/>
                  <a:pt x="1992" y="212"/>
                  <a:pt x="1992" y="216"/>
                </a:cubicBezTo>
                <a:cubicBezTo>
                  <a:pt x="1992" y="221"/>
                  <a:pt x="1996" y="224"/>
                  <a:pt x="2000" y="224"/>
                </a:cubicBezTo>
                <a:close/>
                <a:moveTo>
                  <a:pt x="2023" y="201"/>
                </a:moveTo>
                <a:cubicBezTo>
                  <a:pt x="2028" y="201"/>
                  <a:pt x="2031" y="197"/>
                  <a:pt x="2031" y="193"/>
                </a:cubicBezTo>
                <a:cubicBezTo>
                  <a:pt x="2031" y="189"/>
                  <a:pt x="2028" y="185"/>
                  <a:pt x="2023" y="185"/>
                </a:cubicBezTo>
                <a:cubicBezTo>
                  <a:pt x="2019" y="185"/>
                  <a:pt x="2015" y="189"/>
                  <a:pt x="2015" y="193"/>
                </a:cubicBezTo>
                <a:cubicBezTo>
                  <a:pt x="2015" y="197"/>
                  <a:pt x="2019" y="201"/>
                  <a:pt x="2023" y="201"/>
                </a:cubicBezTo>
                <a:close/>
                <a:moveTo>
                  <a:pt x="2023" y="224"/>
                </a:moveTo>
                <a:cubicBezTo>
                  <a:pt x="2028" y="224"/>
                  <a:pt x="2031" y="221"/>
                  <a:pt x="2031" y="216"/>
                </a:cubicBezTo>
                <a:cubicBezTo>
                  <a:pt x="2031" y="212"/>
                  <a:pt x="2028" y="208"/>
                  <a:pt x="2023" y="208"/>
                </a:cubicBezTo>
                <a:cubicBezTo>
                  <a:pt x="2019" y="208"/>
                  <a:pt x="2015" y="212"/>
                  <a:pt x="2015" y="216"/>
                </a:cubicBezTo>
                <a:cubicBezTo>
                  <a:pt x="2015" y="221"/>
                  <a:pt x="2019" y="224"/>
                  <a:pt x="2023" y="224"/>
                </a:cubicBezTo>
                <a:close/>
                <a:moveTo>
                  <a:pt x="2162" y="138"/>
                </a:moveTo>
                <a:cubicBezTo>
                  <a:pt x="2157" y="138"/>
                  <a:pt x="2154" y="141"/>
                  <a:pt x="2154" y="146"/>
                </a:cubicBezTo>
                <a:cubicBezTo>
                  <a:pt x="2154" y="150"/>
                  <a:pt x="2157" y="154"/>
                  <a:pt x="2162" y="154"/>
                </a:cubicBezTo>
                <a:cubicBezTo>
                  <a:pt x="2166" y="154"/>
                  <a:pt x="2170" y="150"/>
                  <a:pt x="2170" y="146"/>
                </a:cubicBezTo>
                <a:cubicBezTo>
                  <a:pt x="2170" y="141"/>
                  <a:pt x="2166" y="138"/>
                  <a:pt x="2162" y="138"/>
                </a:cubicBezTo>
                <a:close/>
                <a:moveTo>
                  <a:pt x="2162" y="161"/>
                </a:moveTo>
                <a:cubicBezTo>
                  <a:pt x="2157" y="161"/>
                  <a:pt x="2154" y="164"/>
                  <a:pt x="2154" y="169"/>
                </a:cubicBezTo>
                <a:cubicBezTo>
                  <a:pt x="2154" y="173"/>
                  <a:pt x="2157" y="177"/>
                  <a:pt x="2162" y="177"/>
                </a:cubicBezTo>
                <a:cubicBezTo>
                  <a:pt x="2166" y="177"/>
                  <a:pt x="2170" y="173"/>
                  <a:pt x="2170" y="169"/>
                </a:cubicBezTo>
                <a:cubicBezTo>
                  <a:pt x="2170" y="164"/>
                  <a:pt x="2166" y="161"/>
                  <a:pt x="2162" y="161"/>
                </a:cubicBezTo>
                <a:close/>
                <a:moveTo>
                  <a:pt x="2184" y="138"/>
                </a:moveTo>
                <a:cubicBezTo>
                  <a:pt x="2180" y="138"/>
                  <a:pt x="2176" y="141"/>
                  <a:pt x="2176" y="146"/>
                </a:cubicBezTo>
                <a:cubicBezTo>
                  <a:pt x="2176" y="150"/>
                  <a:pt x="2180" y="154"/>
                  <a:pt x="2184" y="154"/>
                </a:cubicBezTo>
                <a:cubicBezTo>
                  <a:pt x="2189" y="154"/>
                  <a:pt x="2192" y="150"/>
                  <a:pt x="2192" y="146"/>
                </a:cubicBezTo>
                <a:cubicBezTo>
                  <a:pt x="2192" y="141"/>
                  <a:pt x="2189" y="138"/>
                  <a:pt x="2184" y="138"/>
                </a:cubicBezTo>
                <a:close/>
                <a:moveTo>
                  <a:pt x="2184" y="161"/>
                </a:moveTo>
                <a:cubicBezTo>
                  <a:pt x="2180" y="161"/>
                  <a:pt x="2176" y="164"/>
                  <a:pt x="2176" y="169"/>
                </a:cubicBezTo>
                <a:cubicBezTo>
                  <a:pt x="2176" y="173"/>
                  <a:pt x="2180" y="177"/>
                  <a:pt x="2184" y="177"/>
                </a:cubicBezTo>
                <a:cubicBezTo>
                  <a:pt x="2189" y="177"/>
                  <a:pt x="2192" y="173"/>
                  <a:pt x="2192" y="169"/>
                </a:cubicBezTo>
                <a:cubicBezTo>
                  <a:pt x="2192" y="164"/>
                  <a:pt x="2189" y="161"/>
                  <a:pt x="2184" y="161"/>
                </a:cubicBezTo>
                <a:close/>
                <a:moveTo>
                  <a:pt x="2047" y="138"/>
                </a:moveTo>
                <a:cubicBezTo>
                  <a:pt x="2043" y="138"/>
                  <a:pt x="2039" y="141"/>
                  <a:pt x="2039" y="146"/>
                </a:cubicBezTo>
                <a:cubicBezTo>
                  <a:pt x="2039" y="150"/>
                  <a:pt x="2043" y="154"/>
                  <a:pt x="2047" y="154"/>
                </a:cubicBezTo>
                <a:cubicBezTo>
                  <a:pt x="2051" y="154"/>
                  <a:pt x="2055" y="150"/>
                  <a:pt x="2055" y="146"/>
                </a:cubicBezTo>
                <a:cubicBezTo>
                  <a:pt x="2055" y="141"/>
                  <a:pt x="2051" y="138"/>
                  <a:pt x="2047" y="138"/>
                </a:cubicBezTo>
                <a:close/>
                <a:moveTo>
                  <a:pt x="2047" y="161"/>
                </a:moveTo>
                <a:cubicBezTo>
                  <a:pt x="2043" y="161"/>
                  <a:pt x="2039" y="164"/>
                  <a:pt x="2039" y="169"/>
                </a:cubicBezTo>
                <a:cubicBezTo>
                  <a:pt x="2039" y="173"/>
                  <a:pt x="2043" y="177"/>
                  <a:pt x="2047" y="177"/>
                </a:cubicBezTo>
                <a:cubicBezTo>
                  <a:pt x="2051" y="177"/>
                  <a:pt x="2055" y="173"/>
                  <a:pt x="2055" y="169"/>
                </a:cubicBezTo>
                <a:cubicBezTo>
                  <a:pt x="2055" y="164"/>
                  <a:pt x="2051" y="161"/>
                  <a:pt x="2047" y="161"/>
                </a:cubicBezTo>
                <a:close/>
                <a:moveTo>
                  <a:pt x="2070" y="138"/>
                </a:moveTo>
                <a:cubicBezTo>
                  <a:pt x="2065" y="138"/>
                  <a:pt x="2062" y="141"/>
                  <a:pt x="2062" y="146"/>
                </a:cubicBezTo>
                <a:cubicBezTo>
                  <a:pt x="2062" y="150"/>
                  <a:pt x="2065" y="154"/>
                  <a:pt x="2070" y="154"/>
                </a:cubicBezTo>
                <a:cubicBezTo>
                  <a:pt x="2074" y="154"/>
                  <a:pt x="2078" y="150"/>
                  <a:pt x="2078" y="146"/>
                </a:cubicBezTo>
                <a:cubicBezTo>
                  <a:pt x="2078" y="141"/>
                  <a:pt x="2074" y="138"/>
                  <a:pt x="2070" y="138"/>
                </a:cubicBezTo>
                <a:close/>
                <a:moveTo>
                  <a:pt x="2070" y="161"/>
                </a:moveTo>
                <a:cubicBezTo>
                  <a:pt x="2065" y="161"/>
                  <a:pt x="2062" y="164"/>
                  <a:pt x="2062" y="169"/>
                </a:cubicBezTo>
                <a:cubicBezTo>
                  <a:pt x="2062" y="173"/>
                  <a:pt x="2065" y="177"/>
                  <a:pt x="2070" y="177"/>
                </a:cubicBezTo>
                <a:cubicBezTo>
                  <a:pt x="2074" y="177"/>
                  <a:pt x="2078" y="173"/>
                  <a:pt x="2078" y="169"/>
                </a:cubicBezTo>
                <a:cubicBezTo>
                  <a:pt x="2078" y="164"/>
                  <a:pt x="2074" y="161"/>
                  <a:pt x="2070" y="161"/>
                </a:cubicBezTo>
                <a:close/>
                <a:moveTo>
                  <a:pt x="2093" y="154"/>
                </a:moveTo>
                <a:cubicBezTo>
                  <a:pt x="2097" y="154"/>
                  <a:pt x="2101" y="150"/>
                  <a:pt x="2101" y="146"/>
                </a:cubicBezTo>
                <a:cubicBezTo>
                  <a:pt x="2101" y="141"/>
                  <a:pt x="2097" y="138"/>
                  <a:pt x="2093" y="138"/>
                </a:cubicBezTo>
                <a:cubicBezTo>
                  <a:pt x="2088" y="138"/>
                  <a:pt x="2085" y="141"/>
                  <a:pt x="2085" y="146"/>
                </a:cubicBezTo>
                <a:cubicBezTo>
                  <a:pt x="2085" y="150"/>
                  <a:pt x="2088" y="154"/>
                  <a:pt x="2093" y="154"/>
                </a:cubicBezTo>
                <a:close/>
                <a:moveTo>
                  <a:pt x="2093" y="177"/>
                </a:moveTo>
                <a:cubicBezTo>
                  <a:pt x="2097" y="177"/>
                  <a:pt x="2101" y="173"/>
                  <a:pt x="2101" y="169"/>
                </a:cubicBezTo>
                <a:cubicBezTo>
                  <a:pt x="2101" y="164"/>
                  <a:pt x="2097" y="161"/>
                  <a:pt x="2093" y="161"/>
                </a:cubicBezTo>
                <a:cubicBezTo>
                  <a:pt x="2088" y="161"/>
                  <a:pt x="2085" y="164"/>
                  <a:pt x="2085" y="169"/>
                </a:cubicBezTo>
                <a:cubicBezTo>
                  <a:pt x="2085" y="173"/>
                  <a:pt x="2088" y="177"/>
                  <a:pt x="2093" y="177"/>
                </a:cubicBezTo>
                <a:close/>
                <a:moveTo>
                  <a:pt x="2116" y="138"/>
                </a:moveTo>
                <a:cubicBezTo>
                  <a:pt x="2112" y="138"/>
                  <a:pt x="2108" y="141"/>
                  <a:pt x="2108" y="146"/>
                </a:cubicBezTo>
                <a:cubicBezTo>
                  <a:pt x="2108" y="150"/>
                  <a:pt x="2112" y="154"/>
                  <a:pt x="2116" y="154"/>
                </a:cubicBezTo>
                <a:cubicBezTo>
                  <a:pt x="2120" y="154"/>
                  <a:pt x="2124" y="150"/>
                  <a:pt x="2124" y="146"/>
                </a:cubicBezTo>
                <a:cubicBezTo>
                  <a:pt x="2124" y="141"/>
                  <a:pt x="2120" y="138"/>
                  <a:pt x="2116" y="138"/>
                </a:cubicBezTo>
                <a:close/>
                <a:moveTo>
                  <a:pt x="2116" y="161"/>
                </a:moveTo>
                <a:cubicBezTo>
                  <a:pt x="2112" y="161"/>
                  <a:pt x="2108" y="164"/>
                  <a:pt x="2108" y="169"/>
                </a:cubicBezTo>
                <a:cubicBezTo>
                  <a:pt x="2108" y="173"/>
                  <a:pt x="2112" y="177"/>
                  <a:pt x="2116" y="177"/>
                </a:cubicBezTo>
                <a:cubicBezTo>
                  <a:pt x="2120" y="177"/>
                  <a:pt x="2124" y="173"/>
                  <a:pt x="2124" y="169"/>
                </a:cubicBezTo>
                <a:cubicBezTo>
                  <a:pt x="2124" y="164"/>
                  <a:pt x="2120" y="161"/>
                  <a:pt x="2116" y="161"/>
                </a:cubicBezTo>
                <a:close/>
                <a:moveTo>
                  <a:pt x="2139" y="138"/>
                </a:moveTo>
                <a:cubicBezTo>
                  <a:pt x="2134" y="138"/>
                  <a:pt x="2131" y="141"/>
                  <a:pt x="2131" y="146"/>
                </a:cubicBezTo>
                <a:cubicBezTo>
                  <a:pt x="2131" y="150"/>
                  <a:pt x="2134" y="154"/>
                  <a:pt x="2139" y="154"/>
                </a:cubicBezTo>
                <a:cubicBezTo>
                  <a:pt x="2143" y="154"/>
                  <a:pt x="2147" y="150"/>
                  <a:pt x="2147" y="146"/>
                </a:cubicBezTo>
                <a:cubicBezTo>
                  <a:pt x="2147" y="141"/>
                  <a:pt x="2143" y="138"/>
                  <a:pt x="2139" y="138"/>
                </a:cubicBezTo>
                <a:close/>
                <a:moveTo>
                  <a:pt x="2139" y="161"/>
                </a:moveTo>
                <a:cubicBezTo>
                  <a:pt x="2134" y="161"/>
                  <a:pt x="2131" y="164"/>
                  <a:pt x="2131" y="169"/>
                </a:cubicBezTo>
                <a:cubicBezTo>
                  <a:pt x="2131" y="173"/>
                  <a:pt x="2134" y="177"/>
                  <a:pt x="2139" y="177"/>
                </a:cubicBezTo>
                <a:cubicBezTo>
                  <a:pt x="2143" y="177"/>
                  <a:pt x="2147" y="173"/>
                  <a:pt x="2147" y="169"/>
                </a:cubicBezTo>
                <a:cubicBezTo>
                  <a:pt x="2147" y="164"/>
                  <a:pt x="2143" y="161"/>
                  <a:pt x="2139" y="161"/>
                </a:cubicBezTo>
                <a:close/>
                <a:moveTo>
                  <a:pt x="1978" y="154"/>
                </a:moveTo>
                <a:cubicBezTo>
                  <a:pt x="1982" y="154"/>
                  <a:pt x="1986" y="150"/>
                  <a:pt x="1986" y="146"/>
                </a:cubicBezTo>
                <a:cubicBezTo>
                  <a:pt x="1986" y="141"/>
                  <a:pt x="1982" y="138"/>
                  <a:pt x="1978" y="138"/>
                </a:cubicBezTo>
                <a:cubicBezTo>
                  <a:pt x="1973" y="138"/>
                  <a:pt x="1970" y="141"/>
                  <a:pt x="1970" y="146"/>
                </a:cubicBezTo>
                <a:cubicBezTo>
                  <a:pt x="1970" y="150"/>
                  <a:pt x="1973" y="154"/>
                  <a:pt x="1978" y="154"/>
                </a:cubicBezTo>
                <a:close/>
                <a:moveTo>
                  <a:pt x="1978" y="177"/>
                </a:moveTo>
                <a:cubicBezTo>
                  <a:pt x="1982" y="177"/>
                  <a:pt x="1986" y="173"/>
                  <a:pt x="1986" y="169"/>
                </a:cubicBezTo>
                <a:cubicBezTo>
                  <a:pt x="1986" y="164"/>
                  <a:pt x="1982" y="161"/>
                  <a:pt x="1978" y="161"/>
                </a:cubicBezTo>
                <a:cubicBezTo>
                  <a:pt x="1973" y="161"/>
                  <a:pt x="1970" y="164"/>
                  <a:pt x="1970" y="169"/>
                </a:cubicBezTo>
                <a:cubicBezTo>
                  <a:pt x="1970" y="173"/>
                  <a:pt x="1973" y="177"/>
                  <a:pt x="1978" y="177"/>
                </a:cubicBezTo>
                <a:close/>
                <a:moveTo>
                  <a:pt x="1956" y="230"/>
                </a:moveTo>
                <a:cubicBezTo>
                  <a:pt x="1951" y="230"/>
                  <a:pt x="1948" y="234"/>
                  <a:pt x="1948" y="238"/>
                </a:cubicBezTo>
                <a:cubicBezTo>
                  <a:pt x="1948" y="243"/>
                  <a:pt x="1951" y="246"/>
                  <a:pt x="1956" y="246"/>
                </a:cubicBezTo>
                <a:cubicBezTo>
                  <a:pt x="1960" y="246"/>
                  <a:pt x="1964" y="243"/>
                  <a:pt x="1964" y="238"/>
                </a:cubicBezTo>
                <a:cubicBezTo>
                  <a:pt x="1964" y="234"/>
                  <a:pt x="1960" y="230"/>
                  <a:pt x="1956" y="230"/>
                </a:cubicBezTo>
                <a:close/>
                <a:moveTo>
                  <a:pt x="1956" y="185"/>
                </a:moveTo>
                <a:cubicBezTo>
                  <a:pt x="1951" y="185"/>
                  <a:pt x="1948" y="189"/>
                  <a:pt x="1948" y="193"/>
                </a:cubicBezTo>
                <a:cubicBezTo>
                  <a:pt x="1948" y="197"/>
                  <a:pt x="1951" y="201"/>
                  <a:pt x="1956" y="201"/>
                </a:cubicBezTo>
                <a:cubicBezTo>
                  <a:pt x="1960" y="201"/>
                  <a:pt x="1964" y="197"/>
                  <a:pt x="1964" y="193"/>
                </a:cubicBezTo>
                <a:cubicBezTo>
                  <a:pt x="1964" y="189"/>
                  <a:pt x="1960" y="185"/>
                  <a:pt x="1956" y="185"/>
                </a:cubicBezTo>
                <a:close/>
                <a:moveTo>
                  <a:pt x="1956" y="208"/>
                </a:moveTo>
                <a:cubicBezTo>
                  <a:pt x="1951" y="208"/>
                  <a:pt x="1948" y="212"/>
                  <a:pt x="1948" y="216"/>
                </a:cubicBezTo>
                <a:cubicBezTo>
                  <a:pt x="1948" y="221"/>
                  <a:pt x="1951" y="224"/>
                  <a:pt x="1956" y="224"/>
                </a:cubicBezTo>
                <a:cubicBezTo>
                  <a:pt x="1960" y="224"/>
                  <a:pt x="1964" y="221"/>
                  <a:pt x="1964" y="216"/>
                </a:cubicBezTo>
                <a:cubicBezTo>
                  <a:pt x="1964" y="212"/>
                  <a:pt x="1960" y="208"/>
                  <a:pt x="1956" y="208"/>
                </a:cubicBezTo>
                <a:close/>
                <a:moveTo>
                  <a:pt x="1956" y="138"/>
                </a:moveTo>
                <a:cubicBezTo>
                  <a:pt x="1951" y="138"/>
                  <a:pt x="1948" y="141"/>
                  <a:pt x="1948" y="146"/>
                </a:cubicBezTo>
                <a:cubicBezTo>
                  <a:pt x="1948" y="150"/>
                  <a:pt x="1951" y="154"/>
                  <a:pt x="1956" y="154"/>
                </a:cubicBezTo>
                <a:cubicBezTo>
                  <a:pt x="1960" y="154"/>
                  <a:pt x="1964" y="150"/>
                  <a:pt x="1964" y="146"/>
                </a:cubicBezTo>
                <a:cubicBezTo>
                  <a:pt x="1964" y="141"/>
                  <a:pt x="1960" y="138"/>
                  <a:pt x="1956" y="138"/>
                </a:cubicBezTo>
                <a:close/>
                <a:moveTo>
                  <a:pt x="1956" y="161"/>
                </a:moveTo>
                <a:cubicBezTo>
                  <a:pt x="1951" y="161"/>
                  <a:pt x="1948" y="164"/>
                  <a:pt x="1948" y="169"/>
                </a:cubicBezTo>
                <a:cubicBezTo>
                  <a:pt x="1948" y="173"/>
                  <a:pt x="1951" y="177"/>
                  <a:pt x="1956" y="177"/>
                </a:cubicBezTo>
                <a:cubicBezTo>
                  <a:pt x="1960" y="177"/>
                  <a:pt x="1964" y="173"/>
                  <a:pt x="1964" y="169"/>
                </a:cubicBezTo>
                <a:cubicBezTo>
                  <a:pt x="1964" y="164"/>
                  <a:pt x="1960" y="161"/>
                  <a:pt x="1956" y="161"/>
                </a:cubicBezTo>
                <a:close/>
                <a:moveTo>
                  <a:pt x="2000" y="154"/>
                </a:moveTo>
                <a:cubicBezTo>
                  <a:pt x="2005" y="154"/>
                  <a:pt x="2008" y="150"/>
                  <a:pt x="2008" y="146"/>
                </a:cubicBezTo>
                <a:cubicBezTo>
                  <a:pt x="2008" y="141"/>
                  <a:pt x="2005" y="138"/>
                  <a:pt x="2000" y="138"/>
                </a:cubicBezTo>
                <a:cubicBezTo>
                  <a:pt x="1996" y="138"/>
                  <a:pt x="1992" y="141"/>
                  <a:pt x="1992" y="146"/>
                </a:cubicBezTo>
                <a:cubicBezTo>
                  <a:pt x="1992" y="150"/>
                  <a:pt x="1996" y="154"/>
                  <a:pt x="2000" y="154"/>
                </a:cubicBezTo>
                <a:close/>
                <a:moveTo>
                  <a:pt x="2000" y="177"/>
                </a:moveTo>
                <a:cubicBezTo>
                  <a:pt x="2005" y="177"/>
                  <a:pt x="2008" y="173"/>
                  <a:pt x="2008" y="169"/>
                </a:cubicBezTo>
                <a:cubicBezTo>
                  <a:pt x="2008" y="164"/>
                  <a:pt x="2005" y="161"/>
                  <a:pt x="2000" y="161"/>
                </a:cubicBezTo>
                <a:cubicBezTo>
                  <a:pt x="1996" y="161"/>
                  <a:pt x="1992" y="164"/>
                  <a:pt x="1992" y="169"/>
                </a:cubicBezTo>
                <a:cubicBezTo>
                  <a:pt x="1992" y="173"/>
                  <a:pt x="1996" y="177"/>
                  <a:pt x="2000" y="177"/>
                </a:cubicBezTo>
                <a:close/>
                <a:moveTo>
                  <a:pt x="2023" y="154"/>
                </a:moveTo>
                <a:cubicBezTo>
                  <a:pt x="2028" y="154"/>
                  <a:pt x="2031" y="150"/>
                  <a:pt x="2031" y="146"/>
                </a:cubicBezTo>
                <a:cubicBezTo>
                  <a:pt x="2031" y="141"/>
                  <a:pt x="2028" y="138"/>
                  <a:pt x="2023" y="138"/>
                </a:cubicBezTo>
                <a:cubicBezTo>
                  <a:pt x="2019" y="138"/>
                  <a:pt x="2015" y="141"/>
                  <a:pt x="2015" y="146"/>
                </a:cubicBezTo>
                <a:cubicBezTo>
                  <a:pt x="2015" y="150"/>
                  <a:pt x="2019" y="154"/>
                  <a:pt x="2023" y="154"/>
                </a:cubicBezTo>
                <a:close/>
                <a:moveTo>
                  <a:pt x="2023" y="177"/>
                </a:moveTo>
                <a:cubicBezTo>
                  <a:pt x="2028" y="177"/>
                  <a:pt x="2031" y="173"/>
                  <a:pt x="2031" y="169"/>
                </a:cubicBezTo>
                <a:cubicBezTo>
                  <a:pt x="2031" y="164"/>
                  <a:pt x="2028" y="161"/>
                  <a:pt x="2023" y="161"/>
                </a:cubicBezTo>
                <a:cubicBezTo>
                  <a:pt x="2019" y="161"/>
                  <a:pt x="2015" y="164"/>
                  <a:pt x="2015" y="169"/>
                </a:cubicBezTo>
                <a:cubicBezTo>
                  <a:pt x="2015" y="173"/>
                  <a:pt x="2019" y="177"/>
                  <a:pt x="2023" y="177"/>
                </a:cubicBezTo>
                <a:close/>
                <a:moveTo>
                  <a:pt x="2253" y="299"/>
                </a:moveTo>
                <a:cubicBezTo>
                  <a:pt x="2249" y="299"/>
                  <a:pt x="2245" y="302"/>
                  <a:pt x="2245" y="307"/>
                </a:cubicBezTo>
                <a:cubicBezTo>
                  <a:pt x="2245" y="311"/>
                  <a:pt x="2249" y="315"/>
                  <a:pt x="2253" y="315"/>
                </a:cubicBezTo>
                <a:cubicBezTo>
                  <a:pt x="2258" y="315"/>
                  <a:pt x="2261" y="311"/>
                  <a:pt x="2261" y="307"/>
                </a:cubicBezTo>
                <a:cubicBezTo>
                  <a:pt x="2261" y="302"/>
                  <a:pt x="2258" y="299"/>
                  <a:pt x="2253" y="299"/>
                </a:cubicBezTo>
                <a:close/>
                <a:moveTo>
                  <a:pt x="2276" y="315"/>
                </a:moveTo>
                <a:cubicBezTo>
                  <a:pt x="2281" y="315"/>
                  <a:pt x="2284" y="311"/>
                  <a:pt x="2284" y="307"/>
                </a:cubicBezTo>
                <a:cubicBezTo>
                  <a:pt x="2284" y="302"/>
                  <a:pt x="2281" y="299"/>
                  <a:pt x="2276" y="299"/>
                </a:cubicBezTo>
                <a:cubicBezTo>
                  <a:pt x="2272" y="299"/>
                  <a:pt x="2268" y="302"/>
                  <a:pt x="2268" y="307"/>
                </a:cubicBezTo>
                <a:cubicBezTo>
                  <a:pt x="2268" y="311"/>
                  <a:pt x="2272" y="315"/>
                  <a:pt x="2276" y="315"/>
                </a:cubicBezTo>
                <a:close/>
                <a:moveTo>
                  <a:pt x="2299" y="299"/>
                </a:moveTo>
                <a:cubicBezTo>
                  <a:pt x="2295" y="299"/>
                  <a:pt x="2291" y="302"/>
                  <a:pt x="2291" y="307"/>
                </a:cubicBezTo>
                <a:cubicBezTo>
                  <a:pt x="2291" y="311"/>
                  <a:pt x="2295" y="315"/>
                  <a:pt x="2299" y="315"/>
                </a:cubicBezTo>
                <a:cubicBezTo>
                  <a:pt x="2304" y="315"/>
                  <a:pt x="2307" y="311"/>
                  <a:pt x="2307" y="307"/>
                </a:cubicBezTo>
                <a:cubicBezTo>
                  <a:pt x="2307" y="302"/>
                  <a:pt x="2304" y="299"/>
                  <a:pt x="2299" y="299"/>
                </a:cubicBezTo>
                <a:close/>
                <a:moveTo>
                  <a:pt x="2322" y="299"/>
                </a:moveTo>
                <a:cubicBezTo>
                  <a:pt x="2318" y="299"/>
                  <a:pt x="2314" y="302"/>
                  <a:pt x="2314" y="307"/>
                </a:cubicBezTo>
                <a:cubicBezTo>
                  <a:pt x="2314" y="311"/>
                  <a:pt x="2318" y="315"/>
                  <a:pt x="2322" y="315"/>
                </a:cubicBezTo>
                <a:cubicBezTo>
                  <a:pt x="2327" y="315"/>
                  <a:pt x="2330" y="311"/>
                  <a:pt x="2330" y="307"/>
                </a:cubicBezTo>
                <a:cubicBezTo>
                  <a:pt x="2330" y="302"/>
                  <a:pt x="2327" y="299"/>
                  <a:pt x="2322" y="299"/>
                </a:cubicBezTo>
                <a:close/>
                <a:moveTo>
                  <a:pt x="2345" y="315"/>
                </a:moveTo>
                <a:cubicBezTo>
                  <a:pt x="2350" y="315"/>
                  <a:pt x="2353" y="311"/>
                  <a:pt x="2353" y="307"/>
                </a:cubicBezTo>
                <a:cubicBezTo>
                  <a:pt x="2353" y="302"/>
                  <a:pt x="2350" y="299"/>
                  <a:pt x="2345" y="299"/>
                </a:cubicBezTo>
                <a:cubicBezTo>
                  <a:pt x="2341" y="299"/>
                  <a:pt x="2337" y="302"/>
                  <a:pt x="2337" y="307"/>
                </a:cubicBezTo>
                <a:cubicBezTo>
                  <a:pt x="2337" y="311"/>
                  <a:pt x="2341" y="315"/>
                  <a:pt x="2345" y="315"/>
                </a:cubicBezTo>
                <a:close/>
                <a:moveTo>
                  <a:pt x="2368" y="315"/>
                </a:moveTo>
                <a:cubicBezTo>
                  <a:pt x="2372" y="315"/>
                  <a:pt x="2376" y="311"/>
                  <a:pt x="2376" y="307"/>
                </a:cubicBezTo>
                <a:cubicBezTo>
                  <a:pt x="2376" y="302"/>
                  <a:pt x="2372" y="299"/>
                  <a:pt x="2368" y="299"/>
                </a:cubicBezTo>
                <a:cubicBezTo>
                  <a:pt x="2364" y="299"/>
                  <a:pt x="2360" y="302"/>
                  <a:pt x="2360" y="307"/>
                </a:cubicBezTo>
                <a:cubicBezTo>
                  <a:pt x="2360" y="311"/>
                  <a:pt x="2364" y="315"/>
                  <a:pt x="2368" y="315"/>
                </a:cubicBezTo>
                <a:close/>
                <a:moveTo>
                  <a:pt x="2391" y="315"/>
                </a:moveTo>
                <a:cubicBezTo>
                  <a:pt x="2395" y="315"/>
                  <a:pt x="2399" y="311"/>
                  <a:pt x="2399" y="307"/>
                </a:cubicBezTo>
                <a:cubicBezTo>
                  <a:pt x="2399" y="302"/>
                  <a:pt x="2395" y="299"/>
                  <a:pt x="2391" y="299"/>
                </a:cubicBezTo>
                <a:cubicBezTo>
                  <a:pt x="2386" y="299"/>
                  <a:pt x="2383" y="302"/>
                  <a:pt x="2383" y="307"/>
                </a:cubicBezTo>
                <a:cubicBezTo>
                  <a:pt x="2383" y="311"/>
                  <a:pt x="2386" y="315"/>
                  <a:pt x="2391" y="315"/>
                </a:cubicBezTo>
                <a:close/>
                <a:moveTo>
                  <a:pt x="2414" y="315"/>
                </a:moveTo>
                <a:cubicBezTo>
                  <a:pt x="2418" y="315"/>
                  <a:pt x="2422" y="311"/>
                  <a:pt x="2422" y="307"/>
                </a:cubicBezTo>
                <a:cubicBezTo>
                  <a:pt x="2422" y="302"/>
                  <a:pt x="2418" y="299"/>
                  <a:pt x="2414" y="299"/>
                </a:cubicBezTo>
                <a:cubicBezTo>
                  <a:pt x="2409" y="299"/>
                  <a:pt x="2406" y="302"/>
                  <a:pt x="2406" y="307"/>
                </a:cubicBezTo>
                <a:cubicBezTo>
                  <a:pt x="2406" y="311"/>
                  <a:pt x="2409" y="315"/>
                  <a:pt x="2414" y="315"/>
                </a:cubicBezTo>
                <a:close/>
                <a:moveTo>
                  <a:pt x="2253" y="275"/>
                </a:moveTo>
                <a:cubicBezTo>
                  <a:pt x="2249" y="275"/>
                  <a:pt x="2245" y="279"/>
                  <a:pt x="2245" y="283"/>
                </a:cubicBezTo>
                <a:cubicBezTo>
                  <a:pt x="2245" y="288"/>
                  <a:pt x="2249" y="291"/>
                  <a:pt x="2253" y="291"/>
                </a:cubicBezTo>
                <a:cubicBezTo>
                  <a:pt x="2258" y="291"/>
                  <a:pt x="2261" y="288"/>
                  <a:pt x="2261" y="283"/>
                </a:cubicBezTo>
                <a:cubicBezTo>
                  <a:pt x="2261" y="279"/>
                  <a:pt x="2258" y="275"/>
                  <a:pt x="2253" y="275"/>
                </a:cubicBezTo>
                <a:close/>
                <a:moveTo>
                  <a:pt x="2276" y="291"/>
                </a:moveTo>
                <a:cubicBezTo>
                  <a:pt x="2281" y="291"/>
                  <a:pt x="2284" y="288"/>
                  <a:pt x="2284" y="283"/>
                </a:cubicBezTo>
                <a:cubicBezTo>
                  <a:pt x="2284" y="279"/>
                  <a:pt x="2281" y="275"/>
                  <a:pt x="2276" y="275"/>
                </a:cubicBezTo>
                <a:cubicBezTo>
                  <a:pt x="2272" y="275"/>
                  <a:pt x="2268" y="279"/>
                  <a:pt x="2268" y="283"/>
                </a:cubicBezTo>
                <a:cubicBezTo>
                  <a:pt x="2268" y="288"/>
                  <a:pt x="2272" y="291"/>
                  <a:pt x="2276" y="291"/>
                </a:cubicBezTo>
                <a:close/>
                <a:moveTo>
                  <a:pt x="2208" y="299"/>
                </a:moveTo>
                <a:cubicBezTo>
                  <a:pt x="2204" y="299"/>
                  <a:pt x="2200" y="302"/>
                  <a:pt x="2200" y="307"/>
                </a:cubicBezTo>
                <a:cubicBezTo>
                  <a:pt x="2200" y="311"/>
                  <a:pt x="2204" y="315"/>
                  <a:pt x="2208" y="315"/>
                </a:cubicBezTo>
                <a:cubicBezTo>
                  <a:pt x="2212" y="315"/>
                  <a:pt x="2216" y="311"/>
                  <a:pt x="2216" y="307"/>
                </a:cubicBezTo>
                <a:cubicBezTo>
                  <a:pt x="2216" y="302"/>
                  <a:pt x="2212" y="299"/>
                  <a:pt x="2208" y="299"/>
                </a:cubicBezTo>
                <a:close/>
                <a:moveTo>
                  <a:pt x="2231" y="299"/>
                </a:moveTo>
                <a:cubicBezTo>
                  <a:pt x="2226" y="299"/>
                  <a:pt x="2223" y="302"/>
                  <a:pt x="2223" y="307"/>
                </a:cubicBezTo>
                <a:cubicBezTo>
                  <a:pt x="2223" y="311"/>
                  <a:pt x="2226" y="315"/>
                  <a:pt x="2231" y="315"/>
                </a:cubicBezTo>
                <a:cubicBezTo>
                  <a:pt x="2235" y="315"/>
                  <a:pt x="2239" y="311"/>
                  <a:pt x="2239" y="307"/>
                </a:cubicBezTo>
                <a:cubicBezTo>
                  <a:pt x="2239" y="302"/>
                  <a:pt x="2235" y="299"/>
                  <a:pt x="2231" y="299"/>
                </a:cubicBezTo>
                <a:close/>
                <a:moveTo>
                  <a:pt x="2253" y="322"/>
                </a:moveTo>
                <a:cubicBezTo>
                  <a:pt x="2249" y="322"/>
                  <a:pt x="2245" y="325"/>
                  <a:pt x="2245" y="330"/>
                </a:cubicBezTo>
                <a:cubicBezTo>
                  <a:pt x="2245" y="334"/>
                  <a:pt x="2249" y="338"/>
                  <a:pt x="2253" y="338"/>
                </a:cubicBezTo>
                <a:cubicBezTo>
                  <a:pt x="2258" y="338"/>
                  <a:pt x="2261" y="334"/>
                  <a:pt x="2261" y="330"/>
                </a:cubicBezTo>
                <a:cubicBezTo>
                  <a:pt x="2261" y="325"/>
                  <a:pt x="2258" y="322"/>
                  <a:pt x="2253" y="322"/>
                </a:cubicBezTo>
                <a:close/>
                <a:moveTo>
                  <a:pt x="2276" y="338"/>
                </a:moveTo>
                <a:cubicBezTo>
                  <a:pt x="2281" y="338"/>
                  <a:pt x="2284" y="334"/>
                  <a:pt x="2284" y="330"/>
                </a:cubicBezTo>
                <a:cubicBezTo>
                  <a:pt x="2284" y="325"/>
                  <a:pt x="2281" y="322"/>
                  <a:pt x="2276" y="322"/>
                </a:cubicBezTo>
                <a:cubicBezTo>
                  <a:pt x="2272" y="322"/>
                  <a:pt x="2268" y="325"/>
                  <a:pt x="2268" y="330"/>
                </a:cubicBezTo>
                <a:cubicBezTo>
                  <a:pt x="2268" y="334"/>
                  <a:pt x="2272" y="338"/>
                  <a:pt x="2276" y="338"/>
                </a:cubicBezTo>
                <a:close/>
                <a:moveTo>
                  <a:pt x="2299" y="322"/>
                </a:moveTo>
                <a:cubicBezTo>
                  <a:pt x="2295" y="322"/>
                  <a:pt x="2291" y="325"/>
                  <a:pt x="2291" y="330"/>
                </a:cubicBezTo>
                <a:cubicBezTo>
                  <a:pt x="2291" y="334"/>
                  <a:pt x="2295" y="338"/>
                  <a:pt x="2299" y="338"/>
                </a:cubicBezTo>
                <a:cubicBezTo>
                  <a:pt x="2304" y="338"/>
                  <a:pt x="2307" y="334"/>
                  <a:pt x="2307" y="330"/>
                </a:cubicBezTo>
                <a:cubicBezTo>
                  <a:pt x="2307" y="325"/>
                  <a:pt x="2304" y="322"/>
                  <a:pt x="2299" y="322"/>
                </a:cubicBezTo>
                <a:close/>
                <a:moveTo>
                  <a:pt x="2322" y="322"/>
                </a:moveTo>
                <a:cubicBezTo>
                  <a:pt x="2318" y="322"/>
                  <a:pt x="2314" y="325"/>
                  <a:pt x="2314" y="330"/>
                </a:cubicBezTo>
                <a:cubicBezTo>
                  <a:pt x="2314" y="334"/>
                  <a:pt x="2318" y="338"/>
                  <a:pt x="2322" y="338"/>
                </a:cubicBezTo>
                <a:cubicBezTo>
                  <a:pt x="2327" y="338"/>
                  <a:pt x="2330" y="334"/>
                  <a:pt x="2330" y="330"/>
                </a:cubicBezTo>
                <a:cubicBezTo>
                  <a:pt x="2330" y="325"/>
                  <a:pt x="2327" y="322"/>
                  <a:pt x="2322" y="322"/>
                </a:cubicBezTo>
                <a:close/>
                <a:moveTo>
                  <a:pt x="2345" y="338"/>
                </a:moveTo>
                <a:cubicBezTo>
                  <a:pt x="2350" y="338"/>
                  <a:pt x="2353" y="334"/>
                  <a:pt x="2353" y="330"/>
                </a:cubicBezTo>
                <a:cubicBezTo>
                  <a:pt x="2353" y="325"/>
                  <a:pt x="2350" y="322"/>
                  <a:pt x="2345" y="322"/>
                </a:cubicBezTo>
                <a:cubicBezTo>
                  <a:pt x="2341" y="322"/>
                  <a:pt x="2337" y="325"/>
                  <a:pt x="2337" y="330"/>
                </a:cubicBezTo>
                <a:cubicBezTo>
                  <a:pt x="2337" y="334"/>
                  <a:pt x="2341" y="338"/>
                  <a:pt x="2345" y="338"/>
                </a:cubicBezTo>
                <a:close/>
                <a:moveTo>
                  <a:pt x="2231" y="322"/>
                </a:moveTo>
                <a:cubicBezTo>
                  <a:pt x="2226" y="322"/>
                  <a:pt x="2223" y="325"/>
                  <a:pt x="2223" y="330"/>
                </a:cubicBezTo>
                <a:cubicBezTo>
                  <a:pt x="2223" y="334"/>
                  <a:pt x="2226" y="338"/>
                  <a:pt x="2231" y="338"/>
                </a:cubicBezTo>
                <a:cubicBezTo>
                  <a:pt x="2235" y="338"/>
                  <a:pt x="2239" y="334"/>
                  <a:pt x="2239" y="330"/>
                </a:cubicBezTo>
                <a:cubicBezTo>
                  <a:pt x="2239" y="325"/>
                  <a:pt x="2235" y="322"/>
                  <a:pt x="2231" y="322"/>
                </a:cubicBezTo>
                <a:close/>
                <a:moveTo>
                  <a:pt x="2208" y="275"/>
                </a:moveTo>
                <a:cubicBezTo>
                  <a:pt x="2204" y="275"/>
                  <a:pt x="2200" y="279"/>
                  <a:pt x="2200" y="283"/>
                </a:cubicBezTo>
                <a:cubicBezTo>
                  <a:pt x="2200" y="288"/>
                  <a:pt x="2204" y="291"/>
                  <a:pt x="2208" y="291"/>
                </a:cubicBezTo>
                <a:cubicBezTo>
                  <a:pt x="2212" y="291"/>
                  <a:pt x="2216" y="288"/>
                  <a:pt x="2216" y="283"/>
                </a:cubicBezTo>
                <a:cubicBezTo>
                  <a:pt x="2216" y="279"/>
                  <a:pt x="2212" y="275"/>
                  <a:pt x="2208" y="275"/>
                </a:cubicBezTo>
                <a:close/>
                <a:moveTo>
                  <a:pt x="2231" y="275"/>
                </a:moveTo>
                <a:cubicBezTo>
                  <a:pt x="2226" y="275"/>
                  <a:pt x="2223" y="279"/>
                  <a:pt x="2223" y="283"/>
                </a:cubicBezTo>
                <a:cubicBezTo>
                  <a:pt x="2223" y="288"/>
                  <a:pt x="2226" y="291"/>
                  <a:pt x="2231" y="291"/>
                </a:cubicBezTo>
                <a:cubicBezTo>
                  <a:pt x="2235" y="291"/>
                  <a:pt x="2239" y="288"/>
                  <a:pt x="2239" y="283"/>
                </a:cubicBezTo>
                <a:cubicBezTo>
                  <a:pt x="2239" y="279"/>
                  <a:pt x="2235" y="275"/>
                  <a:pt x="2231" y="275"/>
                </a:cubicBezTo>
                <a:close/>
                <a:moveTo>
                  <a:pt x="2299" y="275"/>
                </a:moveTo>
                <a:cubicBezTo>
                  <a:pt x="2295" y="275"/>
                  <a:pt x="2291" y="279"/>
                  <a:pt x="2291" y="283"/>
                </a:cubicBezTo>
                <a:cubicBezTo>
                  <a:pt x="2291" y="288"/>
                  <a:pt x="2295" y="291"/>
                  <a:pt x="2299" y="291"/>
                </a:cubicBezTo>
                <a:cubicBezTo>
                  <a:pt x="2304" y="291"/>
                  <a:pt x="2307" y="288"/>
                  <a:pt x="2307" y="283"/>
                </a:cubicBezTo>
                <a:cubicBezTo>
                  <a:pt x="2307" y="279"/>
                  <a:pt x="2304" y="275"/>
                  <a:pt x="2299" y="275"/>
                </a:cubicBezTo>
                <a:close/>
                <a:moveTo>
                  <a:pt x="2322" y="275"/>
                </a:moveTo>
                <a:cubicBezTo>
                  <a:pt x="2318" y="275"/>
                  <a:pt x="2314" y="279"/>
                  <a:pt x="2314" y="283"/>
                </a:cubicBezTo>
                <a:cubicBezTo>
                  <a:pt x="2314" y="288"/>
                  <a:pt x="2318" y="291"/>
                  <a:pt x="2322" y="291"/>
                </a:cubicBezTo>
                <a:cubicBezTo>
                  <a:pt x="2327" y="291"/>
                  <a:pt x="2330" y="288"/>
                  <a:pt x="2330" y="283"/>
                </a:cubicBezTo>
                <a:cubicBezTo>
                  <a:pt x="2330" y="279"/>
                  <a:pt x="2327" y="275"/>
                  <a:pt x="2322" y="275"/>
                </a:cubicBezTo>
                <a:close/>
                <a:moveTo>
                  <a:pt x="2345" y="291"/>
                </a:moveTo>
                <a:cubicBezTo>
                  <a:pt x="2350" y="291"/>
                  <a:pt x="2353" y="288"/>
                  <a:pt x="2353" y="283"/>
                </a:cubicBezTo>
                <a:cubicBezTo>
                  <a:pt x="2353" y="279"/>
                  <a:pt x="2350" y="275"/>
                  <a:pt x="2345" y="275"/>
                </a:cubicBezTo>
                <a:cubicBezTo>
                  <a:pt x="2341" y="275"/>
                  <a:pt x="2337" y="279"/>
                  <a:pt x="2337" y="283"/>
                </a:cubicBezTo>
                <a:cubicBezTo>
                  <a:pt x="2337" y="288"/>
                  <a:pt x="2341" y="291"/>
                  <a:pt x="2345" y="291"/>
                </a:cubicBezTo>
                <a:close/>
                <a:moveTo>
                  <a:pt x="2368" y="291"/>
                </a:moveTo>
                <a:cubicBezTo>
                  <a:pt x="2372" y="291"/>
                  <a:pt x="2376" y="288"/>
                  <a:pt x="2376" y="283"/>
                </a:cubicBezTo>
                <a:cubicBezTo>
                  <a:pt x="2376" y="279"/>
                  <a:pt x="2372" y="275"/>
                  <a:pt x="2368" y="275"/>
                </a:cubicBezTo>
                <a:cubicBezTo>
                  <a:pt x="2364" y="275"/>
                  <a:pt x="2360" y="279"/>
                  <a:pt x="2360" y="283"/>
                </a:cubicBezTo>
                <a:cubicBezTo>
                  <a:pt x="2360" y="288"/>
                  <a:pt x="2364" y="291"/>
                  <a:pt x="2368" y="291"/>
                </a:cubicBezTo>
                <a:close/>
                <a:moveTo>
                  <a:pt x="2391" y="291"/>
                </a:moveTo>
                <a:cubicBezTo>
                  <a:pt x="2395" y="291"/>
                  <a:pt x="2399" y="288"/>
                  <a:pt x="2399" y="283"/>
                </a:cubicBezTo>
                <a:cubicBezTo>
                  <a:pt x="2399" y="279"/>
                  <a:pt x="2395" y="275"/>
                  <a:pt x="2391" y="275"/>
                </a:cubicBezTo>
                <a:cubicBezTo>
                  <a:pt x="2386" y="275"/>
                  <a:pt x="2383" y="279"/>
                  <a:pt x="2383" y="283"/>
                </a:cubicBezTo>
                <a:cubicBezTo>
                  <a:pt x="2383" y="288"/>
                  <a:pt x="2386" y="291"/>
                  <a:pt x="2391" y="291"/>
                </a:cubicBezTo>
                <a:close/>
                <a:moveTo>
                  <a:pt x="2414" y="291"/>
                </a:moveTo>
                <a:cubicBezTo>
                  <a:pt x="2418" y="291"/>
                  <a:pt x="2422" y="288"/>
                  <a:pt x="2422" y="283"/>
                </a:cubicBezTo>
                <a:cubicBezTo>
                  <a:pt x="2422" y="279"/>
                  <a:pt x="2418" y="275"/>
                  <a:pt x="2414" y="275"/>
                </a:cubicBezTo>
                <a:cubicBezTo>
                  <a:pt x="2409" y="275"/>
                  <a:pt x="2406" y="279"/>
                  <a:pt x="2406" y="283"/>
                </a:cubicBezTo>
                <a:cubicBezTo>
                  <a:pt x="2406" y="288"/>
                  <a:pt x="2409" y="291"/>
                  <a:pt x="2414" y="291"/>
                </a:cubicBezTo>
                <a:close/>
                <a:moveTo>
                  <a:pt x="2253" y="115"/>
                </a:moveTo>
                <a:cubicBezTo>
                  <a:pt x="2249" y="115"/>
                  <a:pt x="2245" y="118"/>
                  <a:pt x="2245" y="123"/>
                </a:cubicBezTo>
                <a:cubicBezTo>
                  <a:pt x="2245" y="127"/>
                  <a:pt x="2249" y="131"/>
                  <a:pt x="2253" y="131"/>
                </a:cubicBezTo>
                <a:cubicBezTo>
                  <a:pt x="2258" y="131"/>
                  <a:pt x="2261" y="127"/>
                  <a:pt x="2261" y="123"/>
                </a:cubicBezTo>
                <a:cubicBezTo>
                  <a:pt x="2261" y="118"/>
                  <a:pt x="2258" y="115"/>
                  <a:pt x="2253" y="115"/>
                </a:cubicBezTo>
                <a:close/>
                <a:moveTo>
                  <a:pt x="2276" y="131"/>
                </a:moveTo>
                <a:cubicBezTo>
                  <a:pt x="2281" y="131"/>
                  <a:pt x="2284" y="127"/>
                  <a:pt x="2284" y="123"/>
                </a:cubicBezTo>
                <a:cubicBezTo>
                  <a:pt x="2284" y="118"/>
                  <a:pt x="2281" y="115"/>
                  <a:pt x="2276" y="115"/>
                </a:cubicBezTo>
                <a:cubicBezTo>
                  <a:pt x="2272" y="115"/>
                  <a:pt x="2268" y="118"/>
                  <a:pt x="2268" y="123"/>
                </a:cubicBezTo>
                <a:cubicBezTo>
                  <a:pt x="2268" y="127"/>
                  <a:pt x="2272" y="131"/>
                  <a:pt x="2276" y="131"/>
                </a:cubicBezTo>
                <a:close/>
                <a:moveTo>
                  <a:pt x="2299" y="131"/>
                </a:moveTo>
                <a:cubicBezTo>
                  <a:pt x="2304" y="131"/>
                  <a:pt x="2307" y="127"/>
                  <a:pt x="2307" y="123"/>
                </a:cubicBezTo>
                <a:cubicBezTo>
                  <a:pt x="2307" y="118"/>
                  <a:pt x="2304" y="115"/>
                  <a:pt x="2299" y="115"/>
                </a:cubicBezTo>
                <a:cubicBezTo>
                  <a:pt x="2295" y="115"/>
                  <a:pt x="2291" y="118"/>
                  <a:pt x="2291" y="123"/>
                </a:cubicBezTo>
                <a:cubicBezTo>
                  <a:pt x="2291" y="127"/>
                  <a:pt x="2295" y="131"/>
                  <a:pt x="2299" y="131"/>
                </a:cubicBezTo>
                <a:close/>
                <a:moveTo>
                  <a:pt x="2322" y="115"/>
                </a:moveTo>
                <a:cubicBezTo>
                  <a:pt x="2318" y="115"/>
                  <a:pt x="2314" y="118"/>
                  <a:pt x="2314" y="123"/>
                </a:cubicBezTo>
                <a:cubicBezTo>
                  <a:pt x="2314" y="127"/>
                  <a:pt x="2318" y="131"/>
                  <a:pt x="2322" y="131"/>
                </a:cubicBezTo>
                <a:cubicBezTo>
                  <a:pt x="2327" y="131"/>
                  <a:pt x="2330" y="127"/>
                  <a:pt x="2330" y="123"/>
                </a:cubicBezTo>
                <a:cubicBezTo>
                  <a:pt x="2330" y="118"/>
                  <a:pt x="2327" y="115"/>
                  <a:pt x="2322" y="115"/>
                </a:cubicBezTo>
                <a:close/>
                <a:moveTo>
                  <a:pt x="2345" y="131"/>
                </a:moveTo>
                <a:cubicBezTo>
                  <a:pt x="2350" y="131"/>
                  <a:pt x="2353" y="127"/>
                  <a:pt x="2353" y="123"/>
                </a:cubicBezTo>
                <a:cubicBezTo>
                  <a:pt x="2353" y="118"/>
                  <a:pt x="2350" y="115"/>
                  <a:pt x="2345" y="115"/>
                </a:cubicBezTo>
                <a:cubicBezTo>
                  <a:pt x="2341" y="115"/>
                  <a:pt x="2337" y="118"/>
                  <a:pt x="2337" y="123"/>
                </a:cubicBezTo>
                <a:cubicBezTo>
                  <a:pt x="2337" y="127"/>
                  <a:pt x="2341" y="131"/>
                  <a:pt x="2345" y="131"/>
                </a:cubicBezTo>
                <a:close/>
                <a:moveTo>
                  <a:pt x="2368" y="131"/>
                </a:moveTo>
                <a:cubicBezTo>
                  <a:pt x="2372" y="131"/>
                  <a:pt x="2376" y="127"/>
                  <a:pt x="2376" y="123"/>
                </a:cubicBezTo>
                <a:cubicBezTo>
                  <a:pt x="2376" y="118"/>
                  <a:pt x="2372" y="115"/>
                  <a:pt x="2368" y="115"/>
                </a:cubicBezTo>
                <a:cubicBezTo>
                  <a:pt x="2364" y="115"/>
                  <a:pt x="2360" y="118"/>
                  <a:pt x="2360" y="123"/>
                </a:cubicBezTo>
                <a:cubicBezTo>
                  <a:pt x="2360" y="127"/>
                  <a:pt x="2364" y="131"/>
                  <a:pt x="2368" y="131"/>
                </a:cubicBezTo>
                <a:close/>
                <a:moveTo>
                  <a:pt x="2391" y="131"/>
                </a:moveTo>
                <a:cubicBezTo>
                  <a:pt x="2395" y="131"/>
                  <a:pt x="2399" y="127"/>
                  <a:pt x="2399" y="123"/>
                </a:cubicBezTo>
                <a:cubicBezTo>
                  <a:pt x="2399" y="118"/>
                  <a:pt x="2395" y="115"/>
                  <a:pt x="2391" y="115"/>
                </a:cubicBezTo>
                <a:cubicBezTo>
                  <a:pt x="2386" y="115"/>
                  <a:pt x="2383" y="118"/>
                  <a:pt x="2383" y="123"/>
                </a:cubicBezTo>
                <a:cubicBezTo>
                  <a:pt x="2383" y="127"/>
                  <a:pt x="2386" y="131"/>
                  <a:pt x="2391" y="131"/>
                </a:cubicBezTo>
                <a:close/>
                <a:moveTo>
                  <a:pt x="2414" y="131"/>
                </a:moveTo>
                <a:cubicBezTo>
                  <a:pt x="2418" y="131"/>
                  <a:pt x="2422" y="127"/>
                  <a:pt x="2422" y="123"/>
                </a:cubicBezTo>
                <a:cubicBezTo>
                  <a:pt x="2422" y="118"/>
                  <a:pt x="2418" y="115"/>
                  <a:pt x="2414" y="115"/>
                </a:cubicBezTo>
                <a:cubicBezTo>
                  <a:pt x="2409" y="115"/>
                  <a:pt x="2406" y="118"/>
                  <a:pt x="2406" y="123"/>
                </a:cubicBezTo>
                <a:cubicBezTo>
                  <a:pt x="2406" y="127"/>
                  <a:pt x="2409" y="131"/>
                  <a:pt x="2414" y="131"/>
                </a:cubicBezTo>
                <a:close/>
                <a:moveTo>
                  <a:pt x="2253" y="93"/>
                </a:moveTo>
                <a:cubicBezTo>
                  <a:pt x="2249" y="93"/>
                  <a:pt x="2245" y="97"/>
                  <a:pt x="2245" y="101"/>
                </a:cubicBezTo>
                <a:cubicBezTo>
                  <a:pt x="2245" y="105"/>
                  <a:pt x="2249" y="109"/>
                  <a:pt x="2253" y="109"/>
                </a:cubicBezTo>
                <a:cubicBezTo>
                  <a:pt x="2258" y="109"/>
                  <a:pt x="2261" y="105"/>
                  <a:pt x="2261" y="101"/>
                </a:cubicBezTo>
                <a:cubicBezTo>
                  <a:pt x="2261" y="97"/>
                  <a:pt x="2258" y="93"/>
                  <a:pt x="2253" y="93"/>
                </a:cubicBezTo>
                <a:close/>
                <a:moveTo>
                  <a:pt x="2276" y="109"/>
                </a:moveTo>
                <a:cubicBezTo>
                  <a:pt x="2281" y="109"/>
                  <a:pt x="2284" y="105"/>
                  <a:pt x="2284" y="101"/>
                </a:cubicBezTo>
                <a:cubicBezTo>
                  <a:pt x="2284" y="97"/>
                  <a:pt x="2281" y="93"/>
                  <a:pt x="2276" y="93"/>
                </a:cubicBezTo>
                <a:cubicBezTo>
                  <a:pt x="2272" y="93"/>
                  <a:pt x="2268" y="97"/>
                  <a:pt x="2268" y="101"/>
                </a:cubicBezTo>
                <a:cubicBezTo>
                  <a:pt x="2268" y="105"/>
                  <a:pt x="2272" y="109"/>
                  <a:pt x="2276" y="109"/>
                </a:cubicBezTo>
                <a:close/>
                <a:moveTo>
                  <a:pt x="2299" y="109"/>
                </a:moveTo>
                <a:cubicBezTo>
                  <a:pt x="2304" y="109"/>
                  <a:pt x="2307" y="105"/>
                  <a:pt x="2307" y="101"/>
                </a:cubicBezTo>
                <a:cubicBezTo>
                  <a:pt x="2307" y="97"/>
                  <a:pt x="2304" y="93"/>
                  <a:pt x="2299" y="93"/>
                </a:cubicBezTo>
                <a:cubicBezTo>
                  <a:pt x="2295" y="93"/>
                  <a:pt x="2291" y="97"/>
                  <a:pt x="2291" y="101"/>
                </a:cubicBezTo>
                <a:cubicBezTo>
                  <a:pt x="2291" y="105"/>
                  <a:pt x="2295" y="109"/>
                  <a:pt x="2299" y="109"/>
                </a:cubicBezTo>
                <a:close/>
                <a:moveTo>
                  <a:pt x="2322" y="93"/>
                </a:moveTo>
                <a:cubicBezTo>
                  <a:pt x="2318" y="93"/>
                  <a:pt x="2314" y="97"/>
                  <a:pt x="2314" y="101"/>
                </a:cubicBezTo>
                <a:cubicBezTo>
                  <a:pt x="2314" y="105"/>
                  <a:pt x="2318" y="109"/>
                  <a:pt x="2322" y="109"/>
                </a:cubicBezTo>
                <a:cubicBezTo>
                  <a:pt x="2327" y="109"/>
                  <a:pt x="2330" y="105"/>
                  <a:pt x="2330" y="101"/>
                </a:cubicBezTo>
                <a:cubicBezTo>
                  <a:pt x="2330" y="97"/>
                  <a:pt x="2327" y="93"/>
                  <a:pt x="2322" y="93"/>
                </a:cubicBezTo>
                <a:close/>
                <a:moveTo>
                  <a:pt x="2345" y="109"/>
                </a:moveTo>
                <a:cubicBezTo>
                  <a:pt x="2350" y="109"/>
                  <a:pt x="2353" y="105"/>
                  <a:pt x="2353" y="101"/>
                </a:cubicBezTo>
                <a:cubicBezTo>
                  <a:pt x="2353" y="97"/>
                  <a:pt x="2350" y="93"/>
                  <a:pt x="2345" y="93"/>
                </a:cubicBezTo>
                <a:cubicBezTo>
                  <a:pt x="2341" y="93"/>
                  <a:pt x="2337" y="97"/>
                  <a:pt x="2337" y="101"/>
                </a:cubicBezTo>
                <a:cubicBezTo>
                  <a:pt x="2337" y="105"/>
                  <a:pt x="2341" y="109"/>
                  <a:pt x="2345" y="109"/>
                </a:cubicBezTo>
                <a:close/>
                <a:moveTo>
                  <a:pt x="2208" y="115"/>
                </a:moveTo>
                <a:cubicBezTo>
                  <a:pt x="2204" y="115"/>
                  <a:pt x="2200" y="118"/>
                  <a:pt x="2200" y="123"/>
                </a:cubicBezTo>
                <a:cubicBezTo>
                  <a:pt x="2200" y="127"/>
                  <a:pt x="2204" y="131"/>
                  <a:pt x="2208" y="131"/>
                </a:cubicBezTo>
                <a:cubicBezTo>
                  <a:pt x="2212" y="131"/>
                  <a:pt x="2216" y="127"/>
                  <a:pt x="2216" y="123"/>
                </a:cubicBezTo>
                <a:cubicBezTo>
                  <a:pt x="2216" y="118"/>
                  <a:pt x="2212" y="115"/>
                  <a:pt x="2208" y="115"/>
                </a:cubicBezTo>
                <a:close/>
                <a:moveTo>
                  <a:pt x="2231" y="115"/>
                </a:moveTo>
                <a:cubicBezTo>
                  <a:pt x="2226" y="115"/>
                  <a:pt x="2223" y="118"/>
                  <a:pt x="2223" y="123"/>
                </a:cubicBezTo>
                <a:cubicBezTo>
                  <a:pt x="2223" y="127"/>
                  <a:pt x="2226" y="131"/>
                  <a:pt x="2231" y="131"/>
                </a:cubicBezTo>
                <a:cubicBezTo>
                  <a:pt x="2235" y="131"/>
                  <a:pt x="2239" y="127"/>
                  <a:pt x="2239" y="123"/>
                </a:cubicBezTo>
                <a:cubicBezTo>
                  <a:pt x="2239" y="118"/>
                  <a:pt x="2235" y="115"/>
                  <a:pt x="2231" y="115"/>
                </a:cubicBezTo>
                <a:close/>
                <a:moveTo>
                  <a:pt x="2208" y="93"/>
                </a:moveTo>
                <a:cubicBezTo>
                  <a:pt x="2204" y="93"/>
                  <a:pt x="2200" y="97"/>
                  <a:pt x="2200" y="101"/>
                </a:cubicBezTo>
                <a:cubicBezTo>
                  <a:pt x="2200" y="105"/>
                  <a:pt x="2204" y="109"/>
                  <a:pt x="2208" y="109"/>
                </a:cubicBezTo>
                <a:cubicBezTo>
                  <a:pt x="2212" y="109"/>
                  <a:pt x="2216" y="105"/>
                  <a:pt x="2216" y="101"/>
                </a:cubicBezTo>
                <a:cubicBezTo>
                  <a:pt x="2216" y="97"/>
                  <a:pt x="2212" y="93"/>
                  <a:pt x="2208" y="93"/>
                </a:cubicBezTo>
                <a:close/>
                <a:moveTo>
                  <a:pt x="2231" y="93"/>
                </a:moveTo>
                <a:cubicBezTo>
                  <a:pt x="2226" y="93"/>
                  <a:pt x="2223" y="97"/>
                  <a:pt x="2223" y="101"/>
                </a:cubicBezTo>
                <a:cubicBezTo>
                  <a:pt x="2223" y="105"/>
                  <a:pt x="2226" y="109"/>
                  <a:pt x="2231" y="109"/>
                </a:cubicBezTo>
                <a:cubicBezTo>
                  <a:pt x="2235" y="109"/>
                  <a:pt x="2239" y="105"/>
                  <a:pt x="2239" y="101"/>
                </a:cubicBezTo>
                <a:cubicBezTo>
                  <a:pt x="2239" y="97"/>
                  <a:pt x="2235" y="93"/>
                  <a:pt x="2231" y="93"/>
                </a:cubicBezTo>
                <a:close/>
                <a:moveTo>
                  <a:pt x="2391" y="230"/>
                </a:moveTo>
                <a:cubicBezTo>
                  <a:pt x="2387" y="230"/>
                  <a:pt x="2383" y="234"/>
                  <a:pt x="2383" y="238"/>
                </a:cubicBezTo>
                <a:cubicBezTo>
                  <a:pt x="2383" y="243"/>
                  <a:pt x="2387" y="246"/>
                  <a:pt x="2391" y="246"/>
                </a:cubicBezTo>
                <a:cubicBezTo>
                  <a:pt x="2396" y="246"/>
                  <a:pt x="2399" y="243"/>
                  <a:pt x="2399" y="238"/>
                </a:cubicBezTo>
                <a:cubicBezTo>
                  <a:pt x="2399" y="234"/>
                  <a:pt x="2396" y="230"/>
                  <a:pt x="2391" y="230"/>
                </a:cubicBezTo>
                <a:close/>
                <a:moveTo>
                  <a:pt x="2391" y="253"/>
                </a:moveTo>
                <a:cubicBezTo>
                  <a:pt x="2387" y="253"/>
                  <a:pt x="2383" y="257"/>
                  <a:pt x="2383" y="261"/>
                </a:cubicBezTo>
                <a:cubicBezTo>
                  <a:pt x="2383" y="266"/>
                  <a:pt x="2387" y="269"/>
                  <a:pt x="2391" y="269"/>
                </a:cubicBezTo>
                <a:cubicBezTo>
                  <a:pt x="2396" y="269"/>
                  <a:pt x="2399" y="266"/>
                  <a:pt x="2399" y="261"/>
                </a:cubicBezTo>
                <a:cubicBezTo>
                  <a:pt x="2399" y="257"/>
                  <a:pt x="2396" y="253"/>
                  <a:pt x="2391" y="253"/>
                </a:cubicBezTo>
                <a:close/>
                <a:moveTo>
                  <a:pt x="2414" y="230"/>
                </a:moveTo>
                <a:cubicBezTo>
                  <a:pt x="2409" y="230"/>
                  <a:pt x="2406" y="234"/>
                  <a:pt x="2406" y="238"/>
                </a:cubicBezTo>
                <a:cubicBezTo>
                  <a:pt x="2406" y="243"/>
                  <a:pt x="2409" y="246"/>
                  <a:pt x="2414" y="246"/>
                </a:cubicBezTo>
                <a:cubicBezTo>
                  <a:pt x="2418" y="246"/>
                  <a:pt x="2422" y="243"/>
                  <a:pt x="2422" y="238"/>
                </a:cubicBezTo>
                <a:cubicBezTo>
                  <a:pt x="2422" y="234"/>
                  <a:pt x="2418" y="230"/>
                  <a:pt x="2414" y="230"/>
                </a:cubicBezTo>
                <a:close/>
                <a:moveTo>
                  <a:pt x="2414" y="253"/>
                </a:moveTo>
                <a:cubicBezTo>
                  <a:pt x="2409" y="253"/>
                  <a:pt x="2406" y="257"/>
                  <a:pt x="2406" y="261"/>
                </a:cubicBezTo>
                <a:cubicBezTo>
                  <a:pt x="2406" y="266"/>
                  <a:pt x="2409" y="269"/>
                  <a:pt x="2414" y="269"/>
                </a:cubicBezTo>
                <a:cubicBezTo>
                  <a:pt x="2418" y="269"/>
                  <a:pt x="2422" y="266"/>
                  <a:pt x="2422" y="261"/>
                </a:cubicBezTo>
                <a:cubicBezTo>
                  <a:pt x="2422" y="257"/>
                  <a:pt x="2418" y="253"/>
                  <a:pt x="2414" y="253"/>
                </a:cubicBezTo>
                <a:close/>
                <a:moveTo>
                  <a:pt x="2277" y="230"/>
                </a:moveTo>
                <a:cubicBezTo>
                  <a:pt x="2272" y="230"/>
                  <a:pt x="2269" y="234"/>
                  <a:pt x="2269" y="238"/>
                </a:cubicBezTo>
                <a:cubicBezTo>
                  <a:pt x="2269" y="243"/>
                  <a:pt x="2272" y="246"/>
                  <a:pt x="2277" y="246"/>
                </a:cubicBezTo>
                <a:cubicBezTo>
                  <a:pt x="2281" y="246"/>
                  <a:pt x="2285" y="243"/>
                  <a:pt x="2285" y="238"/>
                </a:cubicBezTo>
                <a:cubicBezTo>
                  <a:pt x="2285" y="234"/>
                  <a:pt x="2281" y="230"/>
                  <a:pt x="2277" y="230"/>
                </a:cubicBezTo>
                <a:close/>
                <a:moveTo>
                  <a:pt x="2277" y="253"/>
                </a:moveTo>
                <a:cubicBezTo>
                  <a:pt x="2272" y="253"/>
                  <a:pt x="2269" y="257"/>
                  <a:pt x="2269" y="261"/>
                </a:cubicBezTo>
                <a:cubicBezTo>
                  <a:pt x="2269" y="266"/>
                  <a:pt x="2272" y="269"/>
                  <a:pt x="2277" y="269"/>
                </a:cubicBezTo>
                <a:cubicBezTo>
                  <a:pt x="2281" y="269"/>
                  <a:pt x="2285" y="266"/>
                  <a:pt x="2285" y="261"/>
                </a:cubicBezTo>
                <a:cubicBezTo>
                  <a:pt x="2285" y="257"/>
                  <a:pt x="2281" y="253"/>
                  <a:pt x="2277" y="253"/>
                </a:cubicBezTo>
                <a:close/>
                <a:moveTo>
                  <a:pt x="2299" y="230"/>
                </a:moveTo>
                <a:cubicBezTo>
                  <a:pt x="2295" y="230"/>
                  <a:pt x="2291" y="234"/>
                  <a:pt x="2291" y="238"/>
                </a:cubicBezTo>
                <a:cubicBezTo>
                  <a:pt x="2291" y="243"/>
                  <a:pt x="2295" y="246"/>
                  <a:pt x="2299" y="246"/>
                </a:cubicBezTo>
                <a:cubicBezTo>
                  <a:pt x="2304" y="246"/>
                  <a:pt x="2307" y="243"/>
                  <a:pt x="2307" y="238"/>
                </a:cubicBezTo>
                <a:cubicBezTo>
                  <a:pt x="2307" y="234"/>
                  <a:pt x="2304" y="230"/>
                  <a:pt x="2299" y="230"/>
                </a:cubicBezTo>
                <a:close/>
                <a:moveTo>
                  <a:pt x="2299" y="253"/>
                </a:moveTo>
                <a:cubicBezTo>
                  <a:pt x="2295" y="253"/>
                  <a:pt x="2291" y="257"/>
                  <a:pt x="2291" y="261"/>
                </a:cubicBezTo>
                <a:cubicBezTo>
                  <a:pt x="2291" y="266"/>
                  <a:pt x="2295" y="269"/>
                  <a:pt x="2299" y="269"/>
                </a:cubicBezTo>
                <a:cubicBezTo>
                  <a:pt x="2304" y="269"/>
                  <a:pt x="2307" y="266"/>
                  <a:pt x="2307" y="261"/>
                </a:cubicBezTo>
                <a:cubicBezTo>
                  <a:pt x="2307" y="257"/>
                  <a:pt x="2304" y="253"/>
                  <a:pt x="2299" y="253"/>
                </a:cubicBezTo>
                <a:close/>
                <a:moveTo>
                  <a:pt x="2322" y="246"/>
                </a:moveTo>
                <a:cubicBezTo>
                  <a:pt x="2327" y="246"/>
                  <a:pt x="2330" y="243"/>
                  <a:pt x="2330" y="238"/>
                </a:cubicBezTo>
                <a:cubicBezTo>
                  <a:pt x="2330" y="234"/>
                  <a:pt x="2327" y="230"/>
                  <a:pt x="2322" y="230"/>
                </a:cubicBezTo>
                <a:cubicBezTo>
                  <a:pt x="2318" y="230"/>
                  <a:pt x="2314" y="234"/>
                  <a:pt x="2314" y="238"/>
                </a:cubicBezTo>
                <a:cubicBezTo>
                  <a:pt x="2314" y="243"/>
                  <a:pt x="2318" y="246"/>
                  <a:pt x="2322" y="246"/>
                </a:cubicBezTo>
                <a:close/>
                <a:moveTo>
                  <a:pt x="2322" y="269"/>
                </a:moveTo>
                <a:cubicBezTo>
                  <a:pt x="2327" y="269"/>
                  <a:pt x="2330" y="266"/>
                  <a:pt x="2330" y="261"/>
                </a:cubicBezTo>
                <a:cubicBezTo>
                  <a:pt x="2330" y="257"/>
                  <a:pt x="2327" y="253"/>
                  <a:pt x="2322" y="253"/>
                </a:cubicBezTo>
                <a:cubicBezTo>
                  <a:pt x="2318" y="253"/>
                  <a:pt x="2314" y="257"/>
                  <a:pt x="2314" y="261"/>
                </a:cubicBezTo>
                <a:cubicBezTo>
                  <a:pt x="2314" y="266"/>
                  <a:pt x="2318" y="269"/>
                  <a:pt x="2322" y="269"/>
                </a:cubicBezTo>
                <a:close/>
                <a:moveTo>
                  <a:pt x="2345" y="230"/>
                </a:moveTo>
                <a:cubicBezTo>
                  <a:pt x="2341" y="230"/>
                  <a:pt x="2337" y="234"/>
                  <a:pt x="2337" y="238"/>
                </a:cubicBezTo>
                <a:cubicBezTo>
                  <a:pt x="2337" y="243"/>
                  <a:pt x="2341" y="246"/>
                  <a:pt x="2345" y="246"/>
                </a:cubicBezTo>
                <a:cubicBezTo>
                  <a:pt x="2350" y="246"/>
                  <a:pt x="2353" y="243"/>
                  <a:pt x="2353" y="238"/>
                </a:cubicBezTo>
                <a:cubicBezTo>
                  <a:pt x="2353" y="234"/>
                  <a:pt x="2350" y="230"/>
                  <a:pt x="2345" y="230"/>
                </a:cubicBezTo>
                <a:close/>
                <a:moveTo>
                  <a:pt x="2345" y="253"/>
                </a:moveTo>
                <a:cubicBezTo>
                  <a:pt x="2341" y="253"/>
                  <a:pt x="2337" y="257"/>
                  <a:pt x="2337" y="261"/>
                </a:cubicBezTo>
                <a:cubicBezTo>
                  <a:pt x="2337" y="266"/>
                  <a:pt x="2341" y="269"/>
                  <a:pt x="2345" y="269"/>
                </a:cubicBezTo>
                <a:cubicBezTo>
                  <a:pt x="2350" y="269"/>
                  <a:pt x="2353" y="266"/>
                  <a:pt x="2353" y="261"/>
                </a:cubicBezTo>
                <a:cubicBezTo>
                  <a:pt x="2353" y="257"/>
                  <a:pt x="2350" y="253"/>
                  <a:pt x="2345" y="253"/>
                </a:cubicBezTo>
                <a:close/>
                <a:moveTo>
                  <a:pt x="2368" y="230"/>
                </a:moveTo>
                <a:cubicBezTo>
                  <a:pt x="2364" y="230"/>
                  <a:pt x="2360" y="234"/>
                  <a:pt x="2360" y="238"/>
                </a:cubicBezTo>
                <a:cubicBezTo>
                  <a:pt x="2360" y="243"/>
                  <a:pt x="2364" y="246"/>
                  <a:pt x="2368" y="246"/>
                </a:cubicBezTo>
                <a:cubicBezTo>
                  <a:pt x="2373" y="246"/>
                  <a:pt x="2376" y="243"/>
                  <a:pt x="2376" y="238"/>
                </a:cubicBezTo>
                <a:cubicBezTo>
                  <a:pt x="2376" y="234"/>
                  <a:pt x="2373" y="230"/>
                  <a:pt x="2368" y="230"/>
                </a:cubicBezTo>
                <a:close/>
                <a:moveTo>
                  <a:pt x="2368" y="253"/>
                </a:moveTo>
                <a:cubicBezTo>
                  <a:pt x="2364" y="253"/>
                  <a:pt x="2360" y="257"/>
                  <a:pt x="2360" y="261"/>
                </a:cubicBezTo>
                <a:cubicBezTo>
                  <a:pt x="2360" y="266"/>
                  <a:pt x="2364" y="269"/>
                  <a:pt x="2368" y="269"/>
                </a:cubicBezTo>
                <a:cubicBezTo>
                  <a:pt x="2373" y="269"/>
                  <a:pt x="2376" y="266"/>
                  <a:pt x="2376" y="261"/>
                </a:cubicBezTo>
                <a:cubicBezTo>
                  <a:pt x="2376" y="257"/>
                  <a:pt x="2373" y="253"/>
                  <a:pt x="2368" y="253"/>
                </a:cubicBezTo>
                <a:close/>
                <a:moveTo>
                  <a:pt x="2207" y="246"/>
                </a:moveTo>
                <a:cubicBezTo>
                  <a:pt x="2212" y="246"/>
                  <a:pt x="2215" y="243"/>
                  <a:pt x="2215" y="238"/>
                </a:cubicBezTo>
                <a:cubicBezTo>
                  <a:pt x="2215" y="234"/>
                  <a:pt x="2212" y="230"/>
                  <a:pt x="2207" y="230"/>
                </a:cubicBezTo>
                <a:cubicBezTo>
                  <a:pt x="2203" y="230"/>
                  <a:pt x="2199" y="234"/>
                  <a:pt x="2199" y="238"/>
                </a:cubicBezTo>
                <a:cubicBezTo>
                  <a:pt x="2199" y="243"/>
                  <a:pt x="2203" y="246"/>
                  <a:pt x="2207" y="246"/>
                </a:cubicBezTo>
                <a:close/>
                <a:moveTo>
                  <a:pt x="2207" y="269"/>
                </a:moveTo>
                <a:cubicBezTo>
                  <a:pt x="2212" y="269"/>
                  <a:pt x="2215" y="266"/>
                  <a:pt x="2215" y="261"/>
                </a:cubicBezTo>
                <a:cubicBezTo>
                  <a:pt x="2215" y="257"/>
                  <a:pt x="2212" y="253"/>
                  <a:pt x="2207" y="253"/>
                </a:cubicBezTo>
                <a:cubicBezTo>
                  <a:pt x="2203" y="253"/>
                  <a:pt x="2199" y="257"/>
                  <a:pt x="2199" y="261"/>
                </a:cubicBezTo>
                <a:cubicBezTo>
                  <a:pt x="2199" y="266"/>
                  <a:pt x="2203" y="269"/>
                  <a:pt x="2207" y="269"/>
                </a:cubicBezTo>
                <a:close/>
                <a:moveTo>
                  <a:pt x="2230" y="246"/>
                </a:moveTo>
                <a:cubicBezTo>
                  <a:pt x="2234" y="246"/>
                  <a:pt x="2238" y="243"/>
                  <a:pt x="2238" y="238"/>
                </a:cubicBezTo>
                <a:cubicBezTo>
                  <a:pt x="2238" y="234"/>
                  <a:pt x="2234" y="230"/>
                  <a:pt x="2230" y="230"/>
                </a:cubicBezTo>
                <a:cubicBezTo>
                  <a:pt x="2226" y="230"/>
                  <a:pt x="2222" y="234"/>
                  <a:pt x="2222" y="238"/>
                </a:cubicBezTo>
                <a:cubicBezTo>
                  <a:pt x="2222" y="243"/>
                  <a:pt x="2226" y="246"/>
                  <a:pt x="2230" y="246"/>
                </a:cubicBezTo>
                <a:close/>
                <a:moveTo>
                  <a:pt x="2230" y="269"/>
                </a:moveTo>
                <a:cubicBezTo>
                  <a:pt x="2234" y="269"/>
                  <a:pt x="2238" y="266"/>
                  <a:pt x="2238" y="261"/>
                </a:cubicBezTo>
                <a:cubicBezTo>
                  <a:pt x="2238" y="257"/>
                  <a:pt x="2234" y="253"/>
                  <a:pt x="2230" y="253"/>
                </a:cubicBezTo>
                <a:cubicBezTo>
                  <a:pt x="2226" y="253"/>
                  <a:pt x="2222" y="257"/>
                  <a:pt x="2222" y="261"/>
                </a:cubicBezTo>
                <a:cubicBezTo>
                  <a:pt x="2222" y="266"/>
                  <a:pt x="2226" y="269"/>
                  <a:pt x="2230" y="269"/>
                </a:cubicBezTo>
                <a:close/>
                <a:moveTo>
                  <a:pt x="2253" y="246"/>
                </a:moveTo>
                <a:cubicBezTo>
                  <a:pt x="2257" y="246"/>
                  <a:pt x="2261" y="243"/>
                  <a:pt x="2261" y="238"/>
                </a:cubicBezTo>
                <a:cubicBezTo>
                  <a:pt x="2261" y="234"/>
                  <a:pt x="2257" y="230"/>
                  <a:pt x="2253" y="230"/>
                </a:cubicBezTo>
                <a:cubicBezTo>
                  <a:pt x="2249" y="230"/>
                  <a:pt x="2245" y="234"/>
                  <a:pt x="2245" y="238"/>
                </a:cubicBezTo>
                <a:cubicBezTo>
                  <a:pt x="2245" y="243"/>
                  <a:pt x="2249" y="246"/>
                  <a:pt x="2253" y="246"/>
                </a:cubicBezTo>
                <a:close/>
                <a:moveTo>
                  <a:pt x="2253" y="269"/>
                </a:moveTo>
                <a:cubicBezTo>
                  <a:pt x="2257" y="269"/>
                  <a:pt x="2261" y="266"/>
                  <a:pt x="2261" y="261"/>
                </a:cubicBezTo>
                <a:cubicBezTo>
                  <a:pt x="2261" y="257"/>
                  <a:pt x="2257" y="253"/>
                  <a:pt x="2253" y="253"/>
                </a:cubicBezTo>
                <a:cubicBezTo>
                  <a:pt x="2249" y="253"/>
                  <a:pt x="2245" y="257"/>
                  <a:pt x="2245" y="261"/>
                </a:cubicBezTo>
                <a:cubicBezTo>
                  <a:pt x="2245" y="266"/>
                  <a:pt x="2249" y="269"/>
                  <a:pt x="2253" y="269"/>
                </a:cubicBezTo>
                <a:close/>
                <a:moveTo>
                  <a:pt x="2391" y="185"/>
                </a:moveTo>
                <a:cubicBezTo>
                  <a:pt x="2387" y="185"/>
                  <a:pt x="2383" y="189"/>
                  <a:pt x="2383" y="193"/>
                </a:cubicBezTo>
                <a:cubicBezTo>
                  <a:pt x="2383" y="197"/>
                  <a:pt x="2387" y="201"/>
                  <a:pt x="2391" y="201"/>
                </a:cubicBezTo>
                <a:cubicBezTo>
                  <a:pt x="2396" y="201"/>
                  <a:pt x="2399" y="197"/>
                  <a:pt x="2399" y="193"/>
                </a:cubicBezTo>
                <a:cubicBezTo>
                  <a:pt x="2399" y="189"/>
                  <a:pt x="2396" y="185"/>
                  <a:pt x="2391" y="185"/>
                </a:cubicBezTo>
                <a:close/>
                <a:moveTo>
                  <a:pt x="2391" y="208"/>
                </a:moveTo>
                <a:cubicBezTo>
                  <a:pt x="2387" y="208"/>
                  <a:pt x="2383" y="212"/>
                  <a:pt x="2383" y="216"/>
                </a:cubicBezTo>
                <a:cubicBezTo>
                  <a:pt x="2383" y="221"/>
                  <a:pt x="2387" y="224"/>
                  <a:pt x="2391" y="224"/>
                </a:cubicBezTo>
                <a:cubicBezTo>
                  <a:pt x="2396" y="224"/>
                  <a:pt x="2399" y="221"/>
                  <a:pt x="2399" y="216"/>
                </a:cubicBezTo>
                <a:cubicBezTo>
                  <a:pt x="2399" y="212"/>
                  <a:pt x="2396" y="208"/>
                  <a:pt x="2391" y="208"/>
                </a:cubicBezTo>
                <a:close/>
                <a:moveTo>
                  <a:pt x="2414" y="185"/>
                </a:moveTo>
                <a:cubicBezTo>
                  <a:pt x="2409" y="185"/>
                  <a:pt x="2406" y="189"/>
                  <a:pt x="2406" y="193"/>
                </a:cubicBezTo>
                <a:cubicBezTo>
                  <a:pt x="2406" y="197"/>
                  <a:pt x="2409" y="201"/>
                  <a:pt x="2414" y="201"/>
                </a:cubicBezTo>
                <a:cubicBezTo>
                  <a:pt x="2418" y="201"/>
                  <a:pt x="2422" y="197"/>
                  <a:pt x="2422" y="193"/>
                </a:cubicBezTo>
                <a:cubicBezTo>
                  <a:pt x="2422" y="189"/>
                  <a:pt x="2418" y="185"/>
                  <a:pt x="2414" y="185"/>
                </a:cubicBezTo>
                <a:close/>
                <a:moveTo>
                  <a:pt x="2414" y="208"/>
                </a:moveTo>
                <a:cubicBezTo>
                  <a:pt x="2409" y="208"/>
                  <a:pt x="2406" y="212"/>
                  <a:pt x="2406" y="216"/>
                </a:cubicBezTo>
                <a:cubicBezTo>
                  <a:pt x="2406" y="221"/>
                  <a:pt x="2409" y="224"/>
                  <a:pt x="2414" y="224"/>
                </a:cubicBezTo>
                <a:cubicBezTo>
                  <a:pt x="2418" y="224"/>
                  <a:pt x="2422" y="221"/>
                  <a:pt x="2422" y="216"/>
                </a:cubicBezTo>
                <a:cubicBezTo>
                  <a:pt x="2422" y="212"/>
                  <a:pt x="2418" y="208"/>
                  <a:pt x="2414" y="208"/>
                </a:cubicBezTo>
                <a:close/>
                <a:moveTo>
                  <a:pt x="2277" y="185"/>
                </a:moveTo>
                <a:cubicBezTo>
                  <a:pt x="2272" y="185"/>
                  <a:pt x="2269" y="189"/>
                  <a:pt x="2269" y="193"/>
                </a:cubicBezTo>
                <a:cubicBezTo>
                  <a:pt x="2269" y="197"/>
                  <a:pt x="2272" y="201"/>
                  <a:pt x="2277" y="201"/>
                </a:cubicBezTo>
                <a:cubicBezTo>
                  <a:pt x="2281" y="201"/>
                  <a:pt x="2285" y="197"/>
                  <a:pt x="2285" y="193"/>
                </a:cubicBezTo>
                <a:cubicBezTo>
                  <a:pt x="2285" y="189"/>
                  <a:pt x="2281" y="185"/>
                  <a:pt x="2277" y="185"/>
                </a:cubicBezTo>
                <a:close/>
                <a:moveTo>
                  <a:pt x="2277" y="208"/>
                </a:moveTo>
                <a:cubicBezTo>
                  <a:pt x="2272" y="208"/>
                  <a:pt x="2269" y="212"/>
                  <a:pt x="2269" y="216"/>
                </a:cubicBezTo>
                <a:cubicBezTo>
                  <a:pt x="2269" y="221"/>
                  <a:pt x="2272" y="224"/>
                  <a:pt x="2277" y="224"/>
                </a:cubicBezTo>
                <a:cubicBezTo>
                  <a:pt x="2281" y="224"/>
                  <a:pt x="2285" y="221"/>
                  <a:pt x="2285" y="216"/>
                </a:cubicBezTo>
                <a:cubicBezTo>
                  <a:pt x="2285" y="212"/>
                  <a:pt x="2281" y="208"/>
                  <a:pt x="2277" y="208"/>
                </a:cubicBezTo>
                <a:close/>
                <a:moveTo>
                  <a:pt x="2299" y="185"/>
                </a:moveTo>
                <a:cubicBezTo>
                  <a:pt x="2295" y="185"/>
                  <a:pt x="2291" y="189"/>
                  <a:pt x="2291" y="193"/>
                </a:cubicBezTo>
                <a:cubicBezTo>
                  <a:pt x="2291" y="197"/>
                  <a:pt x="2295" y="201"/>
                  <a:pt x="2299" y="201"/>
                </a:cubicBezTo>
                <a:cubicBezTo>
                  <a:pt x="2304" y="201"/>
                  <a:pt x="2307" y="197"/>
                  <a:pt x="2307" y="193"/>
                </a:cubicBezTo>
                <a:cubicBezTo>
                  <a:pt x="2307" y="189"/>
                  <a:pt x="2304" y="185"/>
                  <a:pt x="2299" y="185"/>
                </a:cubicBezTo>
                <a:close/>
                <a:moveTo>
                  <a:pt x="2299" y="208"/>
                </a:moveTo>
                <a:cubicBezTo>
                  <a:pt x="2295" y="208"/>
                  <a:pt x="2291" y="212"/>
                  <a:pt x="2291" y="216"/>
                </a:cubicBezTo>
                <a:cubicBezTo>
                  <a:pt x="2291" y="221"/>
                  <a:pt x="2295" y="224"/>
                  <a:pt x="2299" y="224"/>
                </a:cubicBezTo>
                <a:cubicBezTo>
                  <a:pt x="2304" y="224"/>
                  <a:pt x="2307" y="221"/>
                  <a:pt x="2307" y="216"/>
                </a:cubicBezTo>
                <a:cubicBezTo>
                  <a:pt x="2307" y="212"/>
                  <a:pt x="2304" y="208"/>
                  <a:pt x="2299" y="208"/>
                </a:cubicBezTo>
                <a:close/>
                <a:moveTo>
                  <a:pt x="2322" y="201"/>
                </a:moveTo>
                <a:cubicBezTo>
                  <a:pt x="2327" y="201"/>
                  <a:pt x="2330" y="197"/>
                  <a:pt x="2330" y="193"/>
                </a:cubicBezTo>
                <a:cubicBezTo>
                  <a:pt x="2330" y="189"/>
                  <a:pt x="2327" y="185"/>
                  <a:pt x="2322" y="185"/>
                </a:cubicBezTo>
                <a:cubicBezTo>
                  <a:pt x="2318" y="185"/>
                  <a:pt x="2314" y="189"/>
                  <a:pt x="2314" y="193"/>
                </a:cubicBezTo>
                <a:cubicBezTo>
                  <a:pt x="2314" y="197"/>
                  <a:pt x="2318" y="201"/>
                  <a:pt x="2322" y="201"/>
                </a:cubicBezTo>
                <a:close/>
                <a:moveTo>
                  <a:pt x="2322" y="224"/>
                </a:moveTo>
                <a:cubicBezTo>
                  <a:pt x="2327" y="224"/>
                  <a:pt x="2330" y="221"/>
                  <a:pt x="2330" y="216"/>
                </a:cubicBezTo>
                <a:cubicBezTo>
                  <a:pt x="2330" y="212"/>
                  <a:pt x="2327" y="208"/>
                  <a:pt x="2322" y="208"/>
                </a:cubicBezTo>
                <a:cubicBezTo>
                  <a:pt x="2318" y="208"/>
                  <a:pt x="2314" y="212"/>
                  <a:pt x="2314" y="216"/>
                </a:cubicBezTo>
                <a:cubicBezTo>
                  <a:pt x="2314" y="221"/>
                  <a:pt x="2318" y="224"/>
                  <a:pt x="2322" y="224"/>
                </a:cubicBezTo>
                <a:close/>
                <a:moveTo>
                  <a:pt x="2345" y="185"/>
                </a:moveTo>
                <a:cubicBezTo>
                  <a:pt x="2341" y="185"/>
                  <a:pt x="2337" y="189"/>
                  <a:pt x="2337" y="193"/>
                </a:cubicBezTo>
                <a:cubicBezTo>
                  <a:pt x="2337" y="197"/>
                  <a:pt x="2341" y="201"/>
                  <a:pt x="2345" y="201"/>
                </a:cubicBezTo>
                <a:cubicBezTo>
                  <a:pt x="2350" y="201"/>
                  <a:pt x="2353" y="197"/>
                  <a:pt x="2353" y="193"/>
                </a:cubicBezTo>
                <a:cubicBezTo>
                  <a:pt x="2353" y="189"/>
                  <a:pt x="2350" y="185"/>
                  <a:pt x="2345" y="185"/>
                </a:cubicBezTo>
                <a:close/>
                <a:moveTo>
                  <a:pt x="2345" y="208"/>
                </a:moveTo>
                <a:cubicBezTo>
                  <a:pt x="2341" y="208"/>
                  <a:pt x="2337" y="212"/>
                  <a:pt x="2337" y="216"/>
                </a:cubicBezTo>
                <a:cubicBezTo>
                  <a:pt x="2337" y="221"/>
                  <a:pt x="2341" y="224"/>
                  <a:pt x="2345" y="224"/>
                </a:cubicBezTo>
                <a:cubicBezTo>
                  <a:pt x="2350" y="224"/>
                  <a:pt x="2353" y="221"/>
                  <a:pt x="2353" y="216"/>
                </a:cubicBezTo>
                <a:cubicBezTo>
                  <a:pt x="2353" y="212"/>
                  <a:pt x="2350" y="208"/>
                  <a:pt x="2345" y="208"/>
                </a:cubicBezTo>
                <a:close/>
                <a:moveTo>
                  <a:pt x="2368" y="185"/>
                </a:moveTo>
                <a:cubicBezTo>
                  <a:pt x="2364" y="185"/>
                  <a:pt x="2360" y="189"/>
                  <a:pt x="2360" y="193"/>
                </a:cubicBezTo>
                <a:cubicBezTo>
                  <a:pt x="2360" y="197"/>
                  <a:pt x="2364" y="201"/>
                  <a:pt x="2368" y="201"/>
                </a:cubicBezTo>
                <a:cubicBezTo>
                  <a:pt x="2373" y="201"/>
                  <a:pt x="2376" y="197"/>
                  <a:pt x="2376" y="193"/>
                </a:cubicBezTo>
                <a:cubicBezTo>
                  <a:pt x="2376" y="189"/>
                  <a:pt x="2373" y="185"/>
                  <a:pt x="2368" y="185"/>
                </a:cubicBezTo>
                <a:close/>
                <a:moveTo>
                  <a:pt x="2368" y="208"/>
                </a:moveTo>
                <a:cubicBezTo>
                  <a:pt x="2364" y="208"/>
                  <a:pt x="2360" y="212"/>
                  <a:pt x="2360" y="216"/>
                </a:cubicBezTo>
                <a:cubicBezTo>
                  <a:pt x="2360" y="221"/>
                  <a:pt x="2364" y="224"/>
                  <a:pt x="2368" y="224"/>
                </a:cubicBezTo>
                <a:cubicBezTo>
                  <a:pt x="2373" y="224"/>
                  <a:pt x="2376" y="221"/>
                  <a:pt x="2376" y="216"/>
                </a:cubicBezTo>
                <a:cubicBezTo>
                  <a:pt x="2376" y="212"/>
                  <a:pt x="2373" y="208"/>
                  <a:pt x="2368" y="208"/>
                </a:cubicBezTo>
                <a:close/>
                <a:moveTo>
                  <a:pt x="2207" y="201"/>
                </a:moveTo>
                <a:cubicBezTo>
                  <a:pt x="2212" y="201"/>
                  <a:pt x="2215" y="197"/>
                  <a:pt x="2215" y="193"/>
                </a:cubicBezTo>
                <a:cubicBezTo>
                  <a:pt x="2215" y="189"/>
                  <a:pt x="2212" y="185"/>
                  <a:pt x="2207" y="185"/>
                </a:cubicBezTo>
                <a:cubicBezTo>
                  <a:pt x="2203" y="185"/>
                  <a:pt x="2199" y="189"/>
                  <a:pt x="2199" y="193"/>
                </a:cubicBezTo>
                <a:cubicBezTo>
                  <a:pt x="2199" y="197"/>
                  <a:pt x="2203" y="201"/>
                  <a:pt x="2207" y="201"/>
                </a:cubicBezTo>
                <a:close/>
                <a:moveTo>
                  <a:pt x="2207" y="224"/>
                </a:moveTo>
                <a:cubicBezTo>
                  <a:pt x="2212" y="224"/>
                  <a:pt x="2215" y="221"/>
                  <a:pt x="2215" y="216"/>
                </a:cubicBezTo>
                <a:cubicBezTo>
                  <a:pt x="2215" y="212"/>
                  <a:pt x="2212" y="208"/>
                  <a:pt x="2207" y="208"/>
                </a:cubicBezTo>
                <a:cubicBezTo>
                  <a:pt x="2203" y="208"/>
                  <a:pt x="2199" y="212"/>
                  <a:pt x="2199" y="216"/>
                </a:cubicBezTo>
                <a:cubicBezTo>
                  <a:pt x="2199" y="221"/>
                  <a:pt x="2203" y="224"/>
                  <a:pt x="2207" y="224"/>
                </a:cubicBezTo>
                <a:close/>
                <a:moveTo>
                  <a:pt x="2230" y="201"/>
                </a:moveTo>
                <a:cubicBezTo>
                  <a:pt x="2234" y="201"/>
                  <a:pt x="2238" y="197"/>
                  <a:pt x="2238" y="193"/>
                </a:cubicBezTo>
                <a:cubicBezTo>
                  <a:pt x="2238" y="189"/>
                  <a:pt x="2234" y="185"/>
                  <a:pt x="2230" y="185"/>
                </a:cubicBezTo>
                <a:cubicBezTo>
                  <a:pt x="2226" y="185"/>
                  <a:pt x="2222" y="189"/>
                  <a:pt x="2222" y="193"/>
                </a:cubicBezTo>
                <a:cubicBezTo>
                  <a:pt x="2222" y="197"/>
                  <a:pt x="2226" y="201"/>
                  <a:pt x="2230" y="201"/>
                </a:cubicBezTo>
                <a:close/>
                <a:moveTo>
                  <a:pt x="2230" y="224"/>
                </a:moveTo>
                <a:cubicBezTo>
                  <a:pt x="2234" y="224"/>
                  <a:pt x="2238" y="221"/>
                  <a:pt x="2238" y="216"/>
                </a:cubicBezTo>
                <a:cubicBezTo>
                  <a:pt x="2238" y="212"/>
                  <a:pt x="2234" y="208"/>
                  <a:pt x="2230" y="208"/>
                </a:cubicBezTo>
                <a:cubicBezTo>
                  <a:pt x="2226" y="208"/>
                  <a:pt x="2222" y="212"/>
                  <a:pt x="2222" y="216"/>
                </a:cubicBezTo>
                <a:cubicBezTo>
                  <a:pt x="2222" y="221"/>
                  <a:pt x="2226" y="224"/>
                  <a:pt x="2230" y="224"/>
                </a:cubicBezTo>
                <a:close/>
                <a:moveTo>
                  <a:pt x="2253" y="201"/>
                </a:moveTo>
                <a:cubicBezTo>
                  <a:pt x="2257" y="201"/>
                  <a:pt x="2261" y="197"/>
                  <a:pt x="2261" y="193"/>
                </a:cubicBezTo>
                <a:cubicBezTo>
                  <a:pt x="2261" y="189"/>
                  <a:pt x="2257" y="185"/>
                  <a:pt x="2253" y="185"/>
                </a:cubicBezTo>
                <a:cubicBezTo>
                  <a:pt x="2249" y="185"/>
                  <a:pt x="2245" y="189"/>
                  <a:pt x="2245" y="193"/>
                </a:cubicBezTo>
                <a:cubicBezTo>
                  <a:pt x="2245" y="197"/>
                  <a:pt x="2249" y="201"/>
                  <a:pt x="2253" y="201"/>
                </a:cubicBezTo>
                <a:close/>
                <a:moveTo>
                  <a:pt x="2253" y="224"/>
                </a:moveTo>
                <a:cubicBezTo>
                  <a:pt x="2257" y="224"/>
                  <a:pt x="2261" y="221"/>
                  <a:pt x="2261" y="216"/>
                </a:cubicBezTo>
                <a:cubicBezTo>
                  <a:pt x="2261" y="212"/>
                  <a:pt x="2257" y="208"/>
                  <a:pt x="2253" y="208"/>
                </a:cubicBezTo>
                <a:cubicBezTo>
                  <a:pt x="2249" y="208"/>
                  <a:pt x="2245" y="212"/>
                  <a:pt x="2245" y="216"/>
                </a:cubicBezTo>
                <a:cubicBezTo>
                  <a:pt x="2245" y="221"/>
                  <a:pt x="2249" y="224"/>
                  <a:pt x="2253" y="224"/>
                </a:cubicBezTo>
                <a:close/>
                <a:moveTo>
                  <a:pt x="2391" y="138"/>
                </a:moveTo>
                <a:cubicBezTo>
                  <a:pt x="2387" y="138"/>
                  <a:pt x="2383" y="141"/>
                  <a:pt x="2383" y="146"/>
                </a:cubicBezTo>
                <a:cubicBezTo>
                  <a:pt x="2383" y="150"/>
                  <a:pt x="2387" y="154"/>
                  <a:pt x="2391" y="154"/>
                </a:cubicBezTo>
                <a:cubicBezTo>
                  <a:pt x="2396" y="154"/>
                  <a:pt x="2399" y="150"/>
                  <a:pt x="2399" y="146"/>
                </a:cubicBezTo>
                <a:cubicBezTo>
                  <a:pt x="2399" y="141"/>
                  <a:pt x="2396" y="138"/>
                  <a:pt x="2391" y="138"/>
                </a:cubicBezTo>
                <a:close/>
                <a:moveTo>
                  <a:pt x="2391" y="161"/>
                </a:moveTo>
                <a:cubicBezTo>
                  <a:pt x="2387" y="161"/>
                  <a:pt x="2383" y="164"/>
                  <a:pt x="2383" y="169"/>
                </a:cubicBezTo>
                <a:cubicBezTo>
                  <a:pt x="2383" y="173"/>
                  <a:pt x="2387" y="177"/>
                  <a:pt x="2391" y="177"/>
                </a:cubicBezTo>
                <a:cubicBezTo>
                  <a:pt x="2396" y="177"/>
                  <a:pt x="2399" y="173"/>
                  <a:pt x="2399" y="169"/>
                </a:cubicBezTo>
                <a:cubicBezTo>
                  <a:pt x="2399" y="164"/>
                  <a:pt x="2396" y="161"/>
                  <a:pt x="2391" y="161"/>
                </a:cubicBezTo>
                <a:close/>
                <a:moveTo>
                  <a:pt x="2414" y="138"/>
                </a:moveTo>
                <a:cubicBezTo>
                  <a:pt x="2409" y="138"/>
                  <a:pt x="2406" y="141"/>
                  <a:pt x="2406" y="146"/>
                </a:cubicBezTo>
                <a:cubicBezTo>
                  <a:pt x="2406" y="150"/>
                  <a:pt x="2409" y="154"/>
                  <a:pt x="2414" y="154"/>
                </a:cubicBezTo>
                <a:cubicBezTo>
                  <a:pt x="2418" y="154"/>
                  <a:pt x="2422" y="150"/>
                  <a:pt x="2422" y="146"/>
                </a:cubicBezTo>
                <a:cubicBezTo>
                  <a:pt x="2422" y="141"/>
                  <a:pt x="2418" y="138"/>
                  <a:pt x="2414" y="138"/>
                </a:cubicBezTo>
                <a:close/>
                <a:moveTo>
                  <a:pt x="2414" y="161"/>
                </a:moveTo>
                <a:cubicBezTo>
                  <a:pt x="2409" y="161"/>
                  <a:pt x="2406" y="164"/>
                  <a:pt x="2406" y="169"/>
                </a:cubicBezTo>
                <a:cubicBezTo>
                  <a:pt x="2406" y="173"/>
                  <a:pt x="2409" y="177"/>
                  <a:pt x="2414" y="177"/>
                </a:cubicBezTo>
                <a:cubicBezTo>
                  <a:pt x="2418" y="177"/>
                  <a:pt x="2422" y="173"/>
                  <a:pt x="2422" y="169"/>
                </a:cubicBezTo>
                <a:cubicBezTo>
                  <a:pt x="2422" y="164"/>
                  <a:pt x="2418" y="161"/>
                  <a:pt x="2414" y="161"/>
                </a:cubicBezTo>
                <a:close/>
                <a:moveTo>
                  <a:pt x="2277" y="138"/>
                </a:moveTo>
                <a:cubicBezTo>
                  <a:pt x="2272" y="138"/>
                  <a:pt x="2269" y="141"/>
                  <a:pt x="2269" y="146"/>
                </a:cubicBezTo>
                <a:cubicBezTo>
                  <a:pt x="2269" y="150"/>
                  <a:pt x="2272" y="154"/>
                  <a:pt x="2277" y="154"/>
                </a:cubicBezTo>
                <a:cubicBezTo>
                  <a:pt x="2281" y="154"/>
                  <a:pt x="2285" y="150"/>
                  <a:pt x="2285" y="146"/>
                </a:cubicBezTo>
                <a:cubicBezTo>
                  <a:pt x="2285" y="141"/>
                  <a:pt x="2281" y="138"/>
                  <a:pt x="2277" y="138"/>
                </a:cubicBezTo>
                <a:close/>
                <a:moveTo>
                  <a:pt x="2277" y="161"/>
                </a:moveTo>
                <a:cubicBezTo>
                  <a:pt x="2272" y="161"/>
                  <a:pt x="2269" y="164"/>
                  <a:pt x="2269" y="169"/>
                </a:cubicBezTo>
                <a:cubicBezTo>
                  <a:pt x="2269" y="173"/>
                  <a:pt x="2272" y="177"/>
                  <a:pt x="2277" y="177"/>
                </a:cubicBezTo>
                <a:cubicBezTo>
                  <a:pt x="2281" y="177"/>
                  <a:pt x="2285" y="173"/>
                  <a:pt x="2285" y="169"/>
                </a:cubicBezTo>
                <a:cubicBezTo>
                  <a:pt x="2285" y="164"/>
                  <a:pt x="2281" y="161"/>
                  <a:pt x="2277" y="161"/>
                </a:cubicBezTo>
                <a:close/>
                <a:moveTo>
                  <a:pt x="2299" y="138"/>
                </a:moveTo>
                <a:cubicBezTo>
                  <a:pt x="2295" y="138"/>
                  <a:pt x="2291" y="141"/>
                  <a:pt x="2291" y="146"/>
                </a:cubicBezTo>
                <a:cubicBezTo>
                  <a:pt x="2291" y="150"/>
                  <a:pt x="2295" y="154"/>
                  <a:pt x="2299" y="154"/>
                </a:cubicBezTo>
                <a:cubicBezTo>
                  <a:pt x="2304" y="154"/>
                  <a:pt x="2307" y="150"/>
                  <a:pt x="2307" y="146"/>
                </a:cubicBezTo>
                <a:cubicBezTo>
                  <a:pt x="2307" y="141"/>
                  <a:pt x="2304" y="138"/>
                  <a:pt x="2299" y="138"/>
                </a:cubicBezTo>
                <a:close/>
                <a:moveTo>
                  <a:pt x="2299" y="161"/>
                </a:moveTo>
                <a:cubicBezTo>
                  <a:pt x="2295" y="161"/>
                  <a:pt x="2291" y="164"/>
                  <a:pt x="2291" y="169"/>
                </a:cubicBezTo>
                <a:cubicBezTo>
                  <a:pt x="2291" y="173"/>
                  <a:pt x="2295" y="177"/>
                  <a:pt x="2299" y="177"/>
                </a:cubicBezTo>
                <a:cubicBezTo>
                  <a:pt x="2304" y="177"/>
                  <a:pt x="2307" y="173"/>
                  <a:pt x="2307" y="169"/>
                </a:cubicBezTo>
                <a:cubicBezTo>
                  <a:pt x="2307" y="164"/>
                  <a:pt x="2304" y="161"/>
                  <a:pt x="2299" y="161"/>
                </a:cubicBezTo>
                <a:close/>
                <a:moveTo>
                  <a:pt x="2322" y="154"/>
                </a:moveTo>
                <a:cubicBezTo>
                  <a:pt x="2327" y="154"/>
                  <a:pt x="2330" y="150"/>
                  <a:pt x="2330" y="146"/>
                </a:cubicBezTo>
                <a:cubicBezTo>
                  <a:pt x="2330" y="141"/>
                  <a:pt x="2327" y="138"/>
                  <a:pt x="2322" y="138"/>
                </a:cubicBezTo>
                <a:cubicBezTo>
                  <a:pt x="2318" y="138"/>
                  <a:pt x="2314" y="141"/>
                  <a:pt x="2314" y="146"/>
                </a:cubicBezTo>
                <a:cubicBezTo>
                  <a:pt x="2314" y="150"/>
                  <a:pt x="2318" y="154"/>
                  <a:pt x="2322" y="154"/>
                </a:cubicBezTo>
                <a:close/>
                <a:moveTo>
                  <a:pt x="2322" y="177"/>
                </a:moveTo>
                <a:cubicBezTo>
                  <a:pt x="2327" y="177"/>
                  <a:pt x="2330" y="173"/>
                  <a:pt x="2330" y="169"/>
                </a:cubicBezTo>
                <a:cubicBezTo>
                  <a:pt x="2330" y="164"/>
                  <a:pt x="2327" y="161"/>
                  <a:pt x="2322" y="161"/>
                </a:cubicBezTo>
                <a:cubicBezTo>
                  <a:pt x="2318" y="161"/>
                  <a:pt x="2314" y="164"/>
                  <a:pt x="2314" y="169"/>
                </a:cubicBezTo>
                <a:cubicBezTo>
                  <a:pt x="2314" y="173"/>
                  <a:pt x="2318" y="177"/>
                  <a:pt x="2322" y="177"/>
                </a:cubicBezTo>
                <a:close/>
                <a:moveTo>
                  <a:pt x="2345" y="138"/>
                </a:moveTo>
                <a:cubicBezTo>
                  <a:pt x="2341" y="138"/>
                  <a:pt x="2337" y="141"/>
                  <a:pt x="2337" y="146"/>
                </a:cubicBezTo>
                <a:cubicBezTo>
                  <a:pt x="2337" y="150"/>
                  <a:pt x="2341" y="154"/>
                  <a:pt x="2345" y="154"/>
                </a:cubicBezTo>
                <a:cubicBezTo>
                  <a:pt x="2350" y="154"/>
                  <a:pt x="2353" y="150"/>
                  <a:pt x="2353" y="146"/>
                </a:cubicBezTo>
                <a:cubicBezTo>
                  <a:pt x="2353" y="141"/>
                  <a:pt x="2350" y="138"/>
                  <a:pt x="2345" y="138"/>
                </a:cubicBezTo>
                <a:close/>
                <a:moveTo>
                  <a:pt x="2345" y="161"/>
                </a:moveTo>
                <a:cubicBezTo>
                  <a:pt x="2341" y="161"/>
                  <a:pt x="2337" y="164"/>
                  <a:pt x="2337" y="169"/>
                </a:cubicBezTo>
                <a:cubicBezTo>
                  <a:pt x="2337" y="173"/>
                  <a:pt x="2341" y="177"/>
                  <a:pt x="2345" y="177"/>
                </a:cubicBezTo>
                <a:cubicBezTo>
                  <a:pt x="2350" y="177"/>
                  <a:pt x="2353" y="173"/>
                  <a:pt x="2353" y="169"/>
                </a:cubicBezTo>
                <a:cubicBezTo>
                  <a:pt x="2353" y="164"/>
                  <a:pt x="2350" y="161"/>
                  <a:pt x="2345" y="161"/>
                </a:cubicBezTo>
                <a:close/>
                <a:moveTo>
                  <a:pt x="2368" y="138"/>
                </a:moveTo>
                <a:cubicBezTo>
                  <a:pt x="2364" y="138"/>
                  <a:pt x="2360" y="141"/>
                  <a:pt x="2360" y="146"/>
                </a:cubicBezTo>
                <a:cubicBezTo>
                  <a:pt x="2360" y="150"/>
                  <a:pt x="2364" y="154"/>
                  <a:pt x="2368" y="154"/>
                </a:cubicBezTo>
                <a:cubicBezTo>
                  <a:pt x="2373" y="154"/>
                  <a:pt x="2376" y="150"/>
                  <a:pt x="2376" y="146"/>
                </a:cubicBezTo>
                <a:cubicBezTo>
                  <a:pt x="2376" y="141"/>
                  <a:pt x="2373" y="138"/>
                  <a:pt x="2368" y="138"/>
                </a:cubicBezTo>
                <a:close/>
                <a:moveTo>
                  <a:pt x="2368" y="161"/>
                </a:moveTo>
                <a:cubicBezTo>
                  <a:pt x="2364" y="161"/>
                  <a:pt x="2360" y="164"/>
                  <a:pt x="2360" y="169"/>
                </a:cubicBezTo>
                <a:cubicBezTo>
                  <a:pt x="2360" y="173"/>
                  <a:pt x="2364" y="177"/>
                  <a:pt x="2368" y="177"/>
                </a:cubicBezTo>
                <a:cubicBezTo>
                  <a:pt x="2373" y="177"/>
                  <a:pt x="2376" y="173"/>
                  <a:pt x="2376" y="169"/>
                </a:cubicBezTo>
                <a:cubicBezTo>
                  <a:pt x="2376" y="164"/>
                  <a:pt x="2373" y="161"/>
                  <a:pt x="2368" y="161"/>
                </a:cubicBezTo>
                <a:close/>
                <a:moveTo>
                  <a:pt x="2207" y="154"/>
                </a:moveTo>
                <a:cubicBezTo>
                  <a:pt x="2212" y="154"/>
                  <a:pt x="2215" y="150"/>
                  <a:pt x="2215" y="146"/>
                </a:cubicBezTo>
                <a:cubicBezTo>
                  <a:pt x="2215" y="141"/>
                  <a:pt x="2212" y="138"/>
                  <a:pt x="2207" y="138"/>
                </a:cubicBezTo>
                <a:cubicBezTo>
                  <a:pt x="2203" y="138"/>
                  <a:pt x="2199" y="141"/>
                  <a:pt x="2199" y="146"/>
                </a:cubicBezTo>
                <a:cubicBezTo>
                  <a:pt x="2199" y="150"/>
                  <a:pt x="2203" y="154"/>
                  <a:pt x="2207" y="154"/>
                </a:cubicBezTo>
                <a:close/>
                <a:moveTo>
                  <a:pt x="2207" y="177"/>
                </a:moveTo>
                <a:cubicBezTo>
                  <a:pt x="2212" y="177"/>
                  <a:pt x="2215" y="173"/>
                  <a:pt x="2215" y="169"/>
                </a:cubicBezTo>
                <a:cubicBezTo>
                  <a:pt x="2215" y="164"/>
                  <a:pt x="2212" y="161"/>
                  <a:pt x="2207" y="161"/>
                </a:cubicBezTo>
                <a:cubicBezTo>
                  <a:pt x="2203" y="161"/>
                  <a:pt x="2199" y="164"/>
                  <a:pt x="2199" y="169"/>
                </a:cubicBezTo>
                <a:cubicBezTo>
                  <a:pt x="2199" y="173"/>
                  <a:pt x="2203" y="177"/>
                  <a:pt x="2207" y="177"/>
                </a:cubicBezTo>
                <a:close/>
                <a:moveTo>
                  <a:pt x="2230" y="154"/>
                </a:moveTo>
                <a:cubicBezTo>
                  <a:pt x="2234" y="154"/>
                  <a:pt x="2238" y="150"/>
                  <a:pt x="2238" y="146"/>
                </a:cubicBezTo>
                <a:cubicBezTo>
                  <a:pt x="2238" y="141"/>
                  <a:pt x="2234" y="138"/>
                  <a:pt x="2230" y="138"/>
                </a:cubicBezTo>
                <a:cubicBezTo>
                  <a:pt x="2226" y="138"/>
                  <a:pt x="2222" y="141"/>
                  <a:pt x="2222" y="146"/>
                </a:cubicBezTo>
                <a:cubicBezTo>
                  <a:pt x="2222" y="150"/>
                  <a:pt x="2226" y="154"/>
                  <a:pt x="2230" y="154"/>
                </a:cubicBezTo>
                <a:close/>
                <a:moveTo>
                  <a:pt x="2230" y="177"/>
                </a:moveTo>
                <a:cubicBezTo>
                  <a:pt x="2234" y="177"/>
                  <a:pt x="2238" y="173"/>
                  <a:pt x="2238" y="169"/>
                </a:cubicBezTo>
                <a:cubicBezTo>
                  <a:pt x="2238" y="164"/>
                  <a:pt x="2234" y="161"/>
                  <a:pt x="2230" y="161"/>
                </a:cubicBezTo>
                <a:cubicBezTo>
                  <a:pt x="2226" y="161"/>
                  <a:pt x="2222" y="164"/>
                  <a:pt x="2222" y="169"/>
                </a:cubicBezTo>
                <a:cubicBezTo>
                  <a:pt x="2222" y="173"/>
                  <a:pt x="2226" y="177"/>
                  <a:pt x="2230" y="177"/>
                </a:cubicBezTo>
                <a:close/>
                <a:moveTo>
                  <a:pt x="2253" y="154"/>
                </a:moveTo>
                <a:cubicBezTo>
                  <a:pt x="2257" y="154"/>
                  <a:pt x="2261" y="150"/>
                  <a:pt x="2261" y="146"/>
                </a:cubicBezTo>
                <a:cubicBezTo>
                  <a:pt x="2261" y="141"/>
                  <a:pt x="2257" y="138"/>
                  <a:pt x="2253" y="138"/>
                </a:cubicBezTo>
                <a:cubicBezTo>
                  <a:pt x="2249" y="138"/>
                  <a:pt x="2245" y="141"/>
                  <a:pt x="2245" y="146"/>
                </a:cubicBezTo>
                <a:cubicBezTo>
                  <a:pt x="2245" y="150"/>
                  <a:pt x="2249" y="154"/>
                  <a:pt x="2253" y="154"/>
                </a:cubicBezTo>
                <a:close/>
                <a:moveTo>
                  <a:pt x="2253" y="177"/>
                </a:moveTo>
                <a:cubicBezTo>
                  <a:pt x="2257" y="177"/>
                  <a:pt x="2261" y="173"/>
                  <a:pt x="2261" y="169"/>
                </a:cubicBezTo>
                <a:cubicBezTo>
                  <a:pt x="2261" y="164"/>
                  <a:pt x="2257" y="161"/>
                  <a:pt x="2253" y="161"/>
                </a:cubicBezTo>
                <a:cubicBezTo>
                  <a:pt x="2249" y="161"/>
                  <a:pt x="2245" y="164"/>
                  <a:pt x="2245" y="169"/>
                </a:cubicBezTo>
                <a:cubicBezTo>
                  <a:pt x="2245" y="173"/>
                  <a:pt x="2249" y="177"/>
                  <a:pt x="2253" y="177"/>
                </a:cubicBezTo>
                <a:close/>
                <a:moveTo>
                  <a:pt x="2461" y="299"/>
                </a:moveTo>
                <a:cubicBezTo>
                  <a:pt x="2456" y="299"/>
                  <a:pt x="2453" y="302"/>
                  <a:pt x="2453" y="307"/>
                </a:cubicBezTo>
                <a:cubicBezTo>
                  <a:pt x="2453" y="311"/>
                  <a:pt x="2456" y="315"/>
                  <a:pt x="2461" y="315"/>
                </a:cubicBezTo>
                <a:cubicBezTo>
                  <a:pt x="2465" y="315"/>
                  <a:pt x="2469" y="311"/>
                  <a:pt x="2469" y="307"/>
                </a:cubicBezTo>
                <a:cubicBezTo>
                  <a:pt x="2469" y="302"/>
                  <a:pt x="2465" y="299"/>
                  <a:pt x="2461" y="299"/>
                </a:cubicBezTo>
                <a:close/>
                <a:moveTo>
                  <a:pt x="2483" y="315"/>
                </a:moveTo>
                <a:cubicBezTo>
                  <a:pt x="2488" y="315"/>
                  <a:pt x="2491" y="311"/>
                  <a:pt x="2491" y="307"/>
                </a:cubicBezTo>
                <a:cubicBezTo>
                  <a:pt x="2491" y="302"/>
                  <a:pt x="2488" y="299"/>
                  <a:pt x="2483" y="299"/>
                </a:cubicBezTo>
                <a:cubicBezTo>
                  <a:pt x="2479" y="299"/>
                  <a:pt x="2475" y="302"/>
                  <a:pt x="2475" y="307"/>
                </a:cubicBezTo>
                <a:cubicBezTo>
                  <a:pt x="2475" y="311"/>
                  <a:pt x="2479" y="315"/>
                  <a:pt x="2483" y="315"/>
                </a:cubicBezTo>
                <a:close/>
                <a:moveTo>
                  <a:pt x="2506" y="315"/>
                </a:moveTo>
                <a:cubicBezTo>
                  <a:pt x="2511" y="315"/>
                  <a:pt x="2514" y="311"/>
                  <a:pt x="2514" y="307"/>
                </a:cubicBezTo>
                <a:cubicBezTo>
                  <a:pt x="2514" y="302"/>
                  <a:pt x="2511" y="299"/>
                  <a:pt x="2506" y="299"/>
                </a:cubicBezTo>
                <a:cubicBezTo>
                  <a:pt x="2502" y="299"/>
                  <a:pt x="2498" y="302"/>
                  <a:pt x="2498" y="307"/>
                </a:cubicBezTo>
                <a:cubicBezTo>
                  <a:pt x="2498" y="311"/>
                  <a:pt x="2502" y="315"/>
                  <a:pt x="2506" y="315"/>
                </a:cubicBezTo>
                <a:close/>
                <a:moveTo>
                  <a:pt x="2530" y="299"/>
                </a:moveTo>
                <a:cubicBezTo>
                  <a:pt x="2525" y="299"/>
                  <a:pt x="2522" y="302"/>
                  <a:pt x="2522" y="307"/>
                </a:cubicBezTo>
                <a:cubicBezTo>
                  <a:pt x="2522" y="311"/>
                  <a:pt x="2525" y="315"/>
                  <a:pt x="2530" y="315"/>
                </a:cubicBezTo>
                <a:cubicBezTo>
                  <a:pt x="2534" y="315"/>
                  <a:pt x="2538" y="311"/>
                  <a:pt x="2538" y="307"/>
                </a:cubicBezTo>
                <a:cubicBezTo>
                  <a:pt x="2538" y="302"/>
                  <a:pt x="2534" y="299"/>
                  <a:pt x="2530" y="299"/>
                </a:cubicBezTo>
                <a:close/>
                <a:moveTo>
                  <a:pt x="2552" y="315"/>
                </a:moveTo>
                <a:cubicBezTo>
                  <a:pt x="2557" y="315"/>
                  <a:pt x="2560" y="311"/>
                  <a:pt x="2560" y="307"/>
                </a:cubicBezTo>
                <a:cubicBezTo>
                  <a:pt x="2560" y="302"/>
                  <a:pt x="2557" y="299"/>
                  <a:pt x="2552" y="299"/>
                </a:cubicBezTo>
                <a:cubicBezTo>
                  <a:pt x="2548" y="299"/>
                  <a:pt x="2544" y="302"/>
                  <a:pt x="2544" y="307"/>
                </a:cubicBezTo>
                <a:cubicBezTo>
                  <a:pt x="2544" y="311"/>
                  <a:pt x="2548" y="315"/>
                  <a:pt x="2552" y="315"/>
                </a:cubicBezTo>
                <a:close/>
                <a:moveTo>
                  <a:pt x="2575" y="315"/>
                </a:moveTo>
                <a:cubicBezTo>
                  <a:pt x="2580" y="315"/>
                  <a:pt x="2583" y="311"/>
                  <a:pt x="2583" y="307"/>
                </a:cubicBezTo>
                <a:cubicBezTo>
                  <a:pt x="2583" y="302"/>
                  <a:pt x="2580" y="299"/>
                  <a:pt x="2575" y="299"/>
                </a:cubicBezTo>
                <a:cubicBezTo>
                  <a:pt x="2571" y="299"/>
                  <a:pt x="2567" y="302"/>
                  <a:pt x="2567" y="307"/>
                </a:cubicBezTo>
                <a:cubicBezTo>
                  <a:pt x="2567" y="311"/>
                  <a:pt x="2571" y="315"/>
                  <a:pt x="2575" y="315"/>
                </a:cubicBezTo>
                <a:close/>
                <a:moveTo>
                  <a:pt x="2598" y="315"/>
                </a:moveTo>
                <a:cubicBezTo>
                  <a:pt x="2602" y="315"/>
                  <a:pt x="2606" y="311"/>
                  <a:pt x="2606" y="307"/>
                </a:cubicBezTo>
                <a:cubicBezTo>
                  <a:pt x="2606" y="302"/>
                  <a:pt x="2602" y="299"/>
                  <a:pt x="2598" y="299"/>
                </a:cubicBezTo>
                <a:cubicBezTo>
                  <a:pt x="2594" y="299"/>
                  <a:pt x="2590" y="302"/>
                  <a:pt x="2590" y="307"/>
                </a:cubicBezTo>
                <a:cubicBezTo>
                  <a:pt x="2590" y="311"/>
                  <a:pt x="2594" y="315"/>
                  <a:pt x="2598" y="315"/>
                </a:cubicBezTo>
                <a:close/>
                <a:moveTo>
                  <a:pt x="2621" y="299"/>
                </a:moveTo>
                <a:cubicBezTo>
                  <a:pt x="2617" y="299"/>
                  <a:pt x="2613" y="302"/>
                  <a:pt x="2613" y="307"/>
                </a:cubicBezTo>
                <a:cubicBezTo>
                  <a:pt x="2613" y="311"/>
                  <a:pt x="2617" y="315"/>
                  <a:pt x="2621" y="315"/>
                </a:cubicBezTo>
                <a:cubicBezTo>
                  <a:pt x="2625" y="315"/>
                  <a:pt x="2629" y="311"/>
                  <a:pt x="2629" y="307"/>
                </a:cubicBezTo>
                <a:cubicBezTo>
                  <a:pt x="2629" y="302"/>
                  <a:pt x="2625" y="299"/>
                  <a:pt x="2621" y="299"/>
                </a:cubicBezTo>
                <a:close/>
                <a:moveTo>
                  <a:pt x="2598" y="336"/>
                </a:moveTo>
                <a:cubicBezTo>
                  <a:pt x="2602" y="336"/>
                  <a:pt x="2606" y="332"/>
                  <a:pt x="2606" y="328"/>
                </a:cubicBezTo>
                <a:cubicBezTo>
                  <a:pt x="2606" y="324"/>
                  <a:pt x="2602" y="320"/>
                  <a:pt x="2598" y="320"/>
                </a:cubicBezTo>
                <a:cubicBezTo>
                  <a:pt x="2594" y="320"/>
                  <a:pt x="2590" y="324"/>
                  <a:pt x="2590" y="328"/>
                </a:cubicBezTo>
                <a:cubicBezTo>
                  <a:pt x="2590" y="332"/>
                  <a:pt x="2594" y="336"/>
                  <a:pt x="2598" y="336"/>
                </a:cubicBezTo>
                <a:close/>
                <a:moveTo>
                  <a:pt x="2621" y="320"/>
                </a:moveTo>
                <a:cubicBezTo>
                  <a:pt x="2617" y="320"/>
                  <a:pt x="2613" y="324"/>
                  <a:pt x="2613" y="328"/>
                </a:cubicBezTo>
                <a:cubicBezTo>
                  <a:pt x="2613" y="332"/>
                  <a:pt x="2617" y="336"/>
                  <a:pt x="2621" y="336"/>
                </a:cubicBezTo>
                <a:cubicBezTo>
                  <a:pt x="2625" y="336"/>
                  <a:pt x="2629" y="332"/>
                  <a:pt x="2629" y="328"/>
                </a:cubicBezTo>
                <a:cubicBezTo>
                  <a:pt x="2629" y="324"/>
                  <a:pt x="2625" y="320"/>
                  <a:pt x="2621" y="320"/>
                </a:cubicBezTo>
                <a:close/>
                <a:moveTo>
                  <a:pt x="2461" y="275"/>
                </a:moveTo>
                <a:cubicBezTo>
                  <a:pt x="2456" y="275"/>
                  <a:pt x="2453" y="279"/>
                  <a:pt x="2453" y="283"/>
                </a:cubicBezTo>
                <a:cubicBezTo>
                  <a:pt x="2453" y="288"/>
                  <a:pt x="2456" y="291"/>
                  <a:pt x="2461" y="291"/>
                </a:cubicBezTo>
                <a:cubicBezTo>
                  <a:pt x="2465" y="291"/>
                  <a:pt x="2469" y="288"/>
                  <a:pt x="2469" y="283"/>
                </a:cubicBezTo>
                <a:cubicBezTo>
                  <a:pt x="2469" y="279"/>
                  <a:pt x="2465" y="275"/>
                  <a:pt x="2461" y="275"/>
                </a:cubicBezTo>
                <a:close/>
                <a:moveTo>
                  <a:pt x="2483" y="291"/>
                </a:moveTo>
                <a:cubicBezTo>
                  <a:pt x="2488" y="291"/>
                  <a:pt x="2491" y="288"/>
                  <a:pt x="2491" y="283"/>
                </a:cubicBezTo>
                <a:cubicBezTo>
                  <a:pt x="2491" y="279"/>
                  <a:pt x="2488" y="275"/>
                  <a:pt x="2483" y="275"/>
                </a:cubicBezTo>
                <a:cubicBezTo>
                  <a:pt x="2479" y="275"/>
                  <a:pt x="2475" y="279"/>
                  <a:pt x="2475" y="283"/>
                </a:cubicBezTo>
                <a:cubicBezTo>
                  <a:pt x="2475" y="288"/>
                  <a:pt x="2479" y="291"/>
                  <a:pt x="2483" y="291"/>
                </a:cubicBezTo>
                <a:close/>
                <a:moveTo>
                  <a:pt x="2438" y="299"/>
                </a:moveTo>
                <a:cubicBezTo>
                  <a:pt x="2434" y="299"/>
                  <a:pt x="2430" y="302"/>
                  <a:pt x="2430" y="307"/>
                </a:cubicBezTo>
                <a:cubicBezTo>
                  <a:pt x="2430" y="311"/>
                  <a:pt x="2434" y="315"/>
                  <a:pt x="2438" y="315"/>
                </a:cubicBezTo>
                <a:cubicBezTo>
                  <a:pt x="2443" y="315"/>
                  <a:pt x="2446" y="311"/>
                  <a:pt x="2446" y="307"/>
                </a:cubicBezTo>
                <a:cubicBezTo>
                  <a:pt x="2446" y="302"/>
                  <a:pt x="2443" y="299"/>
                  <a:pt x="2438" y="299"/>
                </a:cubicBezTo>
                <a:close/>
                <a:moveTo>
                  <a:pt x="2438" y="275"/>
                </a:moveTo>
                <a:cubicBezTo>
                  <a:pt x="2434" y="275"/>
                  <a:pt x="2430" y="279"/>
                  <a:pt x="2430" y="283"/>
                </a:cubicBezTo>
                <a:cubicBezTo>
                  <a:pt x="2430" y="288"/>
                  <a:pt x="2434" y="291"/>
                  <a:pt x="2438" y="291"/>
                </a:cubicBezTo>
                <a:cubicBezTo>
                  <a:pt x="2443" y="291"/>
                  <a:pt x="2446" y="288"/>
                  <a:pt x="2446" y="283"/>
                </a:cubicBezTo>
                <a:cubicBezTo>
                  <a:pt x="2446" y="279"/>
                  <a:pt x="2443" y="275"/>
                  <a:pt x="2438" y="275"/>
                </a:cubicBezTo>
                <a:close/>
                <a:moveTo>
                  <a:pt x="2506" y="291"/>
                </a:moveTo>
                <a:cubicBezTo>
                  <a:pt x="2511" y="291"/>
                  <a:pt x="2514" y="288"/>
                  <a:pt x="2514" y="283"/>
                </a:cubicBezTo>
                <a:cubicBezTo>
                  <a:pt x="2514" y="279"/>
                  <a:pt x="2511" y="275"/>
                  <a:pt x="2506" y="275"/>
                </a:cubicBezTo>
                <a:cubicBezTo>
                  <a:pt x="2502" y="275"/>
                  <a:pt x="2498" y="279"/>
                  <a:pt x="2498" y="283"/>
                </a:cubicBezTo>
                <a:cubicBezTo>
                  <a:pt x="2498" y="288"/>
                  <a:pt x="2502" y="291"/>
                  <a:pt x="2506" y="291"/>
                </a:cubicBezTo>
                <a:close/>
                <a:moveTo>
                  <a:pt x="2530" y="275"/>
                </a:moveTo>
                <a:cubicBezTo>
                  <a:pt x="2525" y="275"/>
                  <a:pt x="2522" y="279"/>
                  <a:pt x="2522" y="283"/>
                </a:cubicBezTo>
                <a:cubicBezTo>
                  <a:pt x="2522" y="288"/>
                  <a:pt x="2525" y="291"/>
                  <a:pt x="2530" y="291"/>
                </a:cubicBezTo>
                <a:cubicBezTo>
                  <a:pt x="2534" y="291"/>
                  <a:pt x="2538" y="288"/>
                  <a:pt x="2538" y="283"/>
                </a:cubicBezTo>
                <a:cubicBezTo>
                  <a:pt x="2538" y="279"/>
                  <a:pt x="2534" y="275"/>
                  <a:pt x="2530" y="275"/>
                </a:cubicBezTo>
                <a:close/>
                <a:moveTo>
                  <a:pt x="2552" y="291"/>
                </a:moveTo>
                <a:cubicBezTo>
                  <a:pt x="2557" y="291"/>
                  <a:pt x="2560" y="288"/>
                  <a:pt x="2560" y="283"/>
                </a:cubicBezTo>
                <a:cubicBezTo>
                  <a:pt x="2560" y="279"/>
                  <a:pt x="2557" y="275"/>
                  <a:pt x="2552" y="275"/>
                </a:cubicBezTo>
                <a:cubicBezTo>
                  <a:pt x="2548" y="275"/>
                  <a:pt x="2544" y="279"/>
                  <a:pt x="2544" y="283"/>
                </a:cubicBezTo>
                <a:cubicBezTo>
                  <a:pt x="2544" y="288"/>
                  <a:pt x="2548" y="291"/>
                  <a:pt x="2552" y="291"/>
                </a:cubicBezTo>
                <a:close/>
                <a:moveTo>
                  <a:pt x="2575" y="291"/>
                </a:moveTo>
                <a:cubicBezTo>
                  <a:pt x="2580" y="291"/>
                  <a:pt x="2583" y="288"/>
                  <a:pt x="2583" y="283"/>
                </a:cubicBezTo>
                <a:cubicBezTo>
                  <a:pt x="2583" y="279"/>
                  <a:pt x="2580" y="275"/>
                  <a:pt x="2575" y="275"/>
                </a:cubicBezTo>
                <a:cubicBezTo>
                  <a:pt x="2571" y="275"/>
                  <a:pt x="2567" y="279"/>
                  <a:pt x="2567" y="283"/>
                </a:cubicBezTo>
                <a:cubicBezTo>
                  <a:pt x="2567" y="288"/>
                  <a:pt x="2571" y="291"/>
                  <a:pt x="2575" y="291"/>
                </a:cubicBezTo>
                <a:close/>
                <a:moveTo>
                  <a:pt x="2598" y="291"/>
                </a:moveTo>
                <a:cubicBezTo>
                  <a:pt x="2602" y="291"/>
                  <a:pt x="2606" y="288"/>
                  <a:pt x="2606" y="283"/>
                </a:cubicBezTo>
                <a:cubicBezTo>
                  <a:pt x="2606" y="279"/>
                  <a:pt x="2602" y="275"/>
                  <a:pt x="2598" y="275"/>
                </a:cubicBezTo>
                <a:cubicBezTo>
                  <a:pt x="2594" y="275"/>
                  <a:pt x="2590" y="279"/>
                  <a:pt x="2590" y="283"/>
                </a:cubicBezTo>
                <a:cubicBezTo>
                  <a:pt x="2590" y="288"/>
                  <a:pt x="2594" y="291"/>
                  <a:pt x="2598" y="291"/>
                </a:cubicBezTo>
                <a:close/>
                <a:moveTo>
                  <a:pt x="2621" y="275"/>
                </a:moveTo>
                <a:cubicBezTo>
                  <a:pt x="2617" y="275"/>
                  <a:pt x="2613" y="279"/>
                  <a:pt x="2613" y="283"/>
                </a:cubicBezTo>
                <a:cubicBezTo>
                  <a:pt x="2613" y="288"/>
                  <a:pt x="2617" y="291"/>
                  <a:pt x="2621" y="291"/>
                </a:cubicBezTo>
                <a:cubicBezTo>
                  <a:pt x="2625" y="291"/>
                  <a:pt x="2629" y="288"/>
                  <a:pt x="2629" y="283"/>
                </a:cubicBezTo>
                <a:cubicBezTo>
                  <a:pt x="2629" y="279"/>
                  <a:pt x="2625" y="275"/>
                  <a:pt x="2621" y="275"/>
                </a:cubicBezTo>
                <a:close/>
                <a:moveTo>
                  <a:pt x="2461" y="115"/>
                </a:moveTo>
                <a:cubicBezTo>
                  <a:pt x="2456" y="115"/>
                  <a:pt x="2453" y="118"/>
                  <a:pt x="2453" y="123"/>
                </a:cubicBezTo>
                <a:cubicBezTo>
                  <a:pt x="2453" y="127"/>
                  <a:pt x="2456" y="131"/>
                  <a:pt x="2461" y="131"/>
                </a:cubicBezTo>
                <a:cubicBezTo>
                  <a:pt x="2465" y="131"/>
                  <a:pt x="2469" y="127"/>
                  <a:pt x="2469" y="123"/>
                </a:cubicBezTo>
                <a:cubicBezTo>
                  <a:pt x="2469" y="118"/>
                  <a:pt x="2465" y="115"/>
                  <a:pt x="2461" y="115"/>
                </a:cubicBezTo>
                <a:close/>
                <a:moveTo>
                  <a:pt x="2483" y="131"/>
                </a:moveTo>
                <a:cubicBezTo>
                  <a:pt x="2488" y="131"/>
                  <a:pt x="2491" y="127"/>
                  <a:pt x="2491" y="123"/>
                </a:cubicBezTo>
                <a:cubicBezTo>
                  <a:pt x="2491" y="118"/>
                  <a:pt x="2488" y="115"/>
                  <a:pt x="2483" y="115"/>
                </a:cubicBezTo>
                <a:cubicBezTo>
                  <a:pt x="2479" y="115"/>
                  <a:pt x="2475" y="118"/>
                  <a:pt x="2475" y="123"/>
                </a:cubicBezTo>
                <a:cubicBezTo>
                  <a:pt x="2475" y="127"/>
                  <a:pt x="2479" y="131"/>
                  <a:pt x="2483" y="131"/>
                </a:cubicBezTo>
                <a:close/>
                <a:moveTo>
                  <a:pt x="2506" y="131"/>
                </a:moveTo>
                <a:cubicBezTo>
                  <a:pt x="2511" y="131"/>
                  <a:pt x="2514" y="127"/>
                  <a:pt x="2514" y="123"/>
                </a:cubicBezTo>
                <a:cubicBezTo>
                  <a:pt x="2514" y="118"/>
                  <a:pt x="2511" y="115"/>
                  <a:pt x="2506" y="115"/>
                </a:cubicBezTo>
                <a:cubicBezTo>
                  <a:pt x="2502" y="115"/>
                  <a:pt x="2498" y="118"/>
                  <a:pt x="2498" y="123"/>
                </a:cubicBezTo>
                <a:cubicBezTo>
                  <a:pt x="2498" y="127"/>
                  <a:pt x="2502" y="131"/>
                  <a:pt x="2506" y="131"/>
                </a:cubicBezTo>
                <a:close/>
                <a:moveTo>
                  <a:pt x="2530" y="115"/>
                </a:moveTo>
                <a:cubicBezTo>
                  <a:pt x="2525" y="115"/>
                  <a:pt x="2522" y="118"/>
                  <a:pt x="2522" y="123"/>
                </a:cubicBezTo>
                <a:cubicBezTo>
                  <a:pt x="2522" y="127"/>
                  <a:pt x="2525" y="131"/>
                  <a:pt x="2530" y="131"/>
                </a:cubicBezTo>
                <a:cubicBezTo>
                  <a:pt x="2534" y="131"/>
                  <a:pt x="2538" y="127"/>
                  <a:pt x="2538" y="123"/>
                </a:cubicBezTo>
                <a:cubicBezTo>
                  <a:pt x="2538" y="118"/>
                  <a:pt x="2534" y="115"/>
                  <a:pt x="2530" y="115"/>
                </a:cubicBezTo>
                <a:close/>
                <a:moveTo>
                  <a:pt x="2552" y="131"/>
                </a:moveTo>
                <a:cubicBezTo>
                  <a:pt x="2557" y="131"/>
                  <a:pt x="2560" y="127"/>
                  <a:pt x="2560" y="123"/>
                </a:cubicBezTo>
                <a:cubicBezTo>
                  <a:pt x="2560" y="118"/>
                  <a:pt x="2557" y="115"/>
                  <a:pt x="2552" y="115"/>
                </a:cubicBezTo>
                <a:cubicBezTo>
                  <a:pt x="2548" y="115"/>
                  <a:pt x="2544" y="118"/>
                  <a:pt x="2544" y="123"/>
                </a:cubicBezTo>
                <a:cubicBezTo>
                  <a:pt x="2544" y="127"/>
                  <a:pt x="2548" y="131"/>
                  <a:pt x="2552" y="131"/>
                </a:cubicBezTo>
                <a:close/>
                <a:moveTo>
                  <a:pt x="2575" y="131"/>
                </a:moveTo>
                <a:cubicBezTo>
                  <a:pt x="2580" y="131"/>
                  <a:pt x="2583" y="127"/>
                  <a:pt x="2583" y="123"/>
                </a:cubicBezTo>
                <a:cubicBezTo>
                  <a:pt x="2583" y="118"/>
                  <a:pt x="2580" y="115"/>
                  <a:pt x="2575" y="115"/>
                </a:cubicBezTo>
                <a:cubicBezTo>
                  <a:pt x="2571" y="115"/>
                  <a:pt x="2567" y="118"/>
                  <a:pt x="2567" y="123"/>
                </a:cubicBezTo>
                <a:cubicBezTo>
                  <a:pt x="2567" y="127"/>
                  <a:pt x="2571" y="131"/>
                  <a:pt x="2575" y="131"/>
                </a:cubicBezTo>
                <a:close/>
                <a:moveTo>
                  <a:pt x="2598" y="131"/>
                </a:moveTo>
                <a:cubicBezTo>
                  <a:pt x="2602" y="131"/>
                  <a:pt x="2606" y="127"/>
                  <a:pt x="2606" y="123"/>
                </a:cubicBezTo>
                <a:cubicBezTo>
                  <a:pt x="2606" y="118"/>
                  <a:pt x="2602" y="115"/>
                  <a:pt x="2598" y="115"/>
                </a:cubicBezTo>
                <a:cubicBezTo>
                  <a:pt x="2594" y="115"/>
                  <a:pt x="2590" y="118"/>
                  <a:pt x="2590" y="123"/>
                </a:cubicBezTo>
                <a:cubicBezTo>
                  <a:pt x="2590" y="127"/>
                  <a:pt x="2594" y="131"/>
                  <a:pt x="2598" y="131"/>
                </a:cubicBezTo>
                <a:close/>
                <a:moveTo>
                  <a:pt x="2621" y="131"/>
                </a:moveTo>
                <a:cubicBezTo>
                  <a:pt x="2625" y="131"/>
                  <a:pt x="2629" y="127"/>
                  <a:pt x="2629" y="123"/>
                </a:cubicBezTo>
                <a:cubicBezTo>
                  <a:pt x="2629" y="118"/>
                  <a:pt x="2625" y="115"/>
                  <a:pt x="2621" y="115"/>
                </a:cubicBezTo>
                <a:cubicBezTo>
                  <a:pt x="2617" y="115"/>
                  <a:pt x="2613" y="118"/>
                  <a:pt x="2613" y="123"/>
                </a:cubicBezTo>
                <a:cubicBezTo>
                  <a:pt x="2613" y="127"/>
                  <a:pt x="2617" y="131"/>
                  <a:pt x="2621" y="131"/>
                </a:cubicBezTo>
                <a:close/>
                <a:moveTo>
                  <a:pt x="2438" y="115"/>
                </a:moveTo>
                <a:cubicBezTo>
                  <a:pt x="2434" y="115"/>
                  <a:pt x="2430" y="118"/>
                  <a:pt x="2430" y="123"/>
                </a:cubicBezTo>
                <a:cubicBezTo>
                  <a:pt x="2430" y="127"/>
                  <a:pt x="2434" y="131"/>
                  <a:pt x="2438" y="131"/>
                </a:cubicBezTo>
                <a:cubicBezTo>
                  <a:pt x="2443" y="131"/>
                  <a:pt x="2446" y="127"/>
                  <a:pt x="2446" y="123"/>
                </a:cubicBezTo>
                <a:cubicBezTo>
                  <a:pt x="2446" y="118"/>
                  <a:pt x="2443" y="115"/>
                  <a:pt x="2438" y="115"/>
                </a:cubicBezTo>
                <a:close/>
                <a:moveTo>
                  <a:pt x="2461" y="92"/>
                </a:moveTo>
                <a:cubicBezTo>
                  <a:pt x="2456" y="92"/>
                  <a:pt x="2453" y="96"/>
                  <a:pt x="2453" y="100"/>
                </a:cubicBezTo>
                <a:cubicBezTo>
                  <a:pt x="2453" y="105"/>
                  <a:pt x="2456" y="108"/>
                  <a:pt x="2461" y="108"/>
                </a:cubicBezTo>
                <a:cubicBezTo>
                  <a:pt x="2465" y="108"/>
                  <a:pt x="2469" y="105"/>
                  <a:pt x="2469" y="100"/>
                </a:cubicBezTo>
                <a:cubicBezTo>
                  <a:pt x="2469" y="96"/>
                  <a:pt x="2465" y="92"/>
                  <a:pt x="2461" y="92"/>
                </a:cubicBezTo>
                <a:close/>
                <a:moveTo>
                  <a:pt x="2483" y="108"/>
                </a:moveTo>
                <a:cubicBezTo>
                  <a:pt x="2488" y="108"/>
                  <a:pt x="2491" y="105"/>
                  <a:pt x="2491" y="100"/>
                </a:cubicBezTo>
                <a:cubicBezTo>
                  <a:pt x="2491" y="96"/>
                  <a:pt x="2488" y="92"/>
                  <a:pt x="2483" y="92"/>
                </a:cubicBezTo>
                <a:cubicBezTo>
                  <a:pt x="2479" y="92"/>
                  <a:pt x="2475" y="96"/>
                  <a:pt x="2475" y="100"/>
                </a:cubicBezTo>
                <a:cubicBezTo>
                  <a:pt x="2475" y="105"/>
                  <a:pt x="2479" y="108"/>
                  <a:pt x="2483" y="108"/>
                </a:cubicBezTo>
                <a:close/>
                <a:moveTo>
                  <a:pt x="2438" y="92"/>
                </a:moveTo>
                <a:cubicBezTo>
                  <a:pt x="2434" y="92"/>
                  <a:pt x="2430" y="96"/>
                  <a:pt x="2430" y="100"/>
                </a:cubicBezTo>
                <a:cubicBezTo>
                  <a:pt x="2430" y="105"/>
                  <a:pt x="2434" y="108"/>
                  <a:pt x="2438" y="108"/>
                </a:cubicBezTo>
                <a:cubicBezTo>
                  <a:pt x="2443" y="108"/>
                  <a:pt x="2446" y="105"/>
                  <a:pt x="2446" y="100"/>
                </a:cubicBezTo>
                <a:cubicBezTo>
                  <a:pt x="2446" y="96"/>
                  <a:pt x="2443" y="92"/>
                  <a:pt x="2438" y="92"/>
                </a:cubicBezTo>
                <a:close/>
                <a:moveTo>
                  <a:pt x="2438" y="65"/>
                </a:moveTo>
                <a:cubicBezTo>
                  <a:pt x="2434" y="65"/>
                  <a:pt x="2430" y="69"/>
                  <a:pt x="2430" y="73"/>
                </a:cubicBezTo>
                <a:cubicBezTo>
                  <a:pt x="2430" y="77"/>
                  <a:pt x="2434" y="81"/>
                  <a:pt x="2438" y="81"/>
                </a:cubicBezTo>
                <a:cubicBezTo>
                  <a:pt x="2443" y="81"/>
                  <a:pt x="2446" y="77"/>
                  <a:pt x="2446" y="73"/>
                </a:cubicBezTo>
                <a:cubicBezTo>
                  <a:pt x="2446" y="69"/>
                  <a:pt x="2443" y="65"/>
                  <a:pt x="2438" y="65"/>
                </a:cubicBezTo>
                <a:close/>
                <a:moveTo>
                  <a:pt x="2484" y="230"/>
                </a:moveTo>
                <a:cubicBezTo>
                  <a:pt x="2479" y="230"/>
                  <a:pt x="2476" y="234"/>
                  <a:pt x="2476" y="238"/>
                </a:cubicBezTo>
                <a:cubicBezTo>
                  <a:pt x="2476" y="243"/>
                  <a:pt x="2479" y="246"/>
                  <a:pt x="2484" y="246"/>
                </a:cubicBezTo>
                <a:cubicBezTo>
                  <a:pt x="2488" y="246"/>
                  <a:pt x="2492" y="243"/>
                  <a:pt x="2492" y="238"/>
                </a:cubicBezTo>
                <a:cubicBezTo>
                  <a:pt x="2492" y="234"/>
                  <a:pt x="2488" y="230"/>
                  <a:pt x="2484" y="230"/>
                </a:cubicBezTo>
                <a:close/>
                <a:moveTo>
                  <a:pt x="2484" y="253"/>
                </a:moveTo>
                <a:cubicBezTo>
                  <a:pt x="2479" y="253"/>
                  <a:pt x="2476" y="257"/>
                  <a:pt x="2476" y="261"/>
                </a:cubicBezTo>
                <a:cubicBezTo>
                  <a:pt x="2476" y="266"/>
                  <a:pt x="2479" y="269"/>
                  <a:pt x="2484" y="269"/>
                </a:cubicBezTo>
                <a:cubicBezTo>
                  <a:pt x="2488" y="269"/>
                  <a:pt x="2492" y="266"/>
                  <a:pt x="2492" y="261"/>
                </a:cubicBezTo>
                <a:cubicBezTo>
                  <a:pt x="2492" y="257"/>
                  <a:pt x="2488" y="253"/>
                  <a:pt x="2484" y="253"/>
                </a:cubicBezTo>
                <a:close/>
                <a:moveTo>
                  <a:pt x="2507" y="230"/>
                </a:moveTo>
                <a:cubicBezTo>
                  <a:pt x="2502" y="230"/>
                  <a:pt x="2499" y="234"/>
                  <a:pt x="2499" y="238"/>
                </a:cubicBezTo>
                <a:cubicBezTo>
                  <a:pt x="2499" y="243"/>
                  <a:pt x="2502" y="246"/>
                  <a:pt x="2507" y="246"/>
                </a:cubicBezTo>
                <a:cubicBezTo>
                  <a:pt x="2511" y="246"/>
                  <a:pt x="2515" y="243"/>
                  <a:pt x="2515" y="238"/>
                </a:cubicBezTo>
                <a:cubicBezTo>
                  <a:pt x="2515" y="234"/>
                  <a:pt x="2511" y="230"/>
                  <a:pt x="2507" y="230"/>
                </a:cubicBezTo>
                <a:close/>
                <a:moveTo>
                  <a:pt x="2507" y="253"/>
                </a:moveTo>
                <a:cubicBezTo>
                  <a:pt x="2502" y="253"/>
                  <a:pt x="2499" y="257"/>
                  <a:pt x="2499" y="261"/>
                </a:cubicBezTo>
                <a:cubicBezTo>
                  <a:pt x="2499" y="266"/>
                  <a:pt x="2502" y="269"/>
                  <a:pt x="2507" y="269"/>
                </a:cubicBezTo>
                <a:cubicBezTo>
                  <a:pt x="2511" y="269"/>
                  <a:pt x="2515" y="266"/>
                  <a:pt x="2515" y="261"/>
                </a:cubicBezTo>
                <a:cubicBezTo>
                  <a:pt x="2515" y="257"/>
                  <a:pt x="2511" y="253"/>
                  <a:pt x="2507" y="253"/>
                </a:cubicBezTo>
                <a:close/>
                <a:moveTo>
                  <a:pt x="2530" y="246"/>
                </a:moveTo>
                <a:cubicBezTo>
                  <a:pt x="2534" y="246"/>
                  <a:pt x="2538" y="243"/>
                  <a:pt x="2538" y="238"/>
                </a:cubicBezTo>
                <a:cubicBezTo>
                  <a:pt x="2538" y="234"/>
                  <a:pt x="2534" y="230"/>
                  <a:pt x="2530" y="230"/>
                </a:cubicBezTo>
                <a:cubicBezTo>
                  <a:pt x="2525" y="230"/>
                  <a:pt x="2522" y="234"/>
                  <a:pt x="2522" y="238"/>
                </a:cubicBezTo>
                <a:cubicBezTo>
                  <a:pt x="2522" y="243"/>
                  <a:pt x="2525" y="246"/>
                  <a:pt x="2530" y="246"/>
                </a:cubicBezTo>
                <a:close/>
                <a:moveTo>
                  <a:pt x="2530" y="269"/>
                </a:moveTo>
                <a:cubicBezTo>
                  <a:pt x="2534" y="269"/>
                  <a:pt x="2538" y="266"/>
                  <a:pt x="2538" y="261"/>
                </a:cubicBezTo>
                <a:cubicBezTo>
                  <a:pt x="2538" y="257"/>
                  <a:pt x="2534" y="253"/>
                  <a:pt x="2530" y="253"/>
                </a:cubicBezTo>
                <a:cubicBezTo>
                  <a:pt x="2525" y="253"/>
                  <a:pt x="2522" y="257"/>
                  <a:pt x="2522" y="261"/>
                </a:cubicBezTo>
                <a:cubicBezTo>
                  <a:pt x="2522" y="266"/>
                  <a:pt x="2525" y="269"/>
                  <a:pt x="2530" y="269"/>
                </a:cubicBezTo>
                <a:close/>
                <a:moveTo>
                  <a:pt x="2553" y="230"/>
                </a:moveTo>
                <a:cubicBezTo>
                  <a:pt x="2548" y="230"/>
                  <a:pt x="2545" y="234"/>
                  <a:pt x="2545" y="238"/>
                </a:cubicBezTo>
                <a:cubicBezTo>
                  <a:pt x="2545" y="243"/>
                  <a:pt x="2548" y="246"/>
                  <a:pt x="2553" y="246"/>
                </a:cubicBezTo>
                <a:cubicBezTo>
                  <a:pt x="2557" y="246"/>
                  <a:pt x="2561" y="243"/>
                  <a:pt x="2561" y="238"/>
                </a:cubicBezTo>
                <a:cubicBezTo>
                  <a:pt x="2561" y="234"/>
                  <a:pt x="2557" y="230"/>
                  <a:pt x="2553" y="230"/>
                </a:cubicBezTo>
                <a:close/>
                <a:moveTo>
                  <a:pt x="2553" y="253"/>
                </a:moveTo>
                <a:cubicBezTo>
                  <a:pt x="2548" y="253"/>
                  <a:pt x="2545" y="257"/>
                  <a:pt x="2545" y="261"/>
                </a:cubicBezTo>
                <a:cubicBezTo>
                  <a:pt x="2545" y="266"/>
                  <a:pt x="2548" y="269"/>
                  <a:pt x="2553" y="269"/>
                </a:cubicBezTo>
                <a:cubicBezTo>
                  <a:pt x="2557" y="269"/>
                  <a:pt x="2561" y="266"/>
                  <a:pt x="2561" y="261"/>
                </a:cubicBezTo>
                <a:cubicBezTo>
                  <a:pt x="2561" y="257"/>
                  <a:pt x="2557" y="253"/>
                  <a:pt x="2553" y="253"/>
                </a:cubicBezTo>
                <a:close/>
                <a:moveTo>
                  <a:pt x="2575" y="230"/>
                </a:moveTo>
                <a:cubicBezTo>
                  <a:pt x="2571" y="230"/>
                  <a:pt x="2567" y="234"/>
                  <a:pt x="2567" y="238"/>
                </a:cubicBezTo>
                <a:cubicBezTo>
                  <a:pt x="2567" y="243"/>
                  <a:pt x="2571" y="246"/>
                  <a:pt x="2575" y="246"/>
                </a:cubicBezTo>
                <a:cubicBezTo>
                  <a:pt x="2580" y="246"/>
                  <a:pt x="2584" y="243"/>
                  <a:pt x="2584" y="238"/>
                </a:cubicBezTo>
                <a:cubicBezTo>
                  <a:pt x="2584" y="234"/>
                  <a:pt x="2580" y="230"/>
                  <a:pt x="2575" y="230"/>
                </a:cubicBezTo>
                <a:close/>
                <a:moveTo>
                  <a:pt x="2575" y="253"/>
                </a:moveTo>
                <a:cubicBezTo>
                  <a:pt x="2571" y="253"/>
                  <a:pt x="2567" y="257"/>
                  <a:pt x="2567" y="261"/>
                </a:cubicBezTo>
                <a:cubicBezTo>
                  <a:pt x="2567" y="266"/>
                  <a:pt x="2571" y="269"/>
                  <a:pt x="2575" y="269"/>
                </a:cubicBezTo>
                <a:cubicBezTo>
                  <a:pt x="2580" y="269"/>
                  <a:pt x="2584" y="266"/>
                  <a:pt x="2584" y="261"/>
                </a:cubicBezTo>
                <a:cubicBezTo>
                  <a:pt x="2584" y="257"/>
                  <a:pt x="2580" y="253"/>
                  <a:pt x="2575" y="253"/>
                </a:cubicBezTo>
                <a:close/>
                <a:moveTo>
                  <a:pt x="2437" y="246"/>
                </a:moveTo>
                <a:cubicBezTo>
                  <a:pt x="2442" y="246"/>
                  <a:pt x="2445" y="243"/>
                  <a:pt x="2445" y="238"/>
                </a:cubicBezTo>
                <a:cubicBezTo>
                  <a:pt x="2445" y="234"/>
                  <a:pt x="2442" y="230"/>
                  <a:pt x="2437" y="230"/>
                </a:cubicBezTo>
                <a:cubicBezTo>
                  <a:pt x="2433" y="230"/>
                  <a:pt x="2429" y="234"/>
                  <a:pt x="2429" y="238"/>
                </a:cubicBezTo>
                <a:cubicBezTo>
                  <a:pt x="2429" y="243"/>
                  <a:pt x="2433" y="246"/>
                  <a:pt x="2437" y="246"/>
                </a:cubicBezTo>
                <a:close/>
                <a:moveTo>
                  <a:pt x="2437" y="269"/>
                </a:moveTo>
                <a:cubicBezTo>
                  <a:pt x="2442" y="269"/>
                  <a:pt x="2445" y="266"/>
                  <a:pt x="2445" y="261"/>
                </a:cubicBezTo>
                <a:cubicBezTo>
                  <a:pt x="2445" y="257"/>
                  <a:pt x="2442" y="253"/>
                  <a:pt x="2437" y="253"/>
                </a:cubicBezTo>
                <a:cubicBezTo>
                  <a:pt x="2433" y="253"/>
                  <a:pt x="2429" y="257"/>
                  <a:pt x="2429" y="261"/>
                </a:cubicBezTo>
                <a:cubicBezTo>
                  <a:pt x="2429" y="266"/>
                  <a:pt x="2433" y="269"/>
                  <a:pt x="2437" y="269"/>
                </a:cubicBezTo>
                <a:close/>
                <a:moveTo>
                  <a:pt x="2460" y="246"/>
                </a:moveTo>
                <a:cubicBezTo>
                  <a:pt x="2465" y="246"/>
                  <a:pt x="2468" y="243"/>
                  <a:pt x="2468" y="238"/>
                </a:cubicBezTo>
                <a:cubicBezTo>
                  <a:pt x="2468" y="234"/>
                  <a:pt x="2465" y="230"/>
                  <a:pt x="2460" y="230"/>
                </a:cubicBezTo>
                <a:cubicBezTo>
                  <a:pt x="2456" y="230"/>
                  <a:pt x="2452" y="234"/>
                  <a:pt x="2452" y="238"/>
                </a:cubicBezTo>
                <a:cubicBezTo>
                  <a:pt x="2452" y="243"/>
                  <a:pt x="2456" y="246"/>
                  <a:pt x="2460" y="246"/>
                </a:cubicBezTo>
                <a:close/>
                <a:moveTo>
                  <a:pt x="2460" y="269"/>
                </a:moveTo>
                <a:cubicBezTo>
                  <a:pt x="2465" y="269"/>
                  <a:pt x="2468" y="266"/>
                  <a:pt x="2468" y="261"/>
                </a:cubicBezTo>
                <a:cubicBezTo>
                  <a:pt x="2468" y="257"/>
                  <a:pt x="2465" y="253"/>
                  <a:pt x="2460" y="253"/>
                </a:cubicBezTo>
                <a:cubicBezTo>
                  <a:pt x="2456" y="253"/>
                  <a:pt x="2452" y="257"/>
                  <a:pt x="2452" y="261"/>
                </a:cubicBezTo>
                <a:cubicBezTo>
                  <a:pt x="2452" y="266"/>
                  <a:pt x="2456" y="269"/>
                  <a:pt x="2460" y="269"/>
                </a:cubicBezTo>
                <a:close/>
                <a:moveTo>
                  <a:pt x="2368" y="366"/>
                </a:moveTo>
                <a:cubicBezTo>
                  <a:pt x="2364" y="366"/>
                  <a:pt x="2360" y="370"/>
                  <a:pt x="2360" y="374"/>
                </a:cubicBezTo>
                <a:cubicBezTo>
                  <a:pt x="2360" y="379"/>
                  <a:pt x="2364" y="382"/>
                  <a:pt x="2368" y="382"/>
                </a:cubicBezTo>
                <a:cubicBezTo>
                  <a:pt x="2372" y="382"/>
                  <a:pt x="2376" y="379"/>
                  <a:pt x="2376" y="374"/>
                </a:cubicBezTo>
                <a:cubicBezTo>
                  <a:pt x="2376" y="370"/>
                  <a:pt x="2372" y="366"/>
                  <a:pt x="2368" y="366"/>
                </a:cubicBezTo>
                <a:close/>
                <a:moveTo>
                  <a:pt x="2391" y="382"/>
                </a:moveTo>
                <a:cubicBezTo>
                  <a:pt x="2395" y="382"/>
                  <a:pt x="2399" y="379"/>
                  <a:pt x="2399" y="374"/>
                </a:cubicBezTo>
                <a:cubicBezTo>
                  <a:pt x="2399" y="370"/>
                  <a:pt x="2395" y="366"/>
                  <a:pt x="2391" y="366"/>
                </a:cubicBezTo>
                <a:cubicBezTo>
                  <a:pt x="2386" y="366"/>
                  <a:pt x="2383" y="370"/>
                  <a:pt x="2383" y="374"/>
                </a:cubicBezTo>
                <a:cubicBezTo>
                  <a:pt x="2383" y="379"/>
                  <a:pt x="2386" y="382"/>
                  <a:pt x="2391" y="382"/>
                </a:cubicBezTo>
                <a:close/>
                <a:moveTo>
                  <a:pt x="2414" y="382"/>
                </a:moveTo>
                <a:cubicBezTo>
                  <a:pt x="2418" y="382"/>
                  <a:pt x="2422" y="379"/>
                  <a:pt x="2422" y="374"/>
                </a:cubicBezTo>
                <a:cubicBezTo>
                  <a:pt x="2422" y="370"/>
                  <a:pt x="2418" y="366"/>
                  <a:pt x="2414" y="366"/>
                </a:cubicBezTo>
                <a:cubicBezTo>
                  <a:pt x="2409" y="366"/>
                  <a:pt x="2406" y="370"/>
                  <a:pt x="2406" y="374"/>
                </a:cubicBezTo>
                <a:cubicBezTo>
                  <a:pt x="2406" y="379"/>
                  <a:pt x="2409" y="382"/>
                  <a:pt x="2414" y="382"/>
                </a:cubicBezTo>
                <a:close/>
                <a:moveTo>
                  <a:pt x="2368" y="343"/>
                </a:moveTo>
                <a:cubicBezTo>
                  <a:pt x="2364" y="343"/>
                  <a:pt x="2360" y="347"/>
                  <a:pt x="2360" y="351"/>
                </a:cubicBezTo>
                <a:cubicBezTo>
                  <a:pt x="2360" y="355"/>
                  <a:pt x="2364" y="359"/>
                  <a:pt x="2368" y="359"/>
                </a:cubicBezTo>
                <a:cubicBezTo>
                  <a:pt x="2372" y="359"/>
                  <a:pt x="2376" y="355"/>
                  <a:pt x="2376" y="351"/>
                </a:cubicBezTo>
                <a:cubicBezTo>
                  <a:pt x="2376" y="347"/>
                  <a:pt x="2372" y="343"/>
                  <a:pt x="2368" y="343"/>
                </a:cubicBezTo>
                <a:close/>
                <a:moveTo>
                  <a:pt x="2391" y="359"/>
                </a:moveTo>
                <a:cubicBezTo>
                  <a:pt x="2395" y="359"/>
                  <a:pt x="2399" y="355"/>
                  <a:pt x="2399" y="351"/>
                </a:cubicBezTo>
                <a:cubicBezTo>
                  <a:pt x="2399" y="347"/>
                  <a:pt x="2395" y="343"/>
                  <a:pt x="2391" y="343"/>
                </a:cubicBezTo>
                <a:cubicBezTo>
                  <a:pt x="2386" y="343"/>
                  <a:pt x="2383" y="347"/>
                  <a:pt x="2383" y="351"/>
                </a:cubicBezTo>
                <a:cubicBezTo>
                  <a:pt x="2383" y="355"/>
                  <a:pt x="2386" y="359"/>
                  <a:pt x="2391" y="359"/>
                </a:cubicBezTo>
                <a:close/>
                <a:moveTo>
                  <a:pt x="2414" y="359"/>
                </a:moveTo>
                <a:cubicBezTo>
                  <a:pt x="2418" y="359"/>
                  <a:pt x="2422" y="355"/>
                  <a:pt x="2422" y="351"/>
                </a:cubicBezTo>
                <a:cubicBezTo>
                  <a:pt x="2422" y="347"/>
                  <a:pt x="2418" y="343"/>
                  <a:pt x="2414" y="343"/>
                </a:cubicBezTo>
                <a:cubicBezTo>
                  <a:pt x="2409" y="343"/>
                  <a:pt x="2406" y="347"/>
                  <a:pt x="2406" y="351"/>
                </a:cubicBezTo>
                <a:cubicBezTo>
                  <a:pt x="2406" y="355"/>
                  <a:pt x="2409" y="359"/>
                  <a:pt x="2414" y="359"/>
                </a:cubicBezTo>
                <a:close/>
                <a:moveTo>
                  <a:pt x="2391" y="321"/>
                </a:moveTo>
                <a:cubicBezTo>
                  <a:pt x="2387" y="321"/>
                  <a:pt x="2383" y="325"/>
                  <a:pt x="2383" y="329"/>
                </a:cubicBezTo>
                <a:cubicBezTo>
                  <a:pt x="2383" y="333"/>
                  <a:pt x="2387" y="337"/>
                  <a:pt x="2391" y="337"/>
                </a:cubicBezTo>
                <a:cubicBezTo>
                  <a:pt x="2396" y="337"/>
                  <a:pt x="2399" y="333"/>
                  <a:pt x="2399" y="329"/>
                </a:cubicBezTo>
                <a:cubicBezTo>
                  <a:pt x="2399" y="325"/>
                  <a:pt x="2396" y="321"/>
                  <a:pt x="2391" y="321"/>
                </a:cubicBezTo>
                <a:close/>
                <a:moveTo>
                  <a:pt x="2414" y="321"/>
                </a:moveTo>
                <a:cubicBezTo>
                  <a:pt x="2409" y="321"/>
                  <a:pt x="2406" y="325"/>
                  <a:pt x="2406" y="329"/>
                </a:cubicBezTo>
                <a:cubicBezTo>
                  <a:pt x="2406" y="333"/>
                  <a:pt x="2409" y="337"/>
                  <a:pt x="2414" y="337"/>
                </a:cubicBezTo>
                <a:cubicBezTo>
                  <a:pt x="2418" y="337"/>
                  <a:pt x="2422" y="333"/>
                  <a:pt x="2422" y="329"/>
                </a:cubicBezTo>
                <a:cubicBezTo>
                  <a:pt x="2422" y="325"/>
                  <a:pt x="2418" y="321"/>
                  <a:pt x="2414" y="321"/>
                </a:cubicBezTo>
                <a:close/>
                <a:moveTo>
                  <a:pt x="2368" y="321"/>
                </a:moveTo>
                <a:cubicBezTo>
                  <a:pt x="2364" y="321"/>
                  <a:pt x="2360" y="325"/>
                  <a:pt x="2360" y="329"/>
                </a:cubicBezTo>
                <a:cubicBezTo>
                  <a:pt x="2360" y="333"/>
                  <a:pt x="2364" y="337"/>
                  <a:pt x="2368" y="337"/>
                </a:cubicBezTo>
                <a:cubicBezTo>
                  <a:pt x="2373" y="337"/>
                  <a:pt x="2376" y="333"/>
                  <a:pt x="2376" y="329"/>
                </a:cubicBezTo>
                <a:cubicBezTo>
                  <a:pt x="2376" y="325"/>
                  <a:pt x="2373" y="321"/>
                  <a:pt x="2368" y="321"/>
                </a:cubicBezTo>
                <a:close/>
                <a:moveTo>
                  <a:pt x="2461" y="366"/>
                </a:moveTo>
                <a:cubicBezTo>
                  <a:pt x="2456" y="366"/>
                  <a:pt x="2453" y="370"/>
                  <a:pt x="2453" y="374"/>
                </a:cubicBezTo>
                <a:cubicBezTo>
                  <a:pt x="2453" y="379"/>
                  <a:pt x="2456" y="382"/>
                  <a:pt x="2461" y="382"/>
                </a:cubicBezTo>
                <a:cubicBezTo>
                  <a:pt x="2465" y="382"/>
                  <a:pt x="2469" y="379"/>
                  <a:pt x="2469" y="374"/>
                </a:cubicBezTo>
                <a:cubicBezTo>
                  <a:pt x="2469" y="370"/>
                  <a:pt x="2465" y="366"/>
                  <a:pt x="2461" y="366"/>
                </a:cubicBezTo>
                <a:close/>
                <a:moveTo>
                  <a:pt x="2483" y="366"/>
                </a:moveTo>
                <a:cubicBezTo>
                  <a:pt x="2479" y="366"/>
                  <a:pt x="2475" y="370"/>
                  <a:pt x="2475" y="374"/>
                </a:cubicBezTo>
                <a:cubicBezTo>
                  <a:pt x="2475" y="379"/>
                  <a:pt x="2479" y="382"/>
                  <a:pt x="2483" y="382"/>
                </a:cubicBezTo>
                <a:cubicBezTo>
                  <a:pt x="2488" y="382"/>
                  <a:pt x="2491" y="379"/>
                  <a:pt x="2491" y="374"/>
                </a:cubicBezTo>
                <a:cubicBezTo>
                  <a:pt x="2491" y="370"/>
                  <a:pt x="2488" y="366"/>
                  <a:pt x="2483" y="366"/>
                </a:cubicBezTo>
                <a:close/>
                <a:moveTo>
                  <a:pt x="2506" y="366"/>
                </a:moveTo>
                <a:cubicBezTo>
                  <a:pt x="2502" y="366"/>
                  <a:pt x="2498" y="370"/>
                  <a:pt x="2498" y="374"/>
                </a:cubicBezTo>
                <a:cubicBezTo>
                  <a:pt x="2498" y="379"/>
                  <a:pt x="2502" y="382"/>
                  <a:pt x="2506" y="382"/>
                </a:cubicBezTo>
                <a:cubicBezTo>
                  <a:pt x="2511" y="382"/>
                  <a:pt x="2514" y="379"/>
                  <a:pt x="2514" y="374"/>
                </a:cubicBezTo>
                <a:cubicBezTo>
                  <a:pt x="2514" y="370"/>
                  <a:pt x="2511" y="366"/>
                  <a:pt x="2506" y="366"/>
                </a:cubicBezTo>
                <a:close/>
                <a:moveTo>
                  <a:pt x="2530" y="366"/>
                </a:moveTo>
                <a:cubicBezTo>
                  <a:pt x="2525" y="366"/>
                  <a:pt x="2522" y="370"/>
                  <a:pt x="2522" y="374"/>
                </a:cubicBezTo>
                <a:cubicBezTo>
                  <a:pt x="2522" y="379"/>
                  <a:pt x="2525" y="382"/>
                  <a:pt x="2530" y="382"/>
                </a:cubicBezTo>
                <a:cubicBezTo>
                  <a:pt x="2534" y="382"/>
                  <a:pt x="2538" y="379"/>
                  <a:pt x="2538" y="374"/>
                </a:cubicBezTo>
                <a:cubicBezTo>
                  <a:pt x="2538" y="370"/>
                  <a:pt x="2534" y="366"/>
                  <a:pt x="2530" y="366"/>
                </a:cubicBezTo>
                <a:close/>
                <a:moveTo>
                  <a:pt x="2552" y="366"/>
                </a:moveTo>
                <a:cubicBezTo>
                  <a:pt x="2548" y="366"/>
                  <a:pt x="2544" y="370"/>
                  <a:pt x="2544" y="374"/>
                </a:cubicBezTo>
                <a:cubicBezTo>
                  <a:pt x="2544" y="379"/>
                  <a:pt x="2548" y="382"/>
                  <a:pt x="2552" y="382"/>
                </a:cubicBezTo>
                <a:cubicBezTo>
                  <a:pt x="2557" y="382"/>
                  <a:pt x="2560" y="379"/>
                  <a:pt x="2560" y="374"/>
                </a:cubicBezTo>
                <a:cubicBezTo>
                  <a:pt x="2560" y="370"/>
                  <a:pt x="2557" y="366"/>
                  <a:pt x="2552" y="366"/>
                </a:cubicBezTo>
                <a:close/>
                <a:moveTo>
                  <a:pt x="2575" y="366"/>
                </a:moveTo>
                <a:cubicBezTo>
                  <a:pt x="2571" y="366"/>
                  <a:pt x="2567" y="370"/>
                  <a:pt x="2567" y="374"/>
                </a:cubicBezTo>
                <a:cubicBezTo>
                  <a:pt x="2567" y="379"/>
                  <a:pt x="2571" y="382"/>
                  <a:pt x="2575" y="382"/>
                </a:cubicBezTo>
                <a:cubicBezTo>
                  <a:pt x="2580" y="382"/>
                  <a:pt x="2583" y="379"/>
                  <a:pt x="2583" y="374"/>
                </a:cubicBezTo>
                <a:cubicBezTo>
                  <a:pt x="2583" y="370"/>
                  <a:pt x="2580" y="366"/>
                  <a:pt x="2575" y="366"/>
                </a:cubicBezTo>
                <a:close/>
                <a:moveTo>
                  <a:pt x="2598" y="382"/>
                </a:moveTo>
                <a:cubicBezTo>
                  <a:pt x="2602" y="382"/>
                  <a:pt x="2606" y="379"/>
                  <a:pt x="2606" y="374"/>
                </a:cubicBezTo>
                <a:cubicBezTo>
                  <a:pt x="2606" y="370"/>
                  <a:pt x="2602" y="366"/>
                  <a:pt x="2598" y="366"/>
                </a:cubicBezTo>
                <a:cubicBezTo>
                  <a:pt x="2594" y="366"/>
                  <a:pt x="2590" y="370"/>
                  <a:pt x="2590" y="374"/>
                </a:cubicBezTo>
                <a:cubicBezTo>
                  <a:pt x="2590" y="379"/>
                  <a:pt x="2594" y="382"/>
                  <a:pt x="2598" y="382"/>
                </a:cubicBezTo>
                <a:close/>
                <a:moveTo>
                  <a:pt x="2621" y="366"/>
                </a:moveTo>
                <a:cubicBezTo>
                  <a:pt x="2617" y="366"/>
                  <a:pt x="2613" y="370"/>
                  <a:pt x="2613" y="374"/>
                </a:cubicBezTo>
                <a:cubicBezTo>
                  <a:pt x="2613" y="379"/>
                  <a:pt x="2617" y="382"/>
                  <a:pt x="2621" y="382"/>
                </a:cubicBezTo>
                <a:cubicBezTo>
                  <a:pt x="2625" y="382"/>
                  <a:pt x="2629" y="379"/>
                  <a:pt x="2629" y="374"/>
                </a:cubicBezTo>
                <a:cubicBezTo>
                  <a:pt x="2629" y="370"/>
                  <a:pt x="2625" y="366"/>
                  <a:pt x="2621" y="366"/>
                </a:cubicBezTo>
                <a:close/>
                <a:moveTo>
                  <a:pt x="2461" y="343"/>
                </a:moveTo>
                <a:cubicBezTo>
                  <a:pt x="2456" y="343"/>
                  <a:pt x="2453" y="347"/>
                  <a:pt x="2453" y="351"/>
                </a:cubicBezTo>
                <a:cubicBezTo>
                  <a:pt x="2453" y="355"/>
                  <a:pt x="2456" y="359"/>
                  <a:pt x="2461" y="359"/>
                </a:cubicBezTo>
                <a:cubicBezTo>
                  <a:pt x="2465" y="359"/>
                  <a:pt x="2469" y="355"/>
                  <a:pt x="2469" y="351"/>
                </a:cubicBezTo>
                <a:cubicBezTo>
                  <a:pt x="2469" y="347"/>
                  <a:pt x="2465" y="343"/>
                  <a:pt x="2461" y="343"/>
                </a:cubicBezTo>
                <a:close/>
                <a:moveTo>
                  <a:pt x="2483" y="343"/>
                </a:moveTo>
                <a:cubicBezTo>
                  <a:pt x="2479" y="343"/>
                  <a:pt x="2475" y="347"/>
                  <a:pt x="2475" y="351"/>
                </a:cubicBezTo>
                <a:cubicBezTo>
                  <a:pt x="2475" y="355"/>
                  <a:pt x="2479" y="359"/>
                  <a:pt x="2483" y="359"/>
                </a:cubicBezTo>
                <a:cubicBezTo>
                  <a:pt x="2488" y="359"/>
                  <a:pt x="2491" y="355"/>
                  <a:pt x="2491" y="351"/>
                </a:cubicBezTo>
                <a:cubicBezTo>
                  <a:pt x="2491" y="347"/>
                  <a:pt x="2488" y="343"/>
                  <a:pt x="2483" y="343"/>
                </a:cubicBezTo>
                <a:close/>
                <a:moveTo>
                  <a:pt x="2438" y="366"/>
                </a:moveTo>
                <a:cubicBezTo>
                  <a:pt x="2434" y="366"/>
                  <a:pt x="2430" y="370"/>
                  <a:pt x="2430" y="374"/>
                </a:cubicBezTo>
                <a:cubicBezTo>
                  <a:pt x="2430" y="379"/>
                  <a:pt x="2434" y="382"/>
                  <a:pt x="2438" y="382"/>
                </a:cubicBezTo>
                <a:cubicBezTo>
                  <a:pt x="2443" y="382"/>
                  <a:pt x="2446" y="379"/>
                  <a:pt x="2446" y="374"/>
                </a:cubicBezTo>
                <a:cubicBezTo>
                  <a:pt x="2446" y="370"/>
                  <a:pt x="2443" y="366"/>
                  <a:pt x="2438" y="366"/>
                </a:cubicBezTo>
                <a:close/>
                <a:moveTo>
                  <a:pt x="2438" y="343"/>
                </a:moveTo>
                <a:cubicBezTo>
                  <a:pt x="2434" y="343"/>
                  <a:pt x="2430" y="347"/>
                  <a:pt x="2430" y="351"/>
                </a:cubicBezTo>
                <a:cubicBezTo>
                  <a:pt x="2430" y="355"/>
                  <a:pt x="2434" y="359"/>
                  <a:pt x="2438" y="359"/>
                </a:cubicBezTo>
                <a:cubicBezTo>
                  <a:pt x="2443" y="359"/>
                  <a:pt x="2446" y="355"/>
                  <a:pt x="2446" y="351"/>
                </a:cubicBezTo>
                <a:cubicBezTo>
                  <a:pt x="2446" y="347"/>
                  <a:pt x="2443" y="343"/>
                  <a:pt x="2438" y="343"/>
                </a:cubicBezTo>
                <a:close/>
                <a:moveTo>
                  <a:pt x="2506" y="343"/>
                </a:moveTo>
                <a:cubicBezTo>
                  <a:pt x="2502" y="343"/>
                  <a:pt x="2498" y="347"/>
                  <a:pt x="2498" y="351"/>
                </a:cubicBezTo>
                <a:cubicBezTo>
                  <a:pt x="2498" y="355"/>
                  <a:pt x="2502" y="359"/>
                  <a:pt x="2506" y="359"/>
                </a:cubicBezTo>
                <a:cubicBezTo>
                  <a:pt x="2511" y="359"/>
                  <a:pt x="2514" y="355"/>
                  <a:pt x="2514" y="351"/>
                </a:cubicBezTo>
                <a:cubicBezTo>
                  <a:pt x="2514" y="347"/>
                  <a:pt x="2511" y="343"/>
                  <a:pt x="2506" y="343"/>
                </a:cubicBezTo>
                <a:close/>
                <a:moveTo>
                  <a:pt x="2530" y="343"/>
                </a:moveTo>
                <a:cubicBezTo>
                  <a:pt x="2525" y="343"/>
                  <a:pt x="2522" y="347"/>
                  <a:pt x="2522" y="351"/>
                </a:cubicBezTo>
                <a:cubicBezTo>
                  <a:pt x="2522" y="355"/>
                  <a:pt x="2525" y="359"/>
                  <a:pt x="2530" y="359"/>
                </a:cubicBezTo>
                <a:cubicBezTo>
                  <a:pt x="2534" y="359"/>
                  <a:pt x="2538" y="355"/>
                  <a:pt x="2538" y="351"/>
                </a:cubicBezTo>
                <a:cubicBezTo>
                  <a:pt x="2538" y="347"/>
                  <a:pt x="2534" y="343"/>
                  <a:pt x="2530" y="343"/>
                </a:cubicBezTo>
                <a:close/>
                <a:moveTo>
                  <a:pt x="2575" y="343"/>
                </a:moveTo>
                <a:cubicBezTo>
                  <a:pt x="2571" y="343"/>
                  <a:pt x="2567" y="347"/>
                  <a:pt x="2567" y="351"/>
                </a:cubicBezTo>
                <a:cubicBezTo>
                  <a:pt x="2567" y="355"/>
                  <a:pt x="2571" y="359"/>
                  <a:pt x="2575" y="359"/>
                </a:cubicBezTo>
                <a:cubicBezTo>
                  <a:pt x="2580" y="359"/>
                  <a:pt x="2583" y="355"/>
                  <a:pt x="2583" y="351"/>
                </a:cubicBezTo>
                <a:cubicBezTo>
                  <a:pt x="2583" y="347"/>
                  <a:pt x="2580" y="343"/>
                  <a:pt x="2575" y="343"/>
                </a:cubicBezTo>
                <a:close/>
                <a:moveTo>
                  <a:pt x="2598" y="359"/>
                </a:moveTo>
                <a:cubicBezTo>
                  <a:pt x="2602" y="359"/>
                  <a:pt x="2606" y="355"/>
                  <a:pt x="2606" y="351"/>
                </a:cubicBezTo>
                <a:cubicBezTo>
                  <a:pt x="2606" y="347"/>
                  <a:pt x="2602" y="343"/>
                  <a:pt x="2598" y="343"/>
                </a:cubicBezTo>
                <a:cubicBezTo>
                  <a:pt x="2594" y="343"/>
                  <a:pt x="2590" y="347"/>
                  <a:pt x="2590" y="351"/>
                </a:cubicBezTo>
                <a:cubicBezTo>
                  <a:pt x="2590" y="355"/>
                  <a:pt x="2594" y="359"/>
                  <a:pt x="2598" y="359"/>
                </a:cubicBezTo>
                <a:close/>
                <a:moveTo>
                  <a:pt x="2621" y="343"/>
                </a:moveTo>
                <a:cubicBezTo>
                  <a:pt x="2617" y="343"/>
                  <a:pt x="2613" y="347"/>
                  <a:pt x="2613" y="351"/>
                </a:cubicBezTo>
                <a:cubicBezTo>
                  <a:pt x="2613" y="355"/>
                  <a:pt x="2617" y="359"/>
                  <a:pt x="2621" y="359"/>
                </a:cubicBezTo>
                <a:cubicBezTo>
                  <a:pt x="2625" y="359"/>
                  <a:pt x="2629" y="355"/>
                  <a:pt x="2629" y="351"/>
                </a:cubicBezTo>
                <a:cubicBezTo>
                  <a:pt x="2629" y="347"/>
                  <a:pt x="2625" y="343"/>
                  <a:pt x="2621" y="343"/>
                </a:cubicBezTo>
                <a:close/>
                <a:moveTo>
                  <a:pt x="2368" y="414"/>
                </a:moveTo>
                <a:cubicBezTo>
                  <a:pt x="2364" y="414"/>
                  <a:pt x="2360" y="417"/>
                  <a:pt x="2360" y="422"/>
                </a:cubicBezTo>
                <a:cubicBezTo>
                  <a:pt x="2360" y="426"/>
                  <a:pt x="2364" y="430"/>
                  <a:pt x="2368" y="430"/>
                </a:cubicBezTo>
                <a:cubicBezTo>
                  <a:pt x="2372" y="430"/>
                  <a:pt x="2376" y="426"/>
                  <a:pt x="2376" y="422"/>
                </a:cubicBezTo>
                <a:cubicBezTo>
                  <a:pt x="2376" y="417"/>
                  <a:pt x="2372" y="414"/>
                  <a:pt x="2368" y="414"/>
                </a:cubicBezTo>
                <a:close/>
                <a:moveTo>
                  <a:pt x="2391" y="430"/>
                </a:moveTo>
                <a:cubicBezTo>
                  <a:pt x="2395" y="430"/>
                  <a:pt x="2399" y="426"/>
                  <a:pt x="2399" y="422"/>
                </a:cubicBezTo>
                <a:cubicBezTo>
                  <a:pt x="2399" y="417"/>
                  <a:pt x="2395" y="414"/>
                  <a:pt x="2391" y="414"/>
                </a:cubicBezTo>
                <a:cubicBezTo>
                  <a:pt x="2386" y="414"/>
                  <a:pt x="2383" y="417"/>
                  <a:pt x="2383" y="422"/>
                </a:cubicBezTo>
                <a:cubicBezTo>
                  <a:pt x="2383" y="426"/>
                  <a:pt x="2386" y="430"/>
                  <a:pt x="2391" y="430"/>
                </a:cubicBezTo>
                <a:close/>
                <a:moveTo>
                  <a:pt x="2414" y="430"/>
                </a:moveTo>
                <a:cubicBezTo>
                  <a:pt x="2418" y="430"/>
                  <a:pt x="2422" y="426"/>
                  <a:pt x="2422" y="422"/>
                </a:cubicBezTo>
                <a:cubicBezTo>
                  <a:pt x="2422" y="417"/>
                  <a:pt x="2418" y="414"/>
                  <a:pt x="2414" y="414"/>
                </a:cubicBezTo>
                <a:cubicBezTo>
                  <a:pt x="2409" y="414"/>
                  <a:pt x="2406" y="417"/>
                  <a:pt x="2406" y="422"/>
                </a:cubicBezTo>
                <a:cubicBezTo>
                  <a:pt x="2406" y="426"/>
                  <a:pt x="2409" y="430"/>
                  <a:pt x="2414" y="430"/>
                </a:cubicBezTo>
                <a:close/>
                <a:moveTo>
                  <a:pt x="2368" y="390"/>
                </a:moveTo>
                <a:cubicBezTo>
                  <a:pt x="2364" y="390"/>
                  <a:pt x="2360" y="394"/>
                  <a:pt x="2360" y="398"/>
                </a:cubicBezTo>
                <a:cubicBezTo>
                  <a:pt x="2360" y="403"/>
                  <a:pt x="2364" y="406"/>
                  <a:pt x="2368" y="406"/>
                </a:cubicBezTo>
                <a:cubicBezTo>
                  <a:pt x="2372" y="406"/>
                  <a:pt x="2376" y="403"/>
                  <a:pt x="2376" y="398"/>
                </a:cubicBezTo>
                <a:cubicBezTo>
                  <a:pt x="2376" y="394"/>
                  <a:pt x="2372" y="390"/>
                  <a:pt x="2368" y="390"/>
                </a:cubicBezTo>
                <a:close/>
                <a:moveTo>
                  <a:pt x="2391" y="406"/>
                </a:moveTo>
                <a:cubicBezTo>
                  <a:pt x="2395" y="406"/>
                  <a:pt x="2399" y="403"/>
                  <a:pt x="2399" y="398"/>
                </a:cubicBezTo>
                <a:cubicBezTo>
                  <a:pt x="2399" y="394"/>
                  <a:pt x="2395" y="390"/>
                  <a:pt x="2391" y="390"/>
                </a:cubicBezTo>
                <a:cubicBezTo>
                  <a:pt x="2386" y="390"/>
                  <a:pt x="2383" y="394"/>
                  <a:pt x="2383" y="398"/>
                </a:cubicBezTo>
                <a:cubicBezTo>
                  <a:pt x="2383" y="403"/>
                  <a:pt x="2386" y="406"/>
                  <a:pt x="2391" y="406"/>
                </a:cubicBezTo>
                <a:close/>
                <a:moveTo>
                  <a:pt x="2414" y="406"/>
                </a:moveTo>
                <a:cubicBezTo>
                  <a:pt x="2418" y="406"/>
                  <a:pt x="2422" y="403"/>
                  <a:pt x="2422" y="398"/>
                </a:cubicBezTo>
                <a:cubicBezTo>
                  <a:pt x="2422" y="394"/>
                  <a:pt x="2418" y="390"/>
                  <a:pt x="2414" y="390"/>
                </a:cubicBezTo>
                <a:cubicBezTo>
                  <a:pt x="2409" y="390"/>
                  <a:pt x="2406" y="394"/>
                  <a:pt x="2406" y="398"/>
                </a:cubicBezTo>
                <a:cubicBezTo>
                  <a:pt x="2406" y="403"/>
                  <a:pt x="2409" y="406"/>
                  <a:pt x="2414" y="406"/>
                </a:cubicBezTo>
                <a:close/>
                <a:moveTo>
                  <a:pt x="2461" y="414"/>
                </a:moveTo>
                <a:cubicBezTo>
                  <a:pt x="2456" y="414"/>
                  <a:pt x="2453" y="417"/>
                  <a:pt x="2453" y="422"/>
                </a:cubicBezTo>
                <a:cubicBezTo>
                  <a:pt x="2453" y="426"/>
                  <a:pt x="2456" y="430"/>
                  <a:pt x="2461" y="430"/>
                </a:cubicBezTo>
                <a:cubicBezTo>
                  <a:pt x="2465" y="430"/>
                  <a:pt x="2469" y="426"/>
                  <a:pt x="2469" y="422"/>
                </a:cubicBezTo>
                <a:cubicBezTo>
                  <a:pt x="2469" y="417"/>
                  <a:pt x="2465" y="414"/>
                  <a:pt x="2461" y="414"/>
                </a:cubicBezTo>
                <a:close/>
                <a:moveTo>
                  <a:pt x="2483" y="414"/>
                </a:moveTo>
                <a:cubicBezTo>
                  <a:pt x="2479" y="414"/>
                  <a:pt x="2475" y="417"/>
                  <a:pt x="2475" y="422"/>
                </a:cubicBezTo>
                <a:cubicBezTo>
                  <a:pt x="2475" y="426"/>
                  <a:pt x="2479" y="430"/>
                  <a:pt x="2483" y="430"/>
                </a:cubicBezTo>
                <a:cubicBezTo>
                  <a:pt x="2488" y="430"/>
                  <a:pt x="2491" y="426"/>
                  <a:pt x="2491" y="422"/>
                </a:cubicBezTo>
                <a:cubicBezTo>
                  <a:pt x="2491" y="417"/>
                  <a:pt x="2488" y="414"/>
                  <a:pt x="2483" y="414"/>
                </a:cubicBezTo>
                <a:close/>
                <a:moveTo>
                  <a:pt x="2506" y="414"/>
                </a:moveTo>
                <a:cubicBezTo>
                  <a:pt x="2502" y="414"/>
                  <a:pt x="2498" y="417"/>
                  <a:pt x="2498" y="422"/>
                </a:cubicBezTo>
                <a:cubicBezTo>
                  <a:pt x="2498" y="426"/>
                  <a:pt x="2502" y="430"/>
                  <a:pt x="2506" y="430"/>
                </a:cubicBezTo>
                <a:cubicBezTo>
                  <a:pt x="2511" y="430"/>
                  <a:pt x="2514" y="426"/>
                  <a:pt x="2514" y="422"/>
                </a:cubicBezTo>
                <a:cubicBezTo>
                  <a:pt x="2514" y="417"/>
                  <a:pt x="2511" y="414"/>
                  <a:pt x="2506" y="414"/>
                </a:cubicBezTo>
                <a:close/>
                <a:moveTo>
                  <a:pt x="2530" y="414"/>
                </a:moveTo>
                <a:cubicBezTo>
                  <a:pt x="2525" y="414"/>
                  <a:pt x="2522" y="417"/>
                  <a:pt x="2522" y="422"/>
                </a:cubicBezTo>
                <a:cubicBezTo>
                  <a:pt x="2522" y="426"/>
                  <a:pt x="2525" y="430"/>
                  <a:pt x="2530" y="430"/>
                </a:cubicBezTo>
                <a:cubicBezTo>
                  <a:pt x="2534" y="430"/>
                  <a:pt x="2538" y="426"/>
                  <a:pt x="2538" y="422"/>
                </a:cubicBezTo>
                <a:cubicBezTo>
                  <a:pt x="2538" y="417"/>
                  <a:pt x="2534" y="414"/>
                  <a:pt x="2530" y="414"/>
                </a:cubicBezTo>
                <a:close/>
                <a:moveTo>
                  <a:pt x="2552" y="414"/>
                </a:moveTo>
                <a:cubicBezTo>
                  <a:pt x="2548" y="414"/>
                  <a:pt x="2544" y="417"/>
                  <a:pt x="2544" y="422"/>
                </a:cubicBezTo>
                <a:cubicBezTo>
                  <a:pt x="2544" y="426"/>
                  <a:pt x="2548" y="430"/>
                  <a:pt x="2552" y="430"/>
                </a:cubicBezTo>
                <a:cubicBezTo>
                  <a:pt x="2557" y="430"/>
                  <a:pt x="2560" y="426"/>
                  <a:pt x="2560" y="422"/>
                </a:cubicBezTo>
                <a:cubicBezTo>
                  <a:pt x="2560" y="417"/>
                  <a:pt x="2557" y="414"/>
                  <a:pt x="2552" y="414"/>
                </a:cubicBezTo>
                <a:close/>
                <a:moveTo>
                  <a:pt x="2575" y="414"/>
                </a:moveTo>
                <a:cubicBezTo>
                  <a:pt x="2571" y="414"/>
                  <a:pt x="2567" y="417"/>
                  <a:pt x="2567" y="422"/>
                </a:cubicBezTo>
                <a:cubicBezTo>
                  <a:pt x="2567" y="426"/>
                  <a:pt x="2571" y="430"/>
                  <a:pt x="2575" y="430"/>
                </a:cubicBezTo>
                <a:cubicBezTo>
                  <a:pt x="2580" y="430"/>
                  <a:pt x="2583" y="426"/>
                  <a:pt x="2583" y="422"/>
                </a:cubicBezTo>
                <a:cubicBezTo>
                  <a:pt x="2583" y="417"/>
                  <a:pt x="2580" y="414"/>
                  <a:pt x="2575" y="414"/>
                </a:cubicBezTo>
                <a:close/>
                <a:moveTo>
                  <a:pt x="2598" y="430"/>
                </a:moveTo>
                <a:cubicBezTo>
                  <a:pt x="2602" y="430"/>
                  <a:pt x="2606" y="426"/>
                  <a:pt x="2606" y="422"/>
                </a:cubicBezTo>
                <a:cubicBezTo>
                  <a:pt x="2606" y="417"/>
                  <a:pt x="2602" y="414"/>
                  <a:pt x="2598" y="414"/>
                </a:cubicBezTo>
                <a:cubicBezTo>
                  <a:pt x="2594" y="414"/>
                  <a:pt x="2590" y="417"/>
                  <a:pt x="2590" y="422"/>
                </a:cubicBezTo>
                <a:cubicBezTo>
                  <a:pt x="2590" y="426"/>
                  <a:pt x="2594" y="430"/>
                  <a:pt x="2598" y="430"/>
                </a:cubicBezTo>
                <a:close/>
                <a:moveTo>
                  <a:pt x="2621" y="414"/>
                </a:moveTo>
                <a:cubicBezTo>
                  <a:pt x="2617" y="414"/>
                  <a:pt x="2613" y="417"/>
                  <a:pt x="2613" y="422"/>
                </a:cubicBezTo>
                <a:cubicBezTo>
                  <a:pt x="2613" y="426"/>
                  <a:pt x="2617" y="430"/>
                  <a:pt x="2621" y="430"/>
                </a:cubicBezTo>
                <a:cubicBezTo>
                  <a:pt x="2625" y="430"/>
                  <a:pt x="2629" y="426"/>
                  <a:pt x="2629" y="422"/>
                </a:cubicBezTo>
                <a:cubicBezTo>
                  <a:pt x="2629" y="417"/>
                  <a:pt x="2625" y="414"/>
                  <a:pt x="2621" y="414"/>
                </a:cubicBezTo>
                <a:close/>
                <a:moveTo>
                  <a:pt x="2461" y="390"/>
                </a:moveTo>
                <a:cubicBezTo>
                  <a:pt x="2456" y="390"/>
                  <a:pt x="2453" y="394"/>
                  <a:pt x="2453" y="398"/>
                </a:cubicBezTo>
                <a:cubicBezTo>
                  <a:pt x="2453" y="403"/>
                  <a:pt x="2456" y="406"/>
                  <a:pt x="2461" y="406"/>
                </a:cubicBezTo>
                <a:cubicBezTo>
                  <a:pt x="2465" y="406"/>
                  <a:pt x="2469" y="403"/>
                  <a:pt x="2469" y="398"/>
                </a:cubicBezTo>
                <a:cubicBezTo>
                  <a:pt x="2469" y="394"/>
                  <a:pt x="2465" y="390"/>
                  <a:pt x="2461" y="390"/>
                </a:cubicBezTo>
                <a:close/>
                <a:moveTo>
                  <a:pt x="2483" y="390"/>
                </a:moveTo>
                <a:cubicBezTo>
                  <a:pt x="2479" y="390"/>
                  <a:pt x="2475" y="394"/>
                  <a:pt x="2475" y="398"/>
                </a:cubicBezTo>
                <a:cubicBezTo>
                  <a:pt x="2475" y="403"/>
                  <a:pt x="2479" y="406"/>
                  <a:pt x="2483" y="406"/>
                </a:cubicBezTo>
                <a:cubicBezTo>
                  <a:pt x="2488" y="406"/>
                  <a:pt x="2491" y="403"/>
                  <a:pt x="2491" y="398"/>
                </a:cubicBezTo>
                <a:cubicBezTo>
                  <a:pt x="2491" y="394"/>
                  <a:pt x="2488" y="390"/>
                  <a:pt x="2483" y="390"/>
                </a:cubicBezTo>
                <a:close/>
                <a:moveTo>
                  <a:pt x="2438" y="414"/>
                </a:moveTo>
                <a:cubicBezTo>
                  <a:pt x="2434" y="414"/>
                  <a:pt x="2430" y="417"/>
                  <a:pt x="2430" y="422"/>
                </a:cubicBezTo>
                <a:cubicBezTo>
                  <a:pt x="2430" y="426"/>
                  <a:pt x="2434" y="430"/>
                  <a:pt x="2438" y="430"/>
                </a:cubicBezTo>
                <a:cubicBezTo>
                  <a:pt x="2443" y="430"/>
                  <a:pt x="2446" y="426"/>
                  <a:pt x="2446" y="422"/>
                </a:cubicBezTo>
                <a:cubicBezTo>
                  <a:pt x="2446" y="417"/>
                  <a:pt x="2443" y="414"/>
                  <a:pt x="2438" y="414"/>
                </a:cubicBezTo>
                <a:close/>
                <a:moveTo>
                  <a:pt x="2438" y="390"/>
                </a:moveTo>
                <a:cubicBezTo>
                  <a:pt x="2434" y="390"/>
                  <a:pt x="2430" y="394"/>
                  <a:pt x="2430" y="398"/>
                </a:cubicBezTo>
                <a:cubicBezTo>
                  <a:pt x="2430" y="403"/>
                  <a:pt x="2434" y="406"/>
                  <a:pt x="2438" y="406"/>
                </a:cubicBezTo>
                <a:cubicBezTo>
                  <a:pt x="2443" y="406"/>
                  <a:pt x="2446" y="403"/>
                  <a:pt x="2446" y="398"/>
                </a:cubicBezTo>
                <a:cubicBezTo>
                  <a:pt x="2446" y="394"/>
                  <a:pt x="2443" y="390"/>
                  <a:pt x="2438" y="390"/>
                </a:cubicBezTo>
                <a:close/>
                <a:moveTo>
                  <a:pt x="2506" y="390"/>
                </a:moveTo>
                <a:cubicBezTo>
                  <a:pt x="2502" y="390"/>
                  <a:pt x="2498" y="394"/>
                  <a:pt x="2498" y="398"/>
                </a:cubicBezTo>
                <a:cubicBezTo>
                  <a:pt x="2498" y="403"/>
                  <a:pt x="2502" y="406"/>
                  <a:pt x="2506" y="406"/>
                </a:cubicBezTo>
                <a:cubicBezTo>
                  <a:pt x="2511" y="406"/>
                  <a:pt x="2514" y="403"/>
                  <a:pt x="2514" y="398"/>
                </a:cubicBezTo>
                <a:cubicBezTo>
                  <a:pt x="2514" y="394"/>
                  <a:pt x="2511" y="390"/>
                  <a:pt x="2506" y="390"/>
                </a:cubicBezTo>
                <a:close/>
                <a:moveTo>
                  <a:pt x="2530" y="390"/>
                </a:moveTo>
                <a:cubicBezTo>
                  <a:pt x="2525" y="390"/>
                  <a:pt x="2522" y="394"/>
                  <a:pt x="2522" y="398"/>
                </a:cubicBezTo>
                <a:cubicBezTo>
                  <a:pt x="2522" y="403"/>
                  <a:pt x="2525" y="406"/>
                  <a:pt x="2530" y="406"/>
                </a:cubicBezTo>
                <a:cubicBezTo>
                  <a:pt x="2534" y="406"/>
                  <a:pt x="2538" y="403"/>
                  <a:pt x="2538" y="398"/>
                </a:cubicBezTo>
                <a:cubicBezTo>
                  <a:pt x="2538" y="394"/>
                  <a:pt x="2534" y="390"/>
                  <a:pt x="2530" y="390"/>
                </a:cubicBezTo>
                <a:close/>
                <a:moveTo>
                  <a:pt x="2552" y="390"/>
                </a:moveTo>
                <a:cubicBezTo>
                  <a:pt x="2548" y="390"/>
                  <a:pt x="2544" y="394"/>
                  <a:pt x="2544" y="398"/>
                </a:cubicBezTo>
                <a:cubicBezTo>
                  <a:pt x="2544" y="403"/>
                  <a:pt x="2548" y="406"/>
                  <a:pt x="2552" y="406"/>
                </a:cubicBezTo>
                <a:cubicBezTo>
                  <a:pt x="2557" y="406"/>
                  <a:pt x="2560" y="403"/>
                  <a:pt x="2560" y="398"/>
                </a:cubicBezTo>
                <a:cubicBezTo>
                  <a:pt x="2560" y="394"/>
                  <a:pt x="2557" y="390"/>
                  <a:pt x="2552" y="390"/>
                </a:cubicBezTo>
                <a:close/>
                <a:moveTo>
                  <a:pt x="2575" y="390"/>
                </a:moveTo>
                <a:cubicBezTo>
                  <a:pt x="2571" y="390"/>
                  <a:pt x="2567" y="394"/>
                  <a:pt x="2567" y="398"/>
                </a:cubicBezTo>
                <a:cubicBezTo>
                  <a:pt x="2567" y="403"/>
                  <a:pt x="2571" y="406"/>
                  <a:pt x="2575" y="406"/>
                </a:cubicBezTo>
                <a:cubicBezTo>
                  <a:pt x="2580" y="406"/>
                  <a:pt x="2583" y="403"/>
                  <a:pt x="2583" y="398"/>
                </a:cubicBezTo>
                <a:cubicBezTo>
                  <a:pt x="2583" y="394"/>
                  <a:pt x="2580" y="390"/>
                  <a:pt x="2575" y="390"/>
                </a:cubicBezTo>
                <a:close/>
                <a:moveTo>
                  <a:pt x="2598" y="406"/>
                </a:moveTo>
                <a:cubicBezTo>
                  <a:pt x="2602" y="406"/>
                  <a:pt x="2606" y="403"/>
                  <a:pt x="2606" y="398"/>
                </a:cubicBezTo>
                <a:cubicBezTo>
                  <a:pt x="2606" y="394"/>
                  <a:pt x="2602" y="390"/>
                  <a:pt x="2598" y="390"/>
                </a:cubicBezTo>
                <a:cubicBezTo>
                  <a:pt x="2594" y="390"/>
                  <a:pt x="2590" y="394"/>
                  <a:pt x="2590" y="398"/>
                </a:cubicBezTo>
                <a:cubicBezTo>
                  <a:pt x="2590" y="403"/>
                  <a:pt x="2594" y="406"/>
                  <a:pt x="2598" y="406"/>
                </a:cubicBezTo>
                <a:close/>
                <a:moveTo>
                  <a:pt x="2621" y="390"/>
                </a:moveTo>
                <a:cubicBezTo>
                  <a:pt x="2617" y="390"/>
                  <a:pt x="2613" y="394"/>
                  <a:pt x="2613" y="398"/>
                </a:cubicBezTo>
                <a:cubicBezTo>
                  <a:pt x="2613" y="403"/>
                  <a:pt x="2617" y="406"/>
                  <a:pt x="2621" y="406"/>
                </a:cubicBezTo>
                <a:cubicBezTo>
                  <a:pt x="2625" y="406"/>
                  <a:pt x="2629" y="403"/>
                  <a:pt x="2629" y="398"/>
                </a:cubicBezTo>
                <a:cubicBezTo>
                  <a:pt x="2629" y="394"/>
                  <a:pt x="2625" y="390"/>
                  <a:pt x="2621" y="390"/>
                </a:cubicBezTo>
                <a:close/>
                <a:moveTo>
                  <a:pt x="2643" y="315"/>
                </a:moveTo>
                <a:cubicBezTo>
                  <a:pt x="2648" y="315"/>
                  <a:pt x="2651" y="311"/>
                  <a:pt x="2651" y="307"/>
                </a:cubicBezTo>
                <a:cubicBezTo>
                  <a:pt x="2651" y="302"/>
                  <a:pt x="2648" y="299"/>
                  <a:pt x="2643" y="299"/>
                </a:cubicBezTo>
                <a:cubicBezTo>
                  <a:pt x="2639" y="299"/>
                  <a:pt x="2635" y="302"/>
                  <a:pt x="2635" y="307"/>
                </a:cubicBezTo>
                <a:cubicBezTo>
                  <a:pt x="2635" y="311"/>
                  <a:pt x="2639" y="315"/>
                  <a:pt x="2643" y="315"/>
                </a:cubicBezTo>
                <a:close/>
                <a:moveTo>
                  <a:pt x="2643" y="336"/>
                </a:moveTo>
                <a:cubicBezTo>
                  <a:pt x="2648" y="336"/>
                  <a:pt x="2651" y="332"/>
                  <a:pt x="2651" y="328"/>
                </a:cubicBezTo>
                <a:cubicBezTo>
                  <a:pt x="2651" y="324"/>
                  <a:pt x="2648" y="320"/>
                  <a:pt x="2643" y="320"/>
                </a:cubicBezTo>
                <a:cubicBezTo>
                  <a:pt x="2639" y="320"/>
                  <a:pt x="2635" y="324"/>
                  <a:pt x="2635" y="328"/>
                </a:cubicBezTo>
                <a:cubicBezTo>
                  <a:pt x="2635" y="332"/>
                  <a:pt x="2639" y="336"/>
                  <a:pt x="2643" y="336"/>
                </a:cubicBezTo>
                <a:close/>
                <a:moveTo>
                  <a:pt x="2643" y="382"/>
                </a:moveTo>
                <a:cubicBezTo>
                  <a:pt x="2648" y="382"/>
                  <a:pt x="2651" y="379"/>
                  <a:pt x="2651" y="374"/>
                </a:cubicBezTo>
                <a:cubicBezTo>
                  <a:pt x="2651" y="370"/>
                  <a:pt x="2648" y="366"/>
                  <a:pt x="2643" y="366"/>
                </a:cubicBezTo>
                <a:cubicBezTo>
                  <a:pt x="2639" y="366"/>
                  <a:pt x="2635" y="370"/>
                  <a:pt x="2635" y="374"/>
                </a:cubicBezTo>
                <a:cubicBezTo>
                  <a:pt x="2635" y="379"/>
                  <a:pt x="2639" y="382"/>
                  <a:pt x="2643" y="382"/>
                </a:cubicBezTo>
                <a:close/>
                <a:moveTo>
                  <a:pt x="2643" y="359"/>
                </a:moveTo>
                <a:cubicBezTo>
                  <a:pt x="2648" y="359"/>
                  <a:pt x="2651" y="355"/>
                  <a:pt x="2651" y="351"/>
                </a:cubicBezTo>
                <a:cubicBezTo>
                  <a:pt x="2651" y="347"/>
                  <a:pt x="2648" y="343"/>
                  <a:pt x="2643" y="343"/>
                </a:cubicBezTo>
                <a:cubicBezTo>
                  <a:pt x="2639" y="343"/>
                  <a:pt x="2635" y="347"/>
                  <a:pt x="2635" y="351"/>
                </a:cubicBezTo>
                <a:cubicBezTo>
                  <a:pt x="2635" y="355"/>
                  <a:pt x="2639" y="359"/>
                  <a:pt x="2643" y="359"/>
                </a:cubicBezTo>
                <a:close/>
                <a:moveTo>
                  <a:pt x="2690" y="336"/>
                </a:moveTo>
                <a:cubicBezTo>
                  <a:pt x="2694" y="336"/>
                  <a:pt x="2698" y="332"/>
                  <a:pt x="2698" y="328"/>
                </a:cubicBezTo>
                <a:cubicBezTo>
                  <a:pt x="2698" y="324"/>
                  <a:pt x="2694" y="320"/>
                  <a:pt x="2690" y="320"/>
                </a:cubicBezTo>
                <a:cubicBezTo>
                  <a:pt x="2685" y="320"/>
                  <a:pt x="2681" y="324"/>
                  <a:pt x="2681" y="328"/>
                </a:cubicBezTo>
                <a:cubicBezTo>
                  <a:pt x="2681" y="332"/>
                  <a:pt x="2685" y="336"/>
                  <a:pt x="2690" y="336"/>
                </a:cubicBezTo>
                <a:close/>
                <a:moveTo>
                  <a:pt x="2690" y="359"/>
                </a:moveTo>
                <a:cubicBezTo>
                  <a:pt x="2694" y="359"/>
                  <a:pt x="2698" y="355"/>
                  <a:pt x="2698" y="351"/>
                </a:cubicBezTo>
                <a:cubicBezTo>
                  <a:pt x="2698" y="347"/>
                  <a:pt x="2694" y="343"/>
                  <a:pt x="2690" y="343"/>
                </a:cubicBezTo>
                <a:cubicBezTo>
                  <a:pt x="2685" y="343"/>
                  <a:pt x="2681" y="347"/>
                  <a:pt x="2681" y="351"/>
                </a:cubicBezTo>
                <a:cubicBezTo>
                  <a:pt x="2681" y="355"/>
                  <a:pt x="2685" y="359"/>
                  <a:pt x="2690" y="359"/>
                </a:cubicBezTo>
                <a:close/>
                <a:moveTo>
                  <a:pt x="2665" y="315"/>
                </a:moveTo>
                <a:cubicBezTo>
                  <a:pt x="2670" y="315"/>
                  <a:pt x="2673" y="311"/>
                  <a:pt x="2673" y="307"/>
                </a:cubicBezTo>
                <a:cubicBezTo>
                  <a:pt x="2673" y="303"/>
                  <a:pt x="2670" y="299"/>
                  <a:pt x="2665" y="299"/>
                </a:cubicBezTo>
                <a:cubicBezTo>
                  <a:pt x="2661" y="299"/>
                  <a:pt x="2657" y="303"/>
                  <a:pt x="2657" y="307"/>
                </a:cubicBezTo>
                <a:cubicBezTo>
                  <a:pt x="2657" y="311"/>
                  <a:pt x="2661" y="315"/>
                  <a:pt x="2665" y="315"/>
                </a:cubicBezTo>
                <a:close/>
                <a:moveTo>
                  <a:pt x="2666" y="343"/>
                </a:moveTo>
                <a:cubicBezTo>
                  <a:pt x="2662" y="343"/>
                  <a:pt x="2658" y="347"/>
                  <a:pt x="2658" y="351"/>
                </a:cubicBezTo>
                <a:cubicBezTo>
                  <a:pt x="2658" y="355"/>
                  <a:pt x="2662" y="359"/>
                  <a:pt x="2666" y="359"/>
                </a:cubicBezTo>
                <a:cubicBezTo>
                  <a:pt x="2671" y="359"/>
                  <a:pt x="2674" y="355"/>
                  <a:pt x="2674" y="351"/>
                </a:cubicBezTo>
                <a:cubicBezTo>
                  <a:pt x="2674" y="347"/>
                  <a:pt x="2671" y="343"/>
                  <a:pt x="2666" y="343"/>
                </a:cubicBezTo>
                <a:close/>
                <a:moveTo>
                  <a:pt x="2643" y="406"/>
                </a:moveTo>
                <a:cubicBezTo>
                  <a:pt x="2648" y="406"/>
                  <a:pt x="2651" y="403"/>
                  <a:pt x="2651" y="398"/>
                </a:cubicBezTo>
                <a:cubicBezTo>
                  <a:pt x="2651" y="394"/>
                  <a:pt x="2648" y="390"/>
                  <a:pt x="2643" y="390"/>
                </a:cubicBezTo>
                <a:cubicBezTo>
                  <a:pt x="2639" y="390"/>
                  <a:pt x="2635" y="394"/>
                  <a:pt x="2635" y="398"/>
                </a:cubicBezTo>
                <a:cubicBezTo>
                  <a:pt x="2635" y="403"/>
                  <a:pt x="2639" y="406"/>
                  <a:pt x="2643" y="406"/>
                </a:cubicBezTo>
                <a:close/>
                <a:moveTo>
                  <a:pt x="2368" y="460"/>
                </a:moveTo>
                <a:cubicBezTo>
                  <a:pt x="2364" y="460"/>
                  <a:pt x="2360" y="463"/>
                  <a:pt x="2360" y="468"/>
                </a:cubicBezTo>
                <a:cubicBezTo>
                  <a:pt x="2360" y="472"/>
                  <a:pt x="2364" y="476"/>
                  <a:pt x="2368" y="476"/>
                </a:cubicBezTo>
                <a:cubicBezTo>
                  <a:pt x="2372" y="476"/>
                  <a:pt x="2376" y="472"/>
                  <a:pt x="2376" y="468"/>
                </a:cubicBezTo>
                <a:cubicBezTo>
                  <a:pt x="2376" y="463"/>
                  <a:pt x="2372" y="460"/>
                  <a:pt x="2368" y="460"/>
                </a:cubicBezTo>
                <a:close/>
                <a:moveTo>
                  <a:pt x="2391" y="476"/>
                </a:moveTo>
                <a:cubicBezTo>
                  <a:pt x="2395" y="476"/>
                  <a:pt x="2399" y="472"/>
                  <a:pt x="2399" y="468"/>
                </a:cubicBezTo>
                <a:cubicBezTo>
                  <a:pt x="2399" y="463"/>
                  <a:pt x="2395" y="460"/>
                  <a:pt x="2391" y="460"/>
                </a:cubicBezTo>
                <a:cubicBezTo>
                  <a:pt x="2386" y="460"/>
                  <a:pt x="2383" y="463"/>
                  <a:pt x="2383" y="468"/>
                </a:cubicBezTo>
                <a:cubicBezTo>
                  <a:pt x="2383" y="472"/>
                  <a:pt x="2386" y="476"/>
                  <a:pt x="2391" y="476"/>
                </a:cubicBezTo>
                <a:close/>
                <a:moveTo>
                  <a:pt x="2414" y="476"/>
                </a:moveTo>
                <a:cubicBezTo>
                  <a:pt x="2418" y="476"/>
                  <a:pt x="2422" y="472"/>
                  <a:pt x="2422" y="468"/>
                </a:cubicBezTo>
                <a:cubicBezTo>
                  <a:pt x="2422" y="463"/>
                  <a:pt x="2418" y="460"/>
                  <a:pt x="2414" y="460"/>
                </a:cubicBezTo>
                <a:cubicBezTo>
                  <a:pt x="2409" y="460"/>
                  <a:pt x="2406" y="463"/>
                  <a:pt x="2406" y="468"/>
                </a:cubicBezTo>
                <a:cubicBezTo>
                  <a:pt x="2406" y="472"/>
                  <a:pt x="2409" y="476"/>
                  <a:pt x="2414" y="476"/>
                </a:cubicBezTo>
                <a:close/>
                <a:moveTo>
                  <a:pt x="2368" y="437"/>
                </a:moveTo>
                <a:cubicBezTo>
                  <a:pt x="2364" y="437"/>
                  <a:pt x="2360" y="440"/>
                  <a:pt x="2360" y="445"/>
                </a:cubicBezTo>
                <a:cubicBezTo>
                  <a:pt x="2360" y="449"/>
                  <a:pt x="2364" y="453"/>
                  <a:pt x="2368" y="453"/>
                </a:cubicBezTo>
                <a:cubicBezTo>
                  <a:pt x="2372" y="453"/>
                  <a:pt x="2376" y="449"/>
                  <a:pt x="2376" y="445"/>
                </a:cubicBezTo>
                <a:cubicBezTo>
                  <a:pt x="2376" y="440"/>
                  <a:pt x="2372" y="437"/>
                  <a:pt x="2368" y="437"/>
                </a:cubicBezTo>
                <a:close/>
                <a:moveTo>
                  <a:pt x="2391" y="453"/>
                </a:moveTo>
                <a:cubicBezTo>
                  <a:pt x="2395" y="453"/>
                  <a:pt x="2399" y="449"/>
                  <a:pt x="2399" y="445"/>
                </a:cubicBezTo>
                <a:cubicBezTo>
                  <a:pt x="2399" y="440"/>
                  <a:pt x="2395" y="437"/>
                  <a:pt x="2391" y="437"/>
                </a:cubicBezTo>
                <a:cubicBezTo>
                  <a:pt x="2386" y="437"/>
                  <a:pt x="2383" y="440"/>
                  <a:pt x="2383" y="445"/>
                </a:cubicBezTo>
                <a:cubicBezTo>
                  <a:pt x="2383" y="449"/>
                  <a:pt x="2386" y="453"/>
                  <a:pt x="2391" y="453"/>
                </a:cubicBezTo>
                <a:close/>
                <a:moveTo>
                  <a:pt x="2414" y="453"/>
                </a:moveTo>
                <a:cubicBezTo>
                  <a:pt x="2418" y="453"/>
                  <a:pt x="2422" y="449"/>
                  <a:pt x="2422" y="445"/>
                </a:cubicBezTo>
                <a:cubicBezTo>
                  <a:pt x="2422" y="440"/>
                  <a:pt x="2418" y="437"/>
                  <a:pt x="2414" y="437"/>
                </a:cubicBezTo>
                <a:cubicBezTo>
                  <a:pt x="2409" y="437"/>
                  <a:pt x="2406" y="440"/>
                  <a:pt x="2406" y="445"/>
                </a:cubicBezTo>
                <a:cubicBezTo>
                  <a:pt x="2406" y="449"/>
                  <a:pt x="2409" y="453"/>
                  <a:pt x="2414" y="453"/>
                </a:cubicBezTo>
                <a:close/>
                <a:moveTo>
                  <a:pt x="2461" y="460"/>
                </a:moveTo>
                <a:cubicBezTo>
                  <a:pt x="2456" y="460"/>
                  <a:pt x="2453" y="463"/>
                  <a:pt x="2453" y="468"/>
                </a:cubicBezTo>
                <a:cubicBezTo>
                  <a:pt x="2453" y="472"/>
                  <a:pt x="2456" y="476"/>
                  <a:pt x="2461" y="476"/>
                </a:cubicBezTo>
                <a:cubicBezTo>
                  <a:pt x="2465" y="476"/>
                  <a:pt x="2469" y="472"/>
                  <a:pt x="2469" y="468"/>
                </a:cubicBezTo>
                <a:cubicBezTo>
                  <a:pt x="2469" y="463"/>
                  <a:pt x="2465" y="460"/>
                  <a:pt x="2461" y="460"/>
                </a:cubicBezTo>
                <a:close/>
                <a:moveTo>
                  <a:pt x="2483" y="460"/>
                </a:moveTo>
                <a:cubicBezTo>
                  <a:pt x="2479" y="460"/>
                  <a:pt x="2475" y="463"/>
                  <a:pt x="2475" y="468"/>
                </a:cubicBezTo>
                <a:cubicBezTo>
                  <a:pt x="2475" y="472"/>
                  <a:pt x="2479" y="476"/>
                  <a:pt x="2483" y="476"/>
                </a:cubicBezTo>
                <a:cubicBezTo>
                  <a:pt x="2488" y="476"/>
                  <a:pt x="2491" y="472"/>
                  <a:pt x="2491" y="468"/>
                </a:cubicBezTo>
                <a:cubicBezTo>
                  <a:pt x="2491" y="463"/>
                  <a:pt x="2488" y="460"/>
                  <a:pt x="2483" y="460"/>
                </a:cubicBezTo>
                <a:close/>
                <a:moveTo>
                  <a:pt x="2506" y="460"/>
                </a:moveTo>
                <a:cubicBezTo>
                  <a:pt x="2502" y="460"/>
                  <a:pt x="2498" y="463"/>
                  <a:pt x="2498" y="468"/>
                </a:cubicBezTo>
                <a:cubicBezTo>
                  <a:pt x="2498" y="472"/>
                  <a:pt x="2502" y="476"/>
                  <a:pt x="2506" y="476"/>
                </a:cubicBezTo>
                <a:cubicBezTo>
                  <a:pt x="2511" y="476"/>
                  <a:pt x="2514" y="472"/>
                  <a:pt x="2514" y="468"/>
                </a:cubicBezTo>
                <a:cubicBezTo>
                  <a:pt x="2514" y="463"/>
                  <a:pt x="2511" y="460"/>
                  <a:pt x="2506" y="460"/>
                </a:cubicBezTo>
                <a:close/>
                <a:moveTo>
                  <a:pt x="2530" y="460"/>
                </a:moveTo>
                <a:cubicBezTo>
                  <a:pt x="2525" y="460"/>
                  <a:pt x="2522" y="463"/>
                  <a:pt x="2522" y="468"/>
                </a:cubicBezTo>
                <a:cubicBezTo>
                  <a:pt x="2522" y="472"/>
                  <a:pt x="2525" y="476"/>
                  <a:pt x="2530" y="476"/>
                </a:cubicBezTo>
                <a:cubicBezTo>
                  <a:pt x="2534" y="476"/>
                  <a:pt x="2538" y="472"/>
                  <a:pt x="2538" y="468"/>
                </a:cubicBezTo>
                <a:cubicBezTo>
                  <a:pt x="2538" y="463"/>
                  <a:pt x="2534" y="460"/>
                  <a:pt x="2530" y="460"/>
                </a:cubicBezTo>
                <a:close/>
                <a:moveTo>
                  <a:pt x="2552" y="460"/>
                </a:moveTo>
                <a:cubicBezTo>
                  <a:pt x="2548" y="460"/>
                  <a:pt x="2544" y="463"/>
                  <a:pt x="2544" y="468"/>
                </a:cubicBezTo>
                <a:cubicBezTo>
                  <a:pt x="2544" y="472"/>
                  <a:pt x="2548" y="476"/>
                  <a:pt x="2552" y="476"/>
                </a:cubicBezTo>
                <a:cubicBezTo>
                  <a:pt x="2557" y="476"/>
                  <a:pt x="2560" y="472"/>
                  <a:pt x="2560" y="468"/>
                </a:cubicBezTo>
                <a:cubicBezTo>
                  <a:pt x="2560" y="463"/>
                  <a:pt x="2557" y="460"/>
                  <a:pt x="2552" y="460"/>
                </a:cubicBezTo>
                <a:close/>
                <a:moveTo>
                  <a:pt x="2598" y="476"/>
                </a:moveTo>
                <a:cubicBezTo>
                  <a:pt x="2602" y="476"/>
                  <a:pt x="2606" y="472"/>
                  <a:pt x="2606" y="468"/>
                </a:cubicBezTo>
                <a:cubicBezTo>
                  <a:pt x="2606" y="463"/>
                  <a:pt x="2602" y="460"/>
                  <a:pt x="2598" y="460"/>
                </a:cubicBezTo>
                <a:cubicBezTo>
                  <a:pt x="2594" y="460"/>
                  <a:pt x="2590" y="463"/>
                  <a:pt x="2590" y="468"/>
                </a:cubicBezTo>
                <a:cubicBezTo>
                  <a:pt x="2590" y="472"/>
                  <a:pt x="2594" y="476"/>
                  <a:pt x="2598" y="476"/>
                </a:cubicBezTo>
                <a:close/>
                <a:moveTo>
                  <a:pt x="2621" y="460"/>
                </a:moveTo>
                <a:cubicBezTo>
                  <a:pt x="2617" y="460"/>
                  <a:pt x="2613" y="463"/>
                  <a:pt x="2613" y="468"/>
                </a:cubicBezTo>
                <a:cubicBezTo>
                  <a:pt x="2613" y="472"/>
                  <a:pt x="2617" y="476"/>
                  <a:pt x="2621" y="476"/>
                </a:cubicBezTo>
                <a:cubicBezTo>
                  <a:pt x="2625" y="476"/>
                  <a:pt x="2629" y="472"/>
                  <a:pt x="2629" y="468"/>
                </a:cubicBezTo>
                <a:cubicBezTo>
                  <a:pt x="2629" y="463"/>
                  <a:pt x="2625" y="460"/>
                  <a:pt x="2621" y="460"/>
                </a:cubicBezTo>
                <a:close/>
                <a:moveTo>
                  <a:pt x="2620" y="498"/>
                </a:moveTo>
                <a:cubicBezTo>
                  <a:pt x="2625" y="498"/>
                  <a:pt x="2628" y="494"/>
                  <a:pt x="2628" y="490"/>
                </a:cubicBezTo>
                <a:cubicBezTo>
                  <a:pt x="2628" y="486"/>
                  <a:pt x="2625" y="482"/>
                  <a:pt x="2620" y="482"/>
                </a:cubicBezTo>
                <a:cubicBezTo>
                  <a:pt x="2616" y="482"/>
                  <a:pt x="2612" y="486"/>
                  <a:pt x="2612" y="490"/>
                </a:cubicBezTo>
                <a:cubicBezTo>
                  <a:pt x="2612" y="494"/>
                  <a:pt x="2616" y="498"/>
                  <a:pt x="2620" y="498"/>
                </a:cubicBezTo>
                <a:close/>
                <a:moveTo>
                  <a:pt x="2643" y="498"/>
                </a:moveTo>
                <a:cubicBezTo>
                  <a:pt x="2648" y="498"/>
                  <a:pt x="2651" y="494"/>
                  <a:pt x="2651" y="490"/>
                </a:cubicBezTo>
                <a:cubicBezTo>
                  <a:pt x="2651" y="486"/>
                  <a:pt x="2648" y="482"/>
                  <a:pt x="2643" y="482"/>
                </a:cubicBezTo>
                <a:cubicBezTo>
                  <a:pt x="2639" y="482"/>
                  <a:pt x="2635" y="486"/>
                  <a:pt x="2635" y="490"/>
                </a:cubicBezTo>
                <a:cubicBezTo>
                  <a:pt x="2635" y="494"/>
                  <a:pt x="2639" y="498"/>
                  <a:pt x="2643" y="498"/>
                </a:cubicBezTo>
                <a:close/>
                <a:moveTo>
                  <a:pt x="2736" y="390"/>
                </a:moveTo>
                <a:cubicBezTo>
                  <a:pt x="2731" y="390"/>
                  <a:pt x="2728" y="394"/>
                  <a:pt x="2728" y="398"/>
                </a:cubicBezTo>
                <a:cubicBezTo>
                  <a:pt x="2728" y="403"/>
                  <a:pt x="2731" y="406"/>
                  <a:pt x="2736" y="406"/>
                </a:cubicBezTo>
                <a:cubicBezTo>
                  <a:pt x="2740" y="406"/>
                  <a:pt x="2744" y="403"/>
                  <a:pt x="2744" y="398"/>
                </a:cubicBezTo>
                <a:cubicBezTo>
                  <a:pt x="2744" y="394"/>
                  <a:pt x="2740" y="390"/>
                  <a:pt x="2736" y="390"/>
                </a:cubicBezTo>
                <a:close/>
                <a:moveTo>
                  <a:pt x="2736" y="434"/>
                </a:moveTo>
                <a:cubicBezTo>
                  <a:pt x="2731" y="434"/>
                  <a:pt x="2728" y="438"/>
                  <a:pt x="2728" y="442"/>
                </a:cubicBezTo>
                <a:cubicBezTo>
                  <a:pt x="2728" y="447"/>
                  <a:pt x="2731" y="450"/>
                  <a:pt x="2736" y="450"/>
                </a:cubicBezTo>
                <a:cubicBezTo>
                  <a:pt x="2740" y="450"/>
                  <a:pt x="2744" y="447"/>
                  <a:pt x="2744" y="442"/>
                </a:cubicBezTo>
                <a:cubicBezTo>
                  <a:pt x="2744" y="438"/>
                  <a:pt x="2740" y="434"/>
                  <a:pt x="2736" y="434"/>
                </a:cubicBezTo>
                <a:close/>
                <a:moveTo>
                  <a:pt x="2713" y="406"/>
                </a:moveTo>
                <a:cubicBezTo>
                  <a:pt x="2718" y="406"/>
                  <a:pt x="2722" y="403"/>
                  <a:pt x="2722" y="398"/>
                </a:cubicBezTo>
                <a:cubicBezTo>
                  <a:pt x="2722" y="394"/>
                  <a:pt x="2718" y="390"/>
                  <a:pt x="2713" y="390"/>
                </a:cubicBezTo>
                <a:cubicBezTo>
                  <a:pt x="2709" y="390"/>
                  <a:pt x="2705" y="394"/>
                  <a:pt x="2705" y="398"/>
                </a:cubicBezTo>
                <a:cubicBezTo>
                  <a:pt x="2705" y="403"/>
                  <a:pt x="2709" y="406"/>
                  <a:pt x="2713" y="406"/>
                </a:cubicBezTo>
                <a:close/>
                <a:moveTo>
                  <a:pt x="2736" y="460"/>
                </a:moveTo>
                <a:cubicBezTo>
                  <a:pt x="2731" y="460"/>
                  <a:pt x="2728" y="463"/>
                  <a:pt x="2728" y="468"/>
                </a:cubicBezTo>
                <a:cubicBezTo>
                  <a:pt x="2728" y="472"/>
                  <a:pt x="2731" y="476"/>
                  <a:pt x="2736" y="476"/>
                </a:cubicBezTo>
                <a:cubicBezTo>
                  <a:pt x="2740" y="476"/>
                  <a:pt x="2744" y="472"/>
                  <a:pt x="2744" y="468"/>
                </a:cubicBezTo>
                <a:cubicBezTo>
                  <a:pt x="2744" y="463"/>
                  <a:pt x="2740" y="460"/>
                  <a:pt x="2736" y="460"/>
                </a:cubicBezTo>
                <a:close/>
                <a:moveTo>
                  <a:pt x="2735" y="498"/>
                </a:moveTo>
                <a:cubicBezTo>
                  <a:pt x="2739" y="498"/>
                  <a:pt x="2743" y="494"/>
                  <a:pt x="2743" y="490"/>
                </a:cubicBezTo>
                <a:cubicBezTo>
                  <a:pt x="2743" y="486"/>
                  <a:pt x="2739" y="482"/>
                  <a:pt x="2735" y="482"/>
                </a:cubicBezTo>
                <a:cubicBezTo>
                  <a:pt x="2731" y="482"/>
                  <a:pt x="2727" y="486"/>
                  <a:pt x="2727" y="490"/>
                </a:cubicBezTo>
                <a:cubicBezTo>
                  <a:pt x="2727" y="494"/>
                  <a:pt x="2731" y="498"/>
                  <a:pt x="2735" y="498"/>
                </a:cubicBezTo>
                <a:close/>
                <a:moveTo>
                  <a:pt x="2715" y="482"/>
                </a:moveTo>
                <a:cubicBezTo>
                  <a:pt x="2710" y="482"/>
                  <a:pt x="2706" y="486"/>
                  <a:pt x="2706" y="490"/>
                </a:cubicBezTo>
                <a:cubicBezTo>
                  <a:pt x="2706" y="494"/>
                  <a:pt x="2710" y="498"/>
                  <a:pt x="2715" y="498"/>
                </a:cubicBezTo>
                <a:cubicBezTo>
                  <a:pt x="2719" y="498"/>
                  <a:pt x="2723" y="494"/>
                  <a:pt x="2723" y="490"/>
                </a:cubicBezTo>
                <a:cubicBezTo>
                  <a:pt x="2723" y="486"/>
                  <a:pt x="2719" y="482"/>
                  <a:pt x="2715" y="482"/>
                </a:cubicBezTo>
                <a:close/>
                <a:moveTo>
                  <a:pt x="2690" y="498"/>
                </a:moveTo>
                <a:cubicBezTo>
                  <a:pt x="2694" y="498"/>
                  <a:pt x="2698" y="494"/>
                  <a:pt x="2698" y="490"/>
                </a:cubicBezTo>
                <a:cubicBezTo>
                  <a:pt x="2698" y="486"/>
                  <a:pt x="2694" y="482"/>
                  <a:pt x="2690" y="482"/>
                </a:cubicBezTo>
                <a:cubicBezTo>
                  <a:pt x="2685" y="482"/>
                  <a:pt x="2681" y="486"/>
                  <a:pt x="2681" y="490"/>
                </a:cubicBezTo>
                <a:cubicBezTo>
                  <a:pt x="2681" y="494"/>
                  <a:pt x="2685" y="498"/>
                  <a:pt x="2690" y="498"/>
                </a:cubicBezTo>
                <a:close/>
                <a:moveTo>
                  <a:pt x="2461" y="437"/>
                </a:moveTo>
                <a:cubicBezTo>
                  <a:pt x="2456" y="437"/>
                  <a:pt x="2453" y="440"/>
                  <a:pt x="2453" y="445"/>
                </a:cubicBezTo>
                <a:cubicBezTo>
                  <a:pt x="2453" y="449"/>
                  <a:pt x="2456" y="453"/>
                  <a:pt x="2461" y="453"/>
                </a:cubicBezTo>
                <a:cubicBezTo>
                  <a:pt x="2465" y="453"/>
                  <a:pt x="2469" y="449"/>
                  <a:pt x="2469" y="445"/>
                </a:cubicBezTo>
                <a:cubicBezTo>
                  <a:pt x="2469" y="440"/>
                  <a:pt x="2465" y="437"/>
                  <a:pt x="2461" y="437"/>
                </a:cubicBezTo>
                <a:close/>
                <a:moveTo>
                  <a:pt x="2483" y="437"/>
                </a:moveTo>
                <a:cubicBezTo>
                  <a:pt x="2479" y="437"/>
                  <a:pt x="2475" y="440"/>
                  <a:pt x="2475" y="445"/>
                </a:cubicBezTo>
                <a:cubicBezTo>
                  <a:pt x="2475" y="449"/>
                  <a:pt x="2479" y="453"/>
                  <a:pt x="2483" y="453"/>
                </a:cubicBezTo>
                <a:cubicBezTo>
                  <a:pt x="2488" y="453"/>
                  <a:pt x="2491" y="449"/>
                  <a:pt x="2491" y="445"/>
                </a:cubicBezTo>
                <a:cubicBezTo>
                  <a:pt x="2491" y="440"/>
                  <a:pt x="2488" y="437"/>
                  <a:pt x="2483" y="437"/>
                </a:cubicBezTo>
                <a:close/>
                <a:moveTo>
                  <a:pt x="2438" y="460"/>
                </a:moveTo>
                <a:cubicBezTo>
                  <a:pt x="2434" y="460"/>
                  <a:pt x="2430" y="463"/>
                  <a:pt x="2430" y="468"/>
                </a:cubicBezTo>
                <a:cubicBezTo>
                  <a:pt x="2430" y="472"/>
                  <a:pt x="2434" y="476"/>
                  <a:pt x="2438" y="476"/>
                </a:cubicBezTo>
                <a:cubicBezTo>
                  <a:pt x="2443" y="476"/>
                  <a:pt x="2446" y="472"/>
                  <a:pt x="2446" y="468"/>
                </a:cubicBezTo>
                <a:cubicBezTo>
                  <a:pt x="2446" y="463"/>
                  <a:pt x="2443" y="460"/>
                  <a:pt x="2438" y="460"/>
                </a:cubicBezTo>
                <a:close/>
                <a:moveTo>
                  <a:pt x="2438" y="437"/>
                </a:moveTo>
                <a:cubicBezTo>
                  <a:pt x="2434" y="437"/>
                  <a:pt x="2430" y="440"/>
                  <a:pt x="2430" y="445"/>
                </a:cubicBezTo>
                <a:cubicBezTo>
                  <a:pt x="2430" y="449"/>
                  <a:pt x="2434" y="453"/>
                  <a:pt x="2438" y="453"/>
                </a:cubicBezTo>
                <a:cubicBezTo>
                  <a:pt x="2443" y="453"/>
                  <a:pt x="2446" y="449"/>
                  <a:pt x="2446" y="445"/>
                </a:cubicBezTo>
                <a:cubicBezTo>
                  <a:pt x="2446" y="440"/>
                  <a:pt x="2443" y="437"/>
                  <a:pt x="2438" y="437"/>
                </a:cubicBezTo>
                <a:close/>
                <a:moveTo>
                  <a:pt x="2506" y="437"/>
                </a:moveTo>
                <a:cubicBezTo>
                  <a:pt x="2502" y="437"/>
                  <a:pt x="2498" y="440"/>
                  <a:pt x="2498" y="445"/>
                </a:cubicBezTo>
                <a:cubicBezTo>
                  <a:pt x="2498" y="449"/>
                  <a:pt x="2502" y="453"/>
                  <a:pt x="2506" y="453"/>
                </a:cubicBezTo>
                <a:cubicBezTo>
                  <a:pt x="2511" y="453"/>
                  <a:pt x="2514" y="449"/>
                  <a:pt x="2514" y="445"/>
                </a:cubicBezTo>
                <a:cubicBezTo>
                  <a:pt x="2514" y="440"/>
                  <a:pt x="2511" y="437"/>
                  <a:pt x="2506" y="437"/>
                </a:cubicBezTo>
                <a:close/>
                <a:moveTo>
                  <a:pt x="2530" y="437"/>
                </a:moveTo>
                <a:cubicBezTo>
                  <a:pt x="2525" y="437"/>
                  <a:pt x="2522" y="440"/>
                  <a:pt x="2522" y="445"/>
                </a:cubicBezTo>
                <a:cubicBezTo>
                  <a:pt x="2522" y="449"/>
                  <a:pt x="2525" y="453"/>
                  <a:pt x="2530" y="453"/>
                </a:cubicBezTo>
                <a:cubicBezTo>
                  <a:pt x="2534" y="453"/>
                  <a:pt x="2538" y="449"/>
                  <a:pt x="2538" y="445"/>
                </a:cubicBezTo>
                <a:cubicBezTo>
                  <a:pt x="2538" y="440"/>
                  <a:pt x="2534" y="437"/>
                  <a:pt x="2530" y="437"/>
                </a:cubicBezTo>
                <a:close/>
                <a:moveTo>
                  <a:pt x="2552" y="437"/>
                </a:moveTo>
                <a:cubicBezTo>
                  <a:pt x="2548" y="437"/>
                  <a:pt x="2544" y="440"/>
                  <a:pt x="2544" y="445"/>
                </a:cubicBezTo>
                <a:cubicBezTo>
                  <a:pt x="2544" y="449"/>
                  <a:pt x="2548" y="453"/>
                  <a:pt x="2552" y="453"/>
                </a:cubicBezTo>
                <a:cubicBezTo>
                  <a:pt x="2557" y="453"/>
                  <a:pt x="2560" y="449"/>
                  <a:pt x="2560" y="445"/>
                </a:cubicBezTo>
                <a:cubicBezTo>
                  <a:pt x="2560" y="440"/>
                  <a:pt x="2557" y="437"/>
                  <a:pt x="2552" y="437"/>
                </a:cubicBezTo>
                <a:close/>
                <a:moveTo>
                  <a:pt x="2368" y="505"/>
                </a:moveTo>
                <a:cubicBezTo>
                  <a:pt x="2364" y="505"/>
                  <a:pt x="2360" y="509"/>
                  <a:pt x="2360" y="513"/>
                </a:cubicBezTo>
                <a:cubicBezTo>
                  <a:pt x="2360" y="517"/>
                  <a:pt x="2364" y="521"/>
                  <a:pt x="2368" y="521"/>
                </a:cubicBezTo>
                <a:cubicBezTo>
                  <a:pt x="2372" y="521"/>
                  <a:pt x="2376" y="517"/>
                  <a:pt x="2376" y="513"/>
                </a:cubicBezTo>
                <a:cubicBezTo>
                  <a:pt x="2376" y="509"/>
                  <a:pt x="2372" y="505"/>
                  <a:pt x="2368" y="505"/>
                </a:cubicBezTo>
                <a:close/>
                <a:moveTo>
                  <a:pt x="2391" y="521"/>
                </a:moveTo>
                <a:cubicBezTo>
                  <a:pt x="2395" y="521"/>
                  <a:pt x="2399" y="517"/>
                  <a:pt x="2399" y="513"/>
                </a:cubicBezTo>
                <a:cubicBezTo>
                  <a:pt x="2399" y="509"/>
                  <a:pt x="2395" y="505"/>
                  <a:pt x="2391" y="505"/>
                </a:cubicBezTo>
                <a:cubicBezTo>
                  <a:pt x="2386" y="505"/>
                  <a:pt x="2383" y="509"/>
                  <a:pt x="2383" y="513"/>
                </a:cubicBezTo>
                <a:cubicBezTo>
                  <a:pt x="2383" y="517"/>
                  <a:pt x="2386" y="521"/>
                  <a:pt x="2391" y="521"/>
                </a:cubicBezTo>
                <a:close/>
                <a:moveTo>
                  <a:pt x="2414" y="521"/>
                </a:moveTo>
                <a:cubicBezTo>
                  <a:pt x="2418" y="521"/>
                  <a:pt x="2422" y="517"/>
                  <a:pt x="2422" y="513"/>
                </a:cubicBezTo>
                <a:cubicBezTo>
                  <a:pt x="2422" y="509"/>
                  <a:pt x="2418" y="505"/>
                  <a:pt x="2414" y="505"/>
                </a:cubicBezTo>
                <a:cubicBezTo>
                  <a:pt x="2409" y="505"/>
                  <a:pt x="2406" y="509"/>
                  <a:pt x="2406" y="513"/>
                </a:cubicBezTo>
                <a:cubicBezTo>
                  <a:pt x="2406" y="517"/>
                  <a:pt x="2409" y="521"/>
                  <a:pt x="2414" y="521"/>
                </a:cubicBezTo>
                <a:close/>
                <a:moveTo>
                  <a:pt x="2368" y="482"/>
                </a:moveTo>
                <a:cubicBezTo>
                  <a:pt x="2364" y="482"/>
                  <a:pt x="2360" y="485"/>
                  <a:pt x="2360" y="490"/>
                </a:cubicBezTo>
                <a:cubicBezTo>
                  <a:pt x="2360" y="494"/>
                  <a:pt x="2364" y="498"/>
                  <a:pt x="2368" y="498"/>
                </a:cubicBezTo>
                <a:cubicBezTo>
                  <a:pt x="2372" y="498"/>
                  <a:pt x="2376" y="494"/>
                  <a:pt x="2376" y="490"/>
                </a:cubicBezTo>
                <a:cubicBezTo>
                  <a:pt x="2376" y="485"/>
                  <a:pt x="2372" y="482"/>
                  <a:pt x="2368" y="482"/>
                </a:cubicBezTo>
                <a:close/>
                <a:moveTo>
                  <a:pt x="2391" y="498"/>
                </a:moveTo>
                <a:cubicBezTo>
                  <a:pt x="2395" y="498"/>
                  <a:pt x="2399" y="494"/>
                  <a:pt x="2399" y="490"/>
                </a:cubicBezTo>
                <a:cubicBezTo>
                  <a:pt x="2399" y="485"/>
                  <a:pt x="2395" y="482"/>
                  <a:pt x="2391" y="482"/>
                </a:cubicBezTo>
                <a:cubicBezTo>
                  <a:pt x="2386" y="482"/>
                  <a:pt x="2383" y="485"/>
                  <a:pt x="2383" y="490"/>
                </a:cubicBezTo>
                <a:cubicBezTo>
                  <a:pt x="2383" y="494"/>
                  <a:pt x="2386" y="498"/>
                  <a:pt x="2391" y="498"/>
                </a:cubicBezTo>
                <a:close/>
                <a:moveTo>
                  <a:pt x="2414" y="498"/>
                </a:moveTo>
                <a:cubicBezTo>
                  <a:pt x="2418" y="498"/>
                  <a:pt x="2422" y="494"/>
                  <a:pt x="2422" y="490"/>
                </a:cubicBezTo>
                <a:cubicBezTo>
                  <a:pt x="2422" y="485"/>
                  <a:pt x="2418" y="482"/>
                  <a:pt x="2414" y="482"/>
                </a:cubicBezTo>
                <a:cubicBezTo>
                  <a:pt x="2409" y="482"/>
                  <a:pt x="2406" y="485"/>
                  <a:pt x="2406" y="490"/>
                </a:cubicBezTo>
                <a:cubicBezTo>
                  <a:pt x="2406" y="494"/>
                  <a:pt x="2409" y="498"/>
                  <a:pt x="2414" y="498"/>
                </a:cubicBezTo>
                <a:close/>
                <a:moveTo>
                  <a:pt x="2461" y="505"/>
                </a:moveTo>
                <a:cubicBezTo>
                  <a:pt x="2456" y="505"/>
                  <a:pt x="2453" y="509"/>
                  <a:pt x="2453" y="513"/>
                </a:cubicBezTo>
                <a:cubicBezTo>
                  <a:pt x="2453" y="517"/>
                  <a:pt x="2456" y="521"/>
                  <a:pt x="2461" y="521"/>
                </a:cubicBezTo>
                <a:cubicBezTo>
                  <a:pt x="2465" y="521"/>
                  <a:pt x="2469" y="517"/>
                  <a:pt x="2469" y="513"/>
                </a:cubicBezTo>
                <a:cubicBezTo>
                  <a:pt x="2469" y="509"/>
                  <a:pt x="2465" y="505"/>
                  <a:pt x="2461" y="505"/>
                </a:cubicBezTo>
                <a:close/>
                <a:moveTo>
                  <a:pt x="2483" y="505"/>
                </a:moveTo>
                <a:cubicBezTo>
                  <a:pt x="2479" y="505"/>
                  <a:pt x="2475" y="509"/>
                  <a:pt x="2475" y="513"/>
                </a:cubicBezTo>
                <a:cubicBezTo>
                  <a:pt x="2475" y="517"/>
                  <a:pt x="2479" y="521"/>
                  <a:pt x="2483" y="521"/>
                </a:cubicBezTo>
                <a:cubicBezTo>
                  <a:pt x="2488" y="521"/>
                  <a:pt x="2491" y="517"/>
                  <a:pt x="2491" y="513"/>
                </a:cubicBezTo>
                <a:cubicBezTo>
                  <a:pt x="2491" y="509"/>
                  <a:pt x="2488" y="505"/>
                  <a:pt x="2483" y="505"/>
                </a:cubicBezTo>
                <a:close/>
                <a:moveTo>
                  <a:pt x="2506" y="505"/>
                </a:moveTo>
                <a:cubicBezTo>
                  <a:pt x="2502" y="505"/>
                  <a:pt x="2498" y="509"/>
                  <a:pt x="2498" y="513"/>
                </a:cubicBezTo>
                <a:cubicBezTo>
                  <a:pt x="2498" y="517"/>
                  <a:pt x="2502" y="521"/>
                  <a:pt x="2506" y="521"/>
                </a:cubicBezTo>
                <a:cubicBezTo>
                  <a:pt x="2511" y="521"/>
                  <a:pt x="2514" y="517"/>
                  <a:pt x="2514" y="513"/>
                </a:cubicBezTo>
                <a:cubicBezTo>
                  <a:pt x="2514" y="509"/>
                  <a:pt x="2511" y="505"/>
                  <a:pt x="2506" y="505"/>
                </a:cubicBezTo>
                <a:close/>
                <a:moveTo>
                  <a:pt x="2530" y="505"/>
                </a:moveTo>
                <a:cubicBezTo>
                  <a:pt x="2525" y="505"/>
                  <a:pt x="2522" y="509"/>
                  <a:pt x="2522" y="513"/>
                </a:cubicBezTo>
                <a:cubicBezTo>
                  <a:pt x="2522" y="517"/>
                  <a:pt x="2525" y="521"/>
                  <a:pt x="2530" y="521"/>
                </a:cubicBezTo>
                <a:cubicBezTo>
                  <a:pt x="2534" y="521"/>
                  <a:pt x="2538" y="517"/>
                  <a:pt x="2538" y="513"/>
                </a:cubicBezTo>
                <a:cubicBezTo>
                  <a:pt x="2538" y="509"/>
                  <a:pt x="2534" y="505"/>
                  <a:pt x="2530" y="505"/>
                </a:cubicBezTo>
                <a:close/>
                <a:moveTo>
                  <a:pt x="2552" y="505"/>
                </a:moveTo>
                <a:cubicBezTo>
                  <a:pt x="2548" y="505"/>
                  <a:pt x="2544" y="509"/>
                  <a:pt x="2544" y="513"/>
                </a:cubicBezTo>
                <a:cubicBezTo>
                  <a:pt x="2544" y="517"/>
                  <a:pt x="2548" y="521"/>
                  <a:pt x="2552" y="521"/>
                </a:cubicBezTo>
                <a:cubicBezTo>
                  <a:pt x="2557" y="521"/>
                  <a:pt x="2560" y="517"/>
                  <a:pt x="2560" y="513"/>
                </a:cubicBezTo>
                <a:cubicBezTo>
                  <a:pt x="2560" y="509"/>
                  <a:pt x="2557" y="505"/>
                  <a:pt x="2552" y="505"/>
                </a:cubicBezTo>
                <a:close/>
                <a:moveTo>
                  <a:pt x="2461" y="482"/>
                </a:moveTo>
                <a:cubicBezTo>
                  <a:pt x="2456" y="482"/>
                  <a:pt x="2453" y="485"/>
                  <a:pt x="2453" y="490"/>
                </a:cubicBezTo>
                <a:cubicBezTo>
                  <a:pt x="2453" y="494"/>
                  <a:pt x="2456" y="498"/>
                  <a:pt x="2461" y="498"/>
                </a:cubicBezTo>
                <a:cubicBezTo>
                  <a:pt x="2465" y="498"/>
                  <a:pt x="2469" y="494"/>
                  <a:pt x="2469" y="490"/>
                </a:cubicBezTo>
                <a:cubicBezTo>
                  <a:pt x="2469" y="485"/>
                  <a:pt x="2465" y="482"/>
                  <a:pt x="2461" y="482"/>
                </a:cubicBezTo>
                <a:close/>
                <a:moveTo>
                  <a:pt x="2483" y="482"/>
                </a:moveTo>
                <a:cubicBezTo>
                  <a:pt x="2479" y="482"/>
                  <a:pt x="2475" y="485"/>
                  <a:pt x="2475" y="490"/>
                </a:cubicBezTo>
                <a:cubicBezTo>
                  <a:pt x="2475" y="494"/>
                  <a:pt x="2479" y="498"/>
                  <a:pt x="2483" y="498"/>
                </a:cubicBezTo>
                <a:cubicBezTo>
                  <a:pt x="2488" y="498"/>
                  <a:pt x="2491" y="494"/>
                  <a:pt x="2491" y="490"/>
                </a:cubicBezTo>
                <a:cubicBezTo>
                  <a:pt x="2491" y="485"/>
                  <a:pt x="2488" y="482"/>
                  <a:pt x="2483" y="482"/>
                </a:cubicBezTo>
                <a:close/>
                <a:moveTo>
                  <a:pt x="2438" y="505"/>
                </a:moveTo>
                <a:cubicBezTo>
                  <a:pt x="2434" y="505"/>
                  <a:pt x="2430" y="509"/>
                  <a:pt x="2430" y="513"/>
                </a:cubicBezTo>
                <a:cubicBezTo>
                  <a:pt x="2430" y="517"/>
                  <a:pt x="2434" y="521"/>
                  <a:pt x="2438" y="521"/>
                </a:cubicBezTo>
                <a:cubicBezTo>
                  <a:pt x="2443" y="521"/>
                  <a:pt x="2446" y="517"/>
                  <a:pt x="2446" y="513"/>
                </a:cubicBezTo>
                <a:cubicBezTo>
                  <a:pt x="2446" y="509"/>
                  <a:pt x="2443" y="505"/>
                  <a:pt x="2438" y="505"/>
                </a:cubicBezTo>
                <a:close/>
                <a:moveTo>
                  <a:pt x="2438" y="482"/>
                </a:moveTo>
                <a:cubicBezTo>
                  <a:pt x="2434" y="482"/>
                  <a:pt x="2430" y="485"/>
                  <a:pt x="2430" y="490"/>
                </a:cubicBezTo>
                <a:cubicBezTo>
                  <a:pt x="2430" y="494"/>
                  <a:pt x="2434" y="498"/>
                  <a:pt x="2438" y="498"/>
                </a:cubicBezTo>
                <a:cubicBezTo>
                  <a:pt x="2443" y="498"/>
                  <a:pt x="2446" y="494"/>
                  <a:pt x="2446" y="490"/>
                </a:cubicBezTo>
                <a:cubicBezTo>
                  <a:pt x="2446" y="485"/>
                  <a:pt x="2443" y="482"/>
                  <a:pt x="2438" y="482"/>
                </a:cubicBezTo>
                <a:close/>
                <a:moveTo>
                  <a:pt x="2506" y="482"/>
                </a:moveTo>
                <a:cubicBezTo>
                  <a:pt x="2502" y="482"/>
                  <a:pt x="2498" y="485"/>
                  <a:pt x="2498" y="490"/>
                </a:cubicBezTo>
                <a:cubicBezTo>
                  <a:pt x="2498" y="494"/>
                  <a:pt x="2502" y="498"/>
                  <a:pt x="2506" y="498"/>
                </a:cubicBezTo>
                <a:cubicBezTo>
                  <a:pt x="2511" y="498"/>
                  <a:pt x="2514" y="494"/>
                  <a:pt x="2514" y="490"/>
                </a:cubicBezTo>
                <a:cubicBezTo>
                  <a:pt x="2514" y="485"/>
                  <a:pt x="2511" y="482"/>
                  <a:pt x="2506" y="482"/>
                </a:cubicBezTo>
                <a:close/>
                <a:moveTo>
                  <a:pt x="2530" y="482"/>
                </a:moveTo>
                <a:cubicBezTo>
                  <a:pt x="2525" y="482"/>
                  <a:pt x="2522" y="485"/>
                  <a:pt x="2522" y="490"/>
                </a:cubicBezTo>
                <a:cubicBezTo>
                  <a:pt x="2522" y="494"/>
                  <a:pt x="2525" y="498"/>
                  <a:pt x="2530" y="498"/>
                </a:cubicBezTo>
                <a:cubicBezTo>
                  <a:pt x="2534" y="498"/>
                  <a:pt x="2538" y="494"/>
                  <a:pt x="2538" y="490"/>
                </a:cubicBezTo>
                <a:cubicBezTo>
                  <a:pt x="2538" y="485"/>
                  <a:pt x="2534" y="482"/>
                  <a:pt x="2530" y="482"/>
                </a:cubicBezTo>
                <a:close/>
                <a:moveTo>
                  <a:pt x="2552" y="482"/>
                </a:moveTo>
                <a:cubicBezTo>
                  <a:pt x="2548" y="482"/>
                  <a:pt x="2544" y="485"/>
                  <a:pt x="2544" y="490"/>
                </a:cubicBezTo>
                <a:cubicBezTo>
                  <a:pt x="2544" y="494"/>
                  <a:pt x="2548" y="498"/>
                  <a:pt x="2552" y="498"/>
                </a:cubicBezTo>
                <a:cubicBezTo>
                  <a:pt x="2557" y="498"/>
                  <a:pt x="2560" y="494"/>
                  <a:pt x="2560" y="490"/>
                </a:cubicBezTo>
                <a:cubicBezTo>
                  <a:pt x="2560" y="485"/>
                  <a:pt x="2557" y="482"/>
                  <a:pt x="2552" y="482"/>
                </a:cubicBezTo>
                <a:close/>
                <a:moveTo>
                  <a:pt x="2368" y="552"/>
                </a:moveTo>
                <a:cubicBezTo>
                  <a:pt x="2364" y="552"/>
                  <a:pt x="2360" y="556"/>
                  <a:pt x="2360" y="560"/>
                </a:cubicBezTo>
                <a:cubicBezTo>
                  <a:pt x="2360" y="565"/>
                  <a:pt x="2364" y="568"/>
                  <a:pt x="2368" y="568"/>
                </a:cubicBezTo>
                <a:cubicBezTo>
                  <a:pt x="2372" y="568"/>
                  <a:pt x="2376" y="565"/>
                  <a:pt x="2376" y="560"/>
                </a:cubicBezTo>
                <a:cubicBezTo>
                  <a:pt x="2376" y="556"/>
                  <a:pt x="2372" y="552"/>
                  <a:pt x="2368" y="552"/>
                </a:cubicBezTo>
                <a:close/>
                <a:moveTo>
                  <a:pt x="2391" y="568"/>
                </a:moveTo>
                <a:cubicBezTo>
                  <a:pt x="2395" y="568"/>
                  <a:pt x="2399" y="565"/>
                  <a:pt x="2399" y="560"/>
                </a:cubicBezTo>
                <a:cubicBezTo>
                  <a:pt x="2399" y="556"/>
                  <a:pt x="2395" y="552"/>
                  <a:pt x="2391" y="552"/>
                </a:cubicBezTo>
                <a:cubicBezTo>
                  <a:pt x="2386" y="552"/>
                  <a:pt x="2383" y="556"/>
                  <a:pt x="2383" y="560"/>
                </a:cubicBezTo>
                <a:cubicBezTo>
                  <a:pt x="2383" y="565"/>
                  <a:pt x="2386" y="568"/>
                  <a:pt x="2391" y="568"/>
                </a:cubicBezTo>
                <a:close/>
                <a:moveTo>
                  <a:pt x="2414" y="568"/>
                </a:moveTo>
                <a:cubicBezTo>
                  <a:pt x="2418" y="568"/>
                  <a:pt x="2422" y="565"/>
                  <a:pt x="2422" y="560"/>
                </a:cubicBezTo>
                <a:cubicBezTo>
                  <a:pt x="2422" y="556"/>
                  <a:pt x="2418" y="552"/>
                  <a:pt x="2414" y="552"/>
                </a:cubicBezTo>
                <a:cubicBezTo>
                  <a:pt x="2409" y="552"/>
                  <a:pt x="2406" y="556"/>
                  <a:pt x="2406" y="560"/>
                </a:cubicBezTo>
                <a:cubicBezTo>
                  <a:pt x="2406" y="565"/>
                  <a:pt x="2409" y="568"/>
                  <a:pt x="2414" y="568"/>
                </a:cubicBezTo>
                <a:close/>
                <a:moveTo>
                  <a:pt x="2368" y="529"/>
                </a:moveTo>
                <a:cubicBezTo>
                  <a:pt x="2364" y="529"/>
                  <a:pt x="2360" y="533"/>
                  <a:pt x="2360" y="537"/>
                </a:cubicBezTo>
                <a:cubicBezTo>
                  <a:pt x="2360" y="542"/>
                  <a:pt x="2364" y="545"/>
                  <a:pt x="2368" y="545"/>
                </a:cubicBezTo>
                <a:cubicBezTo>
                  <a:pt x="2372" y="545"/>
                  <a:pt x="2376" y="542"/>
                  <a:pt x="2376" y="537"/>
                </a:cubicBezTo>
                <a:cubicBezTo>
                  <a:pt x="2376" y="533"/>
                  <a:pt x="2372" y="529"/>
                  <a:pt x="2368" y="529"/>
                </a:cubicBezTo>
                <a:close/>
                <a:moveTo>
                  <a:pt x="2391" y="545"/>
                </a:moveTo>
                <a:cubicBezTo>
                  <a:pt x="2395" y="545"/>
                  <a:pt x="2399" y="542"/>
                  <a:pt x="2399" y="537"/>
                </a:cubicBezTo>
                <a:cubicBezTo>
                  <a:pt x="2399" y="533"/>
                  <a:pt x="2395" y="529"/>
                  <a:pt x="2391" y="529"/>
                </a:cubicBezTo>
                <a:cubicBezTo>
                  <a:pt x="2386" y="529"/>
                  <a:pt x="2383" y="533"/>
                  <a:pt x="2383" y="537"/>
                </a:cubicBezTo>
                <a:cubicBezTo>
                  <a:pt x="2383" y="542"/>
                  <a:pt x="2386" y="545"/>
                  <a:pt x="2391" y="545"/>
                </a:cubicBezTo>
                <a:close/>
                <a:moveTo>
                  <a:pt x="2414" y="545"/>
                </a:moveTo>
                <a:cubicBezTo>
                  <a:pt x="2418" y="545"/>
                  <a:pt x="2422" y="542"/>
                  <a:pt x="2422" y="537"/>
                </a:cubicBezTo>
                <a:cubicBezTo>
                  <a:pt x="2422" y="533"/>
                  <a:pt x="2418" y="529"/>
                  <a:pt x="2414" y="529"/>
                </a:cubicBezTo>
                <a:cubicBezTo>
                  <a:pt x="2409" y="529"/>
                  <a:pt x="2406" y="533"/>
                  <a:pt x="2406" y="537"/>
                </a:cubicBezTo>
                <a:cubicBezTo>
                  <a:pt x="2406" y="542"/>
                  <a:pt x="2409" y="545"/>
                  <a:pt x="2414" y="545"/>
                </a:cubicBezTo>
                <a:close/>
                <a:moveTo>
                  <a:pt x="2461" y="552"/>
                </a:moveTo>
                <a:cubicBezTo>
                  <a:pt x="2456" y="552"/>
                  <a:pt x="2453" y="556"/>
                  <a:pt x="2453" y="560"/>
                </a:cubicBezTo>
                <a:cubicBezTo>
                  <a:pt x="2453" y="565"/>
                  <a:pt x="2456" y="568"/>
                  <a:pt x="2461" y="568"/>
                </a:cubicBezTo>
                <a:cubicBezTo>
                  <a:pt x="2465" y="568"/>
                  <a:pt x="2469" y="565"/>
                  <a:pt x="2469" y="560"/>
                </a:cubicBezTo>
                <a:cubicBezTo>
                  <a:pt x="2469" y="556"/>
                  <a:pt x="2465" y="552"/>
                  <a:pt x="2461" y="552"/>
                </a:cubicBezTo>
                <a:close/>
                <a:moveTo>
                  <a:pt x="2483" y="552"/>
                </a:moveTo>
                <a:cubicBezTo>
                  <a:pt x="2479" y="552"/>
                  <a:pt x="2475" y="556"/>
                  <a:pt x="2475" y="560"/>
                </a:cubicBezTo>
                <a:cubicBezTo>
                  <a:pt x="2475" y="565"/>
                  <a:pt x="2479" y="568"/>
                  <a:pt x="2483" y="568"/>
                </a:cubicBezTo>
                <a:cubicBezTo>
                  <a:pt x="2488" y="568"/>
                  <a:pt x="2491" y="565"/>
                  <a:pt x="2491" y="560"/>
                </a:cubicBezTo>
                <a:cubicBezTo>
                  <a:pt x="2491" y="556"/>
                  <a:pt x="2488" y="552"/>
                  <a:pt x="2483" y="552"/>
                </a:cubicBezTo>
                <a:close/>
                <a:moveTo>
                  <a:pt x="2506" y="552"/>
                </a:moveTo>
                <a:cubicBezTo>
                  <a:pt x="2502" y="552"/>
                  <a:pt x="2498" y="556"/>
                  <a:pt x="2498" y="560"/>
                </a:cubicBezTo>
                <a:cubicBezTo>
                  <a:pt x="2498" y="565"/>
                  <a:pt x="2502" y="568"/>
                  <a:pt x="2506" y="568"/>
                </a:cubicBezTo>
                <a:cubicBezTo>
                  <a:pt x="2511" y="568"/>
                  <a:pt x="2514" y="565"/>
                  <a:pt x="2514" y="560"/>
                </a:cubicBezTo>
                <a:cubicBezTo>
                  <a:pt x="2514" y="556"/>
                  <a:pt x="2511" y="552"/>
                  <a:pt x="2506" y="552"/>
                </a:cubicBezTo>
                <a:close/>
                <a:moveTo>
                  <a:pt x="2530" y="552"/>
                </a:moveTo>
                <a:cubicBezTo>
                  <a:pt x="2525" y="552"/>
                  <a:pt x="2522" y="556"/>
                  <a:pt x="2522" y="560"/>
                </a:cubicBezTo>
                <a:cubicBezTo>
                  <a:pt x="2522" y="565"/>
                  <a:pt x="2525" y="568"/>
                  <a:pt x="2530" y="568"/>
                </a:cubicBezTo>
                <a:cubicBezTo>
                  <a:pt x="2534" y="568"/>
                  <a:pt x="2538" y="565"/>
                  <a:pt x="2538" y="560"/>
                </a:cubicBezTo>
                <a:cubicBezTo>
                  <a:pt x="2538" y="556"/>
                  <a:pt x="2534" y="552"/>
                  <a:pt x="2530" y="552"/>
                </a:cubicBezTo>
                <a:close/>
                <a:moveTo>
                  <a:pt x="2552" y="552"/>
                </a:moveTo>
                <a:cubicBezTo>
                  <a:pt x="2548" y="552"/>
                  <a:pt x="2544" y="556"/>
                  <a:pt x="2544" y="560"/>
                </a:cubicBezTo>
                <a:cubicBezTo>
                  <a:pt x="2544" y="565"/>
                  <a:pt x="2548" y="568"/>
                  <a:pt x="2552" y="568"/>
                </a:cubicBezTo>
                <a:cubicBezTo>
                  <a:pt x="2557" y="568"/>
                  <a:pt x="2560" y="565"/>
                  <a:pt x="2560" y="560"/>
                </a:cubicBezTo>
                <a:cubicBezTo>
                  <a:pt x="2560" y="556"/>
                  <a:pt x="2557" y="552"/>
                  <a:pt x="2552" y="552"/>
                </a:cubicBezTo>
                <a:close/>
                <a:moveTo>
                  <a:pt x="2461" y="529"/>
                </a:moveTo>
                <a:cubicBezTo>
                  <a:pt x="2456" y="529"/>
                  <a:pt x="2453" y="533"/>
                  <a:pt x="2453" y="537"/>
                </a:cubicBezTo>
                <a:cubicBezTo>
                  <a:pt x="2453" y="542"/>
                  <a:pt x="2456" y="545"/>
                  <a:pt x="2461" y="545"/>
                </a:cubicBezTo>
                <a:cubicBezTo>
                  <a:pt x="2465" y="545"/>
                  <a:pt x="2469" y="542"/>
                  <a:pt x="2469" y="537"/>
                </a:cubicBezTo>
                <a:cubicBezTo>
                  <a:pt x="2469" y="533"/>
                  <a:pt x="2465" y="529"/>
                  <a:pt x="2461" y="529"/>
                </a:cubicBezTo>
                <a:close/>
                <a:moveTo>
                  <a:pt x="2483" y="529"/>
                </a:moveTo>
                <a:cubicBezTo>
                  <a:pt x="2479" y="529"/>
                  <a:pt x="2475" y="533"/>
                  <a:pt x="2475" y="537"/>
                </a:cubicBezTo>
                <a:cubicBezTo>
                  <a:pt x="2475" y="542"/>
                  <a:pt x="2479" y="545"/>
                  <a:pt x="2483" y="545"/>
                </a:cubicBezTo>
                <a:cubicBezTo>
                  <a:pt x="2488" y="545"/>
                  <a:pt x="2491" y="542"/>
                  <a:pt x="2491" y="537"/>
                </a:cubicBezTo>
                <a:cubicBezTo>
                  <a:pt x="2491" y="533"/>
                  <a:pt x="2488" y="529"/>
                  <a:pt x="2483" y="529"/>
                </a:cubicBezTo>
                <a:close/>
                <a:moveTo>
                  <a:pt x="2438" y="552"/>
                </a:moveTo>
                <a:cubicBezTo>
                  <a:pt x="2434" y="552"/>
                  <a:pt x="2430" y="556"/>
                  <a:pt x="2430" y="560"/>
                </a:cubicBezTo>
                <a:cubicBezTo>
                  <a:pt x="2430" y="565"/>
                  <a:pt x="2434" y="568"/>
                  <a:pt x="2438" y="568"/>
                </a:cubicBezTo>
                <a:cubicBezTo>
                  <a:pt x="2443" y="568"/>
                  <a:pt x="2446" y="565"/>
                  <a:pt x="2446" y="560"/>
                </a:cubicBezTo>
                <a:cubicBezTo>
                  <a:pt x="2446" y="556"/>
                  <a:pt x="2443" y="552"/>
                  <a:pt x="2438" y="552"/>
                </a:cubicBezTo>
                <a:close/>
                <a:moveTo>
                  <a:pt x="2438" y="529"/>
                </a:moveTo>
                <a:cubicBezTo>
                  <a:pt x="2434" y="529"/>
                  <a:pt x="2430" y="533"/>
                  <a:pt x="2430" y="537"/>
                </a:cubicBezTo>
                <a:cubicBezTo>
                  <a:pt x="2430" y="542"/>
                  <a:pt x="2434" y="545"/>
                  <a:pt x="2438" y="545"/>
                </a:cubicBezTo>
                <a:cubicBezTo>
                  <a:pt x="2443" y="545"/>
                  <a:pt x="2446" y="542"/>
                  <a:pt x="2446" y="537"/>
                </a:cubicBezTo>
                <a:cubicBezTo>
                  <a:pt x="2446" y="533"/>
                  <a:pt x="2443" y="529"/>
                  <a:pt x="2438" y="529"/>
                </a:cubicBezTo>
                <a:close/>
                <a:moveTo>
                  <a:pt x="2506" y="529"/>
                </a:moveTo>
                <a:cubicBezTo>
                  <a:pt x="2502" y="529"/>
                  <a:pt x="2498" y="533"/>
                  <a:pt x="2498" y="537"/>
                </a:cubicBezTo>
                <a:cubicBezTo>
                  <a:pt x="2498" y="542"/>
                  <a:pt x="2502" y="545"/>
                  <a:pt x="2506" y="545"/>
                </a:cubicBezTo>
                <a:cubicBezTo>
                  <a:pt x="2511" y="545"/>
                  <a:pt x="2514" y="542"/>
                  <a:pt x="2514" y="537"/>
                </a:cubicBezTo>
                <a:cubicBezTo>
                  <a:pt x="2514" y="533"/>
                  <a:pt x="2511" y="529"/>
                  <a:pt x="2506" y="529"/>
                </a:cubicBezTo>
                <a:close/>
                <a:moveTo>
                  <a:pt x="2530" y="529"/>
                </a:moveTo>
                <a:cubicBezTo>
                  <a:pt x="2525" y="529"/>
                  <a:pt x="2522" y="533"/>
                  <a:pt x="2522" y="537"/>
                </a:cubicBezTo>
                <a:cubicBezTo>
                  <a:pt x="2522" y="542"/>
                  <a:pt x="2525" y="545"/>
                  <a:pt x="2530" y="545"/>
                </a:cubicBezTo>
                <a:cubicBezTo>
                  <a:pt x="2534" y="545"/>
                  <a:pt x="2538" y="542"/>
                  <a:pt x="2538" y="537"/>
                </a:cubicBezTo>
                <a:cubicBezTo>
                  <a:pt x="2538" y="533"/>
                  <a:pt x="2534" y="529"/>
                  <a:pt x="2530" y="529"/>
                </a:cubicBezTo>
                <a:close/>
                <a:moveTo>
                  <a:pt x="2552" y="529"/>
                </a:moveTo>
                <a:cubicBezTo>
                  <a:pt x="2548" y="529"/>
                  <a:pt x="2544" y="533"/>
                  <a:pt x="2544" y="537"/>
                </a:cubicBezTo>
                <a:cubicBezTo>
                  <a:pt x="2544" y="542"/>
                  <a:pt x="2548" y="545"/>
                  <a:pt x="2552" y="545"/>
                </a:cubicBezTo>
                <a:cubicBezTo>
                  <a:pt x="2557" y="545"/>
                  <a:pt x="2560" y="542"/>
                  <a:pt x="2560" y="537"/>
                </a:cubicBezTo>
                <a:cubicBezTo>
                  <a:pt x="2560" y="533"/>
                  <a:pt x="2557" y="529"/>
                  <a:pt x="2552" y="529"/>
                </a:cubicBezTo>
                <a:close/>
                <a:moveTo>
                  <a:pt x="2368" y="599"/>
                </a:moveTo>
                <a:cubicBezTo>
                  <a:pt x="2364" y="599"/>
                  <a:pt x="2360" y="602"/>
                  <a:pt x="2360" y="607"/>
                </a:cubicBezTo>
                <a:cubicBezTo>
                  <a:pt x="2360" y="611"/>
                  <a:pt x="2364" y="615"/>
                  <a:pt x="2368" y="615"/>
                </a:cubicBezTo>
                <a:cubicBezTo>
                  <a:pt x="2372" y="615"/>
                  <a:pt x="2376" y="611"/>
                  <a:pt x="2376" y="607"/>
                </a:cubicBezTo>
                <a:cubicBezTo>
                  <a:pt x="2376" y="602"/>
                  <a:pt x="2372" y="599"/>
                  <a:pt x="2368" y="599"/>
                </a:cubicBezTo>
                <a:close/>
                <a:moveTo>
                  <a:pt x="2391" y="615"/>
                </a:moveTo>
                <a:cubicBezTo>
                  <a:pt x="2395" y="615"/>
                  <a:pt x="2399" y="611"/>
                  <a:pt x="2399" y="607"/>
                </a:cubicBezTo>
                <a:cubicBezTo>
                  <a:pt x="2399" y="602"/>
                  <a:pt x="2395" y="599"/>
                  <a:pt x="2391" y="599"/>
                </a:cubicBezTo>
                <a:cubicBezTo>
                  <a:pt x="2386" y="599"/>
                  <a:pt x="2383" y="602"/>
                  <a:pt x="2383" y="607"/>
                </a:cubicBezTo>
                <a:cubicBezTo>
                  <a:pt x="2383" y="611"/>
                  <a:pt x="2386" y="615"/>
                  <a:pt x="2391" y="615"/>
                </a:cubicBezTo>
                <a:close/>
                <a:moveTo>
                  <a:pt x="2414" y="615"/>
                </a:moveTo>
                <a:cubicBezTo>
                  <a:pt x="2418" y="615"/>
                  <a:pt x="2422" y="611"/>
                  <a:pt x="2422" y="607"/>
                </a:cubicBezTo>
                <a:cubicBezTo>
                  <a:pt x="2422" y="602"/>
                  <a:pt x="2418" y="599"/>
                  <a:pt x="2414" y="599"/>
                </a:cubicBezTo>
                <a:cubicBezTo>
                  <a:pt x="2409" y="599"/>
                  <a:pt x="2406" y="602"/>
                  <a:pt x="2406" y="607"/>
                </a:cubicBezTo>
                <a:cubicBezTo>
                  <a:pt x="2406" y="611"/>
                  <a:pt x="2409" y="615"/>
                  <a:pt x="2414" y="615"/>
                </a:cubicBezTo>
                <a:close/>
                <a:moveTo>
                  <a:pt x="2368" y="575"/>
                </a:moveTo>
                <a:cubicBezTo>
                  <a:pt x="2364" y="575"/>
                  <a:pt x="2360" y="579"/>
                  <a:pt x="2360" y="583"/>
                </a:cubicBezTo>
                <a:cubicBezTo>
                  <a:pt x="2360" y="588"/>
                  <a:pt x="2364" y="591"/>
                  <a:pt x="2368" y="591"/>
                </a:cubicBezTo>
                <a:cubicBezTo>
                  <a:pt x="2372" y="591"/>
                  <a:pt x="2376" y="588"/>
                  <a:pt x="2376" y="583"/>
                </a:cubicBezTo>
                <a:cubicBezTo>
                  <a:pt x="2376" y="579"/>
                  <a:pt x="2372" y="575"/>
                  <a:pt x="2368" y="575"/>
                </a:cubicBezTo>
                <a:close/>
                <a:moveTo>
                  <a:pt x="2414" y="591"/>
                </a:moveTo>
                <a:cubicBezTo>
                  <a:pt x="2418" y="591"/>
                  <a:pt x="2422" y="588"/>
                  <a:pt x="2422" y="583"/>
                </a:cubicBezTo>
                <a:cubicBezTo>
                  <a:pt x="2422" y="579"/>
                  <a:pt x="2418" y="575"/>
                  <a:pt x="2414" y="575"/>
                </a:cubicBezTo>
                <a:cubicBezTo>
                  <a:pt x="2409" y="575"/>
                  <a:pt x="2406" y="579"/>
                  <a:pt x="2406" y="583"/>
                </a:cubicBezTo>
                <a:cubicBezTo>
                  <a:pt x="2406" y="588"/>
                  <a:pt x="2409" y="591"/>
                  <a:pt x="2414" y="591"/>
                </a:cubicBezTo>
                <a:close/>
                <a:moveTo>
                  <a:pt x="2461" y="599"/>
                </a:moveTo>
                <a:cubicBezTo>
                  <a:pt x="2456" y="599"/>
                  <a:pt x="2453" y="602"/>
                  <a:pt x="2453" y="607"/>
                </a:cubicBezTo>
                <a:cubicBezTo>
                  <a:pt x="2453" y="611"/>
                  <a:pt x="2456" y="615"/>
                  <a:pt x="2461" y="615"/>
                </a:cubicBezTo>
                <a:cubicBezTo>
                  <a:pt x="2465" y="615"/>
                  <a:pt x="2469" y="611"/>
                  <a:pt x="2469" y="607"/>
                </a:cubicBezTo>
                <a:cubicBezTo>
                  <a:pt x="2469" y="602"/>
                  <a:pt x="2465" y="599"/>
                  <a:pt x="2461" y="599"/>
                </a:cubicBezTo>
                <a:close/>
                <a:moveTo>
                  <a:pt x="2483" y="599"/>
                </a:moveTo>
                <a:cubicBezTo>
                  <a:pt x="2479" y="599"/>
                  <a:pt x="2475" y="602"/>
                  <a:pt x="2475" y="607"/>
                </a:cubicBezTo>
                <a:cubicBezTo>
                  <a:pt x="2475" y="611"/>
                  <a:pt x="2479" y="615"/>
                  <a:pt x="2483" y="615"/>
                </a:cubicBezTo>
                <a:cubicBezTo>
                  <a:pt x="2488" y="615"/>
                  <a:pt x="2491" y="611"/>
                  <a:pt x="2491" y="607"/>
                </a:cubicBezTo>
                <a:cubicBezTo>
                  <a:pt x="2491" y="602"/>
                  <a:pt x="2488" y="599"/>
                  <a:pt x="2483" y="599"/>
                </a:cubicBezTo>
                <a:close/>
                <a:moveTo>
                  <a:pt x="2506" y="599"/>
                </a:moveTo>
                <a:cubicBezTo>
                  <a:pt x="2502" y="599"/>
                  <a:pt x="2498" y="602"/>
                  <a:pt x="2498" y="607"/>
                </a:cubicBezTo>
                <a:cubicBezTo>
                  <a:pt x="2498" y="611"/>
                  <a:pt x="2502" y="615"/>
                  <a:pt x="2506" y="615"/>
                </a:cubicBezTo>
                <a:cubicBezTo>
                  <a:pt x="2511" y="615"/>
                  <a:pt x="2514" y="611"/>
                  <a:pt x="2514" y="607"/>
                </a:cubicBezTo>
                <a:cubicBezTo>
                  <a:pt x="2514" y="602"/>
                  <a:pt x="2511" y="599"/>
                  <a:pt x="2506" y="599"/>
                </a:cubicBezTo>
                <a:close/>
                <a:moveTo>
                  <a:pt x="2530" y="599"/>
                </a:moveTo>
                <a:cubicBezTo>
                  <a:pt x="2525" y="599"/>
                  <a:pt x="2522" y="602"/>
                  <a:pt x="2522" y="607"/>
                </a:cubicBezTo>
                <a:cubicBezTo>
                  <a:pt x="2522" y="611"/>
                  <a:pt x="2525" y="615"/>
                  <a:pt x="2530" y="615"/>
                </a:cubicBezTo>
                <a:cubicBezTo>
                  <a:pt x="2534" y="615"/>
                  <a:pt x="2538" y="611"/>
                  <a:pt x="2538" y="607"/>
                </a:cubicBezTo>
                <a:cubicBezTo>
                  <a:pt x="2538" y="602"/>
                  <a:pt x="2534" y="599"/>
                  <a:pt x="2530" y="599"/>
                </a:cubicBezTo>
                <a:close/>
                <a:moveTo>
                  <a:pt x="2552" y="599"/>
                </a:moveTo>
                <a:cubicBezTo>
                  <a:pt x="2548" y="599"/>
                  <a:pt x="2544" y="602"/>
                  <a:pt x="2544" y="607"/>
                </a:cubicBezTo>
                <a:cubicBezTo>
                  <a:pt x="2544" y="611"/>
                  <a:pt x="2548" y="615"/>
                  <a:pt x="2552" y="615"/>
                </a:cubicBezTo>
                <a:cubicBezTo>
                  <a:pt x="2557" y="615"/>
                  <a:pt x="2560" y="611"/>
                  <a:pt x="2560" y="607"/>
                </a:cubicBezTo>
                <a:cubicBezTo>
                  <a:pt x="2560" y="602"/>
                  <a:pt x="2557" y="599"/>
                  <a:pt x="2552" y="599"/>
                </a:cubicBezTo>
                <a:close/>
                <a:moveTo>
                  <a:pt x="2461" y="575"/>
                </a:moveTo>
                <a:cubicBezTo>
                  <a:pt x="2456" y="575"/>
                  <a:pt x="2453" y="579"/>
                  <a:pt x="2453" y="583"/>
                </a:cubicBezTo>
                <a:cubicBezTo>
                  <a:pt x="2453" y="588"/>
                  <a:pt x="2456" y="591"/>
                  <a:pt x="2461" y="591"/>
                </a:cubicBezTo>
                <a:cubicBezTo>
                  <a:pt x="2465" y="591"/>
                  <a:pt x="2469" y="588"/>
                  <a:pt x="2469" y="583"/>
                </a:cubicBezTo>
                <a:cubicBezTo>
                  <a:pt x="2469" y="579"/>
                  <a:pt x="2465" y="575"/>
                  <a:pt x="2461" y="575"/>
                </a:cubicBezTo>
                <a:close/>
                <a:moveTo>
                  <a:pt x="2483" y="575"/>
                </a:moveTo>
                <a:cubicBezTo>
                  <a:pt x="2479" y="575"/>
                  <a:pt x="2475" y="579"/>
                  <a:pt x="2475" y="583"/>
                </a:cubicBezTo>
                <a:cubicBezTo>
                  <a:pt x="2475" y="588"/>
                  <a:pt x="2479" y="591"/>
                  <a:pt x="2483" y="591"/>
                </a:cubicBezTo>
                <a:cubicBezTo>
                  <a:pt x="2488" y="591"/>
                  <a:pt x="2491" y="588"/>
                  <a:pt x="2491" y="583"/>
                </a:cubicBezTo>
                <a:cubicBezTo>
                  <a:pt x="2491" y="579"/>
                  <a:pt x="2488" y="575"/>
                  <a:pt x="2483" y="575"/>
                </a:cubicBezTo>
                <a:close/>
                <a:moveTo>
                  <a:pt x="2438" y="599"/>
                </a:moveTo>
                <a:cubicBezTo>
                  <a:pt x="2434" y="599"/>
                  <a:pt x="2430" y="602"/>
                  <a:pt x="2430" y="607"/>
                </a:cubicBezTo>
                <a:cubicBezTo>
                  <a:pt x="2430" y="611"/>
                  <a:pt x="2434" y="615"/>
                  <a:pt x="2438" y="615"/>
                </a:cubicBezTo>
                <a:cubicBezTo>
                  <a:pt x="2443" y="615"/>
                  <a:pt x="2446" y="611"/>
                  <a:pt x="2446" y="607"/>
                </a:cubicBezTo>
                <a:cubicBezTo>
                  <a:pt x="2446" y="602"/>
                  <a:pt x="2443" y="599"/>
                  <a:pt x="2438" y="599"/>
                </a:cubicBezTo>
                <a:close/>
                <a:moveTo>
                  <a:pt x="2438" y="575"/>
                </a:moveTo>
                <a:cubicBezTo>
                  <a:pt x="2434" y="575"/>
                  <a:pt x="2430" y="579"/>
                  <a:pt x="2430" y="583"/>
                </a:cubicBezTo>
                <a:cubicBezTo>
                  <a:pt x="2430" y="588"/>
                  <a:pt x="2434" y="591"/>
                  <a:pt x="2438" y="591"/>
                </a:cubicBezTo>
                <a:cubicBezTo>
                  <a:pt x="2443" y="591"/>
                  <a:pt x="2446" y="588"/>
                  <a:pt x="2446" y="583"/>
                </a:cubicBezTo>
                <a:cubicBezTo>
                  <a:pt x="2446" y="579"/>
                  <a:pt x="2443" y="575"/>
                  <a:pt x="2438" y="575"/>
                </a:cubicBezTo>
                <a:close/>
                <a:moveTo>
                  <a:pt x="2506" y="575"/>
                </a:moveTo>
                <a:cubicBezTo>
                  <a:pt x="2502" y="575"/>
                  <a:pt x="2498" y="579"/>
                  <a:pt x="2498" y="583"/>
                </a:cubicBezTo>
                <a:cubicBezTo>
                  <a:pt x="2498" y="588"/>
                  <a:pt x="2502" y="591"/>
                  <a:pt x="2506" y="591"/>
                </a:cubicBezTo>
                <a:cubicBezTo>
                  <a:pt x="2511" y="591"/>
                  <a:pt x="2514" y="588"/>
                  <a:pt x="2514" y="583"/>
                </a:cubicBezTo>
                <a:cubicBezTo>
                  <a:pt x="2514" y="579"/>
                  <a:pt x="2511" y="575"/>
                  <a:pt x="2506" y="575"/>
                </a:cubicBezTo>
                <a:close/>
                <a:moveTo>
                  <a:pt x="2530" y="575"/>
                </a:moveTo>
                <a:cubicBezTo>
                  <a:pt x="2525" y="575"/>
                  <a:pt x="2522" y="579"/>
                  <a:pt x="2522" y="583"/>
                </a:cubicBezTo>
                <a:cubicBezTo>
                  <a:pt x="2522" y="588"/>
                  <a:pt x="2525" y="591"/>
                  <a:pt x="2530" y="591"/>
                </a:cubicBezTo>
                <a:cubicBezTo>
                  <a:pt x="2534" y="591"/>
                  <a:pt x="2538" y="588"/>
                  <a:pt x="2538" y="583"/>
                </a:cubicBezTo>
                <a:cubicBezTo>
                  <a:pt x="2538" y="579"/>
                  <a:pt x="2534" y="575"/>
                  <a:pt x="2530" y="575"/>
                </a:cubicBezTo>
                <a:close/>
                <a:moveTo>
                  <a:pt x="2552" y="575"/>
                </a:moveTo>
                <a:cubicBezTo>
                  <a:pt x="2548" y="575"/>
                  <a:pt x="2544" y="579"/>
                  <a:pt x="2544" y="583"/>
                </a:cubicBezTo>
                <a:cubicBezTo>
                  <a:pt x="2544" y="588"/>
                  <a:pt x="2548" y="591"/>
                  <a:pt x="2552" y="591"/>
                </a:cubicBezTo>
                <a:cubicBezTo>
                  <a:pt x="2557" y="591"/>
                  <a:pt x="2560" y="588"/>
                  <a:pt x="2560" y="583"/>
                </a:cubicBezTo>
                <a:cubicBezTo>
                  <a:pt x="2560" y="579"/>
                  <a:pt x="2557" y="575"/>
                  <a:pt x="2552" y="575"/>
                </a:cubicBezTo>
                <a:close/>
                <a:moveTo>
                  <a:pt x="2575" y="568"/>
                </a:moveTo>
                <a:cubicBezTo>
                  <a:pt x="2579" y="568"/>
                  <a:pt x="2583" y="565"/>
                  <a:pt x="2583" y="560"/>
                </a:cubicBezTo>
                <a:cubicBezTo>
                  <a:pt x="2583" y="556"/>
                  <a:pt x="2579" y="552"/>
                  <a:pt x="2575" y="552"/>
                </a:cubicBezTo>
                <a:cubicBezTo>
                  <a:pt x="2570" y="552"/>
                  <a:pt x="2567" y="556"/>
                  <a:pt x="2567" y="560"/>
                </a:cubicBezTo>
                <a:cubicBezTo>
                  <a:pt x="2567" y="565"/>
                  <a:pt x="2570" y="568"/>
                  <a:pt x="2575" y="568"/>
                </a:cubicBezTo>
                <a:close/>
                <a:moveTo>
                  <a:pt x="2601" y="560"/>
                </a:moveTo>
                <a:cubicBezTo>
                  <a:pt x="2601" y="556"/>
                  <a:pt x="2598" y="552"/>
                  <a:pt x="2593" y="552"/>
                </a:cubicBezTo>
                <a:cubicBezTo>
                  <a:pt x="2589" y="552"/>
                  <a:pt x="2585" y="556"/>
                  <a:pt x="2585" y="560"/>
                </a:cubicBezTo>
                <a:cubicBezTo>
                  <a:pt x="2585" y="565"/>
                  <a:pt x="2589" y="568"/>
                  <a:pt x="2593" y="568"/>
                </a:cubicBezTo>
                <a:cubicBezTo>
                  <a:pt x="2598" y="568"/>
                  <a:pt x="2601" y="565"/>
                  <a:pt x="2601" y="560"/>
                </a:cubicBezTo>
                <a:close/>
                <a:moveTo>
                  <a:pt x="2605" y="622"/>
                </a:moveTo>
                <a:cubicBezTo>
                  <a:pt x="2600" y="622"/>
                  <a:pt x="2597" y="625"/>
                  <a:pt x="2597" y="630"/>
                </a:cubicBezTo>
                <a:cubicBezTo>
                  <a:pt x="2597" y="634"/>
                  <a:pt x="2600" y="638"/>
                  <a:pt x="2605" y="638"/>
                </a:cubicBezTo>
                <a:cubicBezTo>
                  <a:pt x="2609" y="638"/>
                  <a:pt x="2613" y="634"/>
                  <a:pt x="2613" y="630"/>
                </a:cubicBezTo>
                <a:cubicBezTo>
                  <a:pt x="2613" y="625"/>
                  <a:pt x="2609" y="622"/>
                  <a:pt x="2605" y="622"/>
                </a:cubicBezTo>
                <a:close/>
                <a:moveTo>
                  <a:pt x="2621" y="687"/>
                </a:moveTo>
                <a:cubicBezTo>
                  <a:pt x="2616" y="687"/>
                  <a:pt x="2613" y="691"/>
                  <a:pt x="2613" y="695"/>
                </a:cubicBezTo>
                <a:cubicBezTo>
                  <a:pt x="2613" y="700"/>
                  <a:pt x="2616" y="703"/>
                  <a:pt x="2621" y="703"/>
                </a:cubicBezTo>
                <a:cubicBezTo>
                  <a:pt x="2625" y="703"/>
                  <a:pt x="2629" y="700"/>
                  <a:pt x="2629" y="695"/>
                </a:cubicBezTo>
                <a:cubicBezTo>
                  <a:pt x="2629" y="691"/>
                  <a:pt x="2625" y="687"/>
                  <a:pt x="2621" y="687"/>
                </a:cubicBezTo>
                <a:close/>
                <a:moveTo>
                  <a:pt x="2621" y="711"/>
                </a:moveTo>
                <a:cubicBezTo>
                  <a:pt x="2616" y="711"/>
                  <a:pt x="2613" y="715"/>
                  <a:pt x="2613" y="719"/>
                </a:cubicBezTo>
                <a:cubicBezTo>
                  <a:pt x="2613" y="724"/>
                  <a:pt x="2616" y="727"/>
                  <a:pt x="2621" y="727"/>
                </a:cubicBezTo>
                <a:cubicBezTo>
                  <a:pt x="2625" y="727"/>
                  <a:pt x="2629" y="724"/>
                  <a:pt x="2629" y="719"/>
                </a:cubicBezTo>
                <a:cubicBezTo>
                  <a:pt x="2629" y="715"/>
                  <a:pt x="2625" y="711"/>
                  <a:pt x="2621" y="711"/>
                </a:cubicBezTo>
                <a:close/>
                <a:moveTo>
                  <a:pt x="2643" y="752"/>
                </a:moveTo>
                <a:cubicBezTo>
                  <a:pt x="2648" y="752"/>
                  <a:pt x="2651" y="749"/>
                  <a:pt x="2651" y="744"/>
                </a:cubicBezTo>
                <a:cubicBezTo>
                  <a:pt x="2651" y="740"/>
                  <a:pt x="2648" y="736"/>
                  <a:pt x="2643" y="736"/>
                </a:cubicBezTo>
                <a:cubicBezTo>
                  <a:pt x="2639" y="736"/>
                  <a:pt x="2635" y="740"/>
                  <a:pt x="2635" y="744"/>
                </a:cubicBezTo>
                <a:cubicBezTo>
                  <a:pt x="2635" y="749"/>
                  <a:pt x="2639" y="752"/>
                  <a:pt x="2643" y="752"/>
                </a:cubicBezTo>
                <a:close/>
                <a:moveTo>
                  <a:pt x="2667" y="756"/>
                </a:moveTo>
                <a:cubicBezTo>
                  <a:pt x="2663" y="756"/>
                  <a:pt x="2659" y="760"/>
                  <a:pt x="2659" y="764"/>
                </a:cubicBezTo>
                <a:cubicBezTo>
                  <a:pt x="2659" y="769"/>
                  <a:pt x="2663" y="772"/>
                  <a:pt x="2667" y="772"/>
                </a:cubicBezTo>
                <a:cubicBezTo>
                  <a:pt x="2672" y="772"/>
                  <a:pt x="2675" y="769"/>
                  <a:pt x="2675" y="764"/>
                </a:cubicBezTo>
                <a:cubicBezTo>
                  <a:pt x="2675" y="760"/>
                  <a:pt x="2672" y="756"/>
                  <a:pt x="2667" y="756"/>
                </a:cubicBezTo>
                <a:close/>
                <a:moveTo>
                  <a:pt x="2647" y="779"/>
                </a:moveTo>
                <a:cubicBezTo>
                  <a:pt x="2643" y="779"/>
                  <a:pt x="2639" y="783"/>
                  <a:pt x="2639" y="787"/>
                </a:cubicBezTo>
                <a:cubicBezTo>
                  <a:pt x="2639" y="792"/>
                  <a:pt x="2643" y="795"/>
                  <a:pt x="2647" y="795"/>
                </a:cubicBezTo>
                <a:cubicBezTo>
                  <a:pt x="2652" y="795"/>
                  <a:pt x="2655" y="792"/>
                  <a:pt x="2655" y="787"/>
                </a:cubicBezTo>
                <a:cubicBezTo>
                  <a:pt x="2655" y="783"/>
                  <a:pt x="2652" y="779"/>
                  <a:pt x="2647" y="779"/>
                </a:cubicBezTo>
                <a:close/>
                <a:moveTo>
                  <a:pt x="2598" y="779"/>
                </a:moveTo>
                <a:cubicBezTo>
                  <a:pt x="2593" y="779"/>
                  <a:pt x="2590" y="783"/>
                  <a:pt x="2590" y="787"/>
                </a:cubicBezTo>
                <a:cubicBezTo>
                  <a:pt x="2590" y="792"/>
                  <a:pt x="2593" y="795"/>
                  <a:pt x="2598" y="795"/>
                </a:cubicBezTo>
                <a:cubicBezTo>
                  <a:pt x="2602" y="795"/>
                  <a:pt x="2606" y="792"/>
                  <a:pt x="2606" y="787"/>
                </a:cubicBezTo>
                <a:cubicBezTo>
                  <a:pt x="2606" y="783"/>
                  <a:pt x="2602" y="779"/>
                  <a:pt x="2598" y="779"/>
                </a:cubicBezTo>
                <a:close/>
                <a:moveTo>
                  <a:pt x="2666" y="802"/>
                </a:moveTo>
                <a:cubicBezTo>
                  <a:pt x="2662" y="802"/>
                  <a:pt x="2658" y="806"/>
                  <a:pt x="2658" y="810"/>
                </a:cubicBezTo>
                <a:cubicBezTo>
                  <a:pt x="2658" y="815"/>
                  <a:pt x="2662" y="818"/>
                  <a:pt x="2666" y="818"/>
                </a:cubicBezTo>
                <a:cubicBezTo>
                  <a:pt x="2671" y="818"/>
                  <a:pt x="2674" y="815"/>
                  <a:pt x="2674" y="810"/>
                </a:cubicBezTo>
                <a:cubicBezTo>
                  <a:pt x="2674" y="806"/>
                  <a:pt x="2671" y="802"/>
                  <a:pt x="2666" y="802"/>
                </a:cubicBezTo>
                <a:close/>
                <a:moveTo>
                  <a:pt x="2694" y="810"/>
                </a:moveTo>
                <a:cubicBezTo>
                  <a:pt x="2694" y="806"/>
                  <a:pt x="2690" y="802"/>
                  <a:pt x="2686" y="802"/>
                </a:cubicBezTo>
                <a:cubicBezTo>
                  <a:pt x="2682" y="802"/>
                  <a:pt x="2678" y="806"/>
                  <a:pt x="2678" y="810"/>
                </a:cubicBezTo>
                <a:cubicBezTo>
                  <a:pt x="2678" y="815"/>
                  <a:pt x="2682" y="818"/>
                  <a:pt x="2686" y="818"/>
                </a:cubicBezTo>
                <a:cubicBezTo>
                  <a:pt x="2690" y="818"/>
                  <a:pt x="2694" y="815"/>
                  <a:pt x="2694" y="810"/>
                </a:cubicBezTo>
                <a:close/>
                <a:moveTo>
                  <a:pt x="2575" y="545"/>
                </a:moveTo>
                <a:cubicBezTo>
                  <a:pt x="2579" y="545"/>
                  <a:pt x="2583" y="542"/>
                  <a:pt x="2583" y="537"/>
                </a:cubicBezTo>
                <a:cubicBezTo>
                  <a:pt x="2583" y="533"/>
                  <a:pt x="2579" y="529"/>
                  <a:pt x="2575" y="529"/>
                </a:cubicBezTo>
                <a:cubicBezTo>
                  <a:pt x="2570" y="529"/>
                  <a:pt x="2567" y="533"/>
                  <a:pt x="2567" y="537"/>
                </a:cubicBezTo>
                <a:cubicBezTo>
                  <a:pt x="2567" y="542"/>
                  <a:pt x="2570" y="545"/>
                  <a:pt x="2575" y="545"/>
                </a:cubicBezTo>
                <a:close/>
                <a:moveTo>
                  <a:pt x="2575" y="615"/>
                </a:moveTo>
                <a:cubicBezTo>
                  <a:pt x="2579" y="615"/>
                  <a:pt x="2583" y="611"/>
                  <a:pt x="2583" y="607"/>
                </a:cubicBezTo>
                <a:cubicBezTo>
                  <a:pt x="2583" y="602"/>
                  <a:pt x="2579" y="599"/>
                  <a:pt x="2575" y="599"/>
                </a:cubicBezTo>
                <a:cubicBezTo>
                  <a:pt x="2570" y="599"/>
                  <a:pt x="2567" y="602"/>
                  <a:pt x="2567" y="607"/>
                </a:cubicBezTo>
                <a:cubicBezTo>
                  <a:pt x="2567" y="611"/>
                  <a:pt x="2570" y="615"/>
                  <a:pt x="2575" y="615"/>
                </a:cubicBezTo>
                <a:close/>
                <a:moveTo>
                  <a:pt x="2575" y="591"/>
                </a:moveTo>
                <a:cubicBezTo>
                  <a:pt x="2579" y="591"/>
                  <a:pt x="2583" y="588"/>
                  <a:pt x="2583" y="583"/>
                </a:cubicBezTo>
                <a:cubicBezTo>
                  <a:pt x="2583" y="579"/>
                  <a:pt x="2579" y="575"/>
                  <a:pt x="2575" y="575"/>
                </a:cubicBezTo>
                <a:cubicBezTo>
                  <a:pt x="2570" y="575"/>
                  <a:pt x="2567" y="579"/>
                  <a:pt x="2567" y="583"/>
                </a:cubicBezTo>
                <a:cubicBezTo>
                  <a:pt x="2567" y="588"/>
                  <a:pt x="2570" y="591"/>
                  <a:pt x="2575" y="591"/>
                </a:cubicBezTo>
                <a:close/>
                <a:moveTo>
                  <a:pt x="2368" y="642"/>
                </a:moveTo>
                <a:cubicBezTo>
                  <a:pt x="2364" y="642"/>
                  <a:pt x="2360" y="646"/>
                  <a:pt x="2360" y="650"/>
                </a:cubicBezTo>
                <a:cubicBezTo>
                  <a:pt x="2360" y="654"/>
                  <a:pt x="2364" y="658"/>
                  <a:pt x="2368" y="658"/>
                </a:cubicBezTo>
                <a:cubicBezTo>
                  <a:pt x="2372" y="658"/>
                  <a:pt x="2376" y="654"/>
                  <a:pt x="2376" y="650"/>
                </a:cubicBezTo>
                <a:cubicBezTo>
                  <a:pt x="2376" y="646"/>
                  <a:pt x="2372" y="642"/>
                  <a:pt x="2368" y="642"/>
                </a:cubicBezTo>
                <a:close/>
                <a:moveTo>
                  <a:pt x="2391" y="658"/>
                </a:moveTo>
                <a:cubicBezTo>
                  <a:pt x="2395" y="658"/>
                  <a:pt x="2399" y="654"/>
                  <a:pt x="2399" y="650"/>
                </a:cubicBezTo>
                <a:cubicBezTo>
                  <a:pt x="2399" y="646"/>
                  <a:pt x="2395" y="642"/>
                  <a:pt x="2391" y="642"/>
                </a:cubicBezTo>
                <a:cubicBezTo>
                  <a:pt x="2386" y="642"/>
                  <a:pt x="2383" y="646"/>
                  <a:pt x="2383" y="650"/>
                </a:cubicBezTo>
                <a:cubicBezTo>
                  <a:pt x="2383" y="654"/>
                  <a:pt x="2386" y="658"/>
                  <a:pt x="2391" y="658"/>
                </a:cubicBezTo>
                <a:close/>
                <a:moveTo>
                  <a:pt x="2414" y="658"/>
                </a:moveTo>
                <a:cubicBezTo>
                  <a:pt x="2418" y="658"/>
                  <a:pt x="2422" y="654"/>
                  <a:pt x="2422" y="650"/>
                </a:cubicBezTo>
                <a:cubicBezTo>
                  <a:pt x="2422" y="646"/>
                  <a:pt x="2418" y="642"/>
                  <a:pt x="2414" y="642"/>
                </a:cubicBezTo>
                <a:cubicBezTo>
                  <a:pt x="2409" y="642"/>
                  <a:pt x="2406" y="646"/>
                  <a:pt x="2406" y="650"/>
                </a:cubicBezTo>
                <a:cubicBezTo>
                  <a:pt x="2406" y="654"/>
                  <a:pt x="2409" y="658"/>
                  <a:pt x="2414" y="658"/>
                </a:cubicBezTo>
                <a:close/>
                <a:moveTo>
                  <a:pt x="2368" y="619"/>
                </a:moveTo>
                <a:cubicBezTo>
                  <a:pt x="2364" y="619"/>
                  <a:pt x="2360" y="622"/>
                  <a:pt x="2360" y="627"/>
                </a:cubicBezTo>
                <a:cubicBezTo>
                  <a:pt x="2360" y="631"/>
                  <a:pt x="2364" y="635"/>
                  <a:pt x="2368" y="635"/>
                </a:cubicBezTo>
                <a:cubicBezTo>
                  <a:pt x="2372" y="635"/>
                  <a:pt x="2376" y="631"/>
                  <a:pt x="2376" y="627"/>
                </a:cubicBezTo>
                <a:cubicBezTo>
                  <a:pt x="2376" y="622"/>
                  <a:pt x="2372" y="619"/>
                  <a:pt x="2368" y="619"/>
                </a:cubicBezTo>
                <a:close/>
                <a:moveTo>
                  <a:pt x="2391" y="635"/>
                </a:moveTo>
                <a:cubicBezTo>
                  <a:pt x="2395" y="635"/>
                  <a:pt x="2399" y="631"/>
                  <a:pt x="2399" y="627"/>
                </a:cubicBezTo>
                <a:cubicBezTo>
                  <a:pt x="2399" y="622"/>
                  <a:pt x="2395" y="619"/>
                  <a:pt x="2391" y="619"/>
                </a:cubicBezTo>
                <a:cubicBezTo>
                  <a:pt x="2386" y="619"/>
                  <a:pt x="2383" y="622"/>
                  <a:pt x="2383" y="627"/>
                </a:cubicBezTo>
                <a:cubicBezTo>
                  <a:pt x="2383" y="631"/>
                  <a:pt x="2386" y="635"/>
                  <a:pt x="2391" y="635"/>
                </a:cubicBezTo>
                <a:close/>
                <a:moveTo>
                  <a:pt x="2414" y="635"/>
                </a:moveTo>
                <a:cubicBezTo>
                  <a:pt x="2418" y="635"/>
                  <a:pt x="2422" y="631"/>
                  <a:pt x="2422" y="627"/>
                </a:cubicBezTo>
                <a:cubicBezTo>
                  <a:pt x="2422" y="622"/>
                  <a:pt x="2418" y="619"/>
                  <a:pt x="2414" y="619"/>
                </a:cubicBezTo>
                <a:cubicBezTo>
                  <a:pt x="2409" y="619"/>
                  <a:pt x="2406" y="622"/>
                  <a:pt x="2406" y="627"/>
                </a:cubicBezTo>
                <a:cubicBezTo>
                  <a:pt x="2406" y="631"/>
                  <a:pt x="2409" y="635"/>
                  <a:pt x="2414" y="635"/>
                </a:cubicBezTo>
                <a:close/>
                <a:moveTo>
                  <a:pt x="2461" y="642"/>
                </a:moveTo>
                <a:cubicBezTo>
                  <a:pt x="2456" y="642"/>
                  <a:pt x="2453" y="646"/>
                  <a:pt x="2453" y="650"/>
                </a:cubicBezTo>
                <a:cubicBezTo>
                  <a:pt x="2453" y="654"/>
                  <a:pt x="2456" y="658"/>
                  <a:pt x="2461" y="658"/>
                </a:cubicBezTo>
                <a:cubicBezTo>
                  <a:pt x="2465" y="658"/>
                  <a:pt x="2469" y="654"/>
                  <a:pt x="2469" y="650"/>
                </a:cubicBezTo>
                <a:cubicBezTo>
                  <a:pt x="2469" y="646"/>
                  <a:pt x="2465" y="642"/>
                  <a:pt x="2461" y="642"/>
                </a:cubicBezTo>
                <a:close/>
                <a:moveTo>
                  <a:pt x="2483" y="642"/>
                </a:moveTo>
                <a:cubicBezTo>
                  <a:pt x="2479" y="642"/>
                  <a:pt x="2475" y="646"/>
                  <a:pt x="2475" y="650"/>
                </a:cubicBezTo>
                <a:cubicBezTo>
                  <a:pt x="2475" y="654"/>
                  <a:pt x="2479" y="658"/>
                  <a:pt x="2483" y="658"/>
                </a:cubicBezTo>
                <a:cubicBezTo>
                  <a:pt x="2488" y="658"/>
                  <a:pt x="2491" y="654"/>
                  <a:pt x="2491" y="650"/>
                </a:cubicBezTo>
                <a:cubicBezTo>
                  <a:pt x="2491" y="646"/>
                  <a:pt x="2488" y="642"/>
                  <a:pt x="2483" y="642"/>
                </a:cubicBezTo>
                <a:close/>
                <a:moveTo>
                  <a:pt x="2506" y="642"/>
                </a:moveTo>
                <a:cubicBezTo>
                  <a:pt x="2502" y="642"/>
                  <a:pt x="2498" y="646"/>
                  <a:pt x="2498" y="650"/>
                </a:cubicBezTo>
                <a:cubicBezTo>
                  <a:pt x="2498" y="654"/>
                  <a:pt x="2502" y="658"/>
                  <a:pt x="2506" y="658"/>
                </a:cubicBezTo>
                <a:cubicBezTo>
                  <a:pt x="2511" y="658"/>
                  <a:pt x="2514" y="654"/>
                  <a:pt x="2514" y="650"/>
                </a:cubicBezTo>
                <a:cubicBezTo>
                  <a:pt x="2514" y="646"/>
                  <a:pt x="2511" y="642"/>
                  <a:pt x="2506" y="642"/>
                </a:cubicBezTo>
                <a:close/>
                <a:moveTo>
                  <a:pt x="2461" y="619"/>
                </a:moveTo>
                <a:cubicBezTo>
                  <a:pt x="2456" y="619"/>
                  <a:pt x="2453" y="622"/>
                  <a:pt x="2453" y="627"/>
                </a:cubicBezTo>
                <a:cubicBezTo>
                  <a:pt x="2453" y="631"/>
                  <a:pt x="2456" y="635"/>
                  <a:pt x="2461" y="635"/>
                </a:cubicBezTo>
                <a:cubicBezTo>
                  <a:pt x="2465" y="635"/>
                  <a:pt x="2469" y="631"/>
                  <a:pt x="2469" y="627"/>
                </a:cubicBezTo>
                <a:cubicBezTo>
                  <a:pt x="2469" y="622"/>
                  <a:pt x="2465" y="619"/>
                  <a:pt x="2461" y="619"/>
                </a:cubicBezTo>
                <a:close/>
                <a:moveTo>
                  <a:pt x="2483" y="619"/>
                </a:moveTo>
                <a:cubicBezTo>
                  <a:pt x="2479" y="619"/>
                  <a:pt x="2475" y="622"/>
                  <a:pt x="2475" y="627"/>
                </a:cubicBezTo>
                <a:cubicBezTo>
                  <a:pt x="2475" y="631"/>
                  <a:pt x="2479" y="635"/>
                  <a:pt x="2483" y="635"/>
                </a:cubicBezTo>
                <a:cubicBezTo>
                  <a:pt x="2488" y="635"/>
                  <a:pt x="2491" y="631"/>
                  <a:pt x="2491" y="627"/>
                </a:cubicBezTo>
                <a:cubicBezTo>
                  <a:pt x="2491" y="622"/>
                  <a:pt x="2488" y="619"/>
                  <a:pt x="2483" y="619"/>
                </a:cubicBezTo>
                <a:close/>
                <a:moveTo>
                  <a:pt x="2438" y="642"/>
                </a:moveTo>
                <a:cubicBezTo>
                  <a:pt x="2434" y="642"/>
                  <a:pt x="2430" y="646"/>
                  <a:pt x="2430" y="650"/>
                </a:cubicBezTo>
                <a:cubicBezTo>
                  <a:pt x="2430" y="654"/>
                  <a:pt x="2434" y="658"/>
                  <a:pt x="2438" y="658"/>
                </a:cubicBezTo>
                <a:cubicBezTo>
                  <a:pt x="2443" y="658"/>
                  <a:pt x="2446" y="654"/>
                  <a:pt x="2446" y="650"/>
                </a:cubicBezTo>
                <a:cubicBezTo>
                  <a:pt x="2446" y="646"/>
                  <a:pt x="2443" y="642"/>
                  <a:pt x="2438" y="642"/>
                </a:cubicBezTo>
                <a:close/>
                <a:moveTo>
                  <a:pt x="2438" y="619"/>
                </a:moveTo>
                <a:cubicBezTo>
                  <a:pt x="2434" y="619"/>
                  <a:pt x="2430" y="622"/>
                  <a:pt x="2430" y="627"/>
                </a:cubicBezTo>
                <a:cubicBezTo>
                  <a:pt x="2430" y="631"/>
                  <a:pt x="2434" y="635"/>
                  <a:pt x="2438" y="635"/>
                </a:cubicBezTo>
                <a:cubicBezTo>
                  <a:pt x="2443" y="635"/>
                  <a:pt x="2446" y="631"/>
                  <a:pt x="2446" y="627"/>
                </a:cubicBezTo>
                <a:cubicBezTo>
                  <a:pt x="2446" y="622"/>
                  <a:pt x="2443" y="619"/>
                  <a:pt x="2438" y="619"/>
                </a:cubicBezTo>
                <a:close/>
                <a:moveTo>
                  <a:pt x="2506" y="619"/>
                </a:moveTo>
                <a:cubicBezTo>
                  <a:pt x="2502" y="619"/>
                  <a:pt x="2498" y="622"/>
                  <a:pt x="2498" y="627"/>
                </a:cubicBezTo>
                <a:cubicBezTo>
                  <a:pt x="2498" y="631"/>
                  <a:pt x="2502" y="635"/>
                  <a:pt x="2506" y="635"/>
                </a:cubicBezTo>
                <a:cubicBezTo>
                  <a:pt x="2511" y="635"/>
                  <a:pt x="2514" y="631"/>
                  <a:pt x="2514" y="627"/>
                </a:cubicBezTo>
                <a:cubicBezTo>
                  <a:pt x="2514" y="622"/>
                  <a:pt x="2511" y="619"/>
                  <a:pt x="2506" y="619"/>
                </a:cubicBezTo>
                <a:close/>
                <a:moveTo>
                  <a:pt x="2530" y="619"/>
                </a:moveTo>
                <a:cubicBezTo>
                  <a:pt x="2525" y="619"/>
                  <a:pt x="2522" y="622"/>
                  <a:pt x="2522" y="627"/>
                </a:cubicBezTo>
                <a:cubicBezTo>
                  <a:pt x="2522" y="631"/>
                  <a:pt x="2525" y="635"/>
                  <a:pt x="2530" y="635"/>
                </a:cubicBezTo>
                <a:cubicBezTo>
                  <a:pt x="2534" y="635"/>
                  <a:pt x="2538" y="631"/>
                  <a:pt x="2538" y="627"/>
                </a:cubicBezTo>
                <a:cubicBezTo>
                  <a:pt x="2538" y="622"/>
                  <a:pt x="2534" y="619"/>
                  <a:pt x="2530" y="619"/>
                </a:cubicBezTo>
                <a:close/>
                <a:moveTo>
                  <a:pt x="2552" y="619"/>
                </a:moveTo>
                <a:cubicBezTo>
                  <a:pt x="2548" y="619"/>
                  <a:pt x="2544" y="622"/>
                  <a:pt x="2544" y="627"/>
                </a:cubicBezTo>
                <a:cubicBezTo>
                  <a:pt x="2544" y="631"/>
                  <a:pt x="2548" y="635"/>
                  <a:pt x="2552" y="635"/>
                </a:cubicBezTo>
                <a:cubicBezTo>
                  <a:pt x="2557" y="635"/>
                  <a:pt x="2560" y="631"/>
                  <a:pt x="2560" y="627"/>
                </a:cubicBezTo>
                <a:cubicBezTo>
                  <a:pt x="2560" y="622"/>
                  <a:pt x="2557" y="619"/>
                  <a:pt x="2552" y="619"/>
                </a:cubicBezTo>
                <a:close/>
                <a:moveTo>
                  <a:pt x="2666" y="1009"/>
                </a:moveTo>
                <a:cubicBezTo>
                  <a:pt x="2661" y="1009"/>
                  <a:pt x="2658" y="1012"/>
                  <a:pt x="2658" y="1017"/>
                </a:cubicBezTo>
                <a:cubicBezTo>
                  <a:pt x="2658" y="1021"/>
                  <a:pt x="2661" y="1025"/>
                  <a:pt x="2666" y="1025"/>
                </a:cubicBezTo>
                <a:cubicBezTo>
                  <a:pt x="2670" y="1025"/>
                  <a:pt x="2674" y="1021"/>
                  <a:pt x="2674" y="1017"/>
                </a:cubicBezTo>
                <a:cubicBezTo>
                  <a:pt x="2674" y="1012"/>
                  <a:pt x="2670" y="1009"/>
                  <a:pt x="2666" y="1009"/>
                </a:cubicBezTo>
                <a:close/>
                <a:moveTo>
                  <a:pt x="2712" y="906"/>
                </a:moveTo>
                <a:cubicBezTo>
                  <a:pt x="2716" y="906"/>
                  <a:pt x="2720" y="902"/>
                  <a:pt x="2720" y="898"/>
                </a:cubicBezTo>
                <a:cubicBezTo>
                  <a:pt x="2720" y="893"/>
                  <a:pt x="2716" y="890"/>
                  <a:pt x="2712" y="890"/>
                </a:cubicBezTo>
                <a:cubicBezTo>
                  <a:pt x="2707" y="890"/>
                  <a:pt x="2704" y="893"/>
                  <a:pt x="2704" y="898"/>
                </a:cubicBezTo>
                <a:cubicBezTo>
                  <a:pt x="2704" y="902"/>
                  <a:pt x="2707" y="906"/>
                  <a:pt x="2712" y="906"/>
                </a:cubicBezTo>
                <a:close/>
                <a:moveTo>
                  <a:pt x="2712" y="885"/>
                </a:moveTo>
                <a:cubicBezTo>
                  <a:pt x="2716" y="885"/>
                  <a:pt x="2720" y="882"/>
                  <a:pt x="2720" y="877"/>
                </a:cubicBezTo>
                <a:cubicBezTo>
                  <a:pt x="2720" y="873"/>
                  <a:pt x="2716" y="869"/>
                  <a:pt x="2712" y="869"/>
                </a:cubicBezTo>
                <a:cubicBezTo>
                  <a:pt x="2707" y="869"/>
                  <a:pt x="2704" y="873"/>
                  <a:pt x="2704" y="877"/>
                </a:cubicBezTo>
                <a:cubicBezTo>
                  <a:pt x="2704" y="882"/>
                  <a:pt x="2707" y="885"/>
                  <a:pt x="2712" y="885"/>
                </a:cubicBezTo>
                <a:close/>
                <a:moveTo>
                  <a:pt x="2735" y="1054"/>
                </a:moveTo>
                <a:cubicBezTo>
                  <a:pt x="2731" y="1054"/>
                  <a:pt x="2727" y="1057"/>
                  <a:pt x="2727" y="1062"/>
                </a:cubicBezTo>
                <a:cubicBezTo>
                  <a:pt x="2727" y="1066"/>
                  <a:pt x="2731" y="1070"/>
                  <a:pt x="2735" y="1070"/>
                </a:cubicBezTo>
                <a:cubicBezTo>
                  <a:pt x="2740" y="1070"/>
                  <a:pt x="2743" y="1066"/>
                  <a:pt x="2743" y="1062"/>
                </a:cubicBezTo>
                <a:cubicBezTo>
                  <a:pt x="2743" y="1057"/>
                  <a:pt x="2740" y="1054"/>
                  <a:pt x="2735" y="1054"/>
                </a:cubicBezTo>
                <a:close/>
                <a:moveTo>
                  <a:pt x="2758" y="1054"/>
                </a:moveTo>
                <a:cubicBezTo>
                  <a:pt x="2754" y="1054"/>
                  <a:pt x="2750" y="1057"/>
                  <a:pt x="2750" y="1062"/>
                </a:cubicBezTo>
                <a:cubicBezTo>
                  <a:pt x="2750" y="1066"/>
                  <a:pt x="2754" y="1070"/>
                  <a:pt x="2758" y="1070"/>
                </a:cubicBezTo>
                <a:cubicBezTo>
                  <a:pt x="2763" y="1070"/>
                  <a:pt x="2766" y="1066"/>
                  <a:pt x="2766" y="1062"/>
                </a:cubicBezTo>
                <a:cubicBezTo>
                  <a:pt x="2766" y="1057"/>
                  <a:pt x="2763" y="1054"/>
                  <a:pt x="2758" y="1054"/>
                </a:cubicBezTo>
                <a:close/>
                <a:moveTo>
                  <a:pt x="2690" y="1054"/>
                </a:moveTo>
                <a:cubicBezTo>
                  <a:pt x="2685" y="1054"/>
                  <a:pt x="2682" y="1057"/>
                  <a:pt x="2682" y="1062"/>
                </a:cubicBezTo>
                <a:cubicBezTo>
                  <a:pt x="2682" y="1066"/>
                  <a:pt x="2685" y="1070"/>
                  <a:pt x="2690" y="1070"/>
                </a:cubicBezTo>
                <a:cubicBezTo>
                  <a:pt x="2694" y="1070"/>
                  <a:pt x="2698" y="1066"/>
                  <a:pt x="2698" y="1062"/>
                </a:cubicBezTo>
                <a:cubicBezTo>
                  <a:pt x="2698" y="1057"/>
                  <a:pt x="2694" y="1054"/>
                  <a:pt x="2690" y="1054"/>
                </a:cubicBezTo>
                <a:close/>
                <a:moveTo>
                  <a:pt x="2758" y="1031"/>
                </a:moveTo>
                <a:cubicBezTo>
                  <a:pt x="2754" y="1031"/>
                  <a:pt x="2750" y="1034"/>
                  <a:pt x="2750" y="1039"/>
                </a:cubicBezTo>
                <a:cubicBezTo>
                  <a:pt x="2750" y="1043"/>
                  <a:pt x="2754" y="1047"/>
                  <a:pt x="2758" y="1047"/>
                </a:cubicBezTo>
                <a:cubicBezTo>
                  <a:pt x="2763" y="1047"/>
                  <a:pt x="2766" y="1043"/>
                  <a:pt x="2766" y="1039"/>
                </a:cubicBezTo>
                <a:cubicBezTo>
                  <a:pt x="2766" y="1034"/>
                  <a:pt x="2763" y="1031"/>
                  <a:pt x="2758" y="1031"/>
                </a:cubicBezTo>
                <a:close/>
                <a:moveTo>
                  <a:pt x="2781" y="1031"/>
                </a:moveTo>
                <a:cubicBezTo>
                  <a:pt x="2777" y="1031"/>
                  <a:pt x="2773" y="1034"/>
                  <a:pt x="2773" y="1039"/>
                </a:cubicBezTo>
                <a:cubicBezTo>
                  <a:pt x="2773" y="1043"/>
                  <a:pt x="2777" y="1047"/>
                  <a:pt x="2781" y="1047"/>
                </a:cubicBezTo>
                <a:cubicBezTo>
                  <a:pt x="2786" y="1047"/>
                  <a:pt x="2789" y="1043"/>
                  <a:pt x="2789" y="1039"/>
                </a:cubicBezTo>
                <a:cubicBezTo>
                  <a:pt x="2789" y="1034"/>
                  <a:pt x="2786" y="1031"/>
                  <a:pt x="2781" y="1031"/>
                </a:cubicBezTo>
                <a:close/>
                <a:moveTo>
                  <a:pt x="2666" y="1101"/>
                </a:moveTo>
                <a:cubicBezTo>
                  <a:pt x="2661" y="1101"/>
                  <a:pt x="2658" y="1105"/>
                  <a:pt x="2658" y="1109"/>
                </a:cubicBezTo>
                <a:cubicBezTo>
                  <a:pt x="2658" y="1114"/>
                  <a:pt x="2661" y="1117"/>
                  <a:pt x="2666" y="1117"/>
                </a:cubicBezTo>
                <a:cubicBezTo>
                  <a:pt x="2670" y="1117"/>
                  <a:pt x="2674" y="1114"/>
                  <a:pt x="2674" y="1109"/>
                </a:cubicBezTo>
                <a:cubicBezTo>
                  <a:pt x="2674" y="1105"/>
                  <a:pt x="2670" y="1101"/>
                  <a:pt x="2666" y="1101"/>
                </a:cubicBezTo>
                <a:close/>
                <a:moveTo>
                  <a:pt x="2666" y="1078"/>
                </a:moveTo>
                <a:cubicBezTo>
                  <a:pt x="2661" y="1078"/>
                  <a:pt x="2658" y="1082"/>
                  <a:pt x="2658" y="1086"/>
                </a:cubicBezTo>
                <a:cubicBezTo>
                  <a:pt x="2658" y="1091"/>
                  <a:pt x="2661" y="1094"/>
                  <a:pt x="2666" y="1094"/>
                </a:cubicBezTo>
                <a:cubicBezTo>
                  <a:pt x="2670" y="1094"/>
                  <a:pt x="2674" y="1091"/>
                  <a:pt x="2674" y="1086"/>
                </a:cubicBezTo>
                <a:cubicBezTo>
                  <a:pt x="2674" y="1082"/>
                  <a:pt x="2670" y="1078"/>
                  <a:pt x="2666" y="1078"/>
                </a:cubicBezTo>
                <a:close/>
                <a:moveTo>
                  <a:pt x="2712" y="1101"/>
                </a:moveTo>
                <a:cubicBezTo>
                  <a:pt x="2708" y="1101"/>
                  <a:pt x="2704" y="1105"/>
                  <a:pt x="2704" y="1109"/>
                </a:cubicBezTo>
                <a:cubicBezTo>
                  <a:pt x="2704" y="1114"/>
                  <a:pt x="2708" y="1117"/>
                  <a:pt x="2712" y="1117"/>
                </a:cubicBezTo>
                <a:cubicBezTo>
                  <a:pt x="2717" y="1117"/>
                  <a:pt x="2720" y="1114"/>
                  <a:pt x="2720" y="1109"/>
                </a:cubicBezTo>
                <a:cubicBezTo>
                  <a:pt x="2720" y="1105"/>
                  <a:pt x="2717" y="1101"/>
                  <a:pt x="2712" y="1101"/>
                </a:cubicBezTo>
                <a:close/>
                <a:moveTo>
                  <a:pt x="2735" y="1101"/>
                </a:moveTo>
                <a:cubicBezTo>
                  <a:pt x="2731" y="1101"/>
                  <a:pt x="2727" y="1105"/>
                  <a:pt x="2727" y="1109"/>
                </a:cubicBezTo>
                <a:cubicBezTo>
                  <a:pt x="2727" y="1114"/>
                  <a:pt x="2731" y="1117"/>
                  <a:pt x="2735" y="1117"/>
                </a:cubicBezTo>
                <a:cubicBezTo>
                  <a:pt x="2740" y="1117"/>
                  <a:pt x="2743" y="1114"/>
                  <a:pt x="2743" y="1109"/>
                </a:cubicBezTo>
                <a:cubicBezTo>
                  <a:pt x="2743" y="1105"/>
                  <a:pt x="2740" y="1101"/>
                  <a:pt x="2735" y="1101"/>
                </a:cubicBezTo>
                <a:close/>
                <a:moveTo>
                  <a:pt x="2758" y="1101"/>
                </a:moveTo>
                <a:cubicBezTo>
                  <a:pt x="2754" y="1101"/>
                  <a:pt x="2750" y="1105"/>
                  <a:pt x="2750" y="1109"/>
                </a:cubicBezTo>
                <a:cubicBezTo>
                  <a:pt x="2750" y="1114"/>
                  <a:pt x="2754" y="1117"/>
                  <a:pt x="2758" y="1117"/>
                </a:cubicBezTo>
                <a:cubicBezTo>
                  <a:pt x="2763" y="1117"/>
                  <a:pt x="2766" y="1114"/>
                  <a:pt x="2766" y="1109"/>
                </a:cubicBezTo>
                <a:cubicBezTo>
                  <a:pt x="2766" y="1105"/>
                  <a:pt x="2763" y="1101"/>
                  <a:pt x="2758" y="1101"/>
                </a:cubicBezTo>
                <a:close/>
                <a:moveTo>
                  <a:pt x="2781" y="1101"/>
                </a:moveTo>
                <a:cubicBezTo>
                  <a:pt x="2777" y="1101"/>
                  <a:pt x="2773" y="1105"/>
                  <a:pt x="2773" y="1109"/>
                </a:cubicBezTo>
                <a:cubicBezTo>
                  <a:pt x="2773" y="1114"/>
                  <a:pt x="2777" y="1117"/>
                  <a:pt x="2781" y="1117"/>
                </a:cubicBezTo>
                <a:cubicBezTo>
                  <a:pt x="2786" y="1117"/>
                  <a:pt x="2789" y="1114"/>
                  <a:pt x="2789" y="1109"/>
                </a:cubicBezTo>
                <a:cubicBezTo>
                  <a:pt x="2789" y="1105"/>
                  <a:pt x="2786" y="1101"/>
                  <a:pt x="2781" y="1101"/>
                </a:cubicBezTo>
                <a:close/>
                <a:moveTo>
                  <a:pt x="2804" y="916"/>
                </a:moveTo>
                <a:cubicBezTo>
                  <a:pt x="2800" y="916"/>
                  <a:pt x="2796" y="920"/>
                  <a:pt x="2796" y="924"/>
                </a:cubicBezTo>
                <a:cubicBezTo>
                  <a:pt x="2796" y="929"/>
                  <a:pt x="2800" y="932"/>
                  <a:pt x="2804" y="932"/>
                </a:cubicBezTo>
                <a:cubicBezTo>
                  <a:pt x="2809" y="932"/>
                  <a:pt x="2812" y="929"/>
                  <a:pt x="2812" y="924"/>
                </a:cubicBezTo>
                <a:cubicBezTo>
                  <a:pt x="2812" y="920"/>
                  <a:pt x="2809" y="916"/>
                  <a:pt x="2804" y="916"/>
                </a:cubicBezTo>
                <a:close/>
                <a:moveTo>
                  <a:pt x="2759" y="916"/>
                </a:moveTo>
                <a:cubicBezTo>
                  <a:pt x="2754" y="916"/>
                  <a:pt x="2751" y="920"/>
                  <a:pt x="2751" y="924"/>
                </a:cubicBezTo>
                <a:cubicBezTo>
                  <a:pt x="2751" y="929"/>
                  <a:pt x="2754" y="932"/>
                  <a:pt x="2759" y="932"/>
                </a:cubicBezTo>
                <a:cubicBezTo>
                  <a:pt x="2763" y="932"/>
                  <a:pt x="2767" y="929"/>
                  <a:pt x="2767" y="924"/>
                </a:cubicBezTo>
                <a:cubicBezTo>
                  <a:pt x="2767" y="920"/>
                  <a:pt x="2763" y="916"/>
                  <a:pt x="2759" y="916"/>
                </a:cubicBezTo>
                <a:close/>
                <a:moveTo>
                  <a:pt x="2712" y="1078"/>
                </a:moveTo>
                <a:cubicBezTo>
                  <a:pt x="2708" y="1078"/>
                  <a:pt x="2704" y="1082"/>
                  <a:pt x="2704" y="1086"/>
                </a:cubicBezTo>
                <a:cubicBezTo>
                  <a:pt x="2704" y="1091"/>
                  <a:pt x="2708" y="1094"/>
                  <a:pt x="2712" y="1094"/>
                </a:cubicBezTo>
                <a:cubicBezTo>
                  <a:pt x="2717" y="1094"/>
                  <a:pt x="2720" y="1091"/>
                  <a:pt x="2720" y="1086"/>
                </a:cubicBezTo>
                <a:cubicBezTo>
                  <a:pt x="2720" y="1082"/>
                  <a:pt x="2717" y="1078"/>
                  <a:pt x="2712" y="1078"/>
                </a:cubicBezTo>
                <a:close/>
                <a:moveTo>
                  <a:pt x="2735" y="1078"/>
                </a:moveTo>
                <a:cubicBezTo>
                  <a:pt x="2731" y="1078"/>
                  <a:pt x="2727" y="1082"/>
                  <a:pt x="2727" y="1086"/>
                </a:cubicBezTo>
                <a:cubicBezTo>
                  <a:pt x="2727" y="1091"/>
                  <a:pt x="2731" y="1094"/>
                  <a:pt x="2735" y="1094"/>
                </a:cubicBezTo>
                <a:cubicBezTo>
                  <a:pt x="2740" y="1094"/>
                  <a:pt x="2743" y="1091"/>
                  <a:pt x="2743" y="1086"/>
                </a:cubicBezTo>
                <a:cubicBezTo>
                  <a:pt x="2743" y="1082"/>
                  <a:pt x="2740" y="1078"/>
                  <a:pt x="2735" y="1078"/>
                </a:cubicBezTo>
                <a:close/>
                <a:moveTo>
                  <a:pt x="2690" y="1101"/>
                </a:moveTo>
                <a:cubicBezTo>
                  <a:pt x="2685" y="1101"/>
                  <a:pt x="2682" y="1105"/>
                  <a:pt x="2682" y="1109"/>
                </a:cubicBezTo>
                <a:cubicBezTo>
                  <a:pt x="2682" y="1114"/>
                  <a:pt x="2685" y="1117"/>
                  <a:pt x="2690" y="1117"/>
                </a:cubicBezTo>
                <a:cubicBezTo>
                  <a:pt x="2694" y="1117"/>
                  <a:pt x="2698" y="1114"/>
                  <a:pt x="2698" y="1109"/>
                </a:cubicBezTo>
                <a:cubicBezTo>
                  <a:pt x="2698" y="1105"/>
                  <a:pt x="2694" y="1101"/>
                  <a:pt x="2690" y="1101"/>
                </a:cubicBezTo>
                <a:close/>
                <a:moveTo>
                  <a:pt x="2690" y="1078"/>
                </a:moveTo>
                <a:cubicBezTo>
                  <a:pt x="2685" y="1078"/>
                  <a:pt x="2682" y="1082"/>
                  <a:pt x="2682" y="1086"/>
                </a:cubicBezTo>
                <a:cubicBezTo>
                  <a:pt x="2682" y="1091"/>
                  <a:pt x="2685" y="1094"/>
                  <a:pt x="2690" y="1094"/>
                </a:cubicBezTo>
                <a:cubicBezTo>
                  <a:pt x="2694" y="1094"/>
                  <a:pt x="2698" y="1091"/>
                  <a:pt x="2698" y="1086"/>
                </a:cubicBezTo>
                <a:cubicBezTo>
                  <a:pt x="2698" y="1082"/>
                  <a:pt x="2694" y="1078"/>
                  <a:pt x="2690" y="1078"/>
                </a:cubicBezTo>
                <a:close/>
                <a:moveTo>
                  <a:pt x="2758" y="1078"/>
                </a:moveTo>
                <a:cubicBezTo>
                  <a:pt x="2754" y="1078"/>
                  <a:pt x="2750" y="1082"/>
                  <a:pt x="2750" y="1086"/>
                </a:cubicBezTo>
                <a:cubicBezTo>
                  <a:pt x="2750" y="1091"/>
                  <a:pt x="2754" y="1094"/>
                  <a:pt x="2758" y="1094"/>
                </a:cubicBezTo>
                <a:cubicBezTo>
                  <a:pt x="2763" y="1094"/>
                  <a:pt x="2766" y="1091"/>
                  <a:pt x="2766" y="1086"/>
                </a:cubicBezTo>
                <a:cubicBezTo>
                  <a:pt x="2766" y="1082"/>
                  <a:pt x="2763" y="1078"/>
                  <a:pt x="2758" y="1078"/>
                </a:cubicBezTo>
                <a:close/>
                <a:moveTo>
                  <a:pt x="2781" y="1078"/>
                </a:moveTo>
                <a:cubicBezTo>
                  <a:pt x="2777" y="1078"/>
                  <a:pt x="2773" y="1082"/>
                  <a:pt x="2773" y="1086"/>
                </a:cubicBezTo>
                <a:cubicBezTo>
                  <a:pt x="2773" y="1091"/>
                  <a:pt x="2777" y="1094"/>
                  <a:pt x="2781" y="1094"/>
                </a:cubicBezTo>
                <a:cubicBezTo>
                  <a:pt x="2786" y="1094"/>
                  <a:pt x="2789" y="1091"/>
                  <a:pt x="2789" y="1086"/>
                </a:cubicBezTo>
                <a:cubicBezTo>
                  <a:pt x="2789" y="1082"/>
                  <a:pt x="2786" y="1078"/>
                  <a:pt x="2781" y="1078"/>
                </a:cubicBezTo>
                <a:close/>
                <a:moveTo>
                  <a:pt x="2666" y="1147"/>
                </a:moveTo>
                <a:cubicBezTo>
                  <a:pt x="2661" y="1147"/>
                  <a:pt x="2658" y="1151"/>
                  <a:pt x="2658" y="1156"/>
                </a:cubicBezTo>
                <a:cubicBezTo>
                  <a:pt x="2658" y="1160"/>
                  <a:pt x="2661" y="1164"/>
                  <a:pt x="2666" y="1164"/>
                </a:cubicBezTo>
                <a:cubicBezTo>
                  <a:pt x="2670" y="1164"/>
                  <a:pt x="2674" y="1160"/>
                  <a:pt x="2674" y="1156"/>
                </a:cubicBezTo>
                <a:cubicBezTo>
                  <a:pt x="2674" y="1151"/>
                  <a:pt x="2670" y="1147"/>
                  <a:pt x="2666" y="1147"/>
                </a:cubicBezTo>
                <a:close/>
                <a:moveTo>
                  <a:pt x="2666" y="1124"/>
                </a:moveTo>
                <a:cubicBezTo>
                  <a:pt x="2661" y="1124"/>
                  <a:pt x="2658" y="1128"/>
                  <a:pt x="2658" y="1132"/>
                </a:cubicBezTo>
                <a:cubicBezTo>
                  <a:pt x="2658" y="1137"/>
                  <a:pt x="2661" y="1140"/>
                  <a:pt x="2666" y="1140"/>
                </a:cubicBezTo>
                <a:cubicBezTo>
                  <a:pt x="2670" y="1140"/>
                  <a:pt x="2674" y="1137"/>
                  <a:pt x="2674" y="1132"/>
                </a:cubicBezTo>
                <a:cubicBezTo>
                  <a:pt x="2674" y="1128"/>
                  <a:pt x="2670" y="1124"/>
                  <a:pt x="2666" y="1124"/>
                </a:cubicBezTo>
                <a:close/>
                <a:moveTo>
                  <a:pt x="2712" y="1147"/>
                </a:moveTo>
                <a:cubicBezTo>
                  <a:pt x="2708" y="1147"/>
                  <a:pt x="2704" y="1151"/>
                  <a:pt x="2704" y="1156"/>
                </a:cubicBezTo>
                <a:cubicBezTo>
                  <a:pt x="2704" y="1160"/>
                  <a:pt x="2708" y="1164"/>
                  <a:pt x="2712" y="1164"/>
                </a:cubicBezTo>
                <a:cubicBezTo>
                  <a:pt x="2717" y="1164"/>
                  <a:pt x="2720" y="1160"/>
                  <a:pt x="2720" y="1156"/>
                </a:cubicBezTo>
                <a:cubicBezTo>
                  <a:pt x="2720" y="1151"/>
                  <a:pt x="2717" y="1147"/>
                  <a:pt x="2712" y="1147"/>
                </a:cubicBezTo>
                <a:close/>
                <a:moveTo>
                  <a:pt x="2735" y="1147"/>
                </a:moveTo>
                <a:cubicBezTo>
                  <a:pt x="2731" y="1147"/>
                  <a:pt x="2727" y="1151"/>
                  <a:pt x="2727" y="1156"/>
                </a:cubicBezTo>
                <a:cubicBezTo>
                  <a:pt x="2727" y="1160"/>
                  <a:pt x="2731" y="1164"/>
                  <a:pt x="2735" y="1164"/>
                </a:cubicBezTo>
                <a:cubicBezTo>
                  <a:pt x="2740" y="1164"/>
                  <a:pt x="2743" y="1160"/>
                  <a:pt x="2743" y="1156"/>
                </a:cubicBezTo>
                <a:cubicBezTo>
                  <a:pt x="2743" y="1151"/>
                  <a:pt x="2740" y="1147"/>
                  <a:pt x="2735" y="1147"/>
                </a:cubicBezTo>
                <a:close/>
                <a:moveTo>
                  <a:pt x="2758" y="1147"/>
                </a:moveTo>
                <a:cubicBezTo>
                  <a:pt x="2754" y="1147"/>
                  <a:pt x="2750" y="1151"/>
                  <a:pt x="2750" y="1156"/>
                </a:cubicBezTo>
                <a:cubicBezTo>
                  <a:pt x="2750" y="1160"/>
                  <a:pt x="2754" y="1164"/>
                  <a:pt x="2758" y="1164"/>
                </a:cubicBezTo>
                <a:cubicBezTo>
                  <a:pt x="2763" y="1164"/>
                  <a:pt x="2766" y="1160"/>
                  <a:pt x="2766" y="1156"/>
                </a:cubicBezTo>
                <a:cubicBezTo>
                  <a:pt x="2766" y="1151"/>
                  <a:pt x="2763" y="1147"/>
                  <a:pt x="2758" y="1147"/>
                </a:cubicBezTo>
                <a:close/>
                <a:moveTo>
                  <a:pt x="2781" y="1147"/>
                </a:moveTo>
                <a:cubicBezTo>
                  <a:pt x="2777" y="1147"/>
                  <a:pt x="2773" y="1151"/>
                  <a:pt x="2773" y="1156"/>
                </a:cubicBezTo>
                <a:cubicBezTo>
                  <a:pt x="2773" y="1160"/>
                  <a:pt x="2777" y="1164"/>
                  <a:pt x="2781" y="1164"/>
                </a:cubicBezTo>
                <a:cubicBezTo>
                  <a:pt x="2786" y="1164"/>
                  <a:pt x="2789" y="1160"/>
                  <a:pt x="2789" y="1156"/>
                </a:cubicBezTo>
                <a:cubicBezTo>
                  <a:pt x="2789" y="1151"/>
                  <a:pt x="2786" y="1147"/>
                  <a:pt x="2781" y="1147"/>
                </a:cubicBezTo>
                <a:close/>
                <a:moveTo>
                  <a:pt x="2712" y="1124"/>
                </a:moveTo>
                <a:cubicBezTo>
                  <a:pt x="2708" y="1124"/>
                  <a:pt x="2704" y="1128"/>
                  <a:pt x="2704" y="1132"/>
                </a:cubicBezTo>
                <a:cubicBezTo>
                  <a:pt x="2704" y="1137"/>
                  <a:pt x="2708" y="1140"/>
                  <a:pt x="2712" y="1140"/>
                </a:cubicBezTo>
                <a:cubicBezTo>
                  <a:pt x="2717" y="1140"/>
                  <a:pt x="2720" y="1137"/>
                  <a:pt x="2720" y="1132"/>
                </a:cubicBezTo>
                <a:cubicBezTo>
                  <a:pt x="2720" y="1128"/>
                  <a:pt x="2717" y="1124"/>
                  <a:pt x="2712" y="1124"/>
                </a:cubicBezTo>
                <a:close/>
                <a:moveTo>
                  <a:pt x="2735" y="1124"/>
                </a:moveTo>
                <a:cubicBezTo>
                  <a:pt x="2731" y="1124"/>
                  <a:pt x="2727" y="1128"/>
                  <a:pt x="2727" y="1132"/>
                </a:cubicBezTo>
                <a:cubicBezTo>
                  <a:pt x="2727" y="1137"/>
                  <a:pt x="2731" y="1140"/>
                  <a:pt x="2735" y="1140"/>
                </a:cubicBezTo>
                <a:cubicBezTo>
                  <a:pt x="2740" y="1140"/>
                  <a:pt x="2743" y="1137"/>
                  <a:pt x="2743" y="1132"/>
                </a:cubicBezTo>
                <a:cubicBezTo>
                  <a:pt x="2743" y="1128"/>
                  <a:pt x="2740" y="1124"/>
                  <a:pt x="2735" y="1124"/>
                </a:cubicBezTo>
                <a:close/>
                <a:moveTo>
                  <a:pt x="2690" y="1147"/>
                </a:moveTo>
                <a:cubicBezTo>
                  <a:pt x="2685" y="1147"/>
                  <a:pt x="2682" y="1151"/>
                  <a:pt x="2682" y="1156"/>
                </a:cubicBezTo>
                <a:cubicBezTo>
                  <a:pt x="2682" y="1160"/>
                  <a:pt x="2685" y="1164"/>
                  <a:pt x="2690" y="1164"/>
                </a:cubicBezTo>
                <a:cubicBezTo>
                  <a:pt x="2694" y="1164"/>
                  <a:pt x="2698" y="1160"/>
                  <a:pt x="2698" y="1156"/>
                </a:cubicBezTo>
                <a:cubicBezTo>
                  <a:pt x="2698" y="1151"/>
                  <a:pt x="2694" y="1147"/>
                  <a:pt x="2690" y="1147"/>
                </a:cubicBezTo>
                <a:close/>
                <a:moveTo>
                  <a:pt x="2690" y="1124"/>
                </a:moveTo>
                <a:cubicBezTo>
                  <a:pt x="2685" y="1124"/>
                  <a:pt x="2682" y="1128"/>
                  <a:pt x="2682" y="1132"/>
                </a:cubicBezTo>
                <a:cubicBezTo>
                  <a:pt x="2682" y="1137"/>
                  <a:pt x="2685" y="1140"/>
                  <a:pt x="2690" y="1140"/>
                </a:cubicBezTo>
                <a:cubicBezTo>
                  <a:pt x="2694" y="1140"/>
                  <a:pt x="2698" y="1137"/>
                  <a:pt x="2698" y="1132"/>
                </a:cubicBezTo>
                <a:cubicBezTo>
                  <a:pt x="2698" y="1128"/>
                  <a:pt x="2694" y="1124"/>
                  <a:pt x="2690" y="1124"/>
                </a:cubicBezTo>
                <a:close/>
                <a:moveTo>
                  <a:pt x="2781" y="1124"/>
                </a:moveTo>
                <a:cubicBezTo>
                  <a:pt x="2777" y="1124"/>
                  <a:pt x="2773" y="1128"/>
                  <a:pt x="2773" y="1132"/>
                </a:cubicBezTo>
                <a:cubicBezTo>
                  <a:pt x="2773" y="1137"/>
                  <a:pt x="2777" y="1140"/>
                  <a:pt x="2781" y="1140"/>
                </a:cubicBezTo>
                <a:cubicBezTo>
                  <a:pt x="2786" y="1140"/>
                  <a:pt x="2789" y="1137"/>
                  <a:pt x="2789" y="1132"/>
                </a:cubicBezTo>
                <a:cubicBezTo>
                  <a:pt x="2789" y="1128"/>
                  <a:pt x="2786" y="1124"/>
                  <a:pt x="2781" y="1124"/>
                </a:cubicBezTo>
                <a:close/>
                <a:moveTo>
                  <a:pt x="2804" y="939"/>
                </a:moveTo>
                <a:cubicBezTo>
                  <a:pt x="2800" y="939"/>
                  <a:pt x="2796" y="943"/>
                  <a:pt x="2796" y="947"/>
                </a:cubicBezTo>
                <a:cubicBezTo>
                  <a:pt x="2796" y="952"/>
                  <a:pt x="2800" y="955"/>
                  <a:pt x="2804" y="955"/>
                </a:cubicBezTo>
                <a:cubicBezTo>
                  <a:pt x="2809" y="955"/>
                  <a:pt x="2812" y="952"/>
                  <a:pt x="2812" y="947"/>
                </a:cubicBezTo>
                <a:cubicBezTo>
                  <a:pt x="2812" y="943"/>
                  <a:pt x="2809" y="939"/>
                  <a:pt x="2804" y="939"/>
                </a:cubicBezTo>
                <a:close/>
                <a:moveTo>
                  <a:pt x="2781" y="955"/>
                </a:moveTo>
                <a:cubicBezTo>
                  <a:pt x="2785" y="955"/>
                  <a:pt x="2789" y="952"/>
                  <a:pt x="2789" y="947"/>
                </a:cubicBezTo>
                <a:cubicBezTo>
                  <a:pt x="2789" y="943"/>
                  <a:pt x="2785" y="939"/>
                  <a:pt x="2781" y="939"/>
                </a:cubicBezTo>
                <a:cubicBezTo>
                  <a:pt x="2777" y="939"/>
                  <a:pt x="2773" y="943"/>
                  <a:pt x="2773" y="947"/>
                </a:cubicBezTo>
                <a:cubicBezTo>
                  <a:pt x="2773" y="952"/>
                  <a:pt x="2777" y="955"/>
                  <a:pt x="2781" y="955"/>
                </a:cubicBezTo>
                <a:close/>
                <a:moveTo>
                  <a:pt x="2666" y="1191"/>
                </a:moveTo>
                <a:cubicBezTo>
                  <a:pt x="2661" y="1191"/>
                  <a:pt x="2658" y="1195"/>
                  <a:pt x="2658" y="1199"/>
                </a:cubicBezTo>
                <a:cubicBezTo>
                  <a:pt x="2658" y="1203"/>
                  <a:pt x="2661" y="1207"/>
                  <a:pt x="2666" y="1207"/>
                </a:cubicBezTo>
                <a:cubicBezTo>
                  <a:pt x="2670" y="1207"/>
                  <a:pt x="2674" y="1203"/>
                  <a:pt x="2674" y="1199"/>
                </a:cubicBezTo>
                <a:cubicBezTo>
                  <a:pt x="2674" y="1195"/>
                  <a:pt x="2670" y="1191"/>
                  <a:pt x="2666" y="1191"/>
                </a:cubicBezTo>
                <a:close/>
                <a:moveTo>
                  <a:pt x="2666" y="1168"/>
                </a:moveTo>
                <a:cubicBezTo>
                  <a:pt x="2661" y="1168"/>
                  <a:pt x="2658" y="1171"/>
                  <a:pt x="2658" y="1176"/>
                </a:cubicBezTo>
                <a:cubicBezTo>
                  <a:pt x="2658" y="1180"/>
                  <a:pt x="2661" y="1184"/>
                  <a:pt x="2666" y="1184"/>
                </a:cubicBezTo>
                <a:cubicBezTo>
                  <a:pt x="2670" y="1184"/>
                  <a:pt x="2674" y="1180"/>
                  <a:pt x="2674" y="1176"/>
                </a:cubicBezTo>
                <a:cubicBezTo>
                  <a:pt x="2674" y="1171"/>
                  <a:pt x="2670" y="1168"/>
                  <a:pt x="2666" y="1168"/>
                </a:cubicBezTo>
                <a:close/>
                <a:moveTo>
                  <a:pt x="2712" y="1191"/>
                </a:moveTo>
                <a:cubicBezTo>
                  <a:pt x="2708" y="1191"/>
                  <a:pt x="2704" y="1195"/>
                  <a:pt x="2704" y="1199"/>
                </a:cubicBezTo>
                <a:cubicBezTo>
                  <a:pt x="2704" y="1203"/>
                  <a:pt x="2708" y="1207"/>
                  <a:pt x="2712" y="1207"/>
                </a:cubicBezTo>
                <a:cubicBezTo>
                  <a:pt x="2717" y="1207"/>
                  <a:pt x="2720" y="1203"/>
                  <a:pt x="2720" y="1199"/>
                </a:cubicBezTo>
                <a:cubicBezTo>
                  <a:pt x="2720" y="1195"/>
                  <a:pt x="2717" y="1191"/>
                  <a:pt x="2712" y="1191"/>
                </a:cubicBezTo>
                <a:close/>
                <a:moveTo>
                  <a:pt x="2735" y="1191"/>
                </a:moveTo>
                <a:cubicBezTo>
                  <a:pt x="2731" y="1191"/>
                  <a:pt x="2727" y="1195"/>
                  <a:pt x="2727" y="1199"/>
                </a:cubicBezTo>
                <a:cubicBezTo>
                  <a:pt x="2727" y="1203"/>
                  <a:pt x="2731" y="1207"/>
                  <a:pt x="2735" y="1207"/>
                </a:cubicBezTo>
                <a:cubicBezTo>
                  <a:pt x="2740" y="1207"/>
                  <a:pt x="2743" y="1203"/>
                  <a:pt x="2743" y="1199"/>
                </a:cubicBezTo>
                <a:cubicBezTo>
                  <a:pt x="2743" y="1195"/>
                  <a:pt x="2740" y="1191"/>
                  <a:pt x="2735" y="1191"/>
                </a:cubicBezTo>
                <a:close/>
                <a:moveTo>
                  <a:pt x="2758" y="1191"/>
                </a:moveTo>
                <a:cubicBezTo>
                  <a:pt x="2754" y="1191"/>
                  <a:pt x="2750" y="1195"/>
                  <a:pt x="2750" y="1199"/>
                </a:cubicBezTo>
                <a:cubicBezTo>
                  <a:pt x="2750" y="1203"/>
                  <a:pt x="2754" y="1207"/>
                  <a:pt x="2758" y="1207"/>
                </a:cubicBezTo>
                <a:cubicBezTo>
                  <a:pt x="2763" y="1207"/>
                  <a:pt x="2766" y="1203"/>
                  <a:pt x="2766" y="1199"/>
                </a:cubicBezTo>
                <a:cubicBezTo>
                  <a:pt x="2766" y="1195"/>
                  <a:pt x="2763" y="1191"/>
                  <a:pt x="2758" y="1191"/>
                </a:cubicBezTo>
                <a:close/>
                <a:moveTo>
                  <a:pt x="2712" y="1168"/>
                </a:moveTo>
                <a:cubicBezTo>
                  <a:pt x="2708" y="1168"/>
                  <a:pt x="2704" y="1171"/>
                  <a:pt x="2704" y="1176"/>
                </a:cubicBezTo>
                <a:cubicBezTo>
                  <a:pt x="2704" y="1180"/>
                  <a:pt x="2708" y="1184"/>
                  <a:pt x="2712" y="1184"/>
                </a:cubicBezTo>
                <a:cubicBezTo>
                  <a:pt x="2717" y="1184"/>
                  <a:pt x="2720" y="1180"/>
                  <a:pt x="2720" y="1176"/>
                </a:cubicBezTo>
                <a:cubicBezTo>
                  <a:pt x="2720" y="1171"/>
                  <a:pt x="2717" y="1168"/>
                  <a:pt x="2712" y="1168"/>
                </a:cubicBezTo>
                <a:close/>
                <a:moveTo>
                  <a:pt x="2735" y="1168"/>
                </a:moveTo>
                <a:cubicBezTo>
                  <a:pt x="2731" y="1168"/>
                  <a:pt x="2727" y="1171"/>
                  <a:pt x="2727" y="1176"/>
                </a:cubicBezTo>
                <a:cubicBezTo>
                  <a:pt x="2727" y="1180"/>
                  <a:pt x="2731" y="1184"/>
                  <a:pt x="2735" y="1184"/>
                </a:cubicBezTo>
                <a:cubicBezTo>
                  <a:pt x="2740" y="1184"/>
                  <a:pt x="2743" y="1180"/>
                  <a:pt x="2743" y="1176"/>
                </a:cubicBezTo>
                <a:cubicBezTo>
                  <a:pt x="2743" y="1171"/>
                  <a:pt x="2740" y="1168"/>
                  <a:pt x="2735" y="1168"/>
                </a:cubicBezTo>
                <a:close/>
                <a:moveTo>
                  <a:pt x="2690" y="1191"/>
                </a:moveTo>
                <a:cubicBezTo>
                  <a:pt x="2685" y="1191"/>
                  <a:pt x="2682" y="1195"/>
                  <a:pt x="2682" y="1199"/>
                </a:cubicBezTo>
                <a:cubicBezTo>
                  <a:pt x="2682" y="1203"/>
                  <a:pt x="2685" y="1207"/>
                  <a:pt x="2690" y="1207"/>
                </a:cubicBezTo>
                <a:cubicBezTo>
                  <a:pt x="2694" y="1207"/>
                  <a:pt x="2698" y="1203"/>
                  <a:pt x="2698" y="1199"/>
                </a:cubicBezTo>
                <a:cubicBezTo>
                  <a:pt x="2698" y="1195"/>
                  <a:pt x="2694" y="1191"/>
                  <a:pt x="2690" y="1191"/>
                </a:cubicBezTo>
                <a:close/>
                <a:moveTo>
                  <a:pt x="2690" y="1168"/>
                </a:moveTo>
                <a:cubicBezTo>
                  <a:pt x="2685" y="1168"/>
                  <a:pt x="2682" y="1171"/>
                  <a:pt x="2682" y="1176"/>
                </a:cubicBezTo>
                <a:cubicBezTo>
                  <a:pt x="2682" y="1180"/>
                  <a:pt x="2685" y="1184"/>
                  <a:pt x="2690" y="1184"/>
                </a:cubicBezTo>
                <a:cubicBezTo>
                  <a:pt x="2694" y="1184"/>
                  <a:pt x="2698" y="1180"/>
                  <a:pt x="2698" y="1176"/>
                </a:cubicBezTo>
                <a:cubicBezTo>
                  <a:pt x="2698" y="1171"/>
                  <a:pt x="2694" y="1168"/>
                  <a:pt x="2690" y="1168"/>
                </a:cubicBezTo>
                <a:close/>
                <a:moveTo>
                  <a:pt x="2758" y="1168"/>
                </a:moveTo>
                <a:cubicBezTo>
                  <a:pt x="2754" y="1168"/>
                  <a:pt x="2750" y="1171"/>
                  <a:pt x="2750" y="1176"/>
                </a:cubicBezTo>
                <a:cubicBezTo>
                  <a:pt x="2750" y="1180"/>
                  <a:pt x="2754" y="1184"/>
                  <a:pt x="2758" y="1184"/>
                </a:cubicBezTo>
                <a:cubicBezTo>
                  <a:pt x="2763" y="1184"/>
                  <a:pt x="2766" y="1180"/>
                  <a:pt x="2766" y="1176"/>
                </a:cubicBezTo>
                <a:cubicBezTo>
                  <a:pt x="2766" y="1171"/>
                  <a:pt x="2763" y="1168"/>
                  <a:pt x="2758" y="1168"/>
                </a:cubicBezTo>
                <a:close/>
                <a:moveTo>
                  <a:pt x="2781" y="1168"/>
                </a:moveTo>
                <a:cubicBezTo>
                  <a:pt x="2777" y="1168"/>
                  <a:pt x="2773" y="1171"/>
                  <a:pt x="2773" y="1176"/>
                </a:cubicBezTo>
                <a:cubicBezTo>
                  <a:pt x="2773" y="1180"/>
                  <a:pt x="2777" y="1184"/>
                  <a:pt x="2781" y="1184"/>
                </a:cubicBezTo>
                <a:cubicBezTo>
                  <a:pt x="2786" y="1184"/>
                  <a:pt x="2789" y="1180"/>
                  <a:pt x="2789" y="1176"/>
                </a:cubicBezTo>
                <a:cubicBezTo>
                  <a:pt x="2789" y="1171"/>
                  <a:pt x="2786" y="1168"/>
                  <a:pt x="2781" y="1168"/>
                </a:cubicBezTo>
                <a:close/>
                <a:moveTo>
                  <a:pt x="2666" y="1215"/>
                </a:moveTo>
                <a:cubicBezTo>
                  <a:pt x="2661" y="1215"/>
                  <a:pt x="2658" y="1219"/>
                  <a:pt x="2658" y="1223"/>
                </a:cubicBezTo>
                <a:cubicBezTo>
                  <a:pt x="2658" y="1228"/>
                  <a:pt x="2661" y="1231"/>
                  <a:pt x="2666" y="1231"/>
                </a:cubicBezTo>
                <a:cubicBezTo>
                  <a:pt x="2670" y="1231"/>
                  <a:pt x="2674" y="1228"/>
                  <a:pt x="2674" y="1223"/>
                </a:cubicBezTo>
                <a:cubicBezTo>
                  <a:pt x="2674" y="1219"/>
                  <a:pt x="2670" y="1215"/>
                  <a:pt x="2666" y="1215"/>
                </a:cubicBezTo>
                <a:close/>
                <a:moveTo>
                  <a:pt x="2712" y="1215"/>
                </a:moveTo>
                <a:cubicBezTo>
                  <a:pt x="2708" y="1215"/>
                  <a:pt x="2704" y="1219"/>
                  <a:pt x="2704" y="1223"/>
                </a:cubicBezTo>
                <a:cubicBezTo>
                  <a:pt x="2704" y="1228"/>
                  <a:pt x="2708" y="1231"/>
                  <a:pt x="2712" y="1231"/>
                </a:cubicBezTo>
                <a:cubicBezTo>
                  <a:pt x="2717" y="1231"/>
                  <a:pt x="2720" y="1228"/>
                  <a:pt x="2720" y="1223"/>
                </a:cubicBezTo>
                <a:cubicBezTo>
                  <a:pt x="2720" y="1219"/>
                  <a:pt x="2717" y="1215"/>
                  <a:pt x="2712" y="1215"/>
                </a:cubicBezTo>
                <a:close/>
                <a:moveTo>
                  <a:pt x="2735" y="1215"/>
                </a:moveTo>
                <a:cubicBezTo>
                  <a:pt x="2731" y="1215"/>
                  <a:pt x="2727" y="1219"/>
                  <a:pt x="2727" y="1223"/>
                </a:cubicBezTo>
                <a:cubicBezTo>
                  <a:pt x="2727" y="1228"/>
                  <a:pt x="2731" y="1231"/>
                  <a:pt x="2735" y="1231"/>
                </a:cubicBezTo>
                <a:cubicBezTo>
                  <a:pt x="2740" y="1231"/>
                  <a:pt x="2743" y="1228"/>
                  <a:pt x="2743" y="1223"/>
                </a:cubicBezTo>
                <a:cubicBezTo>
                  <a:pt x="2743" y="1219"/>
                  <a:pt x="2740" y="1215"/>
                  <a:pt x="2735" y="1215"/>
                </a:cubicBezTo>
                <a:close/>
                <a:moveTo>
                  <a:pt x="2758" y="1215"/>
                </a:moveTo>
                <a:cubicBezTo>
                  <a:pt x="2754" y="1215"/>
                  <a:pt x="2750" y="1219"/>
                  <a:pt x="2750" y="1223"/>
                </a:cubicBezTo>
                <a:cubicBezTo>
                  <a:pt x="2750" y="1228"/>
                  <a:pt x="2754" y="1231"/>
                  <a:pt x="2758" y="1231"/>
                </a:cubicBezTo>
                <a:cubicBezTo>
                  <a:pt x="2763" y="1231"/>
                  <a:pt x="2766" y="1228"/>
                  <a:pt x="2766" y="1223"/>
                </a:cubicBezTo>
                <a:cubicBezTo>
                  <a:pt x="2766" y="1219"/>
                  <a:pt x="2763" y="1215"/>
                  <a:pt x="2758" y="1215"/>
                </a:cubicBezTo>
                <a:close/>
                <a:moveTo>
                  <a:pt x="2781" y="1215"/>
                </a:moveTo>
                <a:cubicBezTo>
                  <a:pt x="2777" y="1215"/>
                  <a:pt x="2773" y="1219"/>
                  <a:pt x="2773" y="1223"/>
                </a:cubicBezTo>
                <a:cubicBezTo>
                  <a:pt x="2773" y="1228"/>
                  <a:pt x="2777" y="1231"/>
                  <a:pt x="2781" y="1231"/>
                </a:cubicBezTo>
                <a:cubicBezTo>
                  <a:pt x="2786" y="1231"/>
                  <a:pt x="2789" y="1228"/>
                  <a:pt x="2789" y="1223"/>
                </a:cubicBezTo>
                <a:cubicBezTo>
                  <a:pt x="2789" y="1219"/>
                  <a:pt x="2786" y="1215"/>
                  <a:pt x="2781" y="1215"/>
                </a:cubicBezTo>
                <a:close/>
                <a:moveTo>
                  <a:pt x="2804" y="1215"/>
                </a:moveTo>
                <a:cubicBezTo>
                  <a:pt x="2800" y="1215"/>
                  <a:pt x="2796" y="1219"/>
                  <a:pt x="2796" y="1223"/>
                </a:cubicBezTo>
                <a:cubicBezTo>
                  <a:pt x="2796" y="1228"/>
                  <a:pt x="2800" y="1231"/>
                  <a:pt x="2804" y="1231"/>
                </a:cubicBezTo>
                <a:cubicBezTo>
                  <a:pt x="2809" y="1231"/>
                  <a:pt x="2812" y="1228"/>
                  <a:pt x="2812" y="1223"/>
                </a:cubicBezTo>
                <a:cubicBezTo>
                  <a:pt x="2812" y="1219"/>
                  <a:pt x="2809" y="1215"/>
                  <a:pt x="2804" y="1215"/>
                </a:cubicBezTo>
                <a:close/>
                <a:moveTo>
                  <a:pt x="2690" y="1215"/>
                </a:moveTo>
                <a:cubicBezTo>
                  <a:pt x="2685" y="1215"/>
                  <a:pt x="2682" y="1219"/>
                  <a:pt x="2682" y="1223"/>
                </a:cubicBezTo>
                <a:cubicBezTo>
                  <a:pt x="2682" y="1228"/>
                  <a:pt x="2685" y="1231"/>
                  <a:pt x="2690" y="1231"/>
                </a:cubicBezTo>
                <a:cubicBezTo>
                  <a:pt x="2694" y="1231"/>
                  <a:pt x="2698" y="1228"/>
                  <a:pt x="2698" y="1223"/>
                </a:cubicBezTo>
                <a:cubicBezTo>
                  <a:pt x="2698" y="1219"/>
                  <a:pt x="2694" y="1215"/>
                  <a:pt x="2690" y="1215"/>
                </a:cubicBezTo>
                <a:close/>
                <a:moveTo>
                  <a:pt x="2666" y="1237"/>
                </a:moveTo>
                <a:cubicBezTo>
                  <a:pt x="2661" y="1237"/>
                  <a:pt x="2658" y="1241"/>
                  <a:pt x="2658" y="1245"/>
                </a:cubicBezTo>
                <a:cubicBezTo>
                  <a:pt x="2658" y="1250"/>
                  <a:pt x="2661" y="1253"/>
                  <a:pt x="2666" y="1253"/>
                </a:cubicBezTo>
                <a:cubicBezTo>
                  <a:pt x="2670" y="1253"/>
                  <a:pt x="2674" y="1250"/>
                  <a:pt x="2674" y="1245"/>
                </a:cubicBezTo>
                <a:cubicBezTo>
                  <a:pt x="2674" y="1241"/>
                  <a:pt x="2670" y="1237"/>
                  <a:pt x="2666" y="1237"/>
                </a:cubicBezTo>
                <a:close/>
                <a:moveTo>
                  <a:pt x="2666" y="1260"/>
                </a:moveTo>
                <a:cubicBezTo>
                  <a:pt x="2661" y="1260"/>
                  <a:pt x="2658" y="1264"/>
                  <a:pt x="2658" y="1268"/>
                </a:cubicBezTo>
                <a:cubicBezTo>
                  <a:pt x="2658" y="1273"/>
                  <a:pt x="2661" y="1276"/>
                  <a:pt x="2666" y="1276"/>
                </a:cubicBezTo>
                <a:cubicBezTo>
                  <a:pt x="2670" y="1276"/>
                  <a:pt x="2674" y="1273"/>
                  <a:pt x="2674" y="1268"/>
                </a:cubicBezTo>
                <a:cubicBezTo>
                  <a:pt x="2674" y="1264"/>
                  <a:pt x="2670" y="1260"/>
                  <a:pt x="2666" y="1260"/>
                </a:cubicBezTo>
                <a:close/>
                <a:moveTo>
                  <a:pt x="2644" y="1101"/>
                </a:moveTo>
                <a:cubicBezTo>
                  <a:pt x="2640" y="1101"/>
                  <a:pt x="2636" y="1105"/>
                  <a:pt x="2636" y="1109"/>
                </a:cubicBezTo>
                <a:cubicBezTo>
                  <a:pt x="2636" y="1114"/>
                  <a:pt x="2640" y="1117"/>
                  <a:pt x="2644" y="1117"/>
                </a:cubicBezTo>
                <a:cubicBezTo>
                  <a:pt x="2649" y="1117"/>
                  <a:pt x="2652" y="1114"/>
                  <a:pt x="2652" y="1109"/>
                </a:cubicBezTo>
                <a:cubicBezTo>
                  <a:pt x="2652" y="1105"/>
                  <a:pt x="2649" y="1101"/>
                  <a:pt x="2644" y="1101"/>
                </a:cubicBezTo>
                <a:close/>
                <a:moveTo>
                  <a:pt x="2644" y="1147"/>
                </a:moveTo>
                <a:cubicBezTo>
                  <a:pt x="2640" y="1147"/>
                  <a:pt x="2636" y="1151"/>
                  <a:pt x="2636" y="1156"/>
                </a:cubicBezTo>
                <a:cubicBezTo>
                  <a:pt x="2636" y="1160"/>
                  <a:pt x="2640" y="1164"/>
                  <a:pt x="2644" y="1164"/>
                </a:cubicBezTo>
                <a:cubicBezTo>
                  <a:pt x="2649" y="1164"/>
                  <a:pt x="2652" y="1160"/>
                  <a:pt x="2652" y="1156"/>
                </a:cubicBezTo>
                <a:cubicBezTo>
                  <a:pt x="2652" y="1151"/>
                  <a:pt x="2649" y="1147"/>
                  <a:pt x="2644" y="1147"/>
                </a:cubicBezTo>
                <a:close/>
                <a:moveTo>
                  <a:pt x="2644" y="1124"/>
                </a:moveTo>
                <a:cubicBezTo>
                  <a:pt x="2640" y="1124"/>
                  <a:pt x="2636" y="1128"/>
                  <a:pt x="2636" y="1132"/>
                </a:cubicBezTo>
                <a:cubicBezTo>
                  <a:pt x="2636" y="1137"/>
                  <a:pt x="2640" y="1140"/>
                  <a:pt x="2644" y="1140"/>
                </a:cubicBezTo>
                <a:cubicBezTo>
                  <a:pt x="2649" y="1140"/>
                  <a:pt x="2652" y="1137"/>
                  <a:pt x="2652" y="1132"/>
                </a:cubicBezTo>
                <a:cubicBezTo>
                  <a:pt x="2652" y="1128"/>
                  <a:pt x="2649" y="1124"/>
                  <a:pt x="2644" y="1124"/>
                </a:cubicBezTo>
                <a:close/>
                <a:moveTo>
                  <a:pt x="2644" y="1191"/>
                </a:moveTo>
                <a:cubicBezTo>
                  <a:pt x="2640" y="1191"/>
                  <a:pt x="2636" y="1195"/>
                  <a:pt x="2636" y="1199"/>
                </a:cubicBezTo>
                <a:cubicBezTo>
                  <a:pt x="2636" y="1203"/>
                  <a:pt x="2640" y="1207"/>
                  <a:pt x="2644" y="1207"/>
                </a:cubicBezTo>
                <a:cubicBezTo>
                  <a:pt x="2649" y="1207"/>
                  <a:pt x="2652" y="1203"/>
                  <a:pt x="2652" y="1199"/>
                </a:cubicBezTo>
                <a:cubicBezTo>
                  <a:pt x="2652" y="1195"/>
                  <a:pt x="2649" y="1191"/>
                  <a:pt x="2644" y="1191"/>
                </a:cubicBezTo>
                <a:close/>
                <a:moveTo>
                  <a:pt x="2644" y="1168"/>
                </a:moveTo>
                <a:cubicBezTo>
                  <a:pt x="2640" y="1168"/>
                  <a:pt x="2636" y="1171"/>
                  <a:pt x="2636" y="1176"/>
                </a:cubicBezTo>
                <a:cubicBezTo>
                  <a:pt x="2636" y="1180"/>
                  <a:pt x="2640" y="1184"/>
                  <a:pt x="2644" y="1184"/>
                </a:cubicBezTo>
                <a:cubicBezTo>
                  <a:pt x="2649" y="1184"/>
                  <a:pt x="2652" y="1180"/>
                  <a:pt x="2652" y="1176"/>
                </a:cubicBezTo>
                <a:cubicBezTo>
                  <a:pt x="2652" y="1171"/>
                  <a:pt x="2649" y="1168"/>
                  <a:pt x="2644" y="1168"/>
                </a:cubicBezTo>
                <a:close/>
                <a:moveTo>
                  <a:pt x="2644" y="1215"/>
                </a:moveTo>
                <a:cubicBezTo>
                  <a:pt x="2640" y="1215"/>
                  <a:pt x="2636" y="1219"/>
                  <a:pt x="2636" y="1223"/>
                </a:cubicBezTo>
                <a:cubicBezTo>
                  <a:pt x="2636" y="1228"/>
                  <a:pt x="2640" y="1231"/>
                  <a:pt x="2644" y="1231"/>
                </a:cubicBezTo>
                <a:cubicBezTo>
                  <a:pt x="2649" y="1231"/>
                  <a:pt x="2652" y="1228"/>
                  <a:pt x="2652" y="1223"/>
                </a:cubicBezTo>
                <a:cubicBezTo>
                  <a:pt x="2652" y="1219"/>
                  <a:pt x="2649" y="1215"/>
                  <a:pt x="2644" y="1215"/>
                </a:cubicBezTo>
                <a:close/>
                <a:moveTo>
                  <a:pt x="2644" y="1237"/>
                </a:moveTo>
                <a:cubicBezTo>
                  <a:pt x="2640" y="1237"/>
                  <a:pt x="2636" y="1241"/>
                  <a:pt x="2636" y="1245"/>
                </a:cubicBezTo>
                <a:cubicBezTo>
                  <a:pt x="2636" y="1250"/>
                  <a:pt x="2640" y="1253"/>
                  <a:pt x="2644" y="1253"/>
                </a:cubicBezTo>
                <a:cubicBezTo>
                  <a:pt x="2649" y="1253"/>
                  <a:pt x="2652" y="1250"/>
                  <a:pt x="2652" y="1245"/>
                </a:cubicBezTo>
                <a:cubicBezTo>
                  <a:pt x="2652" y="1241"/>
                  <a:pt x="2649" y="1237"/>
                  <a:pt x="2644" y="1237"/>
                </a:cubicBezTo>
                <a:close/>
                <a:moveTo>
                  <a:pt x="2644" y="1260"/>
                </a:moveTo>
                <a:cubicBezTo>
                  <a:pt x="2640" y="1260"/>
                  <a:pt x="2636" y="1264"/>
                  <a:pt x="2636" y="1268"/>
                </a:cubicBezTo>
                <a:cubicBezTo>
                  <a:pt x="2636" y="1273"/>
                  <a:pt x="2640" y="1276"/>
                  <a:pt x="2644" y="1276"/>
                </a:cubicBezTo>
                <a:cubicBezTo>
                  <a:pt x="2649" y="1276"/>
                  <a:pt x="2652" y="1273"/>
                  <a:pt x="2652" y="1268"/>
                </a:cubicBezTo>
                <a:cubicBezTo>
                  <a:pt x="2652" y="1264"/>
                  <a:pt x="2649" y="1260"/>
                  <a:pt x="2644" y="1260"/>
                </a:cubicBezTo>
                <a:close/>
                <a:moveTo>
                  <a:pt x="2620" y="1147"/>
                </a:moveTo>
                <a:cubicBezTo>
                  <a:pt x="2616" y="1147"/>
                  <a:pt x="2612" y="1151"/>
                  <a:pt x="2612" y="1156"/>
                </a:cubicBezTo>
                <a:cubicBezTo>
                  <a:pt x="2612" y="1160"/>
                  <a:pt x="2616" y="1164"/>
                  <a:pt x="2620" y="1164"/>
                </a:cubicBezTo>
                <a:cubicBezTo>
                  <a:pt x="2625" y="1164"/>
                  <a:pt x="2628" y="1160"/>
                  <a:pt x="2628" y="1156"/>
                </a:cubicBezTo>
                <a:cubicBezTo>
                  <a:pt x="2628" y="1151"/>
                  <a:pt x="2625" y="1147"/>
                  <a:pt x="2620" y="1147"/>
                </a:cubicBezTo>
                <a:close/>
                <a:moveTo>
                  <a:pt x="2620" y="1124"/>
                </a:moveTo>
                <a:cubicBezTo>
                  <a:pt x="2616" y="1124"/>
                  <a:pt x="2612" y="1128"/>
                  <a:pt x="2612" y="1132"/>
                </a:cubicBezTo>
                <a:cubicBezTo>
                  <a:pt x="2612" y="1137"/>
                  <a:pt x="2616" y="1140"/>
                  <a:pt x="2620" y="1140"/>
                </a:cubicBezTo>
                <a:cubicBezTo>
                  <a:pt x="2625" y="1140"/>
                  <a:pt x="2628" y="1137"/>
                  <a:pt x="2628" y="1132"/>
                </a:cubicBezTo>
                <a:cubicBezTo>
                  <a:pt x="2628" y="1128"/>
                  <a:pt x="2625" y="1124"/>
                  <a:pt x="2620" y="1124"/>
                </a:cubicBezTo>
                <a:close/>
                <a:moveTo>
                  <a:pt x="2620" y="1191"/>
                </a:moveTo>
                <a:cubicBezTo>
                  <a:pt x="2616" y="1191"/>
                  <a:pt x="2612" y="1195"/>
                  <a:pt x="2612" y="1199"/>
                </a:cubicBezTo>
                <a:cubicBezTo>
                  <a:pt x="2612" y="1203"/>
                  <a:pt x="2616" y="1207"/>
                  <a:pt x="2620" y="1207"/>
                </a:cubicBezTo>
                <a:cubicBezTo>
                  <a:pt x="2625" y="1207"/>
                  <a:pt x="2628" y="1203"/>
                  <a:pt x="2628" y="1199"/>
                </a:cubicBezTo>
                <a:cubicBezTo>
                  <a:pt x="2628" y="1195"/>
                  <a:pt x="2625" y="1191"/>
                  <a:pt x="2620" y="1191"/>
                </a:cubicBezTo>
                <a:close/>
                <a:moveTo>
                  <a:pt x="2620" y="1168"/>
                </a:moveTo>
                <a:cubicBezTo>
                  <a:pt x="2616" y="1168"/>
                  <a:pt x="2612" y="1171"/>
                  <a:pt x="2612" y="1176"/>
                </a:cubicBezTo>
                <a:cubicBezTo>
                  <a:pt x="2612" y="1180"/>
                  <a:pt x="2616" y="1184"/>
                  <a:pt x="2620" y="1184"/>
                </a:cubicBezTo>
                <a:cubicBezTo>
                  <a:pt x="2625" y="1184"/>
                  <a:pt x="2628" y="1180"/>
                  <a:pt x="2628" y="1176"/>
                </a:cubicBezTo>
                <a:cubicBezTo>
                  <a:pt x="2628" y="1171"/>
                  <a:pt x="2625" y="1168"/>
                  <a:pt x="2620" y="1168"/>
                </a:cubicBezTo>
                <a:close/>
                <a:moveTo>
                  <a:pt x="2620" y="1215"/>
                </a:moveTo>
                <a:cubicBezTo>
                  <a:pt x="2616" y="1215"/>
                  <a:pt x="2612" y="1219"/>
                  <a:pt x="2612" y="1223"/>
                </a:cubicBezTo>
                <a:cubicBezTo>
                  <a:pt x="2612" y="1228"/>
                  <a:pt x="2616" y="1231"/>
                  <a:pt x="2620" y="1231"/>
                </a:cubicBezTo>
                <a:cubicBezTo>
                  <a:pt x="2625" y="1231"/>
                  <a:pt x="2628" y="1228"/>
                  <a:pt x="2628" y="1223"/>
                </a:cubicBezTo>
                <a:cubicBezTo>
                  <a:pt x="2628" y="1219"/>
                  <a:pt x="2625" y="1215"/>
                  <a:pt x="2620" y="1215"/>
                </a:cubicBezTo>
                <a:close/>
                <a:moveTo>
                  <a:pt x="2620" y="1237"/>
                </a:moveTo>
                <a:cubicBezTo>
                  <a:pt x="2616" y="1237"/>
                  <a:pt x="2612" y="1241"/>
                  <a:pt x="2612" y="1245"/>
                </a:cubicBezTo>
                <a:cubicBezTo>
                  <a:pt x="2612" y="1250"/>
                  <a:pt x="2616" y="1253"/>
                  <a:pt x="2620" y="1253"/>
                </a:cubicBezTo>
                <a:cubicBezTo>
                  <a:pt x="2625" y="1253"/>
                  <a:pt x="2628" y="1250"/>
                  <a:pt x="2628" y="1245"/>
                </a:cubicBezTo>
                <a:cubicBezTo>
                  <a:pt x="2628" y="1241"/>
                  <a:pt x="2625" y="1237"/>
                  <a:pt x="2620" y="1237"/>
                </a:cubicBezTo>
                <a:close/>
                <a:moveTo>
                  <a:pt x="2620" y="1260"/>
                </a:moveTo>
                <a:cubicBezTo>
                  <a:pt x="2616" y="1260"/>
                  <a:pt x="2612" y="1264"/>
                  <a:pt x="2612" y="1268"/>
                </a:cubicBezTo>
                <a:cubicBezTo>
                  <a:pt x="2612" y="1273"/>
                  <a:pt x="2616" y="1276"/>
                  <a:pt x="2620" y="1276"/>
                </a:cubicBezTo>
                <a:cubicBezTo>
                  <a:pt x="2625" y="1276"/>
                  <a:pt x="2628" y="1273"/>
                  <a:pt x="2628" y="1268"/>
                </a:cubicBezTo>
                <a:cubicBezTo>
                  <a:pt x="2628" y="1264"/>
                  <a:pt x="2625" y="1260"/>
                  <a:pt x="2620" y="1260"/>
                </a:cubicBezTo>
                <a:close/>
                <a:moveTo>
                  <a:pt x="2597" y="1147"/>
                </a:moveTo>
                <a:cubicBezTo>
                  <a:pt x="2593" y="1147"/>
                  <a:pt x="2589" y="1151"/>
                  <a:pt x="2589" y="1156"/>
                </a:cubicBezTo>
                <a:cubicBezTo>
                  <a:pt x="2589" y="1160"/>
                  <a:pt x="2593" y="1164"/>
                  <a:pt x="2597" y="1164"/>
                </a:cubicBezTo>
                <a:cubicBezTo>
                  <a:pt x="2601" y="1164"/>
                  <a:pt x="2605" y="1160"/>
                  <a:pt x="2605" y="1156"/>
                </a:cubicBezTo>
                <a:cubicBezTo>
                  <a:pt x="2605" y="1151"/>
                  <a:pt x="2601" y="1147"/>
                  <a:pt x="2597" y="1147"/>
                </a:cubicBezTo>
                <a:close/>
                <a:moveTo>
                  <a:pt x="2597" y="1124"/>
                </a:moveTo>
                <a:cubicBezTo>
                  <a:pt x="2593" y="1124"/>
                  <a:pt x="2589" y="1128"/>
                  <a:pt x="2589" y="1132"/>
                </a:cubicBezTo>
                <a:cubicBezTo>
                  <a:pt x="2589" y="1137"/>
                  <a:pt x="2593" y="1140"/>
                  <a:pt x="2597" y="1140"/>
                </a:cubicBezTo>
                <a:cubicBezTo>
                  <a:pt x="2601" y="1140"/>
                  <a:pt x="2605" y="1137"/>
                  <a:pt x="2605" y="1132"/>
                </a:cubicBezTo>
                <a:cubicBezTo>
                  <a:pt x="2605" y="1128"/>
                  <a:pt x="2601" y="1124"/>
                  <a:pt x="2597" y="1124"/>
                </a:cubicBezTo>
                <a:close/>
                <a:moveTo>
                  <a:pt x="2597" y="1191"/>
                </a:moveTo>
                <a:cubicBezTo>
                  <a:pt x="2593" y="1191"/>
                  <a:pt x="2589" y="1195"/>
                  <a:pt x="2589" y="1199"/>
                </a:cubicBezTo>
                <a:cubicBezTo>
                  <a:pt x="2589" y="1203"/>
                  <a:pt x="2593" y="1207"/>
                  <a:pt x="2597" y="1207"/>
                </a:cubicBezTo>
                <a:cubicBezTo>
                  <a:pt x="2601" y="1207"/>
                  <a:pt x="2605" y="1203"/>
                  <a:pt x="2605" y="1199"/>
                </a:cubicBezTo>
                <a:cubicBezTo>
                  <a:pt x="2605" y="1195"/>
                  <a:pt x="2601" y="1191"/>
                  <a:pt x="2597" y="1191"/>
                </a:cubicBezTo>
                <a:close/>
                <a:moveTo>
                  <a:pt x="2597" y="1168"/>
                </a:moveTo>
                <a:cubicBezTo>
                  <a:pt x="2593" y="1168"/>
                  <a:pt x="2589" y="1171"/>
                  <a:pt x="2589" y="1176"/>
                </a:cubicBezTo>
                <a:cubicBezTo>
                  <a:pt x="2589" y="1180"/>
                  <a:pt x="2593" y="1184"/>
                  <a:pt x="2597" y="1184"/>
                </a:cubicBezTo>
                <a:cubicBezTo>
                  <a:pt x="2601" y="1184"/>
                  <a:pt x="2605" y="1180"/>
                  <a:pt x="2605" y="1176"/>
                </a:cubicBezTo>
                <a:cubicBezTo>
                  <a:pt x="2605" y="1171"/>
                  <a:pt x="2601" y="1168"/>
                  <a:pt x="2597" y="1168"/>
                </a:cubicBezTo>
                <a:close/>
                <a:moveTo>
                  <a:pt x="2597" y="1215"/>
                </a:moveTo>
                <a:cubicBezTo>
                  <a:pt x="2593" y="1215"/>
                  <a:pt x="2589" y="1219"/>
                  <a:pt x="2589" y="1223"/>
                </a:cubicBezTo>
                <a:cubicBezTo>
                  <a:pt x="2589" y="1228"/>
                  <a:pt x="2593" y="1231"/>
                  <a:pt x="2597" y="1231"/>
                </a:cubicBezTo>
                <a:cubicBezTo>
                  <a:pt x="2601" y="1231"/>
                  <a:pt x="2605" y="1228"/>
                  <a:pt x="2605" y="1223"/>
                </a:cubicBezTo>
                <a:cubicBezTo>
                  <a:pt x="2605" y="1219"/>
                  <a:pt x="2601" y="1215"/>
                  <a:pt x="2597" y="1215"/>
                </a:cubicBezTo>
                <a:close/>
                <a:moveTo>
                  <a:pt x="2597" y="1237"/>
                </a:moveTo>
                <a:cubicBezTo>
                  <a:pt x="2593" y="1237"/>
                  <a:pt x="2589" y="1241"/>
                  <a:pt x="2589" y="1245"/>
                </a:cubicBezTo>
                <a:cubicBezTo>
                  <a:pt x="2589" y="1250"/>
                  <a:pt x="2593" y="1253"/>
                  <a:pt x="2597" y="1253"/>
                </a:cubicBezTo>
                <a:cubicBezTo>
                  <a:pt x="2601" y="1253"/>
                  <a:pt x="2605" y="1250"/>
                  <a:pt x="2605" y="1245"/>
                </a:cubicBezTo>
                <a:cubicBezTo>
                  <a:pt x="2605" y="1241"/>
                  <a:pt x="2601" y="1237"/>
                  <a:pt x="2597" y="1237"/>
                </a:cubicBezTo>
                <a:close/>
                <a:moveTo>
                  <a:pt x="2597" y="1260"/>
                </a:moveTo>
                <a:cubicBezTo>
                  <a:pt x="2593" y="1260"/>
                  <a:pt x="2589" y="1264"/>
                  <a:pt x="2589" y="1268"/>
                </a:cubicBezTo>
                <a:cubicBezTo>
                  <a:pt x="2589" y="1273"/>
                  <a:pt x="2593" y="1276"/>
                  <a:pt x="2597" y="1276"/>
                </a:cubicBezTo>
                <a:cubicBezTo>
                  <a:pt x="2601" y="1276"/>
                  <a:pt x="2605" y="1273"/>
                  <a:pt x="2605" y="1268"/>
                </a:cubicBezTo>
                <a:cubicBezTo>
                  <a:pt x="2605" y="1264"/>
                  <a:pt x="2601" y="1260"/>
                  <a:pt x="2597" y="1260"/>
                </a:cubicBezTo>
                <a:close/>
                <a:moveTo>
                  <a:pt x="2575" y="1147"/>
                </a:moveTo>
                <a:cubicBezTo>
                  <a:pt x="2570" y="1147"/>
                  <a:pt x="2567" y="1151"/>
                  <a:pt x="2567" y="1156"/>
                </a:cubicBezTo>
                <a:cubicBezTo>
                  <a:pt x="2567" y="1160"/>
                  <a:pt x="2570" y="1164"/>
                  <a:pt x="2575" y="1164"/>
                </a:cubicBezTo>
                <a:cubicBezTo>
                  <a:pt x="2579" y="1164"/>
                  <a:pt x="2583" y="1160"/>
                  <a:pt x="2583" y="1156"/>
                </a:cubicBezTo>
                <a:cubicBezTo>
                  <a:pt x="2583" y="1151"/>
                  <a:pt x="2579" y="1147"/>
                  <a:pt x="2575" y="1147"/>
                </a:cubicBezTo>
                <a:close/>
                <a:moveTo>
                  <a:pt x="2575" y="1191"/>
                </a:moveTo>
                <a:cubicBezTo>
                  <a:pt x="2570" y="1191"/>
                  <a:pt x="2567" y="1195"/>
                  <a:pt x="2567" y="1199"/>
                </a:cubicBezTo>
                <a:cubicBezTo>
                  <a:pt x="2567" y="1203"/>
                  <a:pt x="2570" y="1207"/>
                  <a:pt x="2575" y="1207"/>
                </a:cubicBezTo>
                <a:cubicBezTo>
                  <a:pt x="2579" y="1207"/>
                  <a:pt x="2583" y="1203"/>
                  <a:pt x="2583" y="1199"/>
                </a:cubicBezTo>
                <a:cubicBezTo>
                  <a:pt x="2583" y="1195"/>
                  <a:pt x="2579" y="1191"/>
                  <a:pt x="2575" y="1191"/>
                </a:cubicBezTo>
                <a:close/>
                <a:moveTo>
                  <a:pt x="2575" y="1168"/>
                </a:moveTo>
                <a:cubicBezTo>
                  <a:pt x="2570" y="1168"/>
                  <a:pt x="2567" y="1171"/>
                  <a:pt x="2567" y="1176"/>
                </a:cubicBezTo>
                <a:cubicBezTo>
                  <a:pt x="2567" y="1180"/>
                  <a:pt x="2570" y="1184"/>
                  <a:pt x="2575" y="1184"/>
                </a:cubicBezTo>
                <a:cubicBezTo>
                  <a:pt x="2579" y="1184"/>
                  <a:pt x="2583" y="1180"/>
                  <a:pt x="2583" y="1176"/>
                </a:cubicBezTo>
                <a:cubicBezTo>
                  <a:pt x="2583" y="1171"/>
                  <a:pt x="2579" y="1168"/>
                  <a:pt x="2575" y="1168"/>
                </a:cubicBezTo>
                <a:close/>
                <a:moveTo>
                  <a:pt x="2575" y="1215"/>
                </a:moveTo>
                <a:cubicBezTo>
                  <a:pt x="2570" y="1215"/>
                  <a:pt x="2567" y="1219"/>
                  <a:pt x="2567" y="1223"/>
                </a:cubicBezTo>
                <a:cubicBezTo>
                  <a:pt x="2567" y="1228"/>
                  <a:pt x="2570" y="1231"/>
                  <a:pt x="2575" y="1231"/>
                </a:cubicBezTo>
                <a:cubicBezTo>
                  <a:pt x="2579" y="1231"/>
                  <a:pt x="2583" y="1228"/>
                  <a:pt x="2583" y="1223"/>
                </a:cubicBezTo>
                <a:cubicBezTo>
                  <a:pt x="2583" y="1219"/>
                  <a:pt x="2579" y="1215"/>
                  <a:pt x="2575" y="1215"/>
                </a:cubicBezTo>
                <a:close/>
                <a:moveTo>
                  <a:pt x="2575" y="1237"/>
                </a:moveTo>
                <a:cubicBezTo>
                  <a:pt x="2570" y="1237"/>
                  <a:pt x="2567" y="1241"/>
                  <a:pt x="2567" y="1245"/>
                </a:cubicBezTo>
                <a:cubicBezTo>
                  <a:pt x="2567" y="1250"/>
                  <a:pt x="2570" y="1253"/>
                  <a:pt x="2575" y="1253"/>
                </a:cubicBezTo>
                <a:cubicBezTo>
                  <a:pt x="2579" y="1253"/>
                  <a:pt x="2583" y="1250"/>
                  <a:pt x="2583" y="1245"/>
                </a:cubicBezTo>
                <a:cubicBezTo>
                  <a:pt x="2583" y="1241"/>
                  <a:pt x="2579" y="1237"/>
                  <a:pt x="2575" y="1237"/>
                </a:cubicBezTo>
                <a:close/>
                <a:moveTo>
                  <a:pt x="2575" y="1260"/>
                </a:moveTo>
                <a:cubicBezTo>
                  <a:pt x="2570" y="1260"/>
                  <a:pt x="2567" y="1264"/>
                  <a:pt x="2567" y="1268"/>
                </a:cubicBezTo>
                <a:cubicBezTo>
                  <a:pt x="2567" y="1273"/>
                  <a:pt x="2570" y="1276"/>
                  <a:pt x="2575" y="1276"/>
                </a:cubicBezTo>
                <a:cubicBezTo>
                  <a:pt x="2579" y="1276"/>
                  <a:pt x="2583" y="1273"/>
                  <a:pt x="2583" y="1268"/>
                </a:cubicBezTo>
                <a:cubicBezTo>
                  <a:pt x="2583" y="1264"/>
                  <a:pt x="2579" y="1260"/>
                  <a:pt x="2575" y="1260"/>
                </a:cubicBezTo>
                <a:close/>
                <a:moveTo>
                  <a:pt x="2552" y="1147"/>
                </a:moveTo>
                <a:cubicBezTo>
                  <a:pt x="2547" y="1147"/>
                  <a:pt x="2544" y="1151"/>
                  <a:pt x="2544" y="1156"/>
                </a:cubicBezTo>
                <a:cubicBezTo>
                  <a:pt x="2544" y="1160"/>
                  <a:pt x="2547" y="1164"/>
                  <a:pt x="2552" y="1164"/>
                </a:cubicBezTo>
                <a:cubicBezTo>
                  <a:pt x="2556" y="1164"/>
                  <a:pt x="2560" y="1160"/>
                  <a:pt x="2560" y="1156"/>
                </a:cubicBezTo>
                <a:cubicBezTo>
                  <a:pt x="2560" y="1151"/>
                  <a:pt x="2556" y="1147"/>
                  <a:pt x="2552" y="1147"/>
                </a:cubicBezTo>
                <a:close/>
                <a:moveTo>
                  <a:pt x="2552" y="1168"/>
                </a:moveTo>
                <a:cubicBezTo>
                  <a:pt x="2547" y="1168"/>
                  <a:pt x="2544" y="1171"/>
                  <a:pt x="2544" y="1176"/>
                </a:cubicBezTo>
                <a:cubicBezTo>
                  <a:pt x="2544" y="1180"/>
                  <a:pt x="2547" y="1184"/>
                  <a:pt x="2552" y="1184"/>
                </a:cubicBezTo>
                <a:cubicBezTo>
                  <a:pt x="2556" y="1184"/>
                  <a:pt x="2560" y="1180"/>
                  <a:pt x="2560" y="1176"/>
                </a:cubicBezTo>
                <a:cubicBezTo>
                  <a:pt x="2560" y="1171"/>
                  <a:pt x="2556" y="1168"/>
                  <a:pt x="2552" y="1168"/>
                </a:cubicBezTo>
                <a:close/>
                <a:moveTo>
                  <a:pt x="2552" y="1215"/>
                </a:moveTo>
                <a:cubicBezTo>
                  <a:pt x="2547" y="1215"/>
                  <a:pt x="2544" y="1219"/>
                  <a:pt x="2544" y="1223"/>
                </a:cubicBezTo>
                <a:cubicBezTo>
                  <a:pt x="2544" y="1228"/>
                  <a:pt x="2547" y="1231"/>
                  <a:pt x="2552" y="1231"/>
                </a:cubicBezTo>
                <a:cubicBezTo>
                  <a:pt x="2556" y="1231"/>
                  <a:pt x="2560" y="1228"/>
                  <a:pt x="2560" y="1223"/>
                </a:cubicBezTo>
                <a:cubicBezTo>
                  <a:pt x="2560" y="1219"/>
                  <a:pt x="2556" y="1215"/>
                  <a:pt x="2552" y="1215"/>
                </a:cubicBezTo>
                <a:close/>
                <a:moveTo>
                  <a:pt x="2552" y="1237"/>
                </a:moveTo>
                <a:cubicBezTo>
                  <a:pt x="2547" y="1237"/>
                  <a:pt x="2544" y="1241"/>
                  <a:pt x="2544" y="1245"/>
                </a:cubicBezTo>
                <a:cubicBezTo>
                  <a:pt x="2544" y="1250"/>
                  <a:pt x="2547" y="1253"/>
                  <a:pt x="2552" y="1253"/>
                </a:cubicBezTo>
                <a:cubicBezTo>
                  <a:pt x="2556" y="1253"/>
                  <a:pt x="2560" y="1250"/>
                  <a:pt x="2560" y="1245"/>
                </a:cubicBezTo>
                <a:cubicBezTo>
                  <a:pt x="2560" y="1241"/>
                  <a:pt x="2556" y="1237"/>
                  <a:pt x="2552" y="1237"/>
                </a:cubicBezTo>
                <a:close/>
                <a:moveTo>
                  <a:pt x="2552" y="1260"/>
                </a:moveTo>
                <a:cubicBezTo>
                  <a:pt x="2547" y="1260"/>
                  <a:pt x="2544" y="1264"/>
                  <a:pt x="2544" y="1268"/>
                </a:cubicBezTo>
                <a:cubicBezTo>
                  <a:pt x="2544" y="1273"/>
                  <a:pt x="2547" y="1276"/>
                  <a:pt x="2552" y="1276"/>
                </a:cubicBezTo>
                <a:cubicBezTo>
                  <a:pt x="2556" y="1276"/>
                  <a:pt x="2560" y="1273"/>
                  <a:pt x="2560" y="1268"/>
                </a:cubicBezTo>
                <a:cubicBezTo>
                  <a:pt x="2560" y="1264"/>
                  <a:pt x="2556" y="1260"/>
                  <a:pt x="2552" y="1260"/>
                </a:cubicBezTo>
                <a:close/>
                <a:moveTo>
                  <a:pt x="2529" y="1191"/>
                </a:moveTo>
                <a:cubicBezTo>
                  <a:pt x="2524" y="1191"/>
                  <a:pt x="2520" y="1195"/>
                  <a:pt x="2520" y="1199"/>
                </a:cubicBezTo>
                <a:cubicBezTo>
                  <a:pt x="2520" y="1203"/>
                  <a:pt x="2524" y="1207"/>
                  <a:pt x="2529" y="1207"/>
                </a:cubicBezTo>
                <a:cubicBezTo>
                  <a:pt x="2533" y="1207"/>
                  <a:pt x="2537" y="1203"/>
                  <a:pt x="2537" y="1199"/>
                </a:cubicBezTo>
                <a:cubicBezTo>
                  <a:pt x="2537" y="1195"/>
                  <a:pt x="2533" y="1191"/>
                  <a:pt x="2529" y="1191"/>
                </a:cubicBezTo>
                <a:close/>
                <a:moveTo>
                  <a:pt x="2529" y="1168"/>
                </a:moveTo>
                <a:cubicBezTo>
                  <a:pt x="2524" y="1168"/>
                  <a:pt x="2520" y="1171"/>
                  <a:pt x="2520" y="1176"/>
                </a:cubicBezTo>
                <a:cubicBezTo>
                  <a:pt x="2520" y="1180"/>
                  <a:pt x="2524" y="1184"/>
                  <a:pt x="2529" y="1184"/>
                </a:cubicBezTo>
                <a:cubicBezTo>
                  <a:pt x="2533" y="1184"/>
                  <a:pt x="2537" y="1180"/>
                  <a:pt x="2537" y="1176"/>
                </a:cubicBezTo>
                <a:cubicBezTo>
                  <a:pt x="2537" y="1171"/>
                  <a:pt x="2533" y="1168"/>
                  <a:pt x="2529" y="1168"/>
                </a:cubicBezTo>
                <a:close/>
                <a:moveTo>
                  <a:pt x="2529" y="1215"/>
                </a:moveTo>
                <a:cubicBezTo>
                  <a:pt x="2524" y="1215"/>
                  <a:pt x="2520" y="1219"/>
                  <a:pt x="2520" y="1223"/>
                </a:cubicBezTo>
                <a:cubicBezTo>
                  <a:pt x="2520" y="1228"/>
                  <a:pt x="2524" y="1231"/>
                  <a:pt x="2529" y="1231"/>
                </a:cubicBezTo>
                <a:cubicBezTo>
                  <a:pt x="2533" y="1231"/>
                  <a:pt x="2537" y="1228"/>
                  <a:pt x="2537" y="1223"/>
                </a:cubicBezTo>
                <a:cubicBezTo>
                  <a:pt x="2537" y="1219"/>
                  <a:pt x="2533" y="1215"/>
                  <a:pt x="2529" y="1215"/>
                </a:cubicBezTo>
                <a:close/>
                <a:moveTo>
                  <a:pt x="2529" y="1237"/>
                </a:moveTo>
                <a:cubicBezTo>
                  <a:pt x="2524" y="1237"/>
                  <a:pt x="2520" y="1241"/>
                  <a:pt x="2520" y="1245"/>
                </a:cubicBezTo>
                <a:cubicBezTo>
                  <a:pt x="2520" y="1250"/>
                  <a:pt x="2524" y="1253"/>
                  <a:pt x="2529" y="1253"/>
                </a:cubicBezTo>
                <a:cubicBezTo>
                  <a:pt x="2533" y="1253"/>
                  <a:pt x="2537" y="1250"/>
                  <a:pt x="2537" y="1245"/>
                </a:cubicBezTo>
                <a:cubicBezTo>
                  <a:pt x="2537" y="1241"/>
                  <a:pt x="2533" y="1237"/>
                  <a:pt x="2529" y="1237"/>
                </a:cubicBezTo>
                <a:close/>
                <a:moveTo>
                  <a:pt x="2529" y="1260"/>
                </a:moveTo>
                <a:cubicBezTo>
                  <a:pt x="2524" y="1260"/>
                  <a:pt x="2520" y="1264"/>
                  <a:pt x="2520" y="1268"/>
                </a:cubicBezTo>
                <a:cubicBezTo>
                  <a:pt x="2520" y="1273"/>
                  <a:pt x="2524" y="1276"/>
                  <a:pt x="2529" y="1276"/>
                </a:cubicBezTo>
                <a:cubicBezTo>
                  <a:pt x="2533" y="1276"/>
                  <a:pt x="2537" y="1273"/>
                  <a:pt x="2537" y="1268"/>
                </a:cubicBezTo>
                <a:cubicBezTo>
                  <a:pt x="2537" y="1264"/>
                  <a:pt x="2533" y="1260"/>
                  <a:pt x="2529" y="1260"/>
                </a:cubicBezTo>
                <a:close/>
                <a:moveTo>
                  <a:pt x="2575" y="1284"/>
                </a:moveTo>
                <a:cubicBezTo>
                  <a:pt x="2570" y="1284"/>
                  <a:pt x="2567" y="1288"/>
                  <a:pt x="2567" y="1292"/>
                </a:cubicBezTo>
                <a:cubicBezTo>
                  <a:pt x="2567" y="1297"/>
                  <a:pt x="2570" y="1300"/>
                  <a:pt x="2575" y="1300"/>
                </a:cubicBezTo>
                <a:cubicBezTo>
                  <a:pt x="2579" y="1300"/>
                  <a:pt x="2583" y="1297"/>
                  <a:pt x="2583" y="1292"/>
                </a:cubicBezTo>
                <a:cubicBezTo>
                  <a:pt x="2583" y="1288"/>
                  <a:pt x="2579" y="1284"/>
                  <a:pt x="2575" y="1284"/>
                </a:cubicBezTo>
                <a:close/>
                <a:moveTo>
                  <a:pt x="2552" y="1284"/>
                </a:moveTo>
                <a:cubicBezTo>
                  <a:pt x="2547" y="1284"/>
                  <a:pt x="2544" y="1288"/>
                  <a:pt x="2544" y="1292"/>
                </a:cubicBezTo>
                <a:cubicBezTo>
                  <a:pt x="2544" y="1297"/>
                  <a:pt x="2547" y="1300"/>
                  <a:pt x="2552" y="1300"/>
                </a:cubicBezTo>
                <a:cubicBezTo>
                  <a:pt x="2556" y="1300"/>
                  <a:pt x="2560" y="1297"/>
                  <a:pt x="2560" y="1292"/>
                </a:cubicBezTo>
                <a:cubicBezTo>
                  <a:pt x="2560" y="1288"/>
                  <a:pt x="2556" y="1284"/>
                  <a:pt x="2552" y="1284"/>
                </a:cubicBezTo>
                <a:close/>
                <a:moveTo>
                  <a:pt x="2529" y="1284"/>
                </a:moveTo>
                <a:cubicBezTo>
                  <a:pt x="2524" y="1284"/>
                  <a:pt x="2520" y="1288"/>
                  <a:pt x="2520" y="1292"/>
                </a:cubicBezTo>
                <a:cubicBezTo>
                  <a:pt x="2520" y="1297"/>
                  <a:pt x="2524" y="1300"/>
                  <a:pt x="2529" y="1300"/>
                </a:cubicBezTo>
                <a:cubicBezTo>
                  <a:pt x="2533" y="1300"/>
                  <a:pt x="2537" y="1297"/>
                  <a:pt x="2537" y="1292"/>
                </a:cubicBezTo>
                <a:cubicBezTo>
                  <a:pt x="2537" y="1288"/>
                  <a:pt x="2533" y="1284"/>
                  <a:pt x="2529" y="1284"/>
                </a:cubicBezTo>
                <a:close/>
                <a:moveTo>
                  <a:pt x="2712" y="1260"/>
                </a:moveTo>
                <a:cubicBezTo>
                  <a:pt x="2708" y="1260"/>
                  <a:pt x="2704" y="1264"/>
                  <a:pt x="2704" y="1268"/>
                </a:cubicBezTo>
                <a:cubicBezTo>
                  <a:pt x="2704" y="1273"/>
                  <a:pt x="2708" y="1276"/>
                  <a:pt x="2712" y="1276"/>
                </a:cubicBezTo>
                <a:cubicBezTo>
                  <a:pt x="2717" y="1276"/>
                  <a:pt x="2720" y="1273"/>
                  <a:pt x="2720" y="1268"/>
                </a:cubicBezTo>
                <a:cubicBezTo>
                  <a:pt x="2720" y="1264"/>
                  <a:pt x="2717" y="1260"/>
                  <a:pt x="2712" y="1260"/>
                </a:cubicBezTo>
                <a:close/>
                <a:moveTo>
                  <a:pt x="2735" y="1260"/>
                </a:moveTo>
                <a:cubicBezTo>
                  <a:pt x="2731" y="1260"/>
                  <a:pt x="2727" y="1264"/>
                  <a:pt x="2727" y="1268"/>
                </a:cubicBezTo>
                <a:cubicBezTo>
                  <a:pt x="2727" y="1273"/>
                  <a:pt x="2731" y="1276"/>
                  <a:pt x="2735" y="1276"/>
                </a:cubicBezTo>
                <a:cubicBezTo>
                  <a:pt x="2740" y="1276"/>
                  <a:pt x="2743" y="1273"/>
                  <a:pt x="2743" y="1268"/>
                </a:cubicBezTo>
                <a:cubicBezTo>
                  <a:pt x="2743" y="1264"/>
                  <a:pt x="2740" y="1260"/>
                  <a:pt x="2735" y="1260"/>
                </a:cubicBezTo>
                <a:close/>
                <a:moveTo>
                  <a:pt x="2758" y="1260"/>
                </a:moveTo>
                <a:cubicBezTo>
                  <a:pt x="2754" y="1260"/>
                  <a:pt x="2750" y="1264"/>
                  <a:pt x="2750" y="1268"/>
                </a:cubicBezTo>
                <a:cubicBezTo>
                  <a:pt x="2750" y="1273"/>
                  <a:pt x="2754" y="1276"/>
                  <a:pt x="2758" y="1276"/>
                </a:cubicBezTo>
                <a:cubicBezTo>
                  <a:pt x="2763" y="1276"/>
                  <a:pt x="2766" y="1273"/>
                  <a:pt x="2766" y="1268"/>
                </a:cubicBezTo>
                <a:cubicBezTo>
                  <a:pt x="2766" y="1264"/>
                  <a:pt x="2763" y="1260"/>
                  <a:pt x="2758" y="1260"/>
                </a:cubicBezTo>
                <a:close/>
                <a:moveTo>
                  <a:pt x="2781" y="1260"/>
                </a:moveTo>
                <a:cubicBezTo>
                  <a:pt x="2777" y="1260"/>
                  <a:pt x="2773" y="1264"/>
                  <a:pt x="2773" y="1268"/>
                </a:cubicBezTo>
                <a:cubicBezTo>
                  <a:pt x="2773" y="1273"/>
                  <a:pt x="2777" y="1276"/>
                  <a:pt x="2781" y="1276"/>
                </a:cubicBezTo>
                <a:cubicBezTo>
                  <a:pt x="2786" y="1276"/>
                  <a:pt x="2789" y="1273"/>
                  <a:pt x="2789" y="1268"/>
                </a:cubicBezTo>
                <a:cubicBezTo>
                  <a:pt x="2789" y="1264"/>
                  <a:pt x="2786" y="1260"/>
                  <a:pt x="2781" y="1260"/>
                </a:cubicBezTo>
                <a:close/>
                <a:moveTo>
                  <a:pt x="2712" y="1237"/>
                </a:moveTo>
                <a:cubicBezTo>
                  <a:pt x="2708" y="1237"/>
                  <a:pt x="2704" y="1241"/>
                  <a:pt x="2704" y="1245"/>
                </a:cubicBezTo>
                <a:cubicBezTo>
                  <a:pt x="2704" y="1250"/>
                  <a:pt x="2708" y="1253"/>
                  <a:pt x="2712" y="1253"/>
                </a:cubicBezTo>
                <a:cubicBezTo>
                  <a:pt x="2717" y="1253"/>
                  <a:pt x="2720" y="1250"/>
                  <a:pt x="2720" y="1245"/>
                </a:cubicBezTo>
                <a:cubicBezTo>
                  <a:pt x="2720" y="1241"/>
                  <a:pt x="2717" y="1237"/>
                  <a:pt x="2712" y="1237"/>
                </a:cubicBezTo>
                <a:close/>
                <a:moveTo>
                  <a:pt x="2735" y="1237"/>
                </a:moveTo>
                <a:cubicBezTo>
                  <a:pt x="2731" y="1237"/>
                  <a:pt x="2727" y="1241"/>
                  <a:pt x="2727" y="1245"/>
                </a:cubicBezTo>
                <a:cubicBezTo>
                  <a:pt x="2727" y="1250"/>
                  <a:pt x="2731" y="1253"/>
                  <a:pt x="2735" y="1253"/>
                </a:cubicBezTo>
                <a:cubicBezTo>
                  <a:pt x="2740" y="1253"/>
                  <a:pt x="2743" y="1250"/>
                  <a:pt x="2743" y="1245"/>
                </a:cubicBezTo>
                <a:cubicBezTo>
                  <a:pt x="2743" y="1241"/>
                  <a:pt x="2740" y="1237"/>
                  <a:pt x="2735" y="1237"/>
                </a:cubicBezTo>
                <a:close/>
                <a:moveTo>
                  <a:pt x="2690" y="1260"/>
                </a:moveTo>
                <a:cubicBezTo>
                  <a:pt x="2685" y="1260"/>
                  <a:pt x="2682" y="1264"/>
                  <a:pt x="2682" y="1268"/>
                </a:cubicBezTo>
                <a:cubicBezTo>
                  <a:pt x="2682" y="1273"/>
                  <a:pt x="2685" y="1276"/>
                  <a:pt x="2690" y="1276"/>
                </a:cubicBezTo>
                <a:cubicBezTo>
                  <a:pt x="2694" y="1276"/>
                  <a:pt x="2698" y="1273"/>
                  <a:pt x="2698" y="1268"/>
                </a:cubicBezTo>
                <a:cubicBezTo>
                  <a:pt x="2698" y="1264"/>
                  <a:pt x="2694" y="1260"/>
                  <a:pt x="2690" y="1260"/>
                </a:cubicBezTo>
                <a:close/>
                <a:moveTo>
                  <a:pt x="2690" y="1237"/>
                </a:moveTo>
                <a:cubicBezTo>
                  <a:pt x="2685" y="1237"/>
                  <a:pt x="2682" y="1241"/>
                  <a:pt x="2682" y="1245"/>
                </a:cubicBezTo>
                <a:cubicBezTo>
                  <a:pt x="2682" y="1250"/>
                  <a:pt x="2685" y="1253"/>
                  <a:pt x="2690" y="1253"/>
                </a:cubicBezTo>
                <a:cubicBezTo>
                  <a:pt x="2694" y="1253"/>
                  <a:pt x="2698" y="1250"/>
                  <a:pt x="2698" y="1245"/>
                </a:cubicBezTo>
                <a:cubicBezTo>
                  <a:pt x="2698" y="1241"/>
                  <a:pt x="2694" y="1237"/>
                  <a:pt x="2690" y="1237"/>
                </a:cubicBezTo>
                <a:close/>
                <a:moveTo>
                  <a:pt x="2758" y="1237"/>
                </a:moveTo>
                <a:cubicBezTo>
                  <a:pt x="2754" y="1237"/>
                  <a:pt x="2750" y="1241"/>
                  <a:pt x="2750" y="1245"/>
                </a:cubicBezTo>
                <a:cubicBezTo>
                  <a:pt x="2750" y="1250"/>
                  <a:pt x="2754" y="1253"/>
                  <a:pt x="2758" y="1253"/>
                </a:cubicBezTo>
                <a:cubicBezTo>
                  <a:pt x="2763" y="1253"/>
                  <a:pt x="2766" y="1250"/>
                  <a:pt x="2766" y="1245"/>
                </a:cubicBezTo>
                <a:cubicBezTo>
                  <a:pt x="2766" y="1241"/>
                  <a:pt x="2763" y="1237"/>
                  <a:pt x="2758" y="1237"/>
                </a:cubicBezTo>
                <a:close/>
                <a:moveTo>
                  <a:pt x="2781" y="1237"/>
                </a:moveTo>
                <a:cubicBezTo>
                  <a:pt x="2777" y="1237"/>
                  <a:pt x="2773" y="1241"/>
                  <a:pt x="2773" y="1245"/>
                </a:cubicBezTo>
                <a:cubicBezTo>
                  <a:pt x="2773" y="1250"/>
                  <a:pt x="2777" y="1253"/>
                  <a:pt x="2781" y="1253"/>
                </a:cubicBezTo>
                <a:cubicBezTo>
                  <a:pt x="2786" y="1253"/>
                  <a:pt x="2789" y="1250"/>
                  <a:pt x="2789" y="1245"/>
                </a:cubicBezTo>
                <a:cubicBezTo>
                  <a:pt x="2789" y="1241"/>
                  <a:pt x="2786" y="1237"/>
                  <a:pt x="2781" y="1237"/>
                </a:cubicBezTo>
                <a:close/>
                <a:moveTo>
                  <a:pt x="2804" y="1237"/>
                </a:moveTo>
                <a:cubicBezTo>
                  <a:pt x="2800" y="1237"/>
                  <a:pt x="2796" y="1241"/>
                  <a:pt x="2796" y="1245"/>
                </a:cubicBezTo>
                <a:cubicBezTo>
                  <a:pt x="2796" y="1250"/>
                  <a:pt x="2800" y="1253"/>
                  <a:pt x="2804" y="1253"/>
                </a:cubicBezTo>
                <a:cubicBezTo>
                  <a:pt x="2809" y="1253"/>
                  <a:pt x="2812" y="1250"/>
                  <a:pt x="2812" y="1245"/>
                </a:cubicBezTo>
                <a:cubicBezTo>
                  <a:pt x="2812" y="1241"/>
                  <a:pt x="2809" y="1237"/>
                  <a:pt x="2804" y="1237"/>
                </a:cubicBezTo>
                <a:close/>
                <a:moveTo>
                  <a:pt x="2758" y="1308"/>
                </a:moveTo>
                <a:cubicBezTo>
                  <a:pt x="2754" y="1308"/>
                  <a:pt x="2750" y="1311"/>
                  <a:pt x="2750" y="1316"/>
                </a:cubicBezTo>
                <a:cubicBezTo>
                  <a:pt x="2750" y="1320"/>
                  <a:pt x="2754" y="1324"/>
                  <a:pt x="2758" y="1324"/>
                </a:cubicBezTo>
                <a:cubicBezTo>
                  <a:pt x="2763" y="1324"/>
                  <a:pt x="2766" y="1320"/>
                  <a:pt x="2766" y="1316"/>
                </a:cubicBezTo>
                <a:cubicBezTo>
                  <a:pt x="2766" y="1311"/>
                  <a:pt x="2763" y="1308"/>
                  <a:pt x="2758" y="1308"/>
                </a:cubicBezTo>
                <a:close/>
                <a:moveTo>
                  <a:pt x="2781" y="1308"/>
                </a:moveTo>
                <a:cubicBezTo>
                  <a:pt x="2777" y="1308"/>
                  <a:pt x="2773" y="1311"/>
                  <a:pt x="2773" y="1316"/>
                </a:cubicBezTo>
                <a:cubicBezTo>
                  <a:pt x="2773" y="1320"/>
                  <a:pt x="2777" y="1324"/>
                  <a:pt x="2781" y="1324"/>
                </a:cubicBezTo>
                <a:cubicBezTo>
                  <a:pt x="2786" y="1324"/>
                  <a:pt x="2789" y="1320"/>
                  <a:pt x="2789" y="1316"/>
                </a:cubicBezTo>
                <a:cubicBezTo>
                  <a:pt x="2789" y="1311"/>
                  <a:pt x="2786" y="1308"/>
                  <a:pt x="2781" y="1308"/>
                </a:cubicBezTo>
                <a:close/>
                <a:moveTo>
                  <a:pt x="2804" y="1308"/>
                </a:moveTo>
                <a:cubicBezTo>
                  <a:pt x="2800" y="1308"/>
                  <a:pt x="2796" y="1311"/>
                  <a:pt x="2796" y="1316"/>
                </a:cubicBezTo>
                <a:cubicBezTo>
                  <a:pt x="2796" y="1320"/>
                  <a:pt x="2800" y="1324"/>
                  <a:pt x="2804" y="1324"/>
                </a:cubicBezTo>
                <a:cubicBezTo>
                  <a:pt x="2809" y="1324"/>
                  <a:pt x="2812" y="1320"/>
                  <a:pt x="2812" y="1316"/>
                </a:cubicBezTo>
                <a:cubicBezTo>
                  <a:pt x="2812" y="1311"/>
                  <a:pt x="2809" y="1308"/>
                  <a:pt x="2804" y="1308"/>
                </a:cubicBezTo>
                <a:close/>
                <a:moveTo>
                  <a:pt x="2712" y="1285"/>
                </a:moveTo>
                <a:cubicBezTo>
                  <a:pt x="2708" y="1285"/>
                  <a:pt x="2704" y="1288"/>
                  <a:pt x="2704" y="1293"/>
                </a:cubicBezTo>
                <a:cubicBezTo>
                  <a:pt x="2704" y="1297"/>
                  <a:pt x="2708" y="1301"/>
                  <a:pt x="2712" y="1301"/>
                </a:cubicBezTo>
                <a:cubicBezTo>
                  <a:pt x="2717" y="1301"/>
                  <a:pt x="2720" y="1297"/>
                  <a:pt x="2720" y="1293"/>
                </a:cubicBezTo>
                <a:cubicBezTo>
                  <a:pt x="2720" y="1288"/>
                  <a:pt x="2717" y="1285"/>
                  <a:pt x="2712" y="1285"/>
                </a:cubicBezTo>
                <a:close/>
                <a:moveTo>
                  <a:pt x="2758" y="1285"/>
                </a:moveTo>
                <a:cubicBezTo>
                  <a:pt x="2754" y="1285"/>
                  <a:pt x="2750" y="1288"/>
                  <a:pt x="2750" y="1293"/>
                </a:cubicBezTo>
                <a:cubicBezTo>
                  <a:pt x="2750" y="1297"/>
                  <a:pt x="2754" y="1301"/>
                  <a:pt x="2758" y="1301"/>
                </a:cubicBezTo>
                <a:cubicBezTo>
                  <a:pt x="2763" y="1301"/>
                  <a:pt x="2766" y="1297"/>
                  <a:pt x="2766" y="1293"/>
                </a:cubicBezTo>
                <a:cubicBezTo>
                  <a:pt x="2766" y="1288"/>
                  <a:pt x="2763" y="1285"/>
                  <a:pt x="2758" y="1285"/>
                </a:cubicBezTo>
                <a:close/>
                <a:moveTo>
                  <a:pt x="2781" y="1285"/>
                </a:moveTo>
                <a:cubicBezTo>
                  <a:pt x="2777" y="1285"/>
                  <a:pt x="2773" y="1288"/>
                  <a:pt x="2773" y="1293"/>
                </a:cubicBezTo>
                <a:cubicBezTo>
                  <a:pt x="2773" y="1297"/>
                  <a:pt x="2777" y="1301"/>
                  <a:pt x="2781" y="1301"/>
                </a:cubicBezTo>
                <a:cubicBezTo>
                  <a:pt x="2786" y="1301"/>
                  <a:pt x="2789" y="1297"/>
                  <a:pt x="2789" y="1293"/>
                </a:cubicBezTo>
                <a:cubicBezTo>
                  <a:pt x="2789" y="1288"/>
                  <a:pt x="2786" y="1285"/>
                  <a:pt x="2781" y="1285"/>
                </a:cubicBezTo>
                <a:close/>
                <a:moveTo>
                  <a:pt x="2804" y="1285"/>
                </a:moveTo>
                <a:cubicBezTo>
                  <a:pt x="2800" y="1285"/>
                  <a:pt x="2796" y="1288"/>
                  <a:pt x="2796" y="1293"/>
                </a:cubicBezTo>
                <a:cubicBezTo>
                  <a:pt x="2796" y="1297"/>
                  <a:pt x="2800" y="1301"/>
                  <a:pt x="2804" y="1301"/>
                </a:cubicBezTo>
                <a:cubicBezTo>
                  <a:pt x="2809" y="1301"/>
                  <a:pt x="2812" y="1297"/>
                  <a:pt x="2812" y="1293"/>
                </a:cubicBezTo>
                <a:cubicBezTo>
                  <a:pt x="2812" y="1288"/>
                  <a:pt x="2809" y="1285"/>
                  <a:pt x="2804" y="1285"/>
                </a:cubicBezTo>
                <a:close/>
                <a:moveTo>
                  <a:pt x="2758" y="1331"/>
                </a:moveTo>
                <a:cubicBezTo>
                  <a:pt x="2754" y="1331"/>
                  <a:pt x="2750" y="1334"/>
                  <a:pt x="2750" y="1339"/>
                </a:cubicBezTo>
                <a:cubicBezTo>
                  <a:pt x="2750" y="1343"/>
                  <a:pt x="2754" y="1347"/>
                  <a:pt x="2758" y="1347"/>
                </a:cubicBezTo>
                <a:cubicBezTo>
                  <a:pt x="2763" y="1347"/>
                  <a:pt x="2766" y="1343"/>
                  <a:pt x="2766" y="1339"/>
                </a:cubicBezTo>
                <a:cubicBezTo>
                  <a:pt x="2766" y="1334"/>
                  <a:pt x="2763" y="1331"/>
                  <a:pt x="2758" y="1331"/>
                </a:cubicBezTo>
                <a:close/>
                <a:moveTo>
                  <a:pt x="2781" y="1331"/>
                </a:moveTo>
                <a:cubicBezTo>
                  <a:pt x="2777" y="1331"/>
                  <a:pt x="2773" y="1334"/>
                  <a:pt x="2773" y="1339"/>
                </a:cubicBezTo>
                <a:cubicBezTo>
                  <a:pt x="2773" y="1343"/>
                  <a:pt x="2777" y="1347"/>
                  <a:pt x="2781" y="1347"/>
                </a:cubicBezTo>
                <a:cubicBezTo>
                  <a:pt x="2786" y="1347"/>
                  <a:pt x="2789" y="1343"/>
                  <a:pt x="2789" y="1339"/>
                </a:cubicBezTo>
                <a:cubicBezTo>
                  <a:pt x="2789" y="1334"/>
                  <a:pt x="2786" y="1331"/>
                  <a:pt x="2781" y="1331"/>
                </a:cubicBezTo>
                <a:close/>
                <a:moveTo>
                  <a:pt x="2804" y="1331"/>
                </a:moveTo>
                <a:cubicBezTo>
                  <a:pt x="2800" y="1331"/>
                  <a:pt x="2796" y="1334"/>
                  <a:pt x="2796" y="1339"/>
                </a:cubicBezTo>
                <a:cubicBezTo>
                  <a:pt x="2796" y="1343"/>
                  <a:pt x="2800" y="1347"/>
                  <a:pt x="2804" y="1347"/>
                </a:cubicBezTo>
                <a:cubicBezTo>
                  <a:pt x="2809" y="1347"/>
                  <a:pt x="2812" y="1343"/>
                  <a:pt x="2812" y="1339"/>
                </a:cubicBezTo>
                <a:cubicBezTo>
                  <a:pt x="2812" y="1334"/>
                  <a:pt x="2809" y="1331"/>
                  <a:pt x="2804" y="1331"/>
                </a:cubicBezTo>
                <a:close/>
                <a:moveTo>
                  <a:pt x="2781" y="1374"/>
                </a:moveTo>
                <a:cubicBezTo>
                  <a:pt x="2777" y="1374"/>
                  <a:pt x="2773" y="1378"/>
                  <a:pt x="2773" y="1382"/>
                </a:cubicBezTo>
                <a:cubicBezTo>
                  <a:pt x="2773" y="1387"/>
                  <a:pt x="2777" y="1390"/>
                  <a:pt x="2781" y="1390"/>
                </a:cubicBezTo>
                <a:cubicBezTo>
                  <a:pt x="2786" y="1390"/>
                  <a:pt x="2789" y="1387"/>
                  <a:pt x="2789" y="1382"/>
                </a:cubicBezTo>
                <a:cubicBezTo>
                  <a:pt x="2789" y="1378"/>
                  <a:pt x="2786" y="1374"/>
                  <a:pt x="2781" y="1374"/>
                </a:cubicBezTo>
                <a:close/>
                <a:moveTo>
                  <a:pt x="2920" y="1009"/>
                </a:moveTo>
                <a:cubicBezTo>
                  <a:pt x="2916" y="1009"/>
                  <a:pt x="2912" y="1012"/>
                  <a:pt x="2912" y="1017"/>
                </a:cubicBezTo>
                <a:cubicBezTo>
                  <a:pt x="2912" y="1021"/>
                  <a:pt x="2916" y="1025"/>
                  <a:pt x="2920" y="1025"/>
                </a:cubicBezTo>
                <a:cubicBezTo>
                  <a:pt x="2925" y="1025"/>
                  <a:pt x="2928" y="1021"/>
                  <a:pt x="2928" y="1017"/>
                </a:cubicBezTo>
                <a:cubicBezTo>
                  <a:pt x="2928" y="1012"/>
                  <a:pt x="2925" y="1009"/>
                  <a:pt x="2920" y="1009"/>
                </a:cubicBezTo>
                <a:close/>
                <a:moveTo>
                  <a:pt x="2943" y="1009"/>
                </a:moveTo>
                <a:cubicBezTo>
                  <a:pt x="2939" y="1009"/>
                  <a:pt x="2935" y="1012"/>
                  <a:pt x="2935" y="1017"/>
                </a:cubicBezTo>
                <a:cubicBezTo>
                  <a:pt x="2935" y="1021"/>
                  <a:pt x="2939" y="1025"/>
                  <a:pt x="2943" y="1025"/>
                </a:cubicBezTo>
                <a:cubicBezTo>
                  <a:pt x="2948" y="1025"/>
                  <a:pt x="2951" y="1021"/>
                  <a:pt x="2951" y="1017"/>
                </a:cubicBezTo>
                <a:cubicBezTo>
                  <a:pt x="2951" y="1012"/>
                  <a:pt x="2948" y="1009"/>
                  <a:pt x="2943" y="1009"/>
                </a:cubicBezTo>
                <a:close/>
                <a:moveTo>
                  <a:pt x="2874" y="1054"/>
                </a:moveTo>
                <a:cubicBezTo>
                  <a:pt x="2870" y="1054"/>
                  <a:pt x="2866" y="1057"/>
                  <a:pt x="2866" y="1062"/>
                </a:cubicBezTo>
                <a:cubicBezTo>
                  <a:pt x="2866" y="1066"/>
                  <a:pt x="2870" y="1070"/>
                  <a:pt x="2874" y="1070"/>
                </a:cubicBezTo>
                <a:cubicBezTo>
                  <a:pt x="2879" y="1070"/>
                  <a:pt x="2882" y="1066"/>
                  <a:pt x="2882" y="1062"/>
                </a:cubicBezTo>
                <a:cubicBezTo>
                  <a:pt x="2882" y="1057"/>
                  <a:pt x="2879" y="1054"/>
                  <a:pt x="2874" y="1054"/>
                </a:cubicBezTo>
                <a:close/>
                <a:moveTo>
                  <a:pt x="2852" y="1054"/>
                </a:moveTo>
                <a:cubicBezTo>
                  <a:pt x="2847" y="1054"/>
                  <a:pt x="2844" y="1057"/>
                  <a:pt x="2844" y="1062"/>
                </a:cubicBezTo>
                <a:cubicBezTo>
                  <a:pt x="2844" y="1066"/>
                  <a:pt x="2847" y="1070"/>
                  <a:pt x="2852" y="1070"/>
                </a:cubicBezTo>
                <a:cubicBezTo>
                  <a:pt x="2856" y="1070"/>
                  <a:pt x="2860" y="1066"/>
                  <a:pt x="2860" y="1062"/>
                </a:cubicBezTo>
                <a:cubicBezTo>
                  <a:pt x="2860" y="1057"/>
                  <a:pt x="2856" y="1054"/>
                  <a:pt x="2852" y="1054"/>
                </a:cubicBezTo>
                <a:close/>
                <a:moveTo>
                  <a:pt x="2852" y="1031"/>
                </a:moveTo>
                <a:cubicBezTo>
                  <a:pt x="2847" y="1031"/>
                  <a:pt x="2844" y="1034"/>
                  <a:pt x="2844" y="1039"/>
                </a:cubicBezTo>
                <a:cubicBezTo>
                  <a:pt x="2844" y="1043"/>
                  <a:pt x="2847" y="1047"/>
                  <a:pt x="2852" y="1047"/>
                </a:cubicBezTo>
                <a:cubicBezTo>
                  <a:pt x="2856" y="1047"/>
                  <a:pt x="2860" y="1043"/>
                  <a:pt x="2860" y="1039"/>
                </a:cubicBezTo>
                <a:cubicBezTo>
                  <a:pt x="2860" y="1034"/>
                  <a:pt x="2856" y="1031"/>
                  <a:pt x="2852" y="1031"/>
                </a:cubicBezTo>
                <a:close/>
                <a:moveTo>
                  <a:pt x="2827" y="916"/>
                </a:moveTo>
                <a:cubicBezTo>
                  <a:pt x="2823" y="916"/>
                  <a:pt x="2819" y="920"/>
                  <a:pt x="2819" y="924"/>
                </a:cubicBezTo>
                <a:cubicBezTo>
                  <a:pt x="2819" y="929"/>
                  <a:pt x="2823" y="932"/>
                  <a:pt x="2827" y="932"/>
                </a:cubicBezTo>
                <a:cubicBezTo>
                  <a:pt x="2832" y="932"/>
                  <a:pt x="2835" y="929"/>
                  <a:pt x="2835" y="924"/>
                </a:cubicBezTo>
                <a:cubicBezTo>
                  <a:pt x="2835" y="920"/>
                  <a:pt x="2832" y="916"/>
                  <a:pt x="2827" y="916"/>
                </a:cubicBezTo>
                <a:close/>
                <a:moveTo>
                  <a:pt x="2874" y="1078"/>
                </a:moveTo>
                <a:cubicBezTo>
                  <a:pt x="2870" y="1078"/>
                  <a:pt x="2866" y="1082"/>
                  <a:pt x="2866" y="1086"/>
                </a:cubicBezTo>
                <a:cubicBezTo>
                  <a:pt x="2866" y="1091"/>
                  <a:pt x="2870" y="1094"/>
                  <a:pt x="2874" y="1094"/>
                </a:cubicBezTo>
                <a:cubicBezTo>
                  <a:pt x="2879" y="1094"/>
                  <a:pt x="2882" y="1091"/>
                  <a:pt x="2882" y="1086"/>
                </a:cubicBezTo>
                <a:cubicBezTo>
                  <a:pt x="2882" y="1082"/>
                  <a:pt x="2879" y="1078"/>
                  <a:pt x="2874" y="1078"/>
                </a:cubicBezTo>
                <a:close/>
                <a:moveTo>
                  <a:pt x="2852" y="1101"/>
                </a:moveTo>
                <a:cubicBezTo>
                  <a:pt x="2847" y="1101"/>
                  <a:pt x="2844" y="1105"/>
                  <a:pt x="2844" y="1109"/>
                </a:cubicBezTo>
                <a:cubicBezTo>
                  <a:pt x="2844" y="1114"/>
                  <a:pt x="2847" y="1117"/>
                  <a:pt x="2852" y="1117"/>
                </a:cubicBezTo>
                <a:cubicBezTo>
                  <a:pt x="2856" y="1117"/>
                  <a:pt x="2860" y="1114"/>
                  <a:pt x="2860" y="1109"/>
                </a:cubicBezTo>
                <a:cubicBezTo>
                  <a:pt x="2860" y="1105"/>
                  <a:pt x="2856" y="1101"/>
                  <a:pt x="2852" y="1101"/>
                </a:cubicBezTo>
                <a:close/>
                <a:moveTo>
                  <a:pt x="2852" y="1078"/>
                </a:moveTo>
                <a:cubicBezTo>
                  <a:pt x="2847" y="1078"/>
                  <a:pt x="2844" y="1082"/>
                  <a:pt x="2844" y="1086"/>
                </a:cubicBezTo>
                <a:cubicBezTo>
                  <a:pt x="2844" y="1091"/>
                  <a:pt x="2847" y="1094"/>
                  <a:pt x="2852" y="1094"/>
                </a:cubicBezTo>
                <a:cubicBezTo>
                  <a:pt x="2856" y="1094"/>
                  <a:pt x="2860" y="1091"/>
                  <a:pt x="2860" y="1086"/>
                </a:cubicBezTo>
                <a:cubicBezTo>
                  <a:pt x="2860" y="1082"/>
                  <a:pt x="2856" y="1078"/>
                  <a:pt x="2852" y="1078"/>
                </a:cubicBezTo>
                <a:close/>
                <a:moveTo>
                  <a:pt x="2827" y="963"/>
                </a:moveTo>
                <a:cubicBezTo>
                  <a:pt x="2823" y="963"/>
                  <a:pt x="2819" y="966"/>
                  <a:pt x="2819" y="971"/>
                </a:cubicBezTo>
                <a:cubicBezTo>
                  <a:pt x="2819" y="975"/>
                  <a:pt x="2823" y="979"/>
                  <a:pt x="2827" y="979"/>
                </a:cubicBezTo>
                <a:cubicBezTo>
                  <a:pt x="2832" y="979"/>
                  <a:pt x="2835" y="975"/>
                  <a:pt x="2835" y="971"/>
                </a:cubicBezTo>
                <a:cubicBezTo>
                  <a:pt x="2835" y="966"/>
                  <a:pt x="2832" y="963"/>
                  <a:pt x="2827" y="963"/>
                </a:cubicBezTo>
                <a:close/>
                <a:moveTo>
                  <a:pt x="2827" y="939"/>
                </a:moveTo>
                <a:cubicBezTo>
                  <a:pt x="2823" y="939"/>
                  <a:pt x="2819" y="943"/>
                  <a:pt x="2819" y="947"/>
                </a:cubicBezTo>
                <a:cubicBezTo>
                  <a:pt x="2819" y="952"/>
                  <a:pt x="2823" y="955"/>
                  <a:pt x="2827" y="955"/>
                </a:cubicBezTo>
                <a:cubicBezTo>
                  <a:pt x="2832" y="955"/>
                  <a:pt x="2835" y="952"/>
                  <a:pt x="2835" y="947"/>
                </a:cubicBezTo>
                <a:cubicBezTo>
                  <a:pt x="2835" y="943"/>
                  <a:pt x="2832" y="939"/>
                  <a:pt x="2827" y="939"/>
                </a:cubicBezTo>
                <a:close/>
                <a:moveTo>
                  <a:pt x="2874" y="1147"/>
                </a:moveTo>
                <a:cubicBezTo>
                  <a:pt x="2870" y="1147"/>
                  <a:pt x="2866" y="1151"/>
                  <a:pt x="2866" y="1156"/>
                </a:cubicBezTo>
                <a:cubicBezTo>
                  <a:pt x="2866" y="1160"/>
                  <a:pt x="2870" y="1164"/>
                  <a:pt x="2874" y="1164"/>
                </a:cubicBezTo>
                <a:cubicBezTo>
                  <a:pt x="2879" y="1164"/>
                  <a:pt x="2882" y="1160"/>
                  <a:pt x="2882" y="1156"/>
                </a:cubicBezTo>
                <a:cubicBezTo>
                  <a:pt x="2882" y="1151"/>
                  <a:pt x="2879" y="1147"/>
                  <a:pt x="2874" y="1147"/>
                </a:cubicBezTo>
                <a:close/>
                <a:moveTo>
                  <a:pt x="2897" y="1147"/>
                </a:moveTo>
                <a:cubicBezTo>
                  <a:pt x="2893" y="1147"/>
                  <a:pt x="2889" y="1151"/>
                  <a:pt x="2889" y="1156"/>
                </a:cubicBezTo>
                <a:cubicBezTo>
                  <a:pt x="2889" y="1160"/>
                  <a:pt x="2893" y="1164"/>
                  <a:pt x="2897" y="1164"/>
                </a:cubicBezTo>
                <a:cubicBezTo>
                  <a:pt x="2902" y="1164"/>
                  <a:pt x="2905" y="1160"/>
                  <a:pt x="2905" y="1156"/>
                </a:cubicBezTo>
                <a:cubicBezTo>
                  <a:pt x="2905" y="1151"/>
                  <a:pt x="2902" y="1147"/>
                  <a:pt x="2897" y="1147"/>
                </a:cubicBezTo>
                <a:close/>
                <a:moveTo>
                  <a:pt x="2874" y="1124"/>
                </a:moveTo>
                <a:cubicBezTo>
                  <a:pt x="2870" y="1124"/>
                  <a:pt x="2866" y="1128"/>
                  <a:pt x="2866" y="1132"/>
                </a:cubicBezTo>
                <a:cubicBezTo>
                  <a:pt x="2866" y="1137"/>
                  <a:pt x="2870" y="1140"/>
                  <a:pt x="2874" y="1140"/>
                </a:cubicBezTo>
                <a:cubicBezTo>
                  <a:pt x="2879" y="1140"/>
                  <a:pt x="2882" y="1137"/>
                  <a:pt x="2882" y="1132"/>
                </a:cubicBezTo>
                <a:cubicBezTo>
                  <a:pt x="2882" y="1128"/>
                  <a:pt x="2879" y="1124"/>
                  <a:pt x="2874" y="1124"/>
                </a:cubicBezTo>
                <a:close/>
                <a:moveTo>
                  <a:pt x="2897" y="1124"/>
                </a:moveTo>
                <a:cubicBezTo>
                  <a:pt x="2893" y="1124"/>
                  <a:pt x="2889" y="1128"/>
                  <a:pt x="2889" y="1132"/>
                </a:cubicBezTo>
                <a:cubicBezTo>
                  <a:pt x="2889" y="1137"/>
                  <a:pt x="2893" y="1140"/>
                  <a:pt x="2897" y="1140"/>
                </a:cubicBezTo>
                <a:cubicBezTo>
                  <a:pt x="2902" y="1140"/>
                  <a:pt x="2905" y="1137"/>
                  <a:pt x="2905" y="1132"/>
                </a:cubicBezTo>
                <a:cubicBezTo>
                  <a:pt x="2905" y="1128"/>
                  <a:pt x="2902" y="1124"/>
                  <a:pt x="2897" y="1124"/>
                </a:cubicBezTo>
                <a:close/>
                <a:moveTo>
                  <a:pt x="2852" y="1147"/>
                </a:moveTo>
                <a:cubicBezTo>
                  <a:pt x="2847" y="1147"/>
                  <a:pt x="2844" y="1151"/>
                  <a:pt x="2844" y="1156"/>
                </a:cubicBezTo>
                <a:cubicBezTo>
                  <a:pt x="2844" y="1160"/>
                  <a:pt x="2847" y="1164"/>
                  <a:pt x="2852" y="1164"/>
                </a:cubicBezTo>
                <a:cubicBezTo>
                  <a:pt x="2856" y="1164"/>
                  <a:pt x="2860" y="1160"/>
                  <a:pt x="2860" y="1156"/>
                </a:cubicBezTo>
                <a:cubicBezTo>
                  <a:pt x="2860" y="1151"/>
                  <a:pt x="2856" y="1147"/>
                  <a:pt x="2852" y="1147"/>
                </a:cubicBezTo>
                <a:close/>
                <a:moveTo>
                  <a:pt x="2852" y="1124"/>
                </a:moveTo>
                <a:cubicBezTo>
                  <a:pt x="2847" y="1124"/>
                  <a:pt x="2844" y="1128"/>
                  <a:pt x="2844" y="1132"/>
                </a:cubicBezTo>
                <a:cubicBezTo>
                  <a:pt x="2844" y="1137"/>
                  <a:pt x="2847" y="1140"/>
                  <a:pt x="2852" y="1140"/>
                </a:cubicBezTo>
                <a:cubicBezTo>
                  <a:pt x="2856" y="1140"/>
                  <a:pt x="2860" y="1137"/>
                  <a:pt x="2860" y="1132"/>
                </a:cubicBezTo>
                <a:cubicBezTo>
                  <a:pt x="2860" y="1128"/>
                  <a:pt x="2856" y="1124"/>
                  <a:pt x="2852" y="1124"/>
                </a:cubicBezTo>
                <a:close/>
                <a:moveTo>
                  <a:pt x="2827" y="983"/>
                </a:moveTo>
                <a:cubicBezTo>
                  <a:pt x="2823" y="983"/>
                  <a:pt x="2819" y="986"/>
                  <a:pt x="2819" y="991"/>
                </a:cubicBezTo>
                <a:cubicBezTo>
                  <a:pt x="2819" y="995"/>
                  <a:pt x="2823" y="999"/>
                  <a:pt x="2827" y="999"/>
                </a:cubicBezTo>
                <a:cubicBezTo>
                  <a:pt x="2832" y="999"/>
                  <a:pt x="2835" y="995"/>
                  <a:pt x="2835" y="991"/>
                </a:cubicBezTo>
                <a:cubicBezTo>
                  <a:pt x="2835" y="986"/>
                  <a:pt x="2832" y="983"/>
                  <a:pt x="2827" y="983"/>
                </a:cubicBezTo>
                <a:close/>
                <a:moveTo>
                  <a:pt x="2850" y="963"/>
                </a:moveTo>
                <a:cubicBezTo>
                  <a:pt x="2845" y="963"/>
                  <a:pt x="2842" y="966"/>
                  <a:pt x="2842" y="971"/>
                </a:cubicBezTo>
                <a:cubicBezTo>
                  <a:pt x="2842" y="975"/>
                  <a:pt x="2845" y="979"/>
                  <a:pt x="2850" y="979"/>
                </a:cubicBezTo>
                <a:cubicBezTo>
                  <a:pt x="2854" y="979"/>
                  <a:pt x="2858" y="975"/>
                  <a:pt x="2858" y="971"/>
                </a:cubicBezTo>
                <a:cubicBezTo>
                  <a:pt x="2858" y="966"/>
                  <a:pt x="2854" y="963"/>
                  <a:pt x="2850" y="963"/>
                </a:cubicBezTo>
                <a:close/>
                <a:moveTo>
                  <a:pt x="2850" y="939"/>
                </a:moveTo>
                <a:cubicBezTo>
                  <a:pt x="2845" y="939"/>
                  <a:pt x="2842" y="943"/>
                  <a:pt x="2842" y="947"/>
                </a:cubicBezTo>
                <a:cubicBezTo>
                  <a:pt x="2842" y="952"/>
                  <a:pt x="2845" y="955"/>
                  <a:pt x="2850" y="955"/>
                </a:cubicBezTo>
                <a:cubicBezTo>
                  <a:pt x="2854" y="955"/>
                  <a:pt x="2858" y="952"/>
                  <a:pt x="2858" y="947"/>
                </a:cubicBezTo>
                <a:cubicBezTo>
                  <a:pt x="2858" y="943"/>
                  <a:pt x="2854" y="939"/>
                  <a:pt x="2850" y="939"/>
                </a:cubicBezTo>
                <a:close/>
                <a:moveTo>
                  <a:pt x="2850" y="999"/>
                </a:moveTo>
                <a:cubicBezTo>
                  <a:pt x="2854" y="999"/>
                  <a:pt x="2858" y="995"/>
                  <a:pt x="2858" y="991"/>
                </a:cubicBezTo>
                <a:cubicBezTo>
                  <a:pt x="2858" y="986"/>
                  <a:pt x="2854" y="983"/>
                  <a:pt x="2850" y="983"/>
                </a:cubicBezTo>
                <a:cubicBezTo>
                  <a:pt x="2845" y="983"/>
                  <a:pt x="2842" y="986"/>
                  <a:pt x="2842" y="991"/>
                </a:cubicBezTo>
                <a:cubicBezTo>
                  <a:pt x="2842" y="995"/>
                  <a:pt x="2845" y="999"/>
                  <a:pt x="2850" y="999"/>
                </a:cubicBezTo>
                <a:close/>
                <a:moveTo>
                  <a:pt x="2873" y="963"/>
                </a:moveTo>
                <a:cubicBezTo>
                  <a:pt x="2868" y="963"/>
                  <a:pt x="2865" y="966"/>
                  <a:pt x="2865" y="971"/>
                </a:cubicBezTo>
                <a:cubicBezTo>
                  <a:pt x="2865" y="975"/>
                  <a:pt x="2868" y="979"/>
                  <a:pt x="2873" y="979"/>
                </a:cubicBezTo>
                <a:cubicBezTo>
                  <a:pt x="2877" y="979"/>
                  <a:pt x="2881" y="975"/>
                  <a:pt x="2881" y="971"/>
                </a:cubicBezTo>
                <a:cubicBezTo>
                  <a:pt x="2881" y="966"/>
                  <a:pt x="2877" y="963"/>
                  <a:pt x="2873" y="963"/>
                </a:cubicBezTo>
                <a:close/>
                <a:moveTo>
                  <a:pt x="2873" y="939"/>
                </a:moveTo>
                <a:cubicBezTo>
                  <a:pt x="2868" y="939"/>
                  <a:pt x="2865" y="943"/>
                  <a:pt x="2865" y="947"/>
                </a:cubicBezTo>
                <a:cubicBezTo>
                  <a:pt x="2865" y="952"/>
                  <a:pt x="2868" y="955"/>
                  <a:pt x="2873" y="955"/>
                </a:cubicBezTo>
                <a:cubicBezTo>
                  <a:pt x="2877" y="955"/>
                  <a:pt x="2881" y="952"/>
                  <a:pt x="2881" y="947"/>
                </a:cubicBezTo>
                <a:cubicBezTo>
                  <a:pt x="2881" y="943"/>
                  <a:pt x="2877" y="939"/>
                  <a:pt x="2873" y="939"/>
                </a:cubicBezTo>
                <a:close/>
                <a:moveTo>
                  <a:pt x="2873" y="999"/>
                </a:moveTo>
                <a:cubicBezTo>
                  <a:pt x="2877" y="999"/>
                  <a:pt x="2881" y="995"/>
                  <a:pt x="2881" y="991"/>
                </a:cubicBezTo>
                <a:cubicBezTo>
                  <a:pt x="2881" y="986"/>
                  <a:pt x="2877" y="983"/>
                  <a:pt x="2873" y="983"/>
                </a:cubicBezTo>
                <a:cubicBezTo>
                  <a:pt x="2868" y="983"/>
                  <a:pt x="2865" y="986"/>
                  <a:pt x="2865" y="991"/>
                </a:cubicBezTo>
                <a:cubicBezTo>
                  <a:pt x="2865" y="995"/>
                  <a:pt x="2868" y="999"/>
                  <a:pt x="2873" y="999"/>
                </a:cubicBezTo>
                <a:close/>
                <a:moveTo>
                  <a:pt x="2896" y="979"/>
                </a:moveTo>
                <a:cubicBezTo>
                  <a:pt x="2900" y="979"/>
                  <a:pt x="2904" y="975"/>
                  <a:pt x="2904" y="971"/>
                </a:cubicBezTo>
                <a:cubicBezTo>
                  <a:pt x="2904" y="966"/>
                  <a:pt x="2900" y="963"/>
                  <a:pt x="2896" y="963"/>
                </a:cubicBezTo>
                <a:cubicBezTo>
                  <a:pt x="2891" y="963"/>
                  <a:pt x="2888" y="966"/>
                  <a:pt x="2888" y="971"/>
                </a:cubicBezTo>
                <a:cubicBezTo>
                  <a:pt x="2888" y="975"/>
                  <a:pt x="2891" y="979"/>
                  <a:pt x="2896" y="979"/>
                </a:cubicBezTo>
                <a:close/>
                <a:moveTo>
                  <a:pt x="2896" y="999"/>
                </a:moveTo>
                <a:cubicBezTo>
                  <a:pt x="2900" y="999"/>
                  <a:pt x="2904" y="995"/>
                  <a:pt x="2904" y="991"/>
                </a:cubicBezTo>
                <a:cubicBezTo>
                  <a:pt x="2904" y="986"/>
                  <a:pt x="2900" y="983"/>
                  <a:pt x="2896" y="983"/>
                </a:cubicBezTo>
                <a:cubicBezTo>
                  <a:pt x="2891" y="983"/>
                  <a:pt x="2888" y="986"/>
                  <a:pt x="2888" y="991"/>
                </a:cubicBezTo>
                <a:cubicBezTo>
                  <a:pt x="2888" y="995"/>
                  <a:pt x="2891" y="999"/>
                  <a:pt x="2896" y="999"/>
                </a:cubicBezTo>
                <a:close/>
                <a:moveTo>
                  <a:pt x="2918" y="999"/>
                </a:moveTo>
                <a:cubicBezTo>
                  <a:pt x="2923" y="999"/>
                  <a:pt x="2926" y="995"/>
                  <a:pt x="2926" y="991"/>
                </a:cubicBezTo>
                <a:cubicBezTo>
                  <a:pt x="2926" y="986"/>
                  <a:pt x="2923" y="983"/>
                  <a:pt x="2918" y="983"/>
                </a:cubicBezTo>
                <a:cubicBezTo>
                  <a:pt x="2914" y="983"/>
                  <a:pt x="2910" y="986"/>
                  <a:pt x="2910" y="991"/>
                </a:cubicBezTo>
                <a:cubicBezTo>
                  <a:pt x="2910" y="995"/>
                  <a:pt x="2914" y="999"/>
                  <a:pt x="2918" y="999"/>
                </a:cubicBezTo>
                <a:close/>
                <a:moveTo>
                  <a:pt x="2941" y="979"/>
                </a:moveTo>
                <a:cubicBezTo>
                  <a:pt x="2946" y="979"/>
                  <a:pt x="2949" y="975"/>
                  <a:pt x="2949" y="971"/>
                </a:cubicBezTo>
                <a:cubicBezTo>
                  <a:pt x="2949" y="966"/>
                  <a:pt x="2946" y="963"/>
                  <a:pt x="2941" y="963"/>
                </a:cubicBezTo>
                <a:cubicBezTo>
                  <a:pt x="2937" y="963"/>
                  <a:pt x="2933" y="966"/>
                  <a:pt x="2933" y="971"/>
                </a:cubicBezTo>
                <a:cubicBezTo>
                  <a:pt x="2933" y="975"/>
                  <a:pt x="2937" y="979"/>
                  <a:pt x="2941" y="979"/>
                </a:cubicBezTo>
                <a:close/>
                <a:moveTo>
                  <a:pt x="2966" y="939"/>
                </a:moveTo>
                <a:cubicBezTo>
                  <a:pt x="2962" y="939"/>
                  <a:pt x="2958" y="943"/>
                  <a:pt x="2958" y="947"/>
                </a:cubicBezTo>
                <a:cubicBezTo>
                  <a:pt x="2958" y="952"/>
                  <a:pt x="2962" y="955"/>
                  <a:pt x="2966" y="955"/>
                </a:cubicBezTo>
                <a:cubicBezTo>
                  <a:pt x="2970" y="955"/>
                  <a:pt x="2974" y="952"/>
                  <a:pt x="2974" y="947"/>
                </a:cubicBezTo>
                <a:cubicBezTo>
                  <a:pt x="2974" y="943"/>
                  <a:pt x="2970" y="939"/>
                  <a:pt x="2966" y="939"/>
                </a:cubicBezTo>
                <a:close/>
                <a:moveTo>
                  <a:pt x="2983" y="964"/>
                </a:moveTo>
                <a:cubicBezTo>
                  <a:pt x="2979" y="964"/>
                  <a:pt x="2975" y="968"/>
                  <a:pt x="2975" y="972"/>
                </a:cubicBezTo>
                <a:cubicBezTo>
                  <a:pt x="2975" y="977"/>
                  <a:pt x="2979" y="980"/>
                  <a:pt x="2983" y="980"/>
                </a:cubicBezTo>
                <a:cubicBezTo>
                  <a:pt x="2988" y="980"/>
                  <a:pt x="2991" y="977"/>
                  <a:pt x="2991" y="972"/>
                </a:cubicBezTo>
                <a:cubicBezTo>
                  <a:pt x="2991" y="968"/>
                  <a:pt x="2988" y="964"/>
                  <a:pt x="2983" y="964"/>
                </a:cubicBezTo>
                <a:close/>
                <a:moveTo>
                  <a:pt x="2874" y="1191"/>
                </a:moveTo>
                <a:cubicBezTo>
                  <a:pt x="2870" y="1191"/>
                  <a:pt x="2866" y="1195"/>
                  <a:pt x="2866" y="1199"/>
                </a:cubicBezTo>
                <a:cubicBezTo>
                  <a:pt x="2866" y="1203"/>
                  <a:pt x="2870" y="1207"/>
                  <a:pt x="2874" y="1207"/>
                </a:cubicBezTo>
                <a:cubicBezTo>
                  <a:pt x="2879" y="1207"/>
                  <a:pt x="2882" y="1203"/>
                  <a:pt x="2882" y="1199"/>
                </a:cubicBezTo>
                <a:cubicBezTo>
                  <a:pt x="2882" y="1195"/>
                  <a:pt x="2879" y="1191"/>
                  <a:pt x="2874" y="1191"/>
                </a:cubicBezTo>
                <a:close/>
                <a:moveTo>
                  <a:pt x="2897" y="1191"/>
                </a:moveTo>
                <a:cubicBezTo>
                  <a:pt x="2893" y="1191"/>
                  <a:pt x="2889" y="1195"/>
                  <a:pt x="2889" y="1199"/>
                </a:cubicBezTo>
                <a:cubicBezTo>
                  <a:pt x="2889" y="1203"/>
                  <a:pt x="2893" y="1207"/>
                  <a:pt x="2897" y="1207"/>
                </a:cubicBezTo>
                <a:cubicBezTo>
                  <a:pt x="2902" y="1207"/>
                  <a:pt x="2905" y="1203"/>
                  <a:pt x="2905" y="1199"/>
                </a:cubicBezTo>
                <a:cubicBezTo>
                  <a:pt x="2905" y="1195"/>
                  <a:pt x="2902" y="1191"/>
                  <a:pt x="2897" y="1191"/>
                </a:cubicBezTo>
                <a:close/>
                <a:moveTo>
                  <a:pt x="2920" y="1191"/>
                </a:moveTo>
                <a:cubicBezTo>
                  <a:pt x="2916" y="1191"/>
                  <a:pt x="2912" y="1195"/>
                  <a:pt x="2912" y="1199"/>
                </a:cubicBezTo>
                <a:cubicBezTo>
                  <a:pt x="2912" y="1203"/>
                  <a:pt x="2916" y="1207"/>
                  <a:pt x="2920" y="1207"/>
                </a:cubicBezTo>
                <a:cubicBezTo>
                  <a:pt x="2925" y="1207"/>
                  <a:pt x="2928" y="1203"/>
                  <a:pt x="2928" y="1199"/>
                </a:cubicBezTo>
                <a:cubicBezTo>
                  <a:pt x="2928" y="1195"/>
                  <a:pt x="2925" y="1191"/>
                  <a:pt x="2920" y="1191"/>
                </a:cubicBezTo>
                <a:close/>
                <a:moveTo>
                  <a:pt x="2874" y="1168"/>
                </a:moveTo>
                <a:cubicBezTo>
                  <a:pt x="2870" y="1168"/>
                  <a:pt x="2866" y="1171"/>
                  <a:pt x="2866" y="1176"/>
                </a:cubicBezTo>
                <a:cubicBezTo>
                  <a:pt x="2866" y="1180"/>
                  <a:pt x="2870" y="1184"/>
                  <a:pt x="2874" y="1184"/>
                </a:cubicBezTo>
                <a:cubicBezTo>
                  <a:pt x="2879" y="1184"/>
                  <a:pt x="2882" y="1180"/>
                  <a:pt x="2882" y="1176"/>
                </a:cubicBezTo>
                <a:cubicBezTo>
                  <a:pt x="2882" y="1171"/>
                  <a:pt x="2879" y="1168"/>
                  <a:pt x="2874" y="1168"/>
                </a:cubicBezTo>
                <a:close/>
                <a:moveTo>
                  <a:pt x="2897" y="1168"/>
                </a:moveTo>
                <a:cubicBezTo>
                  <a:pt x="2893" y="1168"/>
                  <a:pt x="2889" y="1171"/>
                  <a:pt x="2889" y="1176"/>
                </a:cubicBezTo>
                <a:cubicBezTo>
                  <a:pt x="2889" y="1180"/>
                  <a:pt x="2893" y="1184"/>
                  <a:pt x="2897" y="1184"/>
                </a:cubicBezTo>
                <a:cubicBezTo>
                  <a:pt x="2902" y="1184"/>
                  <a:pt x="2905" y="1180"/>
                  <a:pt x="2905" y="1176"/>
                </a:cubicBezTo>
                <a:cubicBezTo>
                  <a:pt x="2905" y="1171"/>
                  <a:pt x="2902" y="1168"/>
                  <a:pt x="2897" y="1168"/>
                </a:cubicBezTo>
                <a:close/>
                <a:moveTo>
                  <a:pt x="2852" y="1191"/>
                </a:moveTo>
                <a:cubicBezTo>
                  <a:pt x="2847" y="1191"/>
                  <a:pt x="2844" y="1195"/>
                  <a:pt x="2844" y="1199"/>
                </a:cubicBezTo>
                <a:cubicBezTo>
                  <a:pt x="2844" y="1203"/>
                  <a:pt x="2847" y="1207"/>
                  <a:pt x="2852" y="1207"/>
                </a:cubicBezTo>
                <a:cubicBezTo>
                  <a:pt x="2856" y="1207"/>
                  <a:pt x="2860" y="1203"/>
                  <a:pt x="2860" y="1199"/>
                </a:cubicBezTo>
                <a:cubicBezTo>
                  <a:pt x="2860" y="1195"/>
                  <a:pt x="2856" y="1191"/>
                  <a:pt x="2852" y="1191"/>
                </a:cubicBezTo>
                <a:close/>
                <a:moveTo>
                  <a:pt x="2780" y="1207"/>
                </a:moveTo>
                <a:cubicBezTo>
                  <a:pt x="2785" y="1207"/>
                  <a:pt x="2788" y="1203"/>
                  <a:pt x="2788" y="1199"/>
                </a:cubicBezTo>
                <a:cubicBezTo>
                  <a:pt x="2788" y="1195"/>
                  <a:pt x="2785" y="1191"/>
                  <a:pt x="2780" y="1191"/>
                </a:cubicBezTo>
                <a:cubicBezTo>
                  <a:pt x="2776" y="1191"/>
                  <a:pt x="2772" y="1195"/>
                  <a:pt x="2772" y="1199"/>
                </a:cubicBezTo>
                <a:cubicBezTo>
                  <a:pt x="2772" y="1203"/>
                  <a:pt x="2776" y="1207"/>
                  <a:pt x="2780" y="1207"/>
                </a:cubicBezTo>
                <a:close/>
                <a:moveTo>
                  <a:pt x="2804" y="1117"/>
                </a:moveTo>
                <a:cubicBezTo>
                  <a:pt x="2808" y="1117"/>
                  <a:pt x="2812" y="1114"/>
                  <a:pt x="2812" y="1109"/>
                </a:cubicBezTo>
                <a:cubicBezTo>
                  <a:pt x="2812" y="1105"/>
                  <a:pt x="2808" y="1101"/>
                  <a:pt x="2804" y="1101"/>
                </a:cubicBezTo>
                <a:cubicBezTo>
                  <a:pt x="2799" y="1101"/>
                  <a:pt x="2796" y="1105"/>
                  <a:pt x="2796" y="1109"/>
                </a:cubicBezTo>
                <a:cubicBezTo>
                  <a:pt x="2796" y="1114"/>
                  <a:pt x="2799" y="1117"/>
                  <a:pt x="2804" y="1117"/>
                </a:cubicBezTo>
                <a:close/>
                <a:moveTo>
                  <a:pt x="2827" y="1101"/>
                </a:moveTo>
                <a:cubicBezTo>
                  <a:pt x="2822" y="1101"/>
                  <a:pt x="2819" y="1105"/>
                  <a:pt x="2819" y="1109"/>
                </a:cubicBezTo>
                <a:cubicBezTo>
                  <a:pt x="2819" y="1114"/>
                  <a:pt x="2822" y="1117"/>
                  <a:pt x="2827" y="1117"/>
                </a:cubicBezTo>
                <a:cubicBezTo>
                  <a:pt x="2831" y="1117"/>
                  <a:pt x="2835" y="1114"/>
                  <a:pt x="2835" y="1109"/>
                </a:cubicBezTo>
                <a:cubicBezTo>
                  <a:pt x="2835" y="1105"/>
                  <a:pt x="2831" y="1101"/>
                  <a:pt x="2827" y="1101"/>
                </a:cubicBezTo>
                <a:close/>
                <a:moveTo>
                  <a:pt x="2804" y="1164"/>
                </a:moveTo>
                <a:cubicBezTo>
                  <a:pt x="2808" y="1164"/>
                  <a:pt x="2812" y="1160"/>
                  <a:pt x="2812" y="1156"/>
                </a:cubicBezTo>
                <a:cubicBezTo>
                  <a:pt x="2812" y="1151"/>
                  <a:pt x="2808" y="1147"/>
                  <a:pt x="2804" y="1147"/>
                </a:cubicBezTo>
                <a:cubicBezTo>
                  <a:pt x="2799" y="1147"/>
                  <a:pt x="2796" y="1151"/>
                  <a:pt x="2796" y="1156"/>
                </a:cubicBezTo>
                <a:cubicBezTo>
                  <a:pt x="2796" y="1160"/>
                  <a:pt x="2799" y="1164"/>
                  <a:pt x="2804" y="1164"/>
                </a:cubicBezTo>
                <a:close/>
                <a:moveTo>
                  <a:pt x="2827" y="1147"/>
                </a:moveTo>
                <a:cubicBezTo>
                  <a:pt x="2822" y="1147"/>
                  <a:pt x="2819" y="1151"/>
                  <a:pt x="2819" y="1156"/>
                </a:cubicBezTo>
                <a:cubicBezTo>
                  <a:pt x="2819" y="1160"/>
                  <a:pt x="2822" y="1164"/>
                  <a:pt x="2827" y="1164"/>
                </a:cubicBezTo>
                <a:cubicBezTo>
                  <a:pt x="2831" y="1164"/>
                  <a:pt x="2835" y="1160"/>
                  <a:pt x="2835" y="1156"/>
                </a:cubicBezTo>
                <a:cubicBezTo>
                  <a:pt x="2835" y="1151"/>
                  <a:pt x="2831" y="1147"/>
                  <a:pt x="2827" y="1147"/>
                </a:cubicBezTo>
                <a:close/>
                <a:moveTo>
                  <a:pt x="2804" y="1140"/>
                </a:moveTo>
                <a:cubicBezTo>
                  <a:pt x="2808" y="1140"/>
                  <a:pt x="2812" y="1137"/>
                  <a:pt x="2812" y="1132"/>
                </a:cubicBezTo>
                <a:cubicBezTo>
                  <a:pt x="2812" y="1128"/>
                  <a:pt x="2808" y="1124"/>
                  <a:pt x="2804" y="1124"/>
                </a:cubicBezTo>
                <a:cubicBezTo>
                  <a:pt x="2799" y="1124"/>
                  <a:pt x="2796" y="1128"/>
                  <a:pt x="2796" y="1132"/>
                </a:cubicBezTo>
                <a:cubicBezTo>
                  <a:pt x="2796" y="1137"/>
                  <a:pt x="2799" y="1140"/>
                  <a:pt x="2804" y="1140"/>
                </a:cubicBezTo>
                <a:close/>
                <a:moveTo>
                  <a:pt x="2827" y="1124"/>
                </a:moveTo>
                <a:cubicBezTo>
                  <a:pt x="2822" y="1124"/>
                  <a:pt x="2819" y="1128"/>
                  <a:pt x="2819" y="1132"/>
                </a:cubicBezTo>
                <a:cubicBezTo>
                  <a:pt x="2819" y="1137"/>
                  <a:pt x="2822" y="1140"/>
                  <a:pt x="2827" y="1140"/>
                </a:cubicBezTo>
                <a:cubicBezTo>
                  <a:pt x="2831" y="1140"/>
                  <a:pt x="2835" y="1137"/>
                  <a:pt x="2835" y="1132"/>
                </a:cubicBezTo>
                <a:cubicBezTo>
                  <a:pt x="2835" y="1128"/>
                  <a:pt x="2831" y="1124"/>
                  <a:pt x="2827" y="1124"/>
                </a:cubicBezTo>
                <a:close/>
                <a:moveTo>
                  <a:pt x="2804" y="1207"/>
                </a:moveTo>
                <a:cubicBezTo>
                  <a:pt x="2808" y="1207"/>
                  <a:pt x="2812" y="1203"/>
                  <a:pt x="2812" y="1199"/>
                </a:cubicBezTo>
                <a:cubicBezTo>
                  <a:pt x="2812" y="1195"/>
                  <a:pt x="2808" y="1191"/>
                  <a:pt x="2804" y="1191"/>
                </a:cubicBezTo>
                <a:cubicBezTo>
                  <a:pt x="2799" y="1191"/>
                  <a:pt x="2796" y="1195"/>
                  <a:pt x="2796" y="1199"/>
                </a:cubicBezTo>
                <a:cubicBezTo>
                  <a:pt x="2796" y="1203"/>
                  <a:pt x="2799" y="1207"/>
                  <a:pt x="2804" y="1207"/>
                </a:cubicBezTo>
                <a:close/>
                <a:moveTo>
                  <a:pt x="2804" y="1184"/>
                </a:moveTo>
                <a:cubicBezTo>
                  <a:pt x="2808" y="1184"/>
                  <a:pt x="2812" y="1180"/>
                  <a:pt x="2812" y="1176"/>
                </a:cubicBezTo>
                <a:cubicBezTo>
                  <a:pt x="2812" y="1171"/>
                  <a:pt x="2808" y="1168"/>
                  <a:pt x="2804" y="1168"/>
                </a:cubicBezTo>
                <a:cubicBezTo>
                  <a:pt x="2799" y="1168"/>
                  <a:pt x="2796" y="1171"/>
                  <a:pt x="2796" y="1176"/>
                </a:cubicBezTo>
                <a:cubicBezTo>
                  <a:pt x="2796" y="1180"/>
                  <a:pt x="2799" y="1184"/>
                  <a:pt x="2804" y="1184"/>
                </a:cubicBezTo>
                <a:close/>
                <a:moveTo>
                  <a:pt x="2827" y="1168"/>
                </a:moveTo>
                <a:cubicBezTo>
                  <a:pt x="2822" y="1168"/>
                  <a:pt x="2819" y="1171"/>
                  <a:pt x="2819" y="1176"/>
                </a:cubicBezTo>
                <a:cubicBezTo>
                  <a:pt x="2819" y="1180"/>
                  <a:pt x="2822" y="1184"/>
                  <a:pt x="2827" y="1184"/>
                </a:cubicBezTo>
                <a:cubicBezTo>
                  <a:pt x="2831" y="1184"/>
                  <a:pt x="2835" y="1180"/>
                  <a:pt x="2835" y="1176"/>
                </a:cubicBezTo>
                <a:cubicBezTo>
                  <a:pt x="2835" y="1171"/>
                  <a:pt x="2831" y="1168"/>
                  <a:pt x="2827" y="1168"/>
                </a:cubicBezTo>
                <a:close/>
                <a:moveTo>
                  <a:pt x="2826" y="1207"/>
                </a:moveTo>
                <a:cubicBezTo>
                  <a:pt x="2830" y="1207"/>
                  <a:pt x="2834" y="1203"/>
                  <a:pt x="2834" y="1199"/>
                </a:cubicBezTo>
                <a:cubicBezTo>
                  <a:pt x="2834" y="1195"/>
                  <a:pt x="2830" y="1191"/>
                  <a:pt x="2826" y="1191"/>
                </a:cubicBezTo>
                <a:cubicBezTo>
                  <a:pt x="2821" y="1191"/>
                  <a:pt x="2818" y="1195"/>
                  <a:pt x="2818" y="1199"/>
                </a:cubicBezTo>
                <a:cubicBezTo>
                  <a:pt x="2818" y="1203"/>
                  <a:pt x="2821" y="1207"/>
                  <a:pt x="2826" y="1207"/>
                </a:cubicBezTo>
                <a:close/>
                <a:moveTo>
                  <a:pt x="2852" y="1168"/>
                </a:moveTo>
                <a:cubicBezTo>
                  <a:pt x="2847" y="1168"/>
                  <a:pt x="2844" y="1171"/>
                  <a:pt x="2844" y="1176"/>
                </a:cubicBezTo>
                <a:cubicBezTo>
                  <a:pt x="2844" y="1180"/>
                  <a:pt x="2847" y="1184"/>
                  <a:pt x="2852" y="1184"/>
                </a:cubicBezTo>
                <a:cubicBezTo>
                  <a:pt x="2856" y="1184"/>
                  <a:pt x="2860" y="1180"/>
                  <a:pt x="2860" y="1176"/>
                </a:cubicBezTo>
                <a:cubicBezTo>
                  <a:pt x="2860" y="1171"/>
                  <a:pt x="2856" y="1168"/>
                  <a:pt x="2852" y="1168"/>
                </a:cubicBezTo>
                <a:close/>
                <a:moveTo>
                  <a:pt x="2920" y="1168"/>
                </a:moveTo>
                <a:cubicBezTo>
                  <a:pt x="2916" y="1168"/>
                  <a:pt x="2912" y="1171"/>
                  <a:pt x="2912" y="1176"/>
                </a:cubicBezTo>
                <a:cubicBezTo>
                  <a:pt x="2912" y="1180"/>
                  <a:pt x="2916" y="1184"/>
                  <a:pt x="2920" y="1184"/>
                </a:cubicBezTo>
                <a:cubicBezTo>
                  <a:pt x="2925" y="1184"/>
                  <a:pt x="2928" y="1180"/>
                  <a:pt x="2928" y="1176"/>
                </a:cubicBezTo>
                <a:cubicBezTo>
                  <a:pt x="2928" y="1171"/>
                  <a:pt x="2925" y="1168"/>
                  <a:pt x="2920" y="1168"/>
                </a:cubicBezTo>
                <a:close/>
                <a:moveTo>
                  <a:pt x="2827" y="1215"/>
                </a:moveTo>
                <a:cubicBezTo>
                  <a:pt x="2823" y="1215"/>
                  <a:pt x="2819" y="1219"/>
                  <a:pt x="2819" y="1223"/>
                </a:cubicBezTo>
                <a:cubicBezTo>
                  <a:pt x="2819" y="1228"/>
                  <a:pt x="2823" y="1231"/>
                  <a:pt x="2827" y="1231"/>
                </a:cubicBezTo>
                <a:cubicBezTo>
                  <a:pt x="2832" y="1231"/>
                  <a:pt x="2835" y="1228"/>
                  <a:pt x="2835" y="1223"/>
                </a:cubicBezTo>
                <a:cubicBezTo>
                  <a:pt x="2835" y="1219"/>
                  <a:pt x="2832" y="1215"/>
                  <a:pt x="2827" y="1215"/>
                </a:cubicBezTo>
                <a:close/>
                <a:moveTo>
                  <a:pt x="2874" y="1215"/>
                </a:moveTo>
                <a:cubicBezTo>
                  <a:pt x="2870" y="1215"/>
                  <a:pt x="2866" y="1219"/>
                  <a:pt x="2866" y="1223"/>
                </a:cubicBezTo>
                <a:cubicBezTo>
                  <a:pt x="2866" y="1228"/>
                  <a:pt x="2870" y="1231"/>
                  <a:pt x="2874" y="1231"/>
                </a:cubicBezTo>
                <a:cubicBezTo>
                  <a:pt x="2879" y="1231"/>
                  <a:pt x="2882" y="1228"/>
                  <a:pt x="2882" y="1223"/>
                </a:cubicBezTo>
                <a:cubicBezTo>
                  <a:pt x="2882" y="1219"/>
                  <a:pt x="2879" y="1215"/>
                  <a:pt x="2874" y="1215"/>
                </a:cubicBezTo>
                <a:close/>
                <a:moveTo>
                  <a:pt x="2897" y="1215"/>
                </a:moveTo>
                <a:cubicBezTo>
                  <a:pt x="2893" y="1215"/>
                  <a:pt x="2889" y="1219"/>
                  <a:pt x="2889" y="1223"/>
                </a:cubicBezTo>
                <a:cubicBezTo>
                  <a:pt x="2889" y="1228"/>
                  <a:pt x="2893" y="1231"/>
                  <a:pt x="2897" y="1231"/>
                </a:cubicBezTo>
                <a:cubicBezTo>
                  <a:pt x="2902" y="1231"/>
                  <a:pt x="2905" y="1228"/>
                  <a:pt x="2905" y="1223"/>
                </a:cubicBezTo>
                <a:cubicBezTo>
                  <a:pt x="2905" y="1219"/>
                  <a:pt x="2902" y="1215"/>
                  <a:pt x="2897" y="1215"/>
                </a:cubicBezTo>
                <a:close/>
                <a:moveTo>
                  <a:pt x="2920" y="1215"/>
                </a:moveTo>
                <a:cubicBezTo>
                  <a:pt x="2916" y="1215"/>
                  <a:pt x="2912" y="1219"/>
                  <a:pt x="2912" y="1223"/>
                </a:cubicBezTo>
                <a:cubicBezTo>
                  <a:pt x="2912" y="1228"/>
                  <a:pt x="2916" y="1231"/>
                  <a:pt x="2920" y="1231"/>
                </a:cubicBezTo>
                <a:cubicBezTo>
                  <a:pt x="2925" y="1231"/>
                  <a:pt x="2928" y="1228"/>
                  <a:pt x="2928" y="1223"/>
                </a:cubicBezTo>
                <a:cubicBezTo>
                  <a:pt x="2928" y="1219"/>
                  <a:pt x="2925" y="1215"/>
                  <a:pt x="2920" y="1215"/>
                </a:cubicBezTo>
                <a:close/>
                <a:moveTo>
                  <a:pt x="2852" y="1215"/>
                </a:moveTo>
                <a:cubicBezTo>
                  <a:pt x="2847" y="1215"/>
                  <a:pt x="2844" y="1219"/>
                  <a:pt x="2844" y="1223"/>
                </a:cubicBezTo>
                <a:cubicBezTo>
                  <a:pt x="2844" y="1228"/>
                  <a:pt x="2847" y="1231"/>
                  <a:pt x="2852" y="1231"/>
                </a:cubicBezTo>
                <a:cubicBezTo>
                  <a:pt x="2856" y="1231"/>
                  <a:pt x="2860" y="1228"/>
                  <a:pt x="2860" y="1223"/>
                </a:cubicBezTo>
                <a:cubicBezTo>
                  <a:pt x="2860" y="1219"/>
                  <a:pt x="2856" y="1215"/>
                  <a:pt x="2852" y="1215"/>
                </a:cubicBezTo>
                <a:close/>
                <a:moveTo>
                  <a:pt x="2827" y="1260"/>
                </a:moveTo>
                <a:cubicBezTo>
                  <a:pt x="2823" y="1260"/>
                  <a:pt x="2819" y="1264"/>
                  <a:pt x="2819" y="1268"/>
                </a:cubicBezTo>
                <a:cubicBezTo>
                  <a:pt x="2819" y="1273"/>
                  <a:pt x="2823" y="1276"/>
                  <a:pt x="2827" y="1276"/>
                </a:cubicBezTo>
                <a:cubicBezTo>
                  <a:pt x="2832" y="1276"/>
                  <a:pt x="2835" y="1273"/>
                  <a:pt x="2835" y="1268"/>
                </a:cubicBezTo>
                <a:cubicBezTo>
                  <a:pt x="2835" y="1264"/>
                  <a:pt x="2832" y="1260"/>
                  <a:pt x="2827" y="1260"/>
                </a:cubicBezTo>
                <a:close/>
                <a:moveTo>
                  <a:pt x="2827" y="1237"/>
                </a:moveTo>
                <a:cubicBezTo>
                  <a:pt x="2823" y="1237"/>
                  <a:pt x="2819" y="1241"/>
                  <a:pt x="2819" y="1245"/>
                </a:cubicBezTo>
                <a:cubicBezTo>
                  <a:pt x="2819" y="1250"/>
                  <a:pt x="2823" y="1253"/>
                  <a:pt x="2827" y="1253"/>
                </a:cubicBezTo>
                <a:cubicBezTo>
                  <a:pt x="2832" y="1253"/>
                  <a:pt x="2835" y="1250"/>
                  <a:pt x="2835" y="1245"/>
                </a:cubicBezTo>
                <a:cubicBezTo>
                  <a:pt x="2835" y="1241"/>
                  <a:pt x="2832" y="1237"/>
                  <a:pt x="2827" y="1237"/>
                </a:cubicBezTo>
                <a:close/>
                <a:moveTo>
                  <a:pt x="2874" y="1260"/>
                </a:moveTo>
                <a:cubicBezTo>
                  <a:pt x="2870" y="1260"/>
                  <a:pt x="2866" y="1264"/>
                  <a:pt x="2866" y="1268"/>
                </a:cubicBezTo>
                <a:cubicBezTo>
                  <a:pt x="2866" y="1273"/>
                  <a:pt x="2870" y="1276"/>
                  <a:pt x="2874" y="1276"/>
                </a:cubicBezTo>
                <a:cubicBezTo>
                  <a:pt x="2879" y="1276"/>
                  <a:pt x="2882" y="1273"/>
                  <a:pt x="2882" y="1268"/>
                </a:cubicBezTo>
                <a:cubicBezTo>
                  <a:pt x="2882" y="1264"/>
                  <a:pt x="2879" y="1260"/>
                  <a:pt x="2874" y="1260"/>
                </a:cubicBezTo>
                <a:close/>
                <a:moveTo>
                  <a:pt x="2897" y="1260"/>
                </a:moveTo>
                <a:cubicBezTo>
                  <a:pt x="2893" y="1260"/>
                  <a:pt x="2889" y="1264"/>
                  <a:pt x="2889" y="1268"/>
                </a:cubicBezTo>
                <a:cubicBezTo>
                  <a:pt x="2889" y="1273"/>
                  <a:pt x="2893" y="1276"/>
                  <a:pt x="2897" y="1276"/>
                </a:cubicBezTo>
                <a:cubicBezTo>
                  <a:pt x="2902" y="1276"/>
                  <a:pt x="2905" y="1273"/>
                  <a:pt x="2905" y="1268"/>
                </a:cubicBezTo>
                <a:cubicBezTo>
                  <a:pt x="2905" y="1264"/>
                  <a:pt x="2902" y="1260"/>
                  <a:pt x="2897" y="1260"/>
                </a:cubicBezTo>
                <a:close/>
                <a:moveTo>
                  <a:pt x="2874" y="1237"/>
                </a:moveTo>
                <a:cubicBezTo>
                  <a:pt x="2870" y="1237"/>
                  <a:pt x="2866" y="1241"/>
                  <a:pt x="2866" y="1245"/>
                </a:cubicBezTo>
                <a:cubicBezTo>
                  <a:pt x="2866" y="1250"/>
                  <a:pt x="2870" y="1253"/>
                  <a:pt x="2874" y="1253"/>
                </a:cubicBezTo>
                <a:cubicBezTo>
                  <a:pt x="2879" y="1253"/>
                  <a:pt x="2882" y="1250"/>
                  <a:pt x="2882" y="1245"/>
                </a:cubicBezTo>
                <a:cubicBezTo>
                  <a:pt x="2882" y="1241"/>
                  <a:pt x="2879" y="1237"/>
                  <a:pt x="2874" y="1237"/>
                </a:cubicBezTo>
                <a:close/>
                <a:moveTo>
                  <a:pt x="2897" y="1237"/>
                </a:moveTo>
                <a:cubicBezTo>
                  <a:pt x="2893" y="1237"/>
                  <a:pt x="2889" y="1241"/>
                  <a:pt x="2889" y="1245"/>
                </a:cubicBezTo>
                <a:cubicBezTo>
                  <a:pt x="2889" y="1250"/>
                  <a:pt x="2893" y="1253"/>
                  <a:pt x="2897" y="1253"/>
                </a:cubicBezTo>
                <a:cubicBezTo>
                  <a:pt x="2902" y="1253"/>
                  <a:pt x="2905" y="1250"/>
                  <a:pt x="2905" y="1245"/>
                </a:cubicBezTo>
                <a:cubicBezTo>
                  <a:pt x="2905" y="1241"/>
                  <a:pt x="2902" y="1237"/>
                  <a:pt x="2897" y="1237"/>
                </a:cubicBezTo>
                <a:close/>
                <a:moveTo>
                  <a:pt x="2852" y="1260"/>
                </a:moveTo>
                <a:cubicBezTo>
                  <a:pt x="2847" y="1260"/>
                  <a:pt x="2844" y="1264"/>
                  <a:pt x="2844" y="1268"/>
                </a:cubicBezTo>
                <a:cubicBezTo>
                  <a:pt x="2844" y="1273"/>
                  <a:pt x="2847" y="1276"/>
                  <a:pt x="2852" y="1276"/>
                </a:cubicBezTo>
                <a:cubicBezTo>
                  <a:pt x="2856" y="1276"/>
                  <a:pt x="2860" y="1273"/>
                  <a:pt x="2860" y="1268"/>
                </a:cubicBezTo>
                <a:cubicBezTo>
                  <a:pt x="2860" y="1264"/>
                  <a:pt x="2856" y="1260"/>
                  <a:pt x="2852" y="1260"/>
                </a:cubicBezTo>
                <a:close/>
                <a:moveTo>
                  <a:pt x="2852" y="1237"/>
                </a:moveTo>
                <a:cubicBezTo>
                  <a:pt x="2847" y="1237"/>
                  <a:pt x="2844" y="1241"/>
                  <a:pt x="2844" y="1245"/>
                </a:cubicBezTo>
                <a:cubicBezTo>
                  <a:pt x="2844" y="1250"/>
                  <a:pt x="2847" y="1253"/>
                  <a:pt x="2852" y="1253"/>
                </a:cubicBezTo>
                <a:cubicBezTo>
                  <a:pt x="2856" y="1253"/>
                  <a:pt x="2860" y="1250"/>
                  <a:pt x="2860" y="1245"/>
                </a:cubicBezTo>
                <a:cubicBezTo>
                  <a:pt x="2860" y="1241"/>
                  <a:pt x="2856" y="1237"/>
                  <a:pt x="2852" y="1237"/>
                </a:cubicBezTo>
                <a:close/>
                <a:moveTo>
                  <a:pt x="2920" y="1237"/>
                </a:moveTo>
                <a:cubicBezTo>
                  <a:pt x="2916" y="1237"/>
                  <a:pt x="2912" y="1241"/>
                  <a:pt x="2912" y="1245"/>
                </a:cubicBezTo>
                <a:cubicBezTo>
                  <a:pt x="2912" y="1250"/>
                  <a:pt x="2916" y="1253"/>
                  <a:pt x="2920" y="1253"/>
                </a:cubicBezTo>
                <a:cubicBezTo>
                  <a:pt x="2925" y="1253"/>
                  <a:pt x="2928" y="1250"/>
                  <a:pt x="2928" y="1245"/>
                </a:cubicBezTo>
                <a:cubicBezTo>
                  <a:pt x="2928" y="1241"/>
                  <a:pt x="2925" y="1237"/>
                  <a:pt x="2920" y="1237"/>
                </a:cubicBezTo>
                <a:close/>
                <a:moveTo>
                  <a:pt x="2827" y="1308"/>
                </a:moveTo>
                <a:cubicBezTo>
                  <a:pt x="2823" y="1308"/>
                  <a:pt x="2819" y="1311"/>
                  <a:pt x="2819" y="1316"/>
                </a:cubicBezTo>
                <a:cubicBezTo>
                  <a:pt x="2819" y="1320"/>
                  <a:pt x="2823" y="1324"/>
                  <a:pt x="2827" y="1324"/>
                </a:cubicBezTo>
                <a:cubicBezTo>
                  <a:pt x="2832" y="1324"/>
                  <a:pt x="2835" y="1320"/>
                  <a:pt x="2835" y="1316"/>
                </a:cubicBezTo>
                <a:cubicBezTo>
                  <a:pt x="2835" y="1311"/>
                  <a:pt x="2832" y="1308"/>
                  <a:pt x="2827" y="1308"/>
                </a:cubicBezTo>
                <a:close/>
                <a:moveTo>
                  <a:pt x="2827" y="1285"/>
                </a:moveTo>
                <a:cubicBezTo>
                  <a:pt x="2823" y="1285"/>
                  <a:pt x="2819" y="1288"/>
                  <a:pt x="2819" y="1293"/>
                </a:cubicBezTo>
                <a:cubicBezTo>
                  <a:pt x="2819" y="1297"/>
                  <a:pt x="2823" y="1301"/>
                  <a:pt x="2827" y="1301"/>
                </a:cubicBezTo>
                <a:cubicBezTo>
                  <a:pt x="2832" y="1301"/>
                  <a:pt x="2835" y="1297"/>
                  <a:pt x="2835" y="1293"/>
                </a:cubicBezTo>
                <a:cubicBezTo>
                  <a:pt x="2835" y="1288"/>
                  <a:pt x="2832" y="1285"/>
                  <a:pt x="2827" y="1285"/>
                </a:cubicBezTo>
                <a:close/>
                <a:moveTo>
                  <a:pt x="2882" y="1293"/>
                </a:moveTo>
                <a:cubicBezTo>
                  <a:pt x="2882" y="1288"/>
                  <a:pt x="2879" y="1285"/>
                  <a:pt x="2874" y="1285"/>
                </a:cubicBezTo>
                <a:cubicBezTo>
                  <a:pt x="2870" y="1285"/>
                  <a:pt x="2866" y="1288"/>
                  <a:pt x="2866" y="1293"/>
                </a:cubicBezTo>
                <a:cubicBezTo>
                  <a:pt x="2866" y="1297"/>
                  <a:pt x="2870" y="1301"/>
                  <a:pt x="2874" y="1301"/>
                </a:cubicBezTo>
                <a:cubicBezTo>
                  <a:pt x="2879" y="1301"/>
                  <a:pt x="2882" y="1297"/>
                  <a:pt x="2882" y="1293"/>
                </a:cubicBezTo>
                <a:close/>
                <a:moveTo>
                  <a:pt x="2852" y="1308"/>
                </a:moveTo>
                <a:cubicBezTo>
                  <a:pt x="2847" y="1308"/>
                  <a:pt x="2844" y="1311"/>
                  <a:pt x="2844" y="1316"/>
                </a:cubicBezTo>
                <a:cubicBezTo>
                  <a:pt x="2844" y="1320"/>
                  <a:pt x="2847" y="1324"/>
                  <a:pt x="2852" y="1324"/>
                </a:cubicBezTo>
                <a:cubicBezTo>
                  <a:pt x="2856" y="1324"/>
                  <a:pt x="2860" y="1320"/>
                  <a:pt x="2860" y="1316"/>
                </a:cubicBezTo>
                <a:cubicBezTo>
                  <a:pt x="2860" y="1311"/>
                  <a:pt x="2856" y="1308"/>
                  <a:pt x="2852" y="1308"/>
                </a:cubicBezTo>
                <a:close/>
                <a:moveTo>
                  <a:pt x="2852" y="1285"/>
                </a:moveTo>
                <a:cubicBezTo>
                  <a:pt x="2847" y="1285"/>
                  <a:pt x="2844" y="1288"/>
                  <a:pt x="2844" y="1293"/>
                </a:cubicBezTo>
                <a:cubicBezTo>
                  <a:pt x="2844" y="1297"/>
                  <a:pt x="2847" y="1301"/>
                  <a:pt x="2852" y="1301"/>
                </a:cubicBezTo>
                <a:cubicBezTo>
                  <a:pt x="2856" y="1301"/>
                  <a:pt x="2860" y="1297"/>
                  <a:pt x="2860" y="1293"/>
                </a:cubicBezTo>
                <a:cubicBezTo>
                  <a:pt x="2860" y="1288"/>
                  <a:pt x="2856" y="1285"/>
                  <a:pt x="2852" y="1285"/>
                </a:cubicBezTo>
                <a:close/>
                <a:moveTo>
                  <a:pt x="2827" y="1331"/>
                </a:moveTo>
                <a:cubicBezTo>
                  <a:pt x="2823" y="1331"/>
                  <a:pt x="2819" y="1334"/>
                  <a:pt x="2819" y="1339"/>
                </a:cubicBezTo>
                <a:cubicBezTo>
                  <a:pt x="2819" y="1343"/>
                  <a:pt x="2823" y="1347"/>
                  <a:pt x="2827" y="1347"/>
                </a:cubicBezTo>
                <a:cubicBezTo>
                  <a:pt x="2832" y="1347"/>
                  <a:pt x="2835" y="1343"/>
                  <a:pt x="2835" y="1339"/>
                </a:cubicBezTo>
                <a:cubicBezTo>
                  <a:pt x="2835" y="1334"/>
                  <a:pt x="2832" y="1331"/>
                  <a:pt x="2827" y="1331"/>
                </a:cubicBezTo>
                <a:close/>
                <a:moveTo>
                  <a:pt x="2915" y="1394"/>
                </a:moveTo>
                <a:cubicBezTo>
                  <a:pt x="2911" y="1394"/>
                  <a:pt x="2908" y="1397"/>
                  <a:pt x="2908" y="1401"/>
                </a:cubicBezTo>
                <a:cubicBezTo>
                  <a:pt x="2908" y="1405"/>
                  <a:pt x="2911" y="1408"/>
                  <a:pt x="2915" y="1408"/>
                </a:cubicBezTo>
                <a:cubicBezTo>
                  <a:pt x="2919" y="1408"/>
                  <a:pt x="2922" y="1405"/>
                  <a:pt x="2922" y="1401"/>
                </a:cubicBezTo>
                <a:cubicBezTo>
                  <a:pt x="2922" y="1397"/>
                  <a:pt x="2919" y="1394"/>
                  <a:pt x="2915" y="1394"/>
                </a:cubicBezTo>
                <a:close/>
                <a:moveTo>
                  <a:pt x="2935" y="1394"/>
                </a:moveTo>
                <a:cubicBezTo>
                  <a:pt x="2931" y="1394"/>
                  <a:pt x="2928" y="1397"/>
                  <a:pt x="2928" y="1401"/>
                </a:cubicBezTo>
                <a:cubicBezTo>
                  <a:pt x="2928" y="1405"/>
                  <a:pt x="2931" y="1408"/>
                  <a:pt x="2935" y="1408"/>
                </a:cubicBezTo>
                <a:cubicBezTo>
                  <a:pt x="2939" y="1408"/>
                  <a:pt x="2943" y="1405"/>
                  <a:pt x="2943" y="1401"/>
                </a:cubicBezTo>
                <a:cubicBezTo>
                  <a:pt x="2943" y="1397"/>
                  <a:pt x="2939" y="1394"/>
                  <a:pt x="2935" y="1394"/>
                </a:cubicBezTo>
                <a:close/>
                <a:moveTo>
                  <a:pt x="2894" y="1416"/>
                </a:moveTo>
                <a:cubicBezTo>
                  <a:pt x="2890" y="1416"/>
                  <a:pt x="2887" y="1419"/>
                  <a:pt x="2887" y="1423"/>
                </a:cubicBezTo>
                <a:cubicBezTo>
                  <a:pt x="2887" y="1427"/>
                  <a:pt x="2890" y="1430"/>
                  <a:pt x="2894" y="1430"/>
                </a:cubicBezTo>
                <a:cubicBezTo>
                  <a:pt x="2898" y="1430"/>
                  <a:pt x="2901" y="1427"/>
                  <a:pt x="2901" y="1423"/>
                </a:cubicBezTo>
                <a:cubicBezTo>
                  <a:pt x="2901" y="1419"/>
                  <a:pt x="2898" y="1416"/>
                  <a:pt x="2894" y="1416"/>
                </a:cubicBezTo>
                <a:close/>
                <a:moveTo>
                  <a:pt x="2876" y="1416"/>
                </a:moveTo>
                <a:cubicBezTo>
                  <a:pt x="2872" y="1416"/>
                  <a:pt x="2869" y="1419"/>
                  <a:pt x="2869" y="1423"/>
                </a:cubicBezTo>
                <a:cubicBezTo>
                  <a:pt x="2869" y="1427"/>
                  <a:pt x="2872" y="1430"/>
                  <a:pt x="2876" y="1430"/>
                </a:cubicBezTo>
                <a:cubicBezTo>
                  <a:pt x="2880" y="1430"/>
                  <a:pt x="2883" y="1427"/>
                  <a:pt x="2883" y="1423"/>
                </a:cubicBezTo>
                <a:cubicBezTo>
                  <a:pt x="2883" y="1419"/>
                  <a:pt x="2880" y="1416"/>
                  <a:pt x="2876" y="1416"/>
                </a:cubicBezTo>
                <a:close/>
                <a:moveTo>
                  <a:pt x="3019" y="1331"/>
                </a:moveTo>
                <a:cubicBezTo>
                  <a:pt x="3015" y="1331"/>
                  <a:pt x="3012" y="1335"/>
                  <a:pt x="3012" y="1339"/>
                </a:cubicBezTo>
                <a:cubicBezTo>
                  <a:pt x="3012" y="1343"/>
                  <a:pt x="3015" y="1346"/>
                  <a:pt x="3019" y="1346"/>
                </a:cubicBezTo>
                <a:cubicBezTo>
                  <a:pt x="3023" y="1346"/>
                  <a:pt x="3027" y="1343"/>
                  <a:pt x="3027" y="1339"/>
                </a:cubicBezTo>
                <a:cubicBezTo>
                  <a:pt x="3027" y="1335"/>
                  <a:pt x="3023" y="1331"/>
                  <a:pt x="3019" y="1331"/>
                </a:cubicBezTo>
                <a:close/>
                <a:moveTo>
                  <a:pt x="3003" y="1176"/>
                </a:moveTo>
                <a:cubicBezTo>
                  <a:pt x="3003" y="1172"/>
                  <a:pt x="3000" y="1169"/>
                  <a:pt x="2996" y="1169"/>
                </a:cubicBezTo>
                <a:cubicBezTo>
                  <a:pt x="2992" y="1169"/>
                  <a:pt x="2989" y="1172"/>
                  <a:pt x="2989" y="1176"/>
                </a:cubicBezTo>
                <a:cubicBezTo>
                  <a:pt x="2989" y="1180"/>
                  <a:pt x="2992" y="1184"/>
                  <a:pt x="2996" y="1184"/>
                </a:cubicBezTo>
                <a:cubicBezTo>
                  <a:pt x="3000" y="1184"/>
                  <a:pt x="3003" y="1180"/>
                  <a:pt x="3003" y="1176"/>
                </a:cubicBezTo>
                <a:close/>
                <a:moveTo>
                  <a:pt x="2979" y="1147"/>
                </a:moveTo>
                <a:cubicBezTo>
                  <a:pt x="2975" y="1147"/>
                  <a:pt x="2972" y="1150"/>
                  <a:pt x="2972" y="1154"/>
                </a:cubicBezTo>
                <a:cubicBezTo>
                  <a:pt x="2972" y="1158"/>
                  <a:pt x="2975" y="1161"/>
                  <a:pt x="2979" y="1161"/>
                </a:cubicBezTo>
                <a:cubicBezTo>
                  <a:pt x="2983" y="1161"/>
                  <a:pt x="2986" y="1158"/>
                  <a:pt x="2986" y="1154"/>
                </a:cubicBezTo>
                <a:cubicBezTo>
                  <a:pt x="2986" y="1150"/>
                  <a:pt x="2983" y="1147"/>
                  <a:pt x="2979" y="1147"/>
                </a:cubicBezTo>
                <a:close/>
                <a:moveTo>
                  <a:pt x="2999" y="1353"/>
                </a:moveTo>
                <a:cubicBezTo>
                  <a:pt x="2995" y="1353"/>
                  <a:pt x="2991" y="1356"/>
                  <a:pt x="2991" y="1360"/>
                </a:cubicBezTo>
                <a:cubicBezTo>
                  <a:pt x="2991" y="1364"/>
                  <a:pt x="2995" y="1368"/>
                  <a:pt x="2999" y="1368"/>
                </a:cubicBezTo>
                <a:cubicBezTo>
                  <a:pt x="3003" y="1368"/>
                  <a:pt x="3006" y="1364"/>
                  <a:pt x="3006" y="1360"/>
                </a:cubicBezTo>
                <a:cubicBezTo>
                  <a:pt x="3006" y="1356"/>
                  <a:pt x="3003" y="1353"/>
                  <a:pt x="2999" y="1353"/>
                </a:cubicBezTo>
                <a:close/>
                <a:moveTo>
                  <a:pt x="2368" y="689"/>
                </a:moveTo>
                <a:cubicBezTo>
                  <a:pt x="2364" y="689"/>
                  <a:pt x="2360" y="693"/>
                  <a:pt x="2360" y="697"/>
                </a:cubicBezTo>
                <a:cubicBezTo>
                  <a:pt x="2360" y="702"/>
                  <a:pt x="2364" y="705"/>
                  <a:pt x="2368" y="705"/>
                </a:cubicBezTo>
                <a:cubicBezTo>
                  <a:pt x="2372" y="705"/>
                  <a:pt x="2376" y="702"/>
                  <a:pt x="2376" y="697"/>
                </a:cubicBezTo>
                <a:cubicBezTo>
                  <a:pt x="2376" y="693"/>
                  <a:pt x="2372" y="689"/>
                  <a:pt x="2368" y="689"/>
                </a:cubicBezTo>
                <a:close/>
                <a:moveTo>
                  <a:pt x="2391" y="705"/>
                </a:moveTo>
                <a:cubicBezTo>
                  <a:pt x="2395" y="705"/>
                  <a:pt x="2399" y="702"/>
                  <a:pt x="2399" y="697"/>
                </a:cubicBezTo>
                <a:cubicBezTo>
                  <a:pt x="2399" y="693"/>
                  <a:pt x="2395" y="689"/>
                  <a:pt x="2391" y="689"/>
                </a:cubicBezTo>
                <a:cubicBezTo>
                  <a:pt x="2386" y="689"/>
                  <a:pt x="2383" y="693"/>
                  <a:pt x="2383" y="697"/>
                </a:cubicBezTo>
                <a:cubicBezTo>
                  <a:pt x="2383" y="702"/>
                  <a:pt x="2386" y="705"/>
                  <a:pt x="2391" y="705"/>
                </a:cubicBezTo>
                <a:close/>
                <a:moveTo>
                  <a:pt x="2414" y="705"/>
                </a:moveTo>
                <a:cubicBezTo>
                  <a:pt x="2418" y="705"/>
                  <a:pt x="2422" y="702"/>
                  <a:pt x="2422" y="697"/>
                </a:cubicBezTo>
                <a:cubicBezTo>
                  <a:pt x="2422" y="693"/>
                  <a:pt x="2418" y="689"/>
                  <a:pt x="2414" y="689"/>
                </a:cubicBezTo>
                <a:cubicBezTo>
                  <a:pt x="2409" y="689"/>
                  <a:pt x="2406" y="693"/>
                  <a:pt x="2406" y="697"/>
                </a:cubicBezTo>
                <a:cubicBezTo>
                  <a:pt x="2406" y="702"/>
                  <a:pt x="2409" y="705"/>
                  <a:pt x="2414" y="705"/>
                </a:cubicBezTo>
                <a:close/>
                <a:moveTo>
                  <a:pt x="2368" y="666"/>
                </a:moveTo>
                <a:cubicBezTo>
                  <a:pt x="2364" y="666"/>
                  <a:pt x="2360" y="670"/>
                  <a:pt x="2360" y="674"/>
                </a:cubicBezTo>
                <a:cubicBezTo>
                  <a:pt x="2360" y="679"/>
                  <a:pt x="2364" y="682"/>
                  <a:pt x="2368" y="682"/>
                </a:cubicBezTo>
                <a:cubicBezTo>
                  <a:pt x="2372" y="682"/>
                  <a:pt x="2376" y="679"/>
                  <a:pt x="2376" y="674"/>
                </a:cubicBezTo>
                <a:cubicBezTo>
                  <a:pt x="2376" y="670"/>
                  <a:pt x="2372" y="666"/>
                  <a:pt x="2368" y="666"/>
                </a:cubicBezTo>
                <a:close/>
                <a:moveTo>
                  <a:pt x="2391" y="682"/>
                </a:moveTo>
                <a:cubicBezTo>
                  <a:pt x="2395" y="682"/>
                  <a:pt x="2399" y="679"/>
                  <a:pt x="2399" y="674"/>
                </a:cubicBezTo>
                <a:cubicBezTo>
                  <a:pt x="2399" y="670"/>
                  <a:pt x="2395" y="666"/>
                  <a:pt x="2391" y="666"/>
                </a:cubicBezTo>
                <a:cubicBezTo>
                  <a:pt x="2386" y="666"/>
                  <a:pt x="2383" y="670"/>
                  <a:pt x="2383" y="674"/>
                </a:cubicBezTo>
                <a:cubicBezTo>
                  <a:pt x="2383" y="679"/>
                  <a:pt x="2386" y="682"/>
                  <a:pt x="2391" y="682"/>
                </a:cubicBezTo>
                <a:close/>
                <a:moveTo>
                  <a:pt x="2414" y="682"/>
                </a:moveTo>
                <a:cubicBezTo>
                  <a:pt x="2418" y="682"/>
                  <a:pt x="2422" y="679"/>
                  <a:pt x="2422" y="674"/>
                </a:cubicBezTo>
                <a:cubicBezTo>
                  <a:pt x="2422" y="670"/>
                  <a:pt x="2418" y="666"/>
                  <a:pt x="2414" y="666"/>
                </a:cubicBezTo>
                <a:cubicBezTo>
                  <a:pt x="2409" y="666"/>
                  <a:pt x="2406" y="670"/>
                  <a:pt x="2406" y="674"/>
                </a:cubicBezTo>
                <a:cubicBezTo>
                  <a:pt x="2406" y="679"/>
                  <a:pt x="2409" y="682"/>
                  <a:pt x="2414" y="682"/>
                </a:cubicBezTo>
                <a:close/>
                <a:moveTo>
                  <a:pt x="2461" y="689"/>
                </a:moveTo>
                <a:cubicBezTo>
                  <a:pt x="2456" y="689"/>
                  <a:pt x="2453" y="693"/>
                  <a:pt x="2453" y="697"/>
                </a:cubicBezTo>
                <a:cubicBezTo>
                  <a:pt x="2453" y="702"/>
                  <a:pt x="2456" y="705"/>
                  <a:pt x="2461" y="705"/>
                </a:cubicBezTo>
                <a:cubicBezTo>
                  <a:pt x="2465" y="705"/>
                  <a:pt x="2469" y="702"/>
                  <a:pt x="2469" y="697"/>
                </a:cubicBezTo>
                <a:cubicBezTo>
                  <a:pt x="2469" y="693"/>
                  <a:pt x="2465" y="689"/>
                  <a:pt x="2461" y="689"/>
                </a:cubicBezTo>
                <a:close/>
                <a:moveTo>
                  <a:pt x="2438" y="689"/>
                </a:moveTo>
                <a:cubicBezTo>
                  <a:pt x="2434" y="689"/>
                  <a:pt x="2430" y="693"/>
                  <a:pt x="2430" y="697"/>
                </a:cubicBezTo>
                <a:cubicBezTo>
                  <a:pt x="2430" y="702"/>
                  <a:pt x="2434" y="705"/>
                  <a:pt x="2438" y="705"/>
                </a:cubicBezTo>
                <a:cubicBezTo>
                  <a:pt x="2443" y="705"/>
                  <a:pt x="2446" y="702"/>
                  <a:pt x="2446" y="697"/>
                </a:cubicBezTo>
                <a:cubicBezTo>
                  <a:pt x="2446" y="693"/>
                  <a:pt x="2443" y="689"/>
                  <a:pt x="2438" y="689"/>
                </a:cubicBezTo>
                <a:close/>
                <a:moveTo>
                  <a:pt x="2438" y="666"/>
                </a:moveTo>
                <a:cubicBezTo>
                  <a:pt x="2434" y="666"/>
                  <a:pt x="2430" y="670"/>
                  <a:pt x="2430" y="674"/>
                </a:cubicBezTo>
                <a:cubicBezTo>
                  <a:pt x="2430" y="679"/>
                  <a:pt x="2434" y="682"/>
                  <a:pt x="2438" y="682"/>
                </a:cubicBezTo>
                <a:cubicBezTo>
                  <a:pt x="2443" y="682"/>
                  <a:pt x="2446" y="679"/>
                  <a:pt x="2446" y="674"/>
                </a:cubicBezTo>
                <a:cubicBezTo>
                  <a:pt x="2446" y="670"/>
                  <a:pt x="2443" y="666"/>
                  <a:pt x="2438" y="666"/>
                </a:cubicBezTo>
                <a:close/>
                <a:moveTo>
                  <a:pt x="2551" y="865"/>
                </a:moveTo>
                <a:cubicBezTo>
                  <a:pt x="2555" y="865"/>
                  <a:pt x="2559" y="862"/>
                  <a:pt x="2559" y="857"/>
                </a:cubicBezTo>
                <a:cubicBezTo>
                  <a:pt x="2559" y="853"/>
                  <a:pt x="2555" y="849"/>
                  <a:pt x="2551" y="849"/>
                </a:cubicBezTo>
                <a:cubicBezTo>
                  <a:pt x="2547" y="849"/>
                  <a:pt x="2543" y="853"/>
                  <a:pt x="2543" y="857"/>
                </a:cubicBezTo>
                <a:cubicBezTo>
                  <a:pt x="2543" y="862"/>
                  <a:pt x="2547" y="865"/>
                  <a:pt x="2551" y="865"/>
                </a:cubicBezTo>
                <a:close/>
                <a:moveTo>
                  <a:pt x="2574" y="865"/>
                </a:moveTo>
                <a:cubicBezTo>
                  <a:pt x="2578" y="865"/>
                  <a:pt x="2582" y="862"/>
                  <a:pt x="2582" y="857"/>
                </a:cubicBezTo>
                <a:cubicBezTo>
                  <a:pt x="2582" y="853"/>
                  <a:pt x="2578" y="849"/>
                  <a:pt x="2574" y="849"/>
                </a:cubicBezTo>
                <a:cubicBezTo>
                  <a:pt x="2569" y="849"/>
                  <a:pt x="2566" y="853"/>
                  <a:pt x="2566" y="857"/>
                </a:cubicBezTo>
                <a:cubicBezTo>
                  <a:pt x="2566" y="862"/>
                  <a:pt x="2569" y="865"/>
                  <a:pt x="2574" y="865"/>
                </a:cubicBezTo>
                <a:close/>
                <a:moveTo>
                  <a:pt x="2597" y="849"/>
                </a:moveTo>
                <a:cubicBezTo>
                  <a:pt x="2592" y="849"/>
                  <a:pt x="2589" y="853"/>
                  <a:pt x="2589" y="857"/>
                </a:cubicBezTo>
                <a:cubicBezTo>
                  <a:pt x="2589" y="862"/>
                  <a:pt x="2592" y="865"/>
                  <a:pt x="2597" y="865"/>
                </a:cubicBezTo>
                <a:cubicBezTo>
                  <a:pt x="2601" y="865"/>
                  <a:pt x="2605" y="862"/>
                  <a:pt x="2605" y="857"/>
                </a:cubicBezTo>
                <a:cubicBezTo>
                  <a:pt x="2605" y="853"/>
                  <a:pt x="2601" y="849"/>
                  <a:pt x="2597" y="849"/>
                </a:cubicBezTo>
                <a:close/>
                <a:moveTo>
                  <a:pt x="2597" y="827"/>
                </a:moveTo>
                <a:cubicBezTo>
                  <a:pt x="2592" y="827"/>
                  <a:pt x="2589" y="831"/>
                  <a:pt x="2589" y="835"/>
                </a:cubicBezTo>
                <a:cubicBezTo>
                  <a:pt x="2589" y="840"/>
                  <a:pt x="2592" y="843"/>
                  <a:pt x="2597" y="843"/>
                </a:cubicBezTo>
                <a:cubicBezTo>
                  <a:pt x="2601" y="843"/>
                  <a:pt x="2605" y="840"/>
                  <a:pt x="2605" y="835"/>
                </a:cubicBezTo>
                <a:cubicBezTo>
                  <a:pt x="2605" y="831"/>
                  <a:pt x="2601" y="827"/>
                  <a:pt x="2597" y="827"/>
                </a:cubicBezTo>
                <a:close/>
                <a:moveTo>
                  <a:pt x="2551" y="912"/>
                </a:moveTo>
                <a:cubicBezTo>
                  <a:pt x="2555" y="912"/>
                  <a:pt x="2559" y="908"/>
                  <a:pt x="2559" y="904"/>
                </a:cubicBezTo>
                <a:cubicBezTo>
                  <a:pt x="2559" y="899"/>
                  <a:pt x="2555" y="896"/>
                  <a:pt x="2551" y="896"/>
                </a:cubicBezTo>
                <a:cubicBezTo>
                  <a:pt x="2547" y="896"/>
                  <a:pt x="2543" y="899"/>
                  <a:pt x="2543" y="904"/>
                </a:cubicBezTo>
                <a:cubicBezTo>
                  <a:pt x="2543" y="908"/>
                  <a:pt x="2547" y="912"/>
                  <a:pt x="2551" y="912"/>
                </a:cubicBezTo>
                <a:close/>
                <a:moveTo>
                  <a:pt x="2574" y="912"/>
                </a:moveTo>
                <a:cubicBezTo>
                  <a:pt x="2578" y="912"/>
                  <a:pt x="2582" y="908"/>
                  <a:pt x="2582" y="904"/>
                </a:cubicBezTo>
                <a:cubicBezTo>
                  <a:pt x="2582" y="899"/>
                  <a:pt x="2578" y="896"/>
                  <a:pt x="2574" y="896"/>
                </a:cubicBezTo>
                <a:cubicBezTo>
                  <a:pt x="2569" y="896"/>
                  <a:pt x="2566" y="899"/>
                  <a:pt x="2566" y="904"/>
                </a:cubicBezTo>
                <a:cubicBezTo>
                  <a:pt x="2566" y="908"/>
                  <a:pt x="2569" y="912"/>
                  <a:pt x="2574" y="912"/>
                </a:cubicBezTo>
                <a:close/>
                <a:moveTo>
                  <a:pt x="2597" y="912"/>
                </a:moveTo>
                <a:cubicBezTo>
                  <a:pt x="2601" y="912"/>
                  <a:pt x="2605" y="908"/>
                  <a:pt x="2605" y="904"/>
                </a:cubicBezTo>
                <a:cubicBezTo>
                  <a:pt x="2605" y="899"/>
                  <a:pt x="2601" y="896"/>
                  <a:pt x="2597" y="896"/>
                </a:cubicBezTo>
                <a:cubicBezTo>
                  <a:pt x="2592" y="896"/>
                  <a:pt x="2589" y="899"/>
                  <a:pt x="2589" y="904"/>
                </a:cubicBezTo>
                <a:cubicBezTo>
                  <a:pt x="2589" y="908"/>
                  <a:pt x="2592" y="912"/>
                  <a:pt x="2597" y="912"/>
                </a:cubicBezTo>
                <a:close/>
                <a:moveTo>
                  <a:pt x="2620" y="896"/>
                </a:moveTo>
                <a:cubicBezTo>
                  <a:pt x="2615" y="896"/>
                  <a:pt x="2612" y="899"/>
                  <a:pt x="2612" y="904"/>
                </a:cubicBezTo>
                <a:cubicBezTo>
                  <a:pt x="2612" y="908"/>
                  <a:pt x="2615" y="912"/>
                  <a:pt x="2620" y="912"/>
                </a:cubicBezTo>
                <a:cubicBezTo>
                  <a:pt x="2624" y="912"/>
                  <a:pt x="2628" y="908"/>
                  <a:pt x="2628" y="904"/>
                </a:cubicBezTo>
                <a:cubicBezTo>
                  <a:pt x="2628" y="899"/>
                  <a:pt x="2624" y="896"/>
                  <a:pt x="2620" y="896"/>
                </a:cubicBezTo>
                <a:close/>
                <a:moveTo>
                  <a:pt x="2620" y="918"/>
                </a:moveTo>
                <a:cubicBezTo>
                  <a:pt x="2615" y="918"/>
                  <a:pt x="2612" y="922"/>
                  <a:pt x="2612" y="926"/>
                </a:cubicBezTo>
                <a:cubicBezTo>
                  <a:pt x="2612" y="930"/>
                  <a:pt x="2615" y="934"/>
                  <a:pt x="2620" y="934"/>
                </a:cubicBezTo>
                <a:cubicBezTo>
                  <a:pt x="2624" y="934"/>
                  <a:pt x="2628" y="930"/>
                  <a:pt x="2628" y="926"/>
                </a:cubicBezTo>
                <a:cubicBezTo>
                  <a:pt x="2628" y="922"/>
                  <a:pt x="2624" y="918"/>
                  <a:pt x="2620" y="918"/>
                </a:cubicBezTo>
                <a:close/>
                <a:moveTo>
                  <a:pt x="2641" y="934"/>
                </a:moveTo>
                <a:cubicBezTo>
                  <a:pt x="2646" y="934"/>
                  <a:pt x="2649" y="930"/>
                  <a:pt x="2649" y="926"/>
                </a:cubicBezTo>
                <a:cubicBezTo>
                  <a:pt x="2649" y="922"/>
                  <a:pt x="2646" y="918"/>
                  <a:pt x="2641" y="918"/>
                </a:cubicBezTo>
                <a:cubicBezTo>
                  <a:pt x="2637" y="918"/>
                  <a:pt x="2633" y="922"/>
                  <a:pt x="2633" y="926"/>
                </a:cubicBezTo>
                <a:cubicBezTo>
                  <a:pt x="2633" y="930"/>
                  <a:pt x="2637" y="934"/>
                  <a:pt x="2641" y="934"/>
                </a:cubicBezTo>
                <a:close/>
                <a:moveTo>
                  <a:pt x="2620" y="955"/>
                </a:moveTo>
                <a:cubicBezTo>
                  <a:pt x="2624" y="955"/>
                  <a:pt x="2628" y="952"/>
                  <a:pt x="2628" y="947"/>
                </a:cubicBezTo>
                <a:cubicBezTo>
                  <a:pt x="2628" y="943"/>
                  <a:pt x="2624" y="939"/>
                  <a:pt x="2620" y="939"/>
                </a:cubicBezTo>
                <a:cubicBezTo>
                  <a:pt x="2615" y="939"/>
                  <a:pt x="2612" y="943"/>
                  <a:pt x="2612" y="947"/>
                </a:cubicBezTo>
                <a:cubicBezTo>
                  <a:pt x="2612" y="952"/>
                  <a:pt x="2615" y="955"/>
                  <a:pt x="2620" y="955"/>
                </a:cubicBezTo>
                <a:close/>
                <a:moveTo>
                  <a:pt x="2643" y="955"/>
                </a:moveTo>
                <a:cubicBezTo>
                  <a:pt x="2647" y="955"/>
                  <a:pt x="2651" y="952"/>
                  <a:pt x="2651" y="947"/>
                </a:cubicBezTo>
                <a:cubicBezTo>
                  <a:pt x="2651" y="943"/>
                  <a:pt x="2647" y="939"/>
                  <a:pt x="2643" y="939"/>
                </a:cubicBezTo>
                <a:cubicBezTo>
                  <a:pt x="2639" y="939"/>
                  <a:pt x="2635" y="943"/>
                  <a:pt x="2635" y="947"/>
                </a:cubicBezTo>
                <a:cubicBezTo>
                  <a:pt x="2635" y="952"/>
                  <a:pt x="2639" y="955"/>
                  <a:pt x="2643" y="955"/>
                </a:cubicBezTo>
                <a:close/>
                <a:moveTo>
                  <a:pt x="2551" y="889"/>
                </a:moveTo>
                <a:cubicBezTo>
                  <a:pt x="2555" y="889"/>
                  <a:pt x="2559" y="885"/>
                  <a:pt x="2559" y="881"/>
                </a:cubicBezTo>
                <a:cubicBezTo>
                  <a:pt x="2559" y="876"/>
                  <a:pt x="2555" y="873"/>
                  <a:pt x="2551" y="873"/>
                </a:cubicBezTo>
                <a:cubicBezTo>
                  <a:pt x="2547" y="873"/>
                  <a:pt x="2543" y="876"/>
                  <a:pt x="2543" y="881"/>
                </a:cubicBezTo>
                <a:cubicBezTo>
                  <a:pt x="2543" y="885"/>
                  <a:pt x="2547" y="889"/>
                  <a:pt x="2551" y="889"/>
                </a:cubicBezTo>
                <a:close/>
                <a:moveTo>
                  <a:pt x="2574" y="889"/>
                </a:moveTo>
                <a:cubicBezTo>
                  <a:pt x="2578" y="889"/>
                  <a:pt x="2582" y="885"/>
                  <a:pt x="2582" y="881"/>
                </a:cubicBezTo>
                <a:cubicBezTo>
                  <a:pt x="2582" y="876"/>
                  <a:pt x="2578" y="873"/>
                  <a:pt x="2574" y="873"/>
                </a:cubicBezTo>
                <a:cubicBezTo>
                  <a:pt x="2569" y="873"/>
                  <a:pt x="2566" y="876"/>
                  <a:pt x="2566" y="881"/>
                </a:cubicBezTo>
                <a:cubicBezTo>
                  <a:pt x="2566" y="885"/>
                  <a:pt x="2569" y="889"/>
                  <a:pt x="2574" y="889"/>
                </a:cubicBezTo>
                <a:close/>
                <a:moveTo>
                  <a:pt x="2528" y="912"/>
                </a:moveTo>
                <a:cubicBezTo>
                  <a:pt x="2533" y="912"/>
                  <a:pt x="2536" y="908"/>
                  <a:pt x="2536" y="904"/>
                </a:cubicBezTo>
                <a:cubicBezTo>
                  <a:pt x="2536" y="899"/>
                  <a:pt x="2533" y="896"/>
                  <a:pt x="2528" y="896"/>
                </a:cubicBezTo>
                <a:cubicBezTo>
                  <a:pt x="2524" y="896"/>
                  <a:pt x="2520" y="899"/>
                  <a:pt x="2520" y="904"/>
                </a:cubicBezTo>
                <a:cubicBezTo>
                  <a:pt x="2520" y="908"/>
                  <a:pt x="2524" y="912"/>
                  <a:pt x="2528" y="912"/>
                </a:cubicBezTo>
                <a:close/>
                <a:moveTo>
                  <a:pt x="2528" y="889"/>
                </a:moveTo>
                <a:cubicBezTo>
                  <a:pt x="2533" y="889"/>
                  <a:pt x="2536" y="885"/>
                  <a:pt x="2536" y="881"/>
                </a:cubicBezTo>
                <a:cubicBezTo>
                  <a:pt x="2536" y="876"/>
                  <a:pt x="2533" y="873"/>
                  <a:pt x="2528" y="873"/>
                </a:cubicBezTo>
                <a:cubicBezTo>
                  <a:pt x="2524" y="873"/>
                  <a:pt x="2520" y="876"/>
                  <a:pt x="2520" y="881"/>
                </a:cubicBezTo>
                <a:cubicBezTo>
                  <a:pt x="2520" y="885"/>
                  <a:pt x="2524" y="889"/>
                  <a:pt x="2528" y="889"/>
                </a:cubicBezTo>
                <a:close/>
                <a:moveTo>
                  <a:pt x="2597" y="873"/>
                </a:moveTo>
                <a:cubicBezTo>
                  <a:pt x="2592" y="873"/>
                  <a:pt x="2589" y="876"/>
                  <a:pt x="2589" y="881"/>
                </a:cubicBezTo>
                <a:cubicBezTo>
                  <a:pt x="2589" y="885"/>
                  <a:pt x="2592" y="889"/>
                  <a:pt x="2597" y="889"/>
                </a:cubicBezTo>
                <a:cubicBezTo>
                  <a:pt x="2601" y="889"/>
                  <a:pt x="2605" y="885"/>
                  <a:pt x="2605" y="881"/>
                </a:cubicBezTo>
                <a:cubicBezTo>
                  <a:pt x="2605" y="876"/>
                  <a:pt x="2601" y="873"/>
                  <a:pt x="2597" y="873"/>
                </a:cubicBezTo>
                <a:close/>
                <a:moveTo>
                  <a:pt x="2551" y="932"/>
                </a:moveTo>
                <a:cubicBezTo>
                  <a:pt x="2555" y="932"/>
                  <a:pt x="2559" y="928"/>
                  <a:pt x="2559" y="924"/>
                </a:cubicBezTo>
                <a:cubicBezTo>
                  <a:pt x="2559" y="920"/>
                  <a:pt x="2555" y="916"/>
                  <a:pt x="2551" y="916"/>
                </a:cubicBezTo>
                <a:cubicBezTo>
                  <a:pt x="2547" y="916"/>
                  <a:pt x="2543" y="920"/>
                  <a:pt x="2543" y="924"/>
                </a:cubicBezTo>
                <a:cubicBezTo>
                  <a:pt x="2543" y="928"/>
                  <a:pt x="2547" y="932"/>
                  <a:pt x="2551" y="932"/>
                </a:cubicBezTo>
                <a:close/>
                <a:moveTo>
                  <a:pt x="2574" y="932"/>
                </a:moveTo>
                <a:cubicBezTo>
                  <a:pt x="2578" y="932"/>
                  <a:pt x="2582" y="928"/>
                  <a:pt x="2582" y="924"/>
                </a:cubicBezTo>
                <a:cubicBezTo>
                  <a:pt x="2582" y="920"/>
                  <a:pt x="2578" y="916"/>
                  <a:pt x="2574" y="916"/>
                </a:cubicBezTo>
                <a:cubicBezTo>
                  <a:pt x="2569" y="916"/>
                  <a:pt x="2566" y="920"/>
                  <a:pt x="2566" y="924"/>
                </a:cubicBezTo>
                <a:cubicBezTo>
                  <a:pt x="2566" y="928"/>
                  <a:pt x="2569" y="932"/>
                  <a:pt x="2574" y="932"/>
                </a:cubicBezTo>
                <a:close/>
                <a:moveTo>
                  <a:pt x="2551" y="1001"/>
                </a:moveTo>
                <a:cubicBezTo>
                  <a:pt x="2555" y="1001"/>
                  <a:pt x="2559" y="997"/>
                  <a:pt x="2559" y="993"/>
                </a:cubicBezTo>
                <a:cubicBezTo>
                  <a:pt x="2559" y="988"/>
                  <a:pt x="2555" y="985"/>
                  <a:pt x="2551" y="985"/>
                </a:cubicBezTo>
                <a:cubicBezTo>
                  <a:pt x="2547" y="985"/>
                  <a:pt x="2543" y="988"/>
                  <a:pt x="2543" y="993"/>
                </a:cubicBezTo>
                <a:cubicBezTo>
                  <a:pt x="2543" y="997"/>
                  <a:pt x="2547" y="1001"/>
                  <a:pt x="2551" y="1001"/>
                </a:cubicBezTo>
                <a:close/>
                <a:moveTo>
                  <a:pt x="2528" y="1001"/>
                </a:moveTo>
                <a:cubicBezTo>
                  <a:pt x="2533" y="1001"/>
                  <a:pt x="2536" y="997"/>
                  <a:pt x="2536" y="993"/>
                </a:cubicBezTo>
                <a:cubicBezTo>
                  <a:pt x="2536" y="988"/>
                  <a:pt x="2533" y="985"/>
                  <a:pt x="2528" y="985"/>
                </a:cubicBezTo>
                <a:cubicBezTo>
                  <a:pt x="2524" y="985"/>
                  <a:pt x="2520" y="988"/>
                  <a:pt x="2520" y="993"/>
                </a:cubicBezTo>
                <a:cubicBezTo>
                  <a:pt x="2520" y="997"/>
                  <a:pt x="2524" y="1001"/>
                  <a:pt x="2528" y="1001"/>
                </a:cubicBezTo>
                <a:close/>
                <a:moveTo>
                  <a:pt x="2483" y="964"/>
                </a:moveTo>
                <a:cubicBezTo>
                  <a:pt x="2479" y="964"/>
                  <a:pt x="2475" y="968"/>
                  <a:pt x="2475" y="972"/>
                </a:cubicBezTo>
                <a:cubicBezTo>
                  <a:pt x="2475" y="976"/>
                  <a:pt x="2479" y="980"/>
                  <a:pt x="2483" y="980"/>
                </a:cubicBezTo>
                <a:cubicBezTo>
                  <a:pt x="2487" y="980"/>
                  <a:pt x="2491" y="976"/>
                  <a:pt x="2491" y="972"/>
                </a:cubicBezTo>
                <a:cubicBezTo>
                  <a:pt x="2491" y="968"/>
                  <a:pt x="2487" y="964"/>
                  <a:pt x="2483" y="964"/>
                </a:cubicBezTo>
                <a:close/>
                <a:moveTo>
                  <a:pt x="2391" y="752"/>
                </a:moveTo>
                <a:cubicBezTo>
                  <a:pt x="2395" y="752"/>
                  <a:pt x="2399" y="748"/>
                  <a:pt x="2399" y="744"/>
                </a:cubicBezTo>
                <a:cubicBezTo>
                  <a:pt x="2399" y="739"/>
                  <a:pt x="2395" y="736"/>
                  <a:pt x="2391" y="736"/>
                </a:cubicBezTo>
                <a:cubicBezTo>
                  <a:pt x="2386" y="736"/>
                  <a:pt x="2383" y="739"/>
                  <a:pt x="2383" y="744"/>
                </a:cubicBezTo>
                <a:cubicBezTo>
                  <a:pt x="2383" y="748"/>
                  <a:pt x="2386" y="752"/>
                  <a:pt x="2391" y="752"/>
                </a:cubicBezTo>
                <a:close/>
                <a:moveTo>
                  <a:pt x="2414" y="752"/>
                </a:moveTo>
                <a:cubicBezTo>
                  <a:pt x="2418" y="752"/>
                  <a:pt x="2422" y="748"/>
                  <a:pt x="2422" y="744"/>
                </a:cubicBezTo>
                <a:cubicBezTo>
                  <a:pt x="2422" y="739"/>
                  <a:pt x="2418" y="736"/>
                  <a:pt x="2414" y="736"/>
                </a:cubicBezTo>
                <a:cubicBezTo>
                  <a:pt x="2409" y="736"/>
                  <a:pt x="2406" y="739"/>
                  <a:pt x="2406" y="744"/>
                </a:cubicBezTo>
                <a:cubicBezTo>
                  <a:pt x="2406" y="748"/>
                  <a:pt x="2409" y="752"/>
                  <a:pt x="2414" y="752"/>
                </a:cubicBezTo>
                <a:close/>
                <a:moveTo>
                  <a:pt x="2391" y="728"/>
                </a:moveTo>
                <a:cubicBezTo>
                  <a:pt x="2395" y="728"/>
                  <a:pt x="2399" y="725"/>
                  <a:pt x="2399" y="720"/>
                </a:cubicBezTo>
                <a:cubicBezTo>
                  <a:pt x="2399" y="716"/>
                  <a:pt x="2395" y="712"/>
                  <a:pt x="2391" y="712"/>
                </a:cubicBezTo>
                <a:cubicBezTo>
                  <a:pt x="2386" y="712"/>
                  <a:pt x="2383" y="716"/>
                  <a:pt x="2383" y="720"/>
                </a:cubicBezTo>
                <a:cubicBezTo>
                  <a:pt x="2383" y="725"/>
                  <a:pt x="2386" y="728"/>
                  <a:pt x="2391" y="728"/>
                </a:cubicBezTo>
                <a:close/>
                <a:moveTo>
                  <a:pt x="2414" y="728"/>
                </a:moveTo>
                <a:cubicBezTo>
                  <a:pt x="2418" y="728"/>
                  <a:pt x="2422" y="725"/>
                  <a:pt x="2422" y="720"/>
                </a:cubicBezTo>
                <a:cubicBezTo>
                  <a:pt x="2422" y="716"/>
                  <a:pt x="2418" y="712"/>
                  <a:pt x="2414" y="712"/>
                </a:cubicBezTo>
                <a:cubicBezTo>
                  <a:pt x="2409" y="712"/>
                  <a:pt x="2406" y="716"/>
                  <a:pt x="2406" y="720"/>
                </a:cubicBezTo>
                <a:cubicBezTo>
                  <a:pt x="2406" y="725"/>
                  <a:pt x="2409" y="728"/>
                  <a:pt x="2414" y="728"/>
                </a:cubicBezTo>
                <a:close/>
                <a:moveTo>
                  <a:pt x="2392" y="872"/>
                </a:moveTo>
                <a:cubicBezTo>
                  <a:pt x="2387" y="872"/>
                  <a:pt x="2384" y="876"/>
                  <a:pt x="2384" y="880"/>
                </a:cubicBezTo>
                <a:cubicBezTo>
                  <a:pt x="2384" y="885"/>
                  <a:pt x="2387" y="888"/>
                  <a:pt x="2392" y="888"/>
                </a:cubicBezTo>
                <a:cubicBezTo>
                  <a:pt x="2396" y="888"/>
                  <a:pt x="2400" y="885"/>
                  <a:pt x="2400" y="880"/>
                </a:cubicBezTo>
                <a:cubicBezTo>
                  <a:pt x="2400" y="876"/>
                  <a:pt x="2396" y="872"/>
                  <a:pt x="2392" y="872"/>
                </a:cubicBezTo>
                <a:close/>
                <a:moveTo>
                  <a:pt x="2414" y="872"/>
                </a:moveTo>
                <a:cubicBezTo>
                  <a:pt x="2410" y="872"/>
                  <a:pt x="2406" y="876"/>
                  <a:pt x="2406" y="880"/>
                </a:cubicBezTo>
                <a:cubicBezTo>
                  <a:pt x="2406" y="885"/>
                  <a:pt x="2410" y="888"/>
                  <a:pt x="2414" y="888"/>
                </a:cubicBezTo>
                <a:cubicBezTo>
                  <a:pt x="2419" y="888"/>
                  <a:pt x="2422" y="885"/>
                  <a:pt x="2422" y="880"/>
                </a:cubicBezTo>
                <a:cubicBezTo>
                  <a:pt x="2422" y="876"/>
                  <a:pt x="2419" y="872"/>
                  <a:pt x="2414" y="872"/>
                </a:cubicBezTo>
                <a:close/>
                <a:moveTo>
                  <a:pt x="2437" y="872"/>
                </a:moveTo>
                <a:cubicBezTo>
                  <a:pt x="2433" y="872"/>
                  <a:pt x="2429" y="876"/>
                  <a:pt x="2429" y="880"/>
                </a:cubicBezTo>
                <a:cubicBezTo>
                  <a:pt x="2429" y="885"/>
                  <a:pt x="2433" y="888"/>
                  <a:pt x="2437" y="888"/>
                </a:cubicBezTo>
                <a:cubicBezTo>
                  <a:pt x="2442" y="888"/>
                  <a:pt x="2445" y="885"/>
                  <a:pt x="2445" y="880"/>
                </a:cubicBezTo>
                <a:cubicBezTo>
                  <a:pt x="2445" y="876"/>
                  <a:pt x="2442" y="872"/>
                  <a:pt x="2437" y="872"/>
                </a:cubicBezTo>
                <a:close/>
                <a:moveTo>
                  <a:pt x="2437" y="916"/>
                </a:moveTo>
                <a:cubicBezTo>
                  <a:pt x="2433" y="916"/>
                  <a:pt x="2429" y="919"/>
                  <a:pt x="2429" y="924"/>
                </a:cubicBezTo>
                <a:cubicBezTo>
                  <a:pt x="2429" y="928"/>
                  <a:pt x="2433" y="932"/>
                  <a:pt x="2437" y="932"/>
                </a:cubicBezTo>
                <a:cubicBezTo>
                  <a:pt x="2442" y="932"/>
                  <a:pt x="2445" y="928"/>
                  <a:pt x="2445" y="924"/>
                </a:cubicBezTo>
                <a:cubicBezTo>
                  <a:pt x="2445" y="919"/>
                  <a:pt x="2442" y="916"/>
                  <a:pt x="2437" y="916"/>
                </a:cubicBezTo>
                <a:close/>
                <a:moveTo>
                  <a:pt x="2414" y="893"/>
                </a:moveTo>
                <a:cubicBezTo>
                  <a:pt x="2410" y="893"/>
                  <a:pt x="2406" y="896"/>
                  <a:pt x="2406" y="901"/>
                </a:cubicBezTo>
                <a:cubicBezTo>
                  <a:pt x="2406" y="905"/>
                  <a:pt x="2410" y="909"/>
                  <a:pt x="2414" y="909"/>
                </a:cubicBezTo>
                <a:cubicBezTo>
                  <a:pt x="2419" y="909"/>
                  <a:pt x="2422" y="905"/>
                  <a:pt x="2422" y="901"/>
                </a:cubicBezTo>
                <a:cubicBezTo>
                  <a:pt x="2422" y="896"/>
                  <a:pt x="2419" y="893"/>
                  <a:pt x="2414" y="893"/>
                </a:cubicBezTo>
                <a:close/>
                <a:moveTo>
                  <a:pt x="2437" y="893"/>
                </a:moveTo>
                <a:cubicBezTo>
                  <a:pt x="2433" y="893"/>
                  <a:pt x="2429" y="896"/>
                  <a:pt x="2429" y="901"/>
                </a:cubicBezTo>
                <a:cubicBezTo>
                  <a:pt x="2429" y="905"/>
                  <a:pt x="2433" y="909"/>
                  <a:pt x="2437" y="909"/>
                </a:cubicBezTo>
                <a:cubicBezTo>
                  <a:pt x="2442" y="909"/>
                  <a:pt x="2445" y="905"/>
                  <a:pt x="2445" y="901"/>
                </a:cubicBezTo>
                <a:cubicBezTo>
                  <a:pt x="2445" y="896"/>
                  <a:pt x="2442" y="893"/>
                  <a:pt x="2437" y="893"/>
                </a:cubicBezTo>
                <a:close/>
                <a:moveTo>
                  <a:pt x="2437" y="940"/>
                </a:moveTo>
                <a:cubicBezTo>
                  <a:pt x="2433" y="940"/>
                  <a:pt x="2429" y="944"/>
                  <a:pt x="2429" y="948"/>
                </a:cubicBezTo>
                <a:cubicBezTo>
                  <a:pt x="2429" y="952"/>
                  <a:pt x="2433" y="956"/>
                  <a:pt x="2437" y="956"/>
                </a:cubicBezTo>
                <a:cubicBezTo>
                  <a:pt x="2442" y="956"/>
                  <a:pt x="2445" y="952"/>
                  <a:pt x="2445" y="948"/>
                </a:cubicBezTo>
                <a:cubicBezTo>
                  <a:pt x="2445" y="944"/>
                  <a:pt x="2442" y="940"/>
                  <a:pt x="2437" y="940"/>
                </a:cubicBezTo>
                <a:close/>
                <a:moveTo>
                  <a:pt x="2460" y="916"/>
                </a:moveTo>
                <a:cubicBezTo>
                  <a:pt x="2455" y="916"/>
                  <a:pt x="2452" y="919"/>
                  <a:pt x="2452" y="924"/>
                </a:cubicBezTo>
                <a:cubicBezTo>
                  <a:pt x="2452" y="928"/>
                  <a:pt x="2455" y="932"/>
                  <a:pt x="2460" y="932"/>
                </a:cubicBezTo>
                <a:cubicBezTo>
                  <a:pt x="2464" y="932"/>
                  <a:pt x="2468" y="928"/>
                  <a:pt x="2468" y="924"/>
                </a:cubicBezTo>
                <a:cubicBezTo>
                  <a:pt x="2468" y="919"/>
                  <a:pt x="2464" y="916"/>
                  <a:pt x="2460" y="916"/>
                </a:cubicBezTo>
                <a:close/>
                <a:moveTo>
                  <a:pt x="2460" y="940"/>
                </a:moveTo>
                <a:cubicBezTo>
                  <a:pt x="2455" y="940"/>
                  <a:pt x="2452" y="944"/>
                  <a:pt x="2452" y="948"/>
                </a:cubicBezTo>
                <a:cubicBezTo>
                  <a:pt x="2452" y="952"/>
                  <a:pt x="2455" y="956"/>
                  <a:pt x="2460" y="956"/>
                </a:cubicBezTo>
                <a:cubicBezTo>
                  <a:pt x="2464" y="956"/>
                  <a:pt x="2468" y="952"/>
                  <a:pt x="2468" y="948"/>
                </a:cubicBezTo>
                <a:cubicBezTo>
                  <a:pt x="2468" y="944"/>
                  <a:pt x="2464" y="940"/>
                  <a:pt x="2460" y="940"/>
                </a:cubicBezTo>
                <a:close/>
                <a:moveTo>
                  <a:pt x="2461" y="736"/>
                </a:moveTo>
                <a:cubicBezTo>
                  <a:pt x="2456" y="736"/>
                  <a:pt x="2453" y="739"/>
                  <a:pt x="2453" y="744"/>
                </a:cubicBezTo>
                <a:cubicBezTo>
                  <a:pt x="2453" y="748"/>
                  <a:pt x="2456" y="752"/>
                  <a:pt x="2461" y="752"/>
                </a:cubicBezTo>
                <a:cubicBezTo>
                  <a:pt x="2465" y="752"/>
                  <a:pt x="2469" y="748"/>
                  <a:pt x="2469" y="744"/>
                </a:cubicBezTo>
                <a:cubicBezTo>
                  <a:pt x="2469" y="739"/>
                  <a:pt x="2465" y="736"/>
                  <a:pt x="2461" y="736"/>
                </a:cubicBezTo>
                <a:close/>
                <a:moveTo>
                  <a:pt x="2483" y="736"/>
                </a:moveTo>
                <a:cubicBezTo>
                  <a:pt x="2479" y="736"/>
                  <a:pt x="2475" y="739"/>
                  <a:pt x="2475" y="744"/>
                </a:cubicBezTo>
                <a:cubicBezTo>
                  <a:pt x="2475" y="748"/>
                  <a:pt x="2479" y="752"/>
                  <a:pt x="2483" y="752"/>
                </a:cubicBezTo>
                <a:cubicBezTo>
                  <a:pt x="2488" y="752"/>
                  <a:pt x="2491" y="748"/>
                  <a:pt x="2491" y="744"/>
                </a:cubicBezTo>
                <a:cubicBezTo>
                  <a:pt x="2491" y="739"/>
                  <a:pt x="2488" y="736"/>
                  <a:pt x="2483" y="736"/>
                </a:cubicBezTo>
                <a:close/>
                <a:moveTo>
                  <a:pt x="2461" y="712"/>
                </a:moveTo>
                <a:cubicBezTo>
                  <a:pt x="2456" y="712"/>
                  <a:pt x="2453" y="716"/>
                  <a:pt x="2453" y="720"/>
                </a:cubicBezTo>
                <a:cubicBezTo>
                  <a:pt x="2453" y="725"/>
                  <a:pt x="2456" y="728"/>
                  <a:pt x="2461" y="728"/>
                </a:cubicBezTo>
                <a:cubicBezTo>
                  <a:pt x="2465" y="728"/>
                  <a:pt x="2469" y="725"/>
                  <a:pt x="2469" y="720"/>
                </a:cubicBezTo>
                <a:cubicBezTo>
                  <a:pt x="2469" y="716"/>
                  <a:pt x="2465" y="712"/>
                  <a:pt x="2461" y="712"/>
                </a:cubicBezTo>
                <a:close/>
                <a:moveTo>
                  <a:pt x="2483" y="712"/>
                </a:moveTo>
                <a:cubicBezTo>
                  <a:pt x="2479" y="712"/>
                  <a:pt x="2475" y="716"/>
                  <a:pt x="2475" y="720"/>
                </a:cubicBezTo>
                <a:cubicBezTo>
                  <a:pt x="2475" y="725"/>
                  <a:pt x="2479" y="728"/>
                  <a:pt x="2483" y="728"/>
                </a:cubicBezTo>
                <a:cubicBezTo>
                  <a:pt x="2488" y="728"/>
                  <a:pt x="2491" y="725"/>
                  <a:pt x="2491" y="720"/>
                </a:cubicBezTo>
                <a:cubicBezTo>
                  <a:pt x="2491" y="716"/>
                  <a:pt x="2488" y="712"/>
                  <a:pt x="2483" y="712"/>
                </a:cubicBezTo>
                <a:close/>
                <a:moveTo>
                  <a:pt x="2438" y="736"/>
                </a:moveTo>
                <a:cubicBezTo>
                  <a:pt x="2434" y="736"/>
                  <a:pt x="2430" y="739"/>
                  <a:pt x="2430" y="744"/>
                </a:cubicBezTo>
                <a:cubicBezTo>
                  <a:pt x="2430" y="748"/>
                  <a:pt x="2434" y="752"/>
                  <a:pt x="2438" y="752"/>
                </a:cubicBezTo>
                <a:cubicBezTo>
                  <a:pt x="2443" y="752"/>
                  <a:pt x="2446" y="748"/>
                  <a:pt x="2446" y="744"/>
                </a:cubicBezTo>
                <a:cubicBezTo>
                  <a:pt x="2446" y="739"/>
                  <a:pt x="2443" y="736"/>
                  <a:pt x="2438" y="736"/>
                </a:cubicBezTo>
                <a:close/>
                <a:moveTo>
                  <a:pt x="2438" y="712"/>
                </a:moveTo>
                <a:cubicBezTo>
                  <a:pt x="2434" y="712"/>
                  <a:pt x="2430" y="716"/>
                  <a:pt x="2430" y="720"/>
                </a:cubicBezTo>
                <a:cubicBezTo>
                  <a:pt x="2430" y="725"/>
                  <a:pt x="2434" y="728"/>
                  <a:pt x="2438" y="728"/>
                </a:cubicBezTo>
                <a:cubicBezTo>
                  <a:pt x="2443" y="728"/>
                  <a:pt x="2446" y="725"/>
                  <a:pt x="2446" y="720"/>
                </a:cubicBezTo>
                <a:cubicBezTo>
                  <a:pt x="2446" y="716"/>
                  <a:pt x="2443" y="712"/>
                  <a:pt x="2438" y="712"/>
                </a:cubicBezTo>
                <a:close/>
                <a:moveTo>
                  <a:pt x="2391" y="773"/>
                </a:moveTo>
                <a:cubicBezTo>
                  <a:pt x="2395" y="773"/>
                  <a:pt x="2399" y="769"/>
                  <a:pt x="2399" y="765"/>
                </a:cubicBezTo>
                <a:cubicBezTo>
                  <a:pt x="2399" y="761"/>
                  <a:pt x="2395" y="757"/>
                  <a:pt x="2391" y="757"/>
                </a:cubicBezTo>
                <a:cubicBezTo>
                  <a:pt x="2386" y="757"/>
                  <a:pt x="2383" y="761"/>
                  <a:pt x="2383" y="765"/>
                </a:cubicBezTo>
                <a:cubicBezTo>
                  <a:pt x="2383" y="769"/>
                  <a:pt x="2386" y="773"/>
                  <a:pt x="2391" y="773"/>
                </a:cubicBezTo>
                <a:close/>
                <a:moveTo>
                  <a:pt x="2461" y="757"/>
                </a:moveTo>
                <a:cubicBezTo>
                  <a:pt x="2456" y="757"/>
                  <a:pt x="2453" y="761"/>
                  <a:pt x="2453" y="765"/>
                </a:cubicBezTo>
                <a:cubicBezTo>
                  <a:pt x="2453" y="769"/>
                  <a:pt x="2456" y="773"/>
                  <a:pt x="2461" y="773"/>
                </a:cubicBezTo>
                <a:cubicBezTo>
                  <a:pt x="2465" y="773"/>
                  <a:pt x="2469" y="769"/>
                  <a:pt x="2469" y="765"/>
                </a:cubicBezTo>
                <a:cubicBezTo>
                  <a:pt x="2469" y="761"/>
                  <a:pt x="2465" y="757"/>
                  <a:pt x="2461" y="757"/>
                </a:cubicBezTo>
                <a:close/>
                <a:moveTo>
                  <a:pt x="2483" y="757"/>
                </a:moveTo>
                <a:cubicBezTo>
                  <a:pt x="2479" y="757"/>
                  <a:pt x="2475" y="761"/>
                  <a:pt x="2475" y="765"/>
                </a:cubicBezTo>
                <a:cubicBezTo>
                  <a:pt x="2475" y="769"/>
                  <a:pt x="2479" y="773"/>
                  <a:pt x="2483" y="773"/>
                </a:cubicBezTo>
                <a:cubicBezTo>
                  <a:pt x="2488" y="773"/>
                  <a:pt x="2491" y="769"/>
                  <a:pt x="2491" y="765"/>
                </a:cubicBezTo>
                <a:cubicBezTo>
                  <a:pt x="2491" y="761"/>
                  <a:pt x="2488" y="757"/>
                  <a:pt x="2483" y="757"/>
                </a:cubicBezTo>
                <a:close/>
                <a:moveTo>
                  <a:pt x="2506" y="757"/>
                </a:moveTo>
                <a:cubicBezTo>
                  <a:pt x="2502" y="757"/>
                  <a:pt x="2498" y="761"/>
                  <a:pt x="2498" y="765"/>
                </a:cubicBezTo>
                <a:cubicBezTo>
                  <a:pt x="2498" y="769"/>
                  <a:pt x="2502" y="773"/>
                  <a:pt x="2506" y="773"/>
                </a:cubicBezTo>
                <a:cubicBezTo>
                  <a:pt x="2511" y="773"/>
                  <a:pt x="2514" y="769"/>
                  <a:pt x="2514" y="765"/>
                </a:cubicBezTo>
                <a:cubicBezTo>
                  <a:pt x="2514" y="761"/>
                  <a:pt x="2511" y="757"/>
                  <a:pt x="2506" y="757"/>
                </a:cubicBezTo>
                <a:close/>
                <a:moveTo>
                  <a:pt x="2438" y="757"/>
                </a:moveTo>
                <a:cubicBezTo>
                  <a:pt x="2434" y="757"/>
                  <a:pt x="2430" y="761"/>
                  <a:pt x="2430" y="765"/>
                </a:cubicBezTo>
                <a:cubicBezTo>
                  <a:pt x="2430" y="769"/>
                  <a:pt x="2434" y="773"/>
                  <a:pt x="2438" y="773"/>
                </a:cubicBezTo>
                <a:cubicBezTo>
                  <a:pt x="2443" y="773"/>
                  <a:pt x="2446" y="769"/>
                  <a:pt x="2446" y="765"/>
                </a:cubicBezTo>
                <a:cubicBezTo>
                  <a:pt x="2446" y="761"/>
                  <a:pt x="2443" y="757"/>
                  <a:pt x="2438" y="757"/>
                </a:cubicBezTo>
                <a:close/>
                <a:moveTo>
                  <a:pt x="2414" y="820"/>
                </a:moveTo>
                <a:cubicBezTo>
                  <a:pt x="2418" y="820"/>
                  <a:pt x="2422" y="817"/>
                  <a:pt x="2422" y="812"/>
                </a:cubicBezTo>
                <a:cubicBezTo>
                  <a:pt x="2422" y="808"/>
                  <a:pt x="2418" y="804"/>
                  <a:pt x="2414" y="804"/>
                </a:cubicBezTo>
                <a:cubicBezTo>
                  <a:pt x="2409" y="804"/>
                  <a:pt x="2406" y="808"/>
                  <a:pt x="2406" y="812"/>
                </a:cubicBezTo>
                <a:cubicBezTo>
                  <a:pt x="2406" y="817"/>
                  <a:pt x="2409" y="820"/>
                  <a:pt x="2414" y="820"/>
                </a:cubicBezTo>
                <a:close/>
                <a:moveTo>
                  <a:pt x="2391" y="797"/>
                </a:moveTo>
                <a:cubicBezTo>
                  <a:pt x="2395" y="797"/>
                  <a:pt x="2399" y="794"/>
                  <a:pt x="2399" y="789"/>
                </a:cubicBezTo>
                <a:cubicBezTo>
                  <a:pt x="2399" y="785"/>
                  <a:pt x="2395" y="781"/>
                  <a:pt x="2391" y="781"/>
                </a:cubicBezTo>
                <a:cubicBezTo>
                  <a:pt x="2386" y="781"/>
                  <a:pt x="2383" y="785"/>
                  <a:pt x="2383" y="789"/>
                </a:cubicBezTo>
                <a:cubicBezTo>
                  <a:pt x="2383" y="794"/>
                  <a:pt x="2386" y="797"/>
                  <a:pt x="2391" y="797"/>
                </a:cubicBezTo>
                <a:close/>
                <a:moveTo>
                  <a:pt x="2391" y="867"/>
                </a:moveTo>
                <a:cubicBezTo>
                  <a:pt x="2395" y="867"/>
                  <a:pt x="2399" y="863"/>
                  <a:pt x="2399" y="859"/>
                </a:cubicBezTo>
                <a:cubicBezTo>
                  <a:pt x="2399" y="854"/>
                  <a:pt x="2395" y="851"/>
                  <a:pt x="2391" y="851"/>
                </a:cubicBezTo>
                <a:cubicBezTo>
                  <a:pt x="2386" y="851"/>
                  <a:pt x="2383" y="854"/>
                  <a:pt x="2383" y="859"/>
                </a:cubicBezTo>
                <a:cubicBezTo>
                  <a:pt x="2383" y="863"/>
                  <a:pt x="2386" y="867"/>
                  <a:pt x="2391" y="867"/>
                </a:cubicBezTo>
                <a:close/>
                <a:moveTo>
                  <a:pt x="2414" y="843"/>
                </a:moveTo>
                <a:cubicBezTo>
                  <a:pt x="2418" y="843"/>
                  <a:pt x="2422" y="840"/>
                  <a:pt x="2422" y="835"/>
                </a:cubicBezTo>
                <a:cubicBezTo>
                  <a:pt x="2422" y="831"/>
                  <a:pt x="2418" y="827"/>
                  <a:pt x="2414" y="827"/>
                </a:cubicBezTo>
                <a:cubicBezTo>
                  <a:pt x="2409" y="827"/>
                  <a:pt x="2406" y="831"/>
                  <a:pt x="2406" y="835"/>
                </a:cubicBezTo>
                <a:cubicBezTo>
                  <a:pt x="2406" y="840"/>
                  <a:pt x="2409" y="843"/>
                  <a:pt x="2414" y="843"/>
                </a:cubicBezTo>
                <a:close/>
                <a:moveTo>
                  <a:pt x="2461" y="780"/>
                </a:moveTo>
                <a:cubicBezTo>
                  <a:pt x="2456" y="780"/>
                  <a:pt x="2453" y="784"/>
                  <a:pt x="2453" y="788"/>
                </a:cubicBezTo>
                <a:cubicBezTo>
                  <a:pt x="2453" y="793"/>
                  <a:pt x="2456" y="796"/>
                  <a:pt x="2461" y="796"/>
                </a:cubicBezTo>
                <a:cubicBezTo>
                  <a:pt x="2465" y="796"/>
                  <a:pt x="2469" y="793"/>
                  <a:pt x="2469" y="788"/>
                </a:cubicBezTo>
                <a:cubicBezTo>
                  <a:pt x="2469" y="784"/>
                  <a:pt x="2465" y="780"/>
                  <a:pt x="2461" y="780"/>
                </a:cubicBezTo>
                <a:close/>
                <a:moveTo>
                  <a:pt x="2438" y="851"/>
                </a:moveTo>
                <a:cubicBezTo>
                  <a:pt x="2434" y="851"/>
                  <a:pt x="2430" y="854"/>
                  <a:pt x="2430" y="859"/>
                </a:cubicBezTo>
                <a:cubicBezTo>
                  <a:pt x="2430" y="863"/>
                  <a:pt x="2434" y="867"/>
                  <a:pt x="2438" y="867"/>
                </a:cubicBezTo>
                <a:cubicBezTo>
                  <a:pt x="2443" y="867"/>
                  <a:pt x="2446" y="863"/>
                  <a:pt x="2446" y="859"/>
                </a:cubicBezTo>
                <a:cubicBezTo>
                  <a:pt x="2446" y="854"/>
                  <a:pt x="2443" y="851"/>
                  <a:pt x="2438" y="851"/>
                </a:cubicBezTo>
                <a:close/>
                <a:moveTo>
                  <a:pt x="2438" y="827"/>
                </a:moveTo>
                <a:cubicBezTo>
                  <a:pt x="2434" y="827"/>
                  <a:pt x="2430" y="831"/>
                  <a:pt x="2430" y="835"/>
                </a:cubicBezTo>
                <a:cubicBezTo>
                  <a:pt x="2430" y="840"/>
                  <a:pt x="2434" y="843"/>
                  <a:pt x="2438" y="843"/>
                </a:cubicBezTo>
                <a:cubicBezTo>
                  <a:pt x="2443" y="843"/>
                  <a:pt x="2446" y="840"/>
                  <a:pt x="2446" y="835"/>
                </a:cubicBezTo>
                <a:cubicBezTo>
                  <a:pt x="2446" y="831"/>
                  <a:pt x="2443" y="827"/>
                  <a:pt x="2438" y="827"/>
                </a:cubicBezTo>
                <a:close/>
                <a:moveTo>
                  <a:pt x="2598" y="453"/>
                </a:moveTo>
                <a:cubicBezTo>
                  <a:pt x="2602" y="453"/>
                  <a:pt x="2606" y="449"/>
                  <a:pt x="2606" y="445"/>
                </a:cubicBezTo>
                <a:cubicBezTo>
                  <a:pt x="2606" y="440"/>
                  <a:pt x="2602" y="437"/>
                  <a:pt x="2598" y="437"/>
                </a:cubicBezTo>
                <a:cubicBezTo>
                  <a:pt x="2594" y="437"/>
                  <a:pt x="2590" y="440"/>
                  <a:pt x="2590" y="445"/>
                </a:cubicBezTo>
                <a:cubicBezTo>
                  <a:pt x="2590" y="449"/>
                  <a:pt x="2594" y="453"/>
                  <a:pt x="2598" y="453"/>
                </a:cubicBezTo>
                <a:close/>
                <a:moveTo>
                  <a:pt x="2484" y="321"/>
                </a:moveTo>
                <a:cubicBezTo>
                  <a:pt x="2479" y="321"/>
                  <a:pt x="2476" y="325"/>
                  <a:pt x="2476" y="329"/>
                </a:cubicBezTo>
                <a:cubicBezTo>
                  <a:pt x="2476" y="333"/>
                  <a:pt x="2479" y="337"/>
                  <a:pt x="2484" y="337"/>
                </a:cubicBezTo>
                <a:cubicBezTo>
                  <a:pt x="2488" y="337"/>
                  <a:pt x="2492" y="333"/>
                  <a:pt x="2492" y="329"/>
                </a:cubicBezTo>
                <a:cubicBezTo>
                  <a:pt x="2492" y="325"/>
                  <a:pt x="2488" y="321"/>
                  <a:pt x="2484" y="321"/>
                </a:cubicBezTo>
                <a:close/>
                <a:moveTo>
                  <a:pt x="2507" y="321"/>
                </a:moveTo>
                <a:cubicBezTo>
                  <a:pt x="2502" y="321"/>
                  <a:pt x="2499" y="325"/>
                  <a:pt x="2499" y="329"/>
                </a:cubicBezTo>
                <a:cubicBezTo>
                  <a:pt x="2499" y="333"/>
                  <a:pt x="2502" y="337"/>
                  <a:pt x="2507" y="337"/>
                </a:cubicBezTo>
                <a:cubicBezTo>
                  <a:pt x="2511" y="337"/>
                  <a:pt x="2515" y="333"/>
                  <a:pt x="2515" y="329"/>
                </a:cubicBezTo>
                <a:cubicBezTo>
                  <a:pt x="2515" y="325"/>
                  <a:pt x="2511" y="321"/>
                  <a:pt x="2507" y="321"/>
                </a:cubicBezTo>
                <a:close/>
                <a:moveTo>
                  <a:pt x="2530" y="337"/>
                </a:moveTo>
                <a:cubicBezTo>
                  <a:pt x="2534" y="337"/>
                  <a:pt x="2538" y="333"/>
                  <a:pt x="2538" y="329"/>
                </a:cubicBezTo>
                <a:cubicBezTo>
                  <a:pt x="2538" y="325"/>
                  <a:pt x="2534" y="321"/>
                  <a:pt x="2530" y="321"/>
                </a:cubicBezTo>
                <a:cubicBezTo>
                  <a:pt x="2525" y="321"/>
                  <a:pt x="2522" y="325"/>
                  <a:pt x="2522" y="329"/>
                </a:cubicBezTo>
                <a:cubicBezTo>
                  <a:pt x="2522" y="333"/>
                  <a:pt x="2525" y="337"/>
                  <a:pt x="2530" y="337"/>
                </a:cubicBezTo>
                <a:close/>
                <a:moveTo>
                  <a:pt x="2553" y="321"/>
                </a:moveTo>
                <a:cubicBezTo>
                  <a:pt x="2548" y="321"/>
                  <a:pt x="2545" y="325"/>
                  <a:pt x="2545" y="329"/>
                </a:cubicBezTo>
                <a:cubicBezTo>
                  <a:pt x="2545" y="333"/>
                  <a:pt x="2548" y="337"/>
                  <a:pt x="2553" y="337"/>
                </a:cubicBezTo>
                <a:cubicBezTo>
                  <a:pt x="2557" y="337"/>
                  <a:pt x="2561" y="333"/>
                  <a:pt x="2561" y="329"/>
                </a:cubicBezTo>
                <a:cubicBezTo>
                  <a:pt x="2561" y="325"/>
                  <a:pt x="2557" y="321"/>
                  <a:pt x="2553" y="321"/>
                </a:cubicBezTo>
                <a:close/>
                <a:moveTo>
                  <a:pt x="2575" y="321"/>
                </a:moveTo>
                <a:cubicBezTo>
                  <a:pt x="2571" y="321"/>
                  <a:pt x="2567" y="325"/>
                  <a:pt x="2567" y="329"/>
                </a:cubicBezTo>
                <a:cubicBezTo>
                  <a:pt x="2567" y="333"/>
                  <a:pt x="2571" y="337"/>
                  <a:pt x="2575" y="337"/>
                </a:cubicBezTo>
                <a:cubicBezTo>
                  <a:pt x="2580" y="337"/>
                  <a:pt x="2584" y="333"/>
                  <a:pt x="2584" y="329"/>
                </a:cubicBezTo>
                <a:cubicBezTo>
                  <a:pt x="2584" y="325"/>
                  <a:pt x="2580" y="321"/>
                  <a:pt x="2575" y="321"/>
                </a:cubicBezTo>
                <a:close/>
                <a:moveTo>
                  <a:pt x="2437" y="337"/>
                </a:moveTo>
                <a:cubicBezTo>
                  <a:pt x="2442" y="337"/>
                  <a:pt x="2445" y="333"/>
                  <a:pt x="2445" y="329"/>
                </a:cubicBezTo>
                <a:cubicBezTo>
                  <a:pt x="2445" y="325"/>
                  <a:pt x="2442" y="321"/>
                  <a:pt x="2437" y="321"/>
                </a:cubicBezTo>
                <a:cubicBezTo>
                  <a:pt x="2433" y="321"/>
                  <a:pt x="2429" y="325"/>
                  <a:pt x="2429" y="329"/>
                </a:cubicBezTo>
                <a:cubicBezTo>
                  <a:pt x="2429" y="333"/>
                  <a:pt x="2433" y="337"/>
                  <a:pt x="2437" y="337"/>
                </a:cubicBezTo>
                <a:close/>
                <a:moveTo>
                  <a:pt x="2460" y="337"/>
                </a:moveTo>
                <a:cubicBezTo>
                  <a:pt x="2465" y="337"/>
                  <a:pt x="2468" y="333"/>
                  <a:pt x="2468" y="329"/>
                </a:cubicBezTo>
                <a:cubicBezTo>
                  <a:pt x="2468" y="325"/>
                  <a:pt x="2465" y="321"/>
                  <a:pt x="2460" y="321"/>
                </a:cubicBezTo>
                <a:cubicBezTo>
                  <a:pt x="2456" y="321"/>
                  <a:pt x="2452" y="325"/>
                  <a:pt x="2452" y="329"/>
                </a:cubicBezTo>
                <a:cubicBezTo>
                  <a:pt x="2452" y="333"/>
                  <a:pt x="2456" y="337"/>
                  <a:pt x="2460" y="337"/>
                </a:cubicBezTo>
                <a:close/>
                <a:moveTo>
                  <a:pt x="2598" y="185"/>
                </a:moveTo>
                <a:cubicBezTo>
                  <a:pt x="2594" y="185"/>
                  <a:pt x="2590" y="189"/>
                  <a:pt x="2590" y="193"/>
                </a:cubicBezTo>
                <a:cubicBezTo>
                  <a:pt x="2590" y="197"/>
                  <a:pt x="2594" y="201"/>
                  <a:pt x="2598" y="201"/>
                </a:cubicBezTo>
                <a:cubicBezTo>
                  <a:pt x="2603" y="201"/>
                  <a:pt x="2606" y="197"/>
                  <a:pt x="2606" y="193"/>
                </a:cubicBezTo>
                <a:cubicBezTo>
                  <a:pt x="2606" y="189"/>
                  <a:pt x="2603" y="185"/>
                  <a:pt x="2598" y="185"/>
                </a:cubicBezTo>
                <a:close/>
                <a:moveTo>
                  <a:pt x="2598" y="208"/>
                </a:moveTo>
                <a:cubicBezTo>
                  <a:pt x="2594" y="208"/>
                  <a:pt x="2590" y="212"/>
                  <a:pt x="2590" y="216"/>
                </a:cubicBezTo>
                <a:cubicBezTo>
                  <a:pt x="2590" y="221"/>
                  <a:pt x="2594" y="224"/>
                  <a:pt x="2598" y="224"/>
                </a:cubicBezTo>
                <a:cubicBezTo>
                  <a:pt x="2603" y="224"/>
                  <a:pt x="2606" y="221"/>
                  <a:pt x="2606" y="216"/>
                </a:cubicBezTo>
                <a:cubicBezTo>
                  <a:pt x="2606" y="212"/>
                  <a:pt x="2603" y="208"/>
                  <a:pt x="2598" y="208"/>
                </a:cubicBezTo>
                <a:close/>
                <a:moveTo>
                  <a:pt x="2621" y="185"/>
                </a:moveTo>
                <a:cubicBezTo>
                  <a:pt x="2617" y="185"/>
                  <a:pt x="2613" y="189"/>
                  <a:pt x="2613" y="193"/>
                </a:cubicBezTo>
                <a:cubicBezTo>
                  <a:pt x="2613" y="197"/>
                  <a:pt x="2617" y="201"/>
                  <a:pt x="2621" y="201"/>
                </a:cubicBezTo>
                <a:cubicBezTo>
                  <a:pt x="2626" y="201"/>
                  <a:pt x="2629" y="197"/>
                  <a:pt x="2629" y="193"/>
                </a:cubicBezTo>
                <a:cubicBezTo>
                  <a:pt x="2629" y="189"/>
                  <a:pt x="2626" y="185"/>
                  <a:pt x="2621" y="185"/>
                </a:cubicBezTo>
                <a:close/>
                <a:moveTo>
                  <a:pt x="2621" y="208"/>
                </a:moveTo>
                <a:cubicBezTo>
                  <a:pt x="2617" y="208"/>
                  <a:pt x="2613" y="212"/>
                  <a:pt x="2613" y="216"/>
                </a:cubicBezTo>
                <a:cubicBezTo>
                  <a:pt x="2613" y="221"/>
                  <a:pt x="2617" y="224"/>
                  <a:pt x="2621" y="224"/>
                </a:cubicBezTo>
                <a:cubicBezTo>
                  <a:pt x="2626" y="224"/>
                  <a:pt x="2629" y="221"/>
                  <a:pt x="2629" y="216"/>
                </a:cubicBezTo>
                <a:cubicBezTo>
                  <a:pt x="2629" y="212"/>
                  <a:pt x="2626" y="208"/>
                  <a:pt x="2621" y="208"/>
                </a:cubicBezTo>
                <a:close/>
                <a:moveTo>
                  <a:pt x="2484" y="185"/>
                </a:moveTo>
                <a:cubicBezTo>
                  <a:pt x="2479" y="185"/>
                  <a:pt x="2476" y="189"/>
                  <a:pt x="2476" y="193"/>
                </a:cubicBezTo>
                <a:cubicBezTo>
                  <a:pt x="2476" y="197"/>
                  <a:pt x="2479" y="201"/>
                  <a:pt x="2484" y="201"/>
                </a:cubicBezTo>
                <a:cubicBezTo>
                  <a:pt x="2488" y="201"/>
                  <a:pt x="2492" y="197"/>
                  <a:pt x="2492" y="193"/>
                </a:cubicBezTo>
                <a:cubicBezTo>
                  <a:pt x="2492" y="189"/>
                  <a:pt x="2488" y="185"/>
                  <a:pt x="2484" y="185"/>
                </a:cubicBezTo>
                <a:close/>
                <a:moveTo>
                  <a:pt x="2484" y="208"/>
                </a:moveTo>
                <a:cubicBezTo>
                  <a:pt x="2479" y="208"/>
                  <a:pt x="2476" y="212"/>
                  <a:pt x="2476" y="216"/>
                </a:cubicBezTo>
                <a:cubicBezTo>
                  <a:pt x="2476" y="221"/>
                  <a:pt x="2479" y="224"/>
                  <a:pt x="2484" y="224"/>
                </a:cubicBezTo>
                <a:cubicBezTo>
                  <a:pt x="2488" y="224"/>
                  <a:pt x="2492" y="221"/>
                  <a:pt x="2492" y="216"/>
                </a:cubicBezTo>
                <a:cubicBezTo>
                  <a:pt x="2492" y="212"/>
                  <a:pt x="2488" y="208"/>
                  <a:pt x="2484" y="208"/>
                </a:cubicBezTo>
                <a:close/>
                <a:moveTo>
                  <a:pt x="2507" y="185"/>
                </a:moveTo>
                <a:cubicBezTo>
                  <a:pt x="2502" y="185"/>
                  <a:pt x="2499" y="189"/>
                  <a:pt x="2499" y="193"/>
                </a:cubicBezTo>
                <a:cubicBezTo>
                  <a:pt x="2499" y="197"/>
                  <a:pt x="2502" y="201"/>
                  <a:pt x="2507" y="201"/>
                </a:cubicBezTo>
                <a:cubicBezTo>
                  <a:pt x="2511" y="201"/>
                  <a:pt x="2515" y="197"/>
                  <a:pt x="2515" y="193"/>
                </a:cubicBezTo>
                <a:cubicBezTo>
                  <a:pt x="2515" y="189"/>
                  <a:pt x="2511" y="185"/>
                  <a:pt x="2507" y="185"/>
                </a:cubicBezTo>
                <a:close/>
                <a:moveTo>
                  <a:pt x="2507" y="208"/>
                </a:moveTo>
                <a:cubicBezTo>
                  <a:pt x="2502" y="208"/>
                  <a:pt x="2499" y="212"/>
                  <a:pt x="2499" y="216"/>
                </a:cubicBezTo>
                <a:cubicBezTo>
                  <a:pt x="2499" y="221"/>
                  <a:pt x="2502" y="224"/>
                  <a:pt x="2507" y="224"/>
                </a:cubicBezTo>
                <a:cubicBezTo>
                  <a:pt x="2511" y="224"/>
                  <a:pt x="2515" y="221"/>
                  <a:pt x="2515" y="216"/>
                </a:cubicBezTo>
                <a:cubicBezTo>
                  <a:pt x="2515" y="212"/>
                  <a:pt x="2511" y="208"/>
                  <a:pt x="2507" y="208"/>
                </a:cubicBezTo>
                <a:close/>
                <a:moveTo>
                  <a:pt x="2530" y="201"/>
                </a:moveTo>
                <a:cubicBezTo>
                  <a:pt x="2534" y="201"/>
                  <a:pt x="2538" y="197"/>
                  <a:pt x="2538" y="193"/>
                </a:cubicBezTo>
                <a:cubicBezTo>
                  <a:pt x="2538" y="189"/>
                  <a:pt x="2534" y="185"/>
                  <a:pt x="2530" y="185"/>
                </a:cubicBezTo>
                <a:cubicBezTo>
                  <a:pt x="2525" y="185"/>
                  <a:pt x="2522" y="189"/>
                  <a:pt x="2522" y="193"/>
                </a:cubicBezTo>
                <a:cubicBezTo>
                  <a:pt x="2522" y="197"/>
                  <a:pt x="2525" y="201"/>
                  <a:pt x="2530" y="201"/>
                </a:cubicBezTo>
                <a:close/>
                <a:moveTo>
                  <a:pt x="2530" y="224"/>
                </a:moveTo>
                <a:cubicBezTo>
                  <a:pt x="2534" y="224"/>
                  <a:pt x="2538" y="221"/>
                  <a:pt x="2538" y="216"/>
                </a:cubicBezTo>
                <a:cubicBezTo>
                  <a:pt x="2538" y="212"/>
                  <a:pt x="2534" y="208"/>
                  <a:pt x="2530" y="208"/>
                </a:cubicBezTo>
                <a:cubicBezTo>
                  <a:pt x="2525" y="208"/>
                  <a:pt x="2522" y="212"/>
                  <a:pt x="2522" y="216"/>
                </a:cubicBezTo>
                <a:cubicBezTo>
                  <a:pt x="2522" y="221"/>
                  <a:pt x="2525" y="224"/>
                  <a:pt x="2530" y="224"/>
                </a:cubicBezTo>
                <a:close/>
                <a:moveTo>
                  <a:pt x="2553" y="185"/>
                </a:moveTo>
                <a:cubicBezTo>
                  <a:pt x="2548" y="185"/>
                  <a:pt x="2545" y="189"/>
                  <a:pt x="2545" y="193"/>
                </a:cubicBezTo>
                <a:cubicBezTo>
                  <a:pt x="2545" y="197"/>
                  <a:pt x="2548" y="201"/>
                  <a:pt x="2553" y="201"/>
                </a:cubicBezTo>
                <a:cubicBezTo>
                  <a:pt x="2557" y="201"/>
                  <a:pt x="2561" y="197"/>
                  <a:pt x="2561" y="193"/>
                </a:cubicBezTo>
                <a:cubicBezTo>
                  <a:pt x="2561" y="189"/>
                  <a:pt x="2557" y="185"/>
                  <a:pt x="2553" y="185"/>
                </a:cubicBezTo>
                <a:close/>
                <a:moveTo>
                  <a:pt x="2553" y="208"/>
                </a:moveTo>
                <a:cubicBezTo>
                  <a:pt x="2548" y="208"/>
                  <a:pt x="2545" y="212"/>
                  <a:pt x="2545" y="216"/>
                </a:cubicBezTo>
                <a:cubicBezTo>
                  <a:pt x="2545" y="221"/>
                  <a:pt x="2548" y="224"/>
                  <a:pt x="2553" y="224"/>
                </a:cubicBezTo>
                <a:cubicBezTo>
                  <a:pt x="2557" y="224"/>
                  <a:pt x="2561" y="221"/>
                  <a:pt x="2561" y="216"/>
                </a:cubicBezTo>
                <a:cubicBezTo>
                  <a:pt x="2561" y="212"/>
                  <a:pt x="2557" y="208"/>
                  <a:pt x="2553" y="208"/>
                </a:cubicBezTo>
                <a:close/>
                <a:moveTo>
                  <a:pt x="2575" y="185"/>
                </a:moveTo>
                <a:cubicBezTo>
                  <a:pt x="2571" y="185"/>
                  <a:pt x="2567" y="189"/>
                  <a:pt x="2567" y="193"/>
                </a:cubicBezTo>
                <a:cubicBezTo>
                  <a:pt x="2567" y="197"/>
                  <a:pt x="2571" y="201"/>
                  <a:pt x="2575" y="201"/>
                </a:cubicBezTo>
                <a:cubicBezTo>
                  <a:pt x="2580" y="201"/>
                  <a:pt x="2584" y="197"/>
                  <a:pt x="2584" y="193"/>
                </a:cubicBezTo>
                <a:cubicBezTo>
                  <a:pt x="2584" y="189"/>
                  <a:pt x="2580" y="185"/>
                  <a:pt x="2575" y="185"/>
                </a:cubicBezTo>
                <a:close/>
                <a:moveTo>
                  <a:pt x="2575" y="208"/>
                </a:moveTo>
                <a:cubicBezTo>
                  <a:pt x="2571" y="208"/>
                  <a:pt x="2567" y="212"/>
                  <a:pt x="2567" y="216"/>
                </a:cubicBezTo>
                <a:cubicBezTo>
                  <a:pt x="2567" y="221"/>
                  <a:pt x="2571" y="224"/>
                  <a:pt x="2575" y="224"/>
                </a:cubicBezTo>
                <a:cubicBezTo>
                  <a:pt x="2580" y="224"/>
                  <a:pt x="2584" y="221"/>
                  <a:pt x="2584" y="216"/>
                </a:cubicBezTo>
                <a:cubicBezTo>
                  <a:pt x="2584" y="212"/>
                  <a:pt x="2580" y="208"/>
                  <a:pt x="2575" y="208"/>
                </a:cubicBezTo>
                <a:close/>
                <a:moveTo>
                  <a:pt x="2437" y="201"/>
                </a:moveTo>
                <a:cubicBezTo>
                  <a:pt x="2442" y="201"/>
                  <a:pt x="2445" y="197"/>
                  <a:pt x="2445" y="193"/>
                </a:cubicBezTo>
                <a:cubicBezTo>
                  <a:pt x="2445" y="189"/>
                  <a:pt x="2442" y="185"/>
                  <a:pt x="2437" y="185"/>
                </a:cubicBezTo>
                <a:cubicBezTo>
                  <a:pt x="2433" y="185"/>
                  <a:pt x="2429" y="189"/>
                  <a:pt x="2429" y="193"/>
                </a:cubicBezTo>
                <a:cubicBezTo>
                  <a:pt x="2429" y="197"/>
                  <a:pt x="2433" y="201"/>
                  <a:pt x="2437" y="201"/>
                </a:cubicBezTo>
                <a:close/>
                <a:moveTo>
                  <a:pt x="2437" y="224"/>
                </a:moveTo>
                <a:cubicBezTo>
                  <a:pt x="2442" y="224"/>
                  <a:pt x="2445" y="221"/>
                  <a:pt x="2445" y="216"/>
                </a:cubicBezTo>
                <a:cubicBezTo>
                  <a:pt x="2445" y="212"/>
                  <a:pt x="2442" y="208"/>
                  <a:pt x="2437" y="208"/>
                </a:cubicBezTo>
                <a:cubicBezTo>
                  <a:pt x="2433" y="208"/>
                  <a:pt x="2429" y="212"/>
                  <a:pt x="2429" y="216"/>
                </a:cubicBezTo>
                <a:cubicBezTo>
                  <a:pt x="2429" y="221"/>
                  <a:pt x="2433" y="224"/>
                  <a:pt x="2437" y="224"/>
                </a:cubicBezTo>
                <a:close/>
                <a:moveTo>
                  <a:pt x="2460" y="201"/>
                </a:moveTo>
                <a:cubicBezTo>
                  <a:pt x="2465" y="201"/>
                  <a:pt x="2468" y="197"/>
                  <a:pt x="2468" y="193"/>
                </a:cubicBezTo>
                <a:cubicBezTo>
                  <a:pt x="2468" y="189"/>
                  <a:pt x="2465" y="185"/>
                  <a:pt x="2460" y="185"/>
                </a:cubicBezTo>
                <a:cubicBezTo>
                  <a:pt x="2456" y="185"/>
                  <a:pt x="2452" y="189"/>
                  <a:pt x="2452" y="193"/>
                </a:cubicBezTo>
                <a:cubicBezTo>
                  <a:pt x="2452" y="197"/>
                  <a:pt x="2456" y="201"/>
                  <a:pt x="2460" y="201"/>
                </a:cubicBezTo>
                <a:close/>
                <a:moveTo>
                  <a:pt x="2460" y="224"/>
                </a:moveTo>
                <a:cubicBezTo>
                  <a:pt x="2465" y="224"/>
                  <a:pt x="2468" y="221"/>
                  <a:pt x="2468" y="216"/>
                </a:cubicBezTo>
                <a:cubicBezTo>
                  <a:pt x="2468" y="212"/>
                  <a:pt x="2465" y="208"/>
                  <a:pt x="2460" y="208"/>
                </a:cubicBezTo>
                <a:cubicBezTo>
                  <a:pt x="2456" y="208"/>
                  <a:pt x="2452" y="212"/>
                  <a:pt x="2452" y="216"/>
                </a:cubicBezTo>
                <a:cubicBezTo>
                  <a:pt x="2452" y="221"/>
                  <a:pt x="2456" y="224"/>
                  <a:pt x="2460" y="224"/>
                </a:cubicBezTo>
                <a:close/>
                <a:moveTo>
                  <a:pt x="2598" y="138"/>
                </a:moveTo>
                <a:cubicBezTo>
                  <a:pt x="2594" y="138"/>
                  <a:pt x="2590" y="141"/>
                  <a:pt x="2590" y="146"/>
                </a:cubicBezTo>
                <a:cubicBezTo>
                  <a:pt x="2590" y="150"/>
                  <a:pt x="2594" y="154"/>
                  <a:pt x="2598" y="154"/>
                </a:cubicBezTo>
                <a:cubicBezTo>
                  <a:pt x="2603" y="154"/>
                  <a:pt x="2606" y="150"/>
                  <a:pt x="2606" y="146"/>
                </a:cubicBezTo>
                <a:cubicBezTo>
                  <a:pt x="2606" y="141"/>
                  <a:pt x="2603" y="138"/>
                  <a:pt x="2598" y="138"/>
                </a:cubicBezTo>
                <a:close/>
                <a:moveTo>
                  <a:pt x="2598" y="161"/>
                </a:moveTo>
                <a:cubicBezTo>
                  <a:pt x="2594" y="161"/>
                  <a:pt x="2590" y="164"/>
                  <a:pt x="2590" y="169"/>
                </a:cubicBezTo>
                <a:cubicBezTo>
                  <a:pt x="2590" y="173"/>
                  <a:pt x="2594" y="177"/>
                  <a:pt x="2598" y="177"/>
                </a:cubicBezTo>
                <a:cubicBezTo>
                  <a:pt x="2603" y="177"/>
                  <a:pt x="2606" y="173"/>
                  <a:pt x="2606" y="169"/>
                </a:cubicBezTo>
                <a:cubicBezTo>
                  <a:pt x="2606" y="164"/>
                  <a:pt x="2603" y="161"/>
                  <a:pt x="2598" y="161"/>
                </a:cubicBezTo>
                <a:close/>
                <a:moveTo>
                  <a:pt x="2621" y="138"/>
                </a:moveTo>
                <a:cubicBezTo>
                  <a:pt x="2617" y="138"/>
                  <a:pt x="2613" y="141"/>
                  <a:pt x="2613" y="146"/>
                </a:cubicBezTo>
                <a:cubicBezTo>
                  <a:pt x="2613" y="150"/>
                  <a:pt x="2617" y="154"/>
                  <a:pt x="2621" y="154"/>
                </a:cubicBezTo>
                <a:cubicBezTo>
                  <a:pt x="2626" y="154"/>
                  <a:pt x="2629" y="150"/>
                  <a:pt x="2629" y="146"/>
                </a:cubicBezTo>
                <a:cubicBezTo>
                  <a:pt x="2629" y="141"/>
                  <a:pt x="2626" y="138"/>
                  <a:pt x="2621" y="138"/>
                </a:cubicBezTo>
                <a:close/>
                <a:moveTo>
                  <a:pt x="2621" y="161"/>
                </a:moveTo>
                <a:cubicBezTo>
                  <a:pt x="2617" y="161"/>
                  <a:pt x="2613" y="164"/>
                  <a:pt x="2613" y="169"/>
                </a:cubicBezTo>
                <a:cubicBezTo>
                  <a:pt x="2613" y="173"/>
                  <a:pt x="2617" y="177"/>
                  <a:pt x="2621" y="177"/>
                </a:cubicBezTo>
                <a:cubicBezTo>
                  <a:pt x="2626" y="177"/>
                  <a:pt x="2629" y="173"/>
                  <a:pt x="2629" y="169"/>
                </a:cubicBezTo>
                <a:cubicBezTo>
                  <a:pt x="2629" y="164"/>
                  <a:pt x="2626" y="161"/>
                  <a:pt x="2621" y="161"/>
                </a:cubicBezTo>
                <a:close/>
                <a:moveTo>
                  <a:pt x="2484" y="138"/>
                </a:moveTo>
                <a:cubicBezTo>
                  <a:pt x="2479" y="138"/>
                  <a:pt x="2476" y="141"/>
                  <a:pt x="2476" y="146"/>
                </a:cubicBezTo>
                <a:cubicBezTo>
                  <a:pt x="2476" y="150"/>
                  <a:pt x="2479" y="154"/>
                  <a:pt x="2484" y="154"/>
                </a:cubicBezTo>
                <a:cubicBezTo>
                  <a:pt x="2488" y="154"/>
                  <a:pt x="2492" y="150"/>
                  <a:pt x="2492" y="146"/>
                </a:cubicBezTo>
                <a:cubicBezTo>
                  <a:pt x="2492" y="141"/>
                  <a:pt x="2488" y="138"/>
                  <a:pt x="2484" y="138"/>
                </a:cubicBezTo>
                <a:close/>
                <a:moveTo>
                  <a:pt x="2484" y="161"/>
                </a:moveTo>
                <a:cubicBezTo>
                  <a:pt x="2479" y="161"/>
                  <a:pt x="2476" y="164"/>
                  <a:pt x="2476" y="169"/>
                </a:cubicBezTo>
                <a:cubicBezTo>
                  <a:pt x="2476" y="173"/>
                  <a:pt x="2479" y="177"/>
                  <a:pt x="2484" y="177"/>
                </a:cubicBezTo>
                <a:cubicBezTo>
                  <a:pt x="2488" y="177"/>
                  <a:pt x="2492" y="173"/>
                  <a:pt x="2492" y="169"/>
                </a:cubicBezTo>
                <a:cubicBezTo>
                  <a:pt x="2492" y="164"/>
                  <a:pt x="2488" y="161"/>
                  <a:pt x="2484" y="161"/>
                </a:cubicBezTo>
                <a:close/>
                <a:moveTo>
                  <a:pt x="2507" y="138"/>
                </a:moveTo>
                <a:cubicBezTo>
                  <a:pt x="2502" y="138"/>
                  <a:pt x="2499" y="141"/>
                  <a:pt x="2499" y="146"/>
                </a:cubicBezTo>
                <a:cubicBezTo>
                  <a:pt x="2499" y="150"/>
                  <a:pt x="2502" y="154"/>
                  <a:pt x="2507" y="154"/>
                </a:cubicBezTo>
                <a:cubicBezTo>
                  <a:pt x="2511" y="154"/>
                  <a:pt x="2515" y="150"/>
                  <a:pt x="2515" y="146"/>
                </a:cubicBezTo>
                <a:cubicBezTo>
                  <a:pt x="2515" y="141"/>
                  <a:pt x="2511" y="138"/>
                  <a:pt x="2507" y="138"/>
                </a:cubicBezTo>
                <a:close/>
                <a:moveTo>
                  <a:pt x="2507" y="161"/>
                </a:moveTo>
                <a:cubicBezTo>
                  <a:pt x="2502" y="161"/>
                  <a:pt x="2499" y="164"/>
                  <a:pt x="2499" y="169"/>
                </a:cubicBezTo>
                <a:cubicBezTo>
                  <a:pt x="2499" y="173"/>
                  <a:pt x="2502" y="177"/>
                  <a:pt x="2507" y="177"/>
                </a:cubicBezTo>
                <a:cubicBezTo>
                  <a:pt x="2511" y="177"/>
                  <a:pt x="2515" y="173"/>
                  <a:pt x="2515" y="169"/>
                </a:cubicBezTo>
                <a:cubicBezTo>
                  <a:pt x="2515" y="164"/>
                  <a:pt x="2511" y="161"/>
                  <a:pt x="2507" y="161"/>
                </a:cubicBezTo>
                <a:close/>
                <a:moveTo>
                  <a:pt x="2530" y="154"/>
                </a:moveTo>
                <a:cubicBezTo>
                  <a:pt x="2534" y="154"/>
                  <a:pt x="2538" y="150"/>
                  <a:pt x="2538" y="146"/>
                </a:cubicBezTo>
                <a:cubicBezTo>
                  <a:pt x="2538" y="141"/>
                  <a:pt x="2534" y="138"/>
                  <a:pt x="2530" y="138"/>
                </a:cubicBezTo>
                <a:cubicBezTo>
                  <a:pt x="2525" y="138"/>
                  <a:pt x="2522" y="141"/>
                  <a:pt x="2522" y="146"/>
                </a:cubicBezTo>
                <a:cubicBezTo>
                  <a:pt x="2522" y="150"/>
                  <a:pt x="2525" y="154"/>
                  <a:pt x="2530" y="154"/>
                </a:cubicBezTo>
                <a:close/>
                <a:moveTo>
                  <a:pt x="2530" y="177"/>
                </a:moveTo>
                <a:cubicBezTo>
                  <a:pt x="2534" y="177"/>
                  <a:pt x="2538" y="173"/>
                  <a:pt x="2538" y="169"/>
                </a:cubicBezTo>
                <a:cubicBezTo>
                  <a:pt x="2538" y="164"/>
                  <a:pt x="2534" y="161"/>
                  <a:pt x="2530" y="161"/>
                </a:cubicBezTo>
                <a:cubicBezTo>
                  <a:pt x="2525" y="161"/>
                  <a:pt x="2522" y="164"/>
                  <a:pt x="2522" y="169"/>
                </a:cubicBezTo>
                <a:cubicBezTo>
                  <a:pt x="2522" y="173"/>
                  <a:pt x="2525" y="177"/>
                  <a:pt x="2530" y="177"/>
                </a:cubicBezTo>
                <a:close/>
                <a:moveTo>
                  <a:pt x="2553" y="138"/>
                </a:moveTo>
                <a:cubicBezTo>
                  <a:pt x="2548" y="138"/>
                  <a:pt x="2545" y="141"/>
                  <a:pt x="2545" y="146"/>
                </a:cubicBezTo>
                <a:cubicBezTo>
                  <a:pt x="2545" y="150"/>
                  <a:pt x="2548" y="154"/>
                  <a:pt x="2553" y="154"/>
                </a:cubicBezTo>
                <a:cubicBezTo>
                  <a:pt x="2557" y="154"/>
                  <a:pt x="2561" y="150"/>
                  <a:pt x="2561" y="146"/>
                </a:cubicBezTo>
                <a:cubicBezTo>
                  <a:pt x="2561" y="141"/>
                  <a:pt x="2557" y="138"/>
                  <a:pt x="2553" y="138"/>
                </a:cubicBezTo>
                <a:close/>
                <a:moveTo>
                  <a:pt x="2553" y="161"/>
                </a:moveTo>
                <a:cubicBezTo>
                  <a:pt x="2548" y="161"/>
                  <a:pt x="2545" y="164"/>
                  <a:pt x="2545" y="169"/>
                </a:cubicBezTo>
                <a:cubicBezTo>
                  <a:pt x="2545" y="173"/>
                  <a:pt x="2548" y="177"/>
                  <a:pt x="2553" y="177"/>
                </a:cubicBezTo>
                <a:cubicBezTo>
                  <a:pt x="2557" y="177"/>
                  <a:pt x="2561" y="173"/>
                  <a:pt x="2561" y="169"/>
                </a:cubicBezTo>
                <a:cubicBezTo>
                  <a:pt x="2561" y="164"/>
                  <a:pt x="2557" y="161"/>
                  <a:pt x="2553" y="161"/>
                </a:cubicBezTo>
                <a:close/>
                <a:moveTo>
                  <a:pt x="2575" y="138"/>
                </a:moveTo>
                <a:cubicBezTo>
                  <a:pt x="2571" y="138"/>
                  <a:pt x="2567" y="141"/>
                  <a:pt x="2567" y="146"/>
                </a:cubicBezTo>
                <a:cubicBezTo>
                  <a:pt x="2567" y="150"/>
                  <a:pt x="2571" y="154"/>
                  <a:pt x="2575" y="154"/>
                </a:cubicBezTo>
                <a:cubicBezTo>
                  <a:pt x="2580" y="154"/>
                  <a:pt x="2584" y="150"/>
                  <a:pt x="2584" y="146"/>
                </a:cubicBezTo>
                <a:cubicBezTo>
                  <a:pt x="2584" y="141"/>
                  <a:pt x="2580" y="138"/>
                  <a:pt x="2575" y="138"/>
                </a:cubicBezTo>
                <a:close/>
                <a:moveTo>
                  <a:pt x="2575" y="161"/>
                </a:moveTo>
                <a:cubicBezTo>
                  <a:pt x="2571" y="161"/>
                  <a:pt x="2567" y="164"/>
                  <a:pt x="2567" y="169"/>
                </a:cubicBezTo>
                <a:cubicBezTo>
                  <a:pt x="2567" y="173"/>
                  <a:pt x="2571" y="177"/>
                  <a:pt x="2575" y="177"/>
                </a:cubicBezTo>
                <a:cubicBezTo>
                  <a:pt x="2580" y="177"/>
                  <a:pt x="2584" y="173"/>
                  <a:pt x="2584" y="169"/>
                </a:cubicBezTo>
                <a:cubicBezTo>
                  <a:pt x="2584" y="164"/>
                  <a:pt x="2580" y="161"/>
                  <a:pt x="2575" y="161"/>
                </a:cubicBezTo>
                <a:close/>
                <a:moveTo>
                  <a:pt x="2644" y="131"/>
                </a:moveTo>
                <a:cubicBezTo>
                  <a:pt x="2648" y="131"/>
                  <a:pt x="2652" y="127"/>
                  <a:pt x="2652" y="123"/>
                </a:cubicBezTo>
                <a:cubicBezTo>
                  <a:pt x="2652" y="118"/>
                  <a:pt x="2648" y="115"/>
                  <a:pt x="2644" y="115"/>
                </a:cubicBezTo>
                <a:cubicBezTo>
                  <a:pt x="2639" y="115"/>
                  <a:pt x="2636" y="118"/>
                  <a:pt x="2636" y="123"/>
                </a:cubicBezTo>
                <a:cubicBezTo>
                  <a:pt x="2636" y="127"/>
                  <a:pt x="2639" y="131"/>
                  <a:pt x="2644" y="131"/>
                </a:cubicBezTo>
                <a:close/>
                <a:moveTo>
                  <a:pt x="2667" y="131"/>
                </a:moveTo>
                <a:cubicBezTo>
                  <a:pt x="2671" y="131"/>
                  <a:pt x="2675" y="127"/>
                  <a:pt x="2675" y="123"/>
                </a:cubicBezTo>
                <a:cubicBezTo>
                  <a:pt x="2675" y="118"/>
                  <a:pt x="2671" y="115"/>
                  <a:pt x="2667" y="115"/>
                </a:cubicBezTo>
                <a:cubicBezTo>
                  <a:pt x="2662" y="115"/>
                  <a:pt x="2659" y="118"/>
                  <a:pt x="2659" y="123"/>
                </a:cubicBezTo>
                <a:cubicBezTo>
                  <a:pt x="2659" y="127"/>
                  <a:pt x="2662" y="131"/>
                  <a:pt x="2667" y="131"/>
                </a:cubicBezTo>
                <a:close/>
                <a:moveTo>
                  <a:pt x="2690" y="131"/>
                </a:moveTo>
                <a:cubicBezTo>
                  <a:pt x="2694" y="131"/>
                  <a:pt x="2698" y="127"/>
                  <a:pt x="2698" y="123"/>
                </a:cubicBezTo>
                <a:cubicBezTo>
                  <a:pt x="2698" y="118"/>
                  <a:pt x="2694" y="115"/>
                  <a:pt x="2690" y="115"/>
                </a:cubicBezTo>
                <a:cubicBezTo>
                  <a:pt x="2685" y="115"/>
                  <a:pt x="2682" y="118"/>
                  <a:pt x="2682" y="123"/>
                </a:cubicBezTo>
                <a:cubicBezTo>
                  <a:pt x="2682" y="127"/>
                  <a:pt x="2685" y="131"/>
                  <a:pt x="2690" y="131"/>
                </a:cubicBezTo>
                <a:close/>
                <a:moveTo>
                  <a:pt x="2713" y="131"/>
                </a:moveTo>
                <a:cubicBezTo>
                  <a:pt x="2717" y="131"/>
                  <a:pt x="2721" y="127"/>
                  <a:pt x="2721" y="123"/>
                </a:cubicBezTo>
                <a:cubicBezTo>
                  <a:pt x="2721" y="118"/>
                  <a:pt x="2717" y="115"/>
                  <a:pt x="2713" y="115"/>
                </a:cubicBezTo>
                <a:cubicBezTo>
                  <a:pt x="2708" y="115"/>
                  <a:pt x="2704" y="118"/>
                  <a:pt x="2704" y="123"/>
                </a:cubicBezTo>
                <a:cubicBezTo>
                  <a:pt x="2704" y="127"/>
                  <a:pt x="2708" y="131"/>
                  <a:pt x="2713" y="131"/>
                </a:cubicBezTo>
                <a:close/>
                <a:moveTo>
                  <a:pt x="2735" y="131"/>
                </a:moveTo>
                <a:cubicBezTo>
                  <a:pt x="2740" y="131"/>
                  <a:pt x="2743" y="127"/>
                  <a:pt x="2743" y="123"/>
                </a:cubicBezTo>
                <a:cubicBezTo>
                  <a:pt x="2743" y="118"/>
                  <a:pt x="2740" y="115"/>
                  <a:pt x="2735" y="115"/>
                </a:cubicBezTo>
                <a:cubicBezTo>
                  <a:pt x="2731" y="115"/>
                  <a:pt x="2727" y="118"/>
                  <a:pt x="2727" y="123"/>
                </a:cubicBezTo>
                <a:cubicBezTo>
                  <a:pt x="2727" y="127"/>
                  <a:pt x="2731" y="131"/>
                  <a:pt x="2735" y="131"/>
                </a:cubicBezTo>
                <a:close/>
                <a:moveTo>
                  <a:pt x="2758" y="131"/>
                </a:moveTo>
                <a:cubicBezTo>
                  <a:pt x="2763" y="131"/>
                  <a:pt x="2766" y="127"/>
                  <a:pt x="2766" y="123"/>
                </a:cubicBezTo>
                <a:cubicBezTo>
                  <a:pt x="2766" y="118"/>
                  <a:pt x="2763" y="115"/>
                  <a:pt x="2758" y="115"/>
                </a:cubicBezTo>
                <a:cubicBezTo>
                  <a:pt x="2754" y="115"/>
                  <a:pt x="2750" y="118"/>
                  <a:pt x="2750" y="123"/>
                </a:cubicBezTo>
                <a:cubicBezTo>
                  <a:pt x="2750" y="127"/>
                  <a:pt x="2754" y="131"/>
                  <a:pt x="2758" y="131"/>
                </a:cubicBezTo>
                <a:close/>
                <a:moveTo>
                  <a:pt x="2759" y="185"/>
                </a:moveTo>
                <a:cubicBezTo>
                  <a:pt x="2754" y="185"/>
                  <a:pt x="2751" y="189"/>
                  <a:pt x="2751" y="193"/>
                </a:cubicBezTo>
                <a:cubicBezTo>
                  <a:pt x="2751" y="197"/>
                  <a:pt x="2754" y="201"/>
                  <a:pt x="2759" y="201"/>
                </a:cubicBezTo>
                <a:cubicBezTo>
                  <a:pt x="2763" y="201"/>
                  <a:pt x="2767" y="197"/>
                  <a:pt x="2767" y="193"/>
                </a:cubicBezTo>
                <a:cubicBezTo>
                  <a:pt x="2767" y="189"/>
                  <a:pt x="2763" y="185"/>
                  <a:pt x="2759" y="185"/>
                </a:cubicBezTo>
                <a:close/>
                <a:moveTo>
                  <a:pt x="2759" y="208"/>
                </a:moveTo>
                <a:cubicBezTo>
                  <a:pt x="2754" y="208"/>
                  <a:pt x="2751" y="212"/>
                  <a:pt x="2751" y="216"/>
                </a:cubicBezTo>
                <a:cubicBezTo>
                  <a:pt x="2751" y="221"/>
                  <a:pt x="2754" y="224"/>
                  <a:pt x="2759" y="224"/>
                </a:cubicBezTo>
                <a:cubicBezTo>
                  <a:pt x="2763" y="224"/>
                  <a:pt x="2767" y="221"/>
                  <a:pt x="2767" y="216"/>
                </a:cubicBezTo>
                <a:cubicBezTo>
                  <a:pt x="2767" y="212"/>
                  <a:pt x="2763" y="208"/>
                  <a:pt x="2759" y="208"/>
                </a:cubicBezTo>
                <a:close/>
                <a:moveTo>
                  <a:pt x="2781" y="224"/>
                </a:moveTo>
                <a:cubicBezTo>
                  <a:pt x="2786" y="224"/>
                  <a:pt x="2789" y="221"/>
                  <a:pt x="2789" y="216"/>
                </a:cubicBezTo>
                <a:cubicBezTo>
                  <a:pt x="2789" y="212"/>
                  <a:pt x="2786" y="208"/>
                  <a:pt x="2781" y="208"/>
                </a:cubicBezTo>
                <a:cubicBezTo>
                  <a:pt x="2777" y="208"/>
                  <a:pt x="2773" y="212"/>
                  <a:pt x="2773" y="216"/>
                </a:cubicBezTo>
                <a:cubicBezTo>
                  <a:pt x="2773" y="221"/>
                  <a:pt x="2777" y="224"/>
                  <a:pt x="2781" y="224"/>
                </a:cubicBezTo>
                <a:close/>
                <a:moveTo>
                  <a:pt x="2781" y="270"/>
                </a:moveTo>
                <a:cubicBezTo>
                  <a:pt x="2786" y="270"/>
                  <a:pt x="2789" y="267"/>
                  <a:pt x="2789" y="262"/>
                </a:cubicBezTo>
                <a:cubicBezTo>
                  <a:pt x="2789" y="258"/>
                  <a:pt x="2786" y="254"/>
                  <a:pt x="2781" y="254"/>
                </a:cubicBezTo>
                <a:cubicBezTo>
                  <a:pt x="2777" y="254"/>
                  <a:pt x="2773" y="258"/>
                  <a:pt x="2773" y="262"/>
                </a:cubicBezTo>
                <a:cubicBezTo>
                  <a:pt x="2773" y="267"/>
                  <a:pt x="2777" y="270"/>
                  <a:pt x="2781" y="270"/>
                </a:cubicBezTo>
                <a:close/>
                <a:moveTo>
                  <a:pt x="2781" y="294"/>
                </a:moveTo>
                <a:cubicBezTo>
                  <a:pt x="2786" y="294"/>
                  <a:pt x="2789" y="290"/>
                  <a:pt x="2789" y="286"/>
                </a:cubicBezTo>
                <a:cubicBezTo>
                  <a:pt x="2789" y="281"/>
                  <a:pt x="2786" y="278"/>
                  <a:pt x="2781" y="278"/>
                </a:cubicBezTo>
                <a:cubicBezTo>
                  <a:pt x="2777" y="278"/>
                  <a:pt x="2773" y="281"/>
                  <a:pt x="2773" y="286"/>
                </a:cubicBezTo>
                <a:cubicBezTo>
                  <a:pt x="2773" y="290"/>
                  <a:pt x="2777" y="294"/>
                  <a:pt x="2781" y="294"/>
                </a:cubicBezTo>
                <a:close/>
                <a:moveTo>
                  <a:pt x="2644" y="185"/>
                </a:moveTo>
                <a:cubicBezTo>
                  <a:pt x="2640" y="185"/>
                  <a:pt x="2636" y="189"/>
                  <a:pt x="2636" y="193"/>
                </a:cubicBezTo>
                <a:cubicBezTo>
                  <a:pt x="2636" y="197"/>
                  <a:pt x="2640" y="201"/>
                  <a:pt x="2644" y="201"/>
                </a:cubicBezTo>
                <a:cubicBezTo>
                  <a:pt x="2648" y="201"/>
                  <a:pt x="2652" y="197"/>
                  <a:pt x="2652" y="193"/>
                </a:cubicBezTo>
                <a:cubicBezTo>
                  <a:pt x="2652" y="189"/>
                  <a:pt x="2648" y="185"/>
                  <a:pt x="2644" y="185"/>
                </a:cubicBezTo>
                <a:close/>
                <a:moveTo>
                  <a:pt x="2644" y="208"/>
                </a:moveTo>
                <a:cubicBezTo>
                  <a:pt x="2640" y="208"/>
                  <a:pt x="2636" y="212"/>
                  <a:pt x="2636" y="216"/>
                </a:cubicBezTo>
                <a:cubicBezTo>
                  <a:pt x="2636" y="221"/>
                  <a:pt x="2640" y="224"/>
                  <a:pt x="2644" y="224"/>
                </a:cubicBezTo>
                <a:cubicBezTo>
                  <a:pt x="2648" y="224"/>
                  <a:pt x="2652" y="221"/>
                  <a:pt x="2652" y="216"/>
                </a:cubicBezTo>
                <a:cubicBezTo>
                  <a:pt x="2652" y="212"/>
                  <a:pt x="2648" y="208"/>
                  <a:pt x="2644" y="208"/>
                </a:cubicBezTo>
                <a:close/>
                <a:moveTo>
                  <a:pt x="2667" y="185"/>
                </a:moveTo>
                <a:cubicBezTo>
                  <a:pt x="2662" y="185"/>
                  <a:pt x="2659" y="189"/>
                  <a:pt x="2659" y="193"/>
                </a:cubicBezTo>
                <a:cubicBezTo>
                  <a:pt x="2659" y="197"/>
                  <a:pt x="2662" y="201"/>
                  <a:pt x="2667" y="201"/>
                </a:cubicBezTo>
                <a:cubicBezTo>
                  <a:pt x="2671" y="201"/>
                  <a:pt x="2675" y="197"/>
                  <a:pt x="2675" y="193"/>
                </a:cubicBezTo>
                <a:cubicBezTo>
                  <a:pt x="2675" y="189"/>
                  <a:pt x="2671" y="185"/>
                  <a:pt x="2667" y="185"/>
                </a:cubicBezTo>
                <a:close/>
                <a:moveTo>
                  <a:pt x="2667" y="208"/>
                </a:moveTo>
                <a:cubicBezTo>
                  <a:pt x="2662" y="208"/>
                  <a:pt x="2659" y="212"/>
                  <a:pt x="2659" y="216"/>
                </a:cubicBezTo>
                <a:cubicBezTo>
                  <a:pt x="2659" y="221"/>
                  <a:pt x="2662" y="224"/>
                  <a:pt x="2667" y="224"/>
                </a:cubicBezTo>
                <a:cubicBezTo>
                  <a:pt x="2671" y="224"/>
                  <a:pt x="2675" y="221"/>
                  <a:pt x="2675" y="216"/>
                </a:cubicBezTo>
                <a:cubicBezTo>
                  <a:pt x="2675" y="212"/>
                  <a:pt x="2671" y="208"/>
                  <a:pt x="2667" y="208"/>
                </a:cubicBezTo>
                <a:close/>
                <a:moveTo>
                  <a:pt x="2690" y="201"/>
                </a:moveTo>
                <a:cubicBezTo>
                  <a:pt x="2694" y="201"/>
                  <a:pt x="2698" y="197"/>
                  <a:pt x="2698" y="193"/>
                </a:cubicBezTo>
                <a:cubicBezTo>
                  <a:pt x="2698" y="189"/>
                  <a:pt x="2694" y="185"/>
                  <a:pt x="2690" y="185"/>
                </a:cubicBezTo>
                <a:cubicBezTo>
                  <a:pt x="2685" y="185"/>
                  <a:pt x="2682" y="189"/>
                  <a:pt x="2682" y="193"/>
                </a:cubicBezTo>
                <a:cubicBezTo>
                  <a:pt x="2682" y="197"/>
                  <a:pt x="2685" y="201"/>
                  <a:pt x="2690" y="201"/>
                </a:cubicBezTo>
                <a:close/>
                <a:moveTo>
                  <a:pt x="2713" y="201"/>
                </a:moveTo>
                <a:cubicBezTo>
                  <a:pt x="2717" y="201"/>
                  <a:pt x="2721" y="197"/>
                  <a:pt x="2721" y="193"/>
                </a:cubicBezTo>
                <a:cubicBezTo>
                  <a:pt x="2721" y="189"/>
                  <a:pt x="2717" y="185"/>
                  <a:pt x="2713" y="185"/>
                </a:cubicBezTo>
                <a:cubicBezTo>
                  <a:pt x="2708" y="185"/>
                  <a:pt x="2705" y="189"/>
                  <a:pt x="2705" y="193"/>
                </a:cubicBezTo>
                <a:cubicBezTo>
                  <a:pt x="2705" y="197"/>
                  <a:pt x="2708" y="201"/>
                  <a:pt x="2713" y="201"/>
                </a:cubicBezTo>
                <a:close/>
                <a:moveTo>
                  <a:pt x="2736" y="185"/>
                </a:moveTo>
                <a:cubicBezTo>
                  <a:pt x="2731" y="185"/>
                  <a:pt x="2728" y="189"/>
                  <a:pt x="2728" y="193"/>
                </a:cubicBezTo>
                <a:cubicBezTo>
                  <a:pt x="2728" y="197"/>
                  <a:pt x="2731" y="201"/>
                  <a:pt x="2736" y="201"/>
                </a:cubicBezTo>
                <a:cubicBezTo>
                  <a:pt x="2740" y="201"/>
                  <a:pt x="2744" y="197"/>
                  <a:pt x="2744" y="193"/>
                </a:cubicBezTo>
                <a:cubicBezTo>
                  <a:pt x="2744" y="189"/>
                  <a:pt x="2740" y="185"/>
                  <a:pt x="2736" y="185"/>
                </a:cubicBezTo>
                <a:close/>
                <a:moveTo>
                  <a:pt x="2759" y="138"/>
                </a:moveTo>
                <a:cubicBezTo>
                  <a:pt x="2754" y="138"/>
                  <a:pt x="2751" y="141"/>
                  <a:pt x="2751" y="146"/>
                </a:cubicBezTo>
                <a:cubicBezTo>
                  <a:pt x="2751" y="150"/>
                  <a:pt x="2754" y="154"/>
                  <a:pt x="2759" y="154"/>
                </a:cubicBezTo>
                <a:cubicBezTo>
                  <a:pt x="2763" y="154"/>
                  <a:pt x="2767" y="150"/>
                  <a:pt x="2767" y="146"/>
                </a:cubicBezTo>
                <a:cubicBezTo>
                  <a:pt x="2767" y="141"/>
                  <a:pt x="2763" y="138"/>
                  <a:pt x="2759" y="138"/>
                </a:cubicBezTo>
                <a:close/>
                <a:moveTo>
                  <a:pt x="2759" y="161"/>
                </a:moveTo>
                <a:cubicBezTo>
                  <a:pt x="2754" y="161"/>
                  <a:pt x="2751" y="164"/>
                  <a:pt x="2751" y="169"/>
                </a:cubicBezTo>
                <a:cubicBezTo>
                  <a:pt x="2751" y="173"/>
                  <a:pt x="2754" y="177"/>
                  <a:pt x="2759" y="177"/>
                </a:cubicBezTo>
                <a:cubicBezTo>
                  <a:pt x="2763" y="177"/>
                  <a:pt x="2767" y="173"/>
                  <a:pt x="2767" y="169"/>
                </a:cubicBezTo>
                <a:cubicBezTo>
                  <a:pt x="2767" y="164"/>
                  <a:pt x="2763" y="161"/>
                  <a:pt x="2759" y="161"/>
                </a:cubicBezTo>
                <a:close/>
                <a:moveTo>
                  <a:pt x="2781" y="154"/>
                </a:moveTo>
                <a:cubicBezTo>
                  <a:pt x="2786" y="154"/>
                  <a:pt x="2789" y="150"/>
                  <a:pt x="2789" y="146"/>
                </a:cubicBezTo>
                <a:cubicBezTo>
                  <a:pt x="2789" y="141"/>
                  <a:pt x="2786" y="138"/>
                  <a:pt x="2781" y="138"/>
                </a:cubicBezTo>
                <a:cubicBezTo>
                  <a:pt x="2777" y="138"/>
                  <a:pt x="2773" y="141"/>
                  <a:pt x="2773" y="146"/>
                </a:cubicBezTo>
                <a:cubicBezTo>
                  <a:pt x="2773" y="150"/>
                  <a:pt x="2777" y="154"/>
                  <a:pt x="2781" y="154"/>
                </a:cubicBezTo>
                <a:close/>
                <a:moveTo>
                  <a:pt x="2781" y="177"/>
                </a:moveTo>
                <a:cubicBezTo>
                  <a:pt x="2786" y="177"/>
                  <a:pt x="2789" y="173"/>
                  <a:pt x="2789" y="169"/>
                </a:cubicBezTo>
                <a:cubicBezTo>
                  <a:pt x="2789" y="164"/>
                  <a:pt x="2786" y="161"/>
                  <a:pt x="2781" y="161"/>
                </a:cubicBezTo>
                <a:cubicBezTo>
                  <a:pt x="2777" y="161"/>
                  <a:pt x="2773" y="164"/>
                  <a:pt x="2773" y="169"/>
                </a:cubicBezTo>
                <a:cubicBezTo>
                  <a:pt x="2773" y="173"/>
                  <a:pt x="2777" y="177"/>
                  <a:pt x="2781" y="177"/>
                </a:cubicBezTo>
                <a:close/>
                <a:moveTo>
                  <a:pt x="2804" y="201"/>
                </a:moveTo>
                <a:cubicBezTo>
                  <a:pt x="2808" y="201"/>
                  <a:pt x="2812" y="197"/>
                  <a:pt x="2812" y="193"/>
                </a:cubicBezTo>
                <a:cubicBezTo>
                  <a:pt x="2812" y="189"/>
                  <a:pt x="2808" y="185"/>
                  <a:pt x="2804" y="185"/>
                </a:cubicBezTo>
                <a:cubicBezTo>
                  <a:pt x="2799" y="185"/>
                  <a:pt x="2796" y="189"/>
                  <a:pt x="2796" y="193"/>
                </a:cubicBezTo>
                <a:cubicBezTo>
                  <a:pt x="2796" y="197"/>
                  <a:pt x="2799" y="201"/>
                  <a:pt x="2804" y="201"/>
                </a:cubicBezTo>
                <a:close/>
                <a:moveTo>
                  <a:pt x="2827" y="201"/>
                </a:moveTo>
                <a:cubicBezTo>
                  <a:pt x="2831" y="201"/>
                  <a:pt x="2835" y="197"/>
                  <a:pt x="2835" y="193"/>
                </a:cubicBezTo>
                <a:cubicBezTo>
                  <a:pt x="2835" y="189"/>
                  <a:pt x="2831" y="185"/>
                  <a:pt x="2827" y="185"/>
                </a:cubicBezTo>
                <a:cubicBezTo>
                  <a:pt x="2822" y="185"/>
                  <a:pt x="2819" y="189"/>
                  <a:pt x="2819" y="193"/>
                </a:cubicBezTo>
                <a:cubicBezTo>
                  <a:pt x="2819" y="197"/>
                  <a:pt x="2822" y="201"/>
                  <a:pt x="2827" y="201"/>
                </a:cubicBezTo>
                <a:close/>
                <a:moveTo>
                  <a:pt x="2848" y="201"/>
                </a:moveTo>
                <a:cubicBezTo>
                  <a:pt x="2853" y="201"/>
                  <a:pt x="2856" y="197"/>
                  <a:pt x="2856" y="193"/>
                </a:cubicBezTo>
                <a:cubicBezTo>
                  <a:pt x="2856" y="189"/>
                  <a:pt x="2853" y="185"/>
                  <a:pt x="2848" y="185"/>
                </a:cubicBezTo>
                <a:cubicBezTo>
                  <a:pt x="2844" y="185"/>
                  <a:pt x="2840" y="189"/>
                  <a:pt x="2840" y="193"/>
                </a:cubicBezTo>
                <a:cubicBezTo>
                  <a:pt x="2840" y="197"/>
                  <a:pt x="2844" y="201"/>
                  <a:pt x="2848" y="201"/>
                </a:cubicBezTo>
                <a:close/>
                <a:moveTo>
                  <a:pt x="2873" y="177"/>
                </a:moveTo>
                <a:cubicBezTo>
                  <a:pt x="2877" y="177"/>
                  <a:pt x="2881" y="173"/>
                  <a:pt x="2881" y="169"/>
                </a:cubicBezTo>
                <a:cubicBezTo>
                  <a:pt x="2881" y="164"/>
                  <a:pt x="2877" y="161"/>
                  <a:pt x="2873" y="161"/>
                </a:cubicBezTo>
                <a:cubicBezTo>
                  <a:pt x="2868" y="161"/>
                  <a:pt x="2865" y="164"/>
                  <a:pt x="2865" y="169"/>
                </a:cubicBezTo>
                <a:cubicBezTo>
                  <a:pt x="2865" y="173"/>
                  <a:pt x="2868" y="177"/>
                  <a:pt x="2873" y="177"/>
                </a:cubicBezTo>
                <a:close/>
                <a:moveTo>
                  <a:pt x="2804" y="224"/>
                </a:moveTo>
                <a:cubicBezTo>
                  <a:pt x="2808" y="224"/>
                  <a:pt x="2812" y="221"/>
                  <a:pt x="2812" y="216"/>
                </a:cubicBezTo>
                <a:cubicBezTo>
                  <a:pt x="2812" y="212"/>
                  <a:pt x="2808" y="208"/>
                  <a:pt x="2804" y="208"/>
                </a:cubicBezTo>
                <a:cubicBezTo>
                  <a:pt x="2799" y="208"/>
                  <a:pt x="2796" y="212"/>
                  <a:pt x="2796" y="216"/>
                </a:cubicBezTo>
                <a:cubicBezTo>
                  <a:pt x="2796" y="221"/>
                  <a:pt x="2799" y="224"/>
                  <a:pt x="2804" y="224"/>
                </a:cubicBezTo>
                <a:close/>
                <a:moveTo>
                  <a:pt x="2736" y="230"/>
                </a:moveTo>
                <a:cubicBezTo>
                  <a:pt x="2732" y="230"/>
                  <a:pt x="2728" y="234"/>
                  <a:pt x="2728" y="238"/>
                </a:cubicBezTo>
                <a:cubicBezTo>
                  <a:pt x="2728" y="243"/>
                  <a:pt x="2732" y="246"/>
                  <a:pt x="2736" y="246"/>
                </a:cubicBezTo>
                <a:cubicBezTo>
                  <a:pt x="2741" y="246"/>
                  <a:pt x="2744" y="243"/>
                  <a:pt x="2744" y="238"/>
                </a:cubicBezTo>
                <a:cubicBezTo>
                  <a:pt x="2744" y="234"/>
                  <a:pt x="2741" y="230"/>
                  <a:pt x="2736" y="230"/>
                </a:cubicBezTo>
                <a:close/>
                <a:moveTo>
                  <a:pt x="2759" y="230"/>
                </a:moveTo>
                <a:cubicBezTo>
                  <a:pt x="2755" y="230"/>
                  <a:pt x="2751" y="234"/>
                  <a:pt x="2751" y="238"/>
                </a:cubicBezTo>
                <a:cubicBezTo>
                  <a:pt x="2751" y="243"/>
                  <a:pt x="2755" y="246"/>
                  <a:pt x="2759" y="246"/>
                </a:cubicBezTo>
                <a:cubicBezTo>
                  <a:pt x="2763" y="246"/>
                  <a:pt x="2767" y="243"/>
                  <a:pt x="2767" y="238"/>
                </a:cubicBezTo>
                <a:cubicBezTo>
                  <a:pt x="2767" y="234"/>
                  <a:pt x="2763" y="230"/>
                  <a:pt x="2759" y="230"/>
                </a:cubicBezTo>
                <a:close/>
                <a:moveTo>
                  <a:pt x="2759" y="270"/>
                </a:moveTo>
                <a:cubicBezTo>
                  <a:pt x="2763" y="270"/>
                  <a:pt x="2767" y="266"/>
                  <a:pt x="2767" y="262"/>
                </a:cubicBezTo>
                <a:cubicBezTo>
                  <a:pt x="2767" y="257"/>
                  <a:pt x="2763" y="254"/>
                  <a:pt x="2759" y="254"/>
                </a:cubicBezTo>
                <a:cubicBezTo>
                  <a:pt x="2754" y="254"/>
                  <a:pt x="2751" y="257"/>
                  <a:pt x="2751" y="262"/>
                </a:cubicBezTo>
                <a:cubicBezTo>
                  <a:pt x="2751" y="266"/>
                  <a:pt x="2754" y="270"/>
                  <a:pt x="2759" y="270"/>
                </a:cubicBezTo>
                <a:close/>
                <a:moveTo>
                  <a:pt x="2759" y="276"/>
                </a:moveTo>
                <a:cubicBezTo>
                  <a:pt x="2755" y="276"/>
                  <a:pt x="2751" y="279"/>
                  <a:pt x="2751" y="284"/>
                </a:cubicBezTo>
                <a:cubicBezTo>
                  <a:pt x="2751" y="288"/>
                  <a:pt x="2755" y="292"/>
                  <a:pt x="2759" y="292"/>
                </a:cubicBezTo>
                <a:cubicBezTo>
                  <a:pt x="2763" y="292"/>
                  <a:pt x="2767" y="288"/>
                  <a:pt x="2767" y="284"/>
                </a:cubicBezTo>
                <a:cubicBezTo>
                  <a:pt x="2767" y="279"/>
                  <a:pt x="2763" y="276"/>
                  <a:pt x="2759" y="276"/>
                </a:cubicBezTo>
                <a:close/>
                <a:moveTo>
                  <a:pt x="2804" y="154"/>
                </a:moveTo>
                <a:cubicBezTo>
                  <a:pt x="2808" y="154"/>
                  <a:pt x="2812" y="150"/>
                  <a:pt x="2812" y="146"/>
                </a:cubicBezTo>
                <a:cubicBezTo>
                  <a:pt x="2812" y="141"/>
                  <a:pt x="2808" y="138"/>
                  <a:pt x="2804" y="138"/>
                </a:cubicBezTo>
                <a:cubicBezTo>
                  <a:pt x="2799" y="138"/>
                  <a:pt x="2796" y="141"/>
                  <a:pt x="2796" y="146"/>
                </a:cubicBezTo>
                <a:cubicBezTo>
                  <a:pt x="2796" y="150"/>
                  <a:pt x="2799" y="154"/>
                  <a:pt x="2804" y="154"/>
                </a:cubicBezTo>
                <a:close/>
                <a:moveTo>
                  <a:pt x="2826" y="154"/>
                </a:moveTo>
                <a:cubicBezTo>
                  <a:pt x="2831" y="154"/>
                  <a:pt x="2834" y="150"/>
                  <a:pt x="2834" y="146"/>
                </a:cubicBezTo>
                <a:cubicBezTo>
                  <a:pt x="2834" y="141"/>
                  <a:pt x="2831" y="138"/>
                  <a:pt x="2826" y="138"/>
                </a:cubicBezTo>
                <a:cubicBezTo>
                  <a:pt x="2822" y="138"/>
                  <a:pt x="2818" y="141"/>
                  <a:pt x="2818" y="146"/>
                </a:cubicBezTo>
                <a:cubicBezTo>
                  <a:pt x="2818" y="150"/>
                  <a:pt x="2822" y="154"/>
                  <a:pt x="2826" y="154"/>
                </a:cubicBezTo>
                <a:close/>
                <a:moveTo>
                  <a:pt x="2804" y="177"/>
                </a:moveTo>
                <a:cubicBezTo>
                  <a:pt x="2808" y="177"/>
                  <a:pt x="2812" y="173"/>
                  <a:pt x="2812" y="169"/>
                </a:cubicBezTo>
                <a:cubicBezTo>
                  <a:pt x="2812" y="164"/>
                  <a:pt x="2808" y="161"/>
                  <a:pt x="2804" y="161"/>
                </a:cubicBezTo>
                <a:cubicBezTo>
                  <a:pt x="2799" y="161"/>
                  <a:pt x="2796" y="164"/>
                  <a:pt x="2796" y="169"/>
                </a:cubicBezTo>
                <a:cubicBezTo>
                  <a:pt x="2796" y="173"/>
                  <a:pt x="2799" y="177"/>
                  <a:pt x="2804" y="177"/>
                </a:cubicBezTo>
                <a:close/>
                <a:moveTo>
                  <a:pt x="2644" y="138"/>
                </a:moveTo>
                <a:cubicBezTo>
                  <a:pt x="2640" y="138"/>
                  <a:pt x="2636" y="141"/>
                  <a:pt x="2636" y="146"/>
                </a:cubicBezTo>
                <a:cubicBezTo>
                  <a:pt x="2636" y="150"/>
                  <a:pt x="2640" y="154"/>
                  <a:pt x="2644" y="154"/>
                </a:cubicBezTo>
                <a:cubicBezTo>
                  <a:pt x="2648" y="154"/>
                  <a:pt x="2652" y="150"/>
                  <a:pt x="2652" y="146"/>
                </a:cubicBezTo>
                <a:cubicBezTo>
                  <a:pt x="2652" y="141"/>
                  <a:pt x="2648" y="138"/>
                  <a:pt x="2644" y="138"/>
                </a:cubicBezTo>
                <a:close/>
                <a:moveTo>
                  <a:pt x="2644" y="161"/>
                </a:moveTo>
                <a:cubicBezTo>
                  <a:pt x="2640" y="161"/>
                  <a:pt x="2636" y="164"/>
                  <a:pt x="2636" y="169"/>
                </a:cubicBezTo>
                <a:cubicBezTo>
                  <a:pt x="2636" y="173"/>
                  <a:pt x="2640" y="177"/>
                  <a:pt x="2644" y="177"/>
                </a:cubicBezTo>
                <a:cubicBezTo>
                  <a:pt x="2648" y="177"/>
                  <a:pt x="2652" y="173"/>
                  <a:pt x="2652" y="169"/>
                </a:cubicBezTo>
                <a:cubicBezTo>
                  <a:pt x="2652" y="164"/>
                  <a:pt x="2648" y="161"/>
                  <a:pt x="2644" y="161"/>
                </a:cubicBezTo>
                <a:close/>
                <a:moveTo>
                  <a:pt x="2667" y="138"/>
                </a:moveTo>
                <a:cubicBezTo>
                  <a:pt x="2662" y="138"/>
                  <a:pt x="2659" y="141"/>
                  <a:pt x="2659" y="146"/>
                </a:cubicBezTo>
                <a:cubicBezTo>
                  <a:pt x="2659" y="150"/>
                  <a:pt x="2662" y="154"/>
                  <a:pt x="2667" y="154"/>
                </a:cubicBezTo>
                <a:cubicBezTo>
                  <a:pt x="2671" y="154"/>
                  <a:pt x="2675" y="150"/>
                  <a:pt x="2675" y="146"/>
                </a:cubicBezTo>
                <a:cubicBezTo>
                  <a:pt x="2675" y="141"/>
                  <a:pt x="2671" y="138"/>
                  <a:pt x="2667" y="138"/>
                </a:cubicBezTo>
                <a:close/>
                <a:moveTo>
                  <a:pt x="2667" y="161"/>
                </a:moveTo>
                <a:cubicBezTo>
                  <a:pt x="2662" y="161"/>
                  <a:pt x="2659" y="164"/>
                  <a:pt x="2659" y="169"/>
                </a:cubicBezTo>
                <a:cubicBezTo>
                  <a:pt x="2659" y="173"/>
                  <a:pt x="2662" y="177"/>
                  <a:pt x="2667" y="177"/>
                </a:cubicBezTo>
                <a:cubicBezTo>
                  <a:pt x="2671" y="177"/>
                  <a:pt x="2675" y="173"/>
                  <a:pt x="2675" y="169"/>
                </a:cubicBezTo>
                <a:cubicBezTo>
                  <a:pt x="2675" y="164"/>
                  <a:pt x="2671" y="161"/>
                  <a:pt x="2667" y="161"/>
                </a:cubicBezTo>
                <a:close/>
                <a:moveTo>
                  <a:pt x="2690" y="154"/>
                </a:moveTo>
                <a:cubicBezTo>
                  <a:pt x="2694" y="154"/>
                  <a:pt x="2698" y="150"/>
                  <a:pt x="2698" y="146"/>
                </a:cubicBezTo>
                <a:cubicBezTo>
                  <a:pt x="2698" y="141"/>
                  <a:pt x="2694" y="138"/>
                  <a:pt x="2690" y="138"/>
                </a:cubicBezTo>
                <a:cubicBezTo>
                  <a:pt x="2685" y="138"/>
                  <a:pt x="2682" y="141"/>
                  <a:pt x="2682" y="146"/>
                </a:cubicBezTo>
                <a:cubicBezTo>
                  <a:pt x="2682" y="150"/>
                  <a:pt x="2685" y="154"/>
                  <a:pt x="2690" y="154"/>
                </a:cubicBezTo>
                <a:close/>
                <a:moveTo>
                  <a:pt x="2690" y="177"/>
                </a:moveTo>
                <a:cubicBezTo>
                  <a:pt x="2694" y="177"/>
                  <a:pt x="2698" y="173"/>
                  <a:pt x="2698" y="169"/>
                </a:cubicBezTo>
                <a:cubicBezTo>
                  <a:pt x="2698" y="164"/>
                  <a:pt x="2694" y="161"/>
                  <a:pt x="2690" y="161"/>
                </a:cubicBezTo>
                <a:cubicBezTo>
                  <a:pt x="2685" y="161"/>
                  <a:pt x="2682" y="164"/>
                  <a:pt x="2682" y="169"/>
                </a:cubicBezTo>
                <a:cubicBezTo>
                  <a:pt x="2682" y="173"/>
                  <a:pt x="2685" y="177"/>
                  <a:pt x="2690" y="177"/>
                </a:cubicBezTo>
                <a:close/>
                <a:moveTo>
                  <a:pt x="2713" y="138"/>
                </a:moveTo>
                <a:cubicBezTo>
                  <a:pt x="2708" y="138"/>
                  <a:pt x="2705" y="141"/>
                  <a:pt x="2705" y="146"/>
                </a:cubicBezTo>
                <a:cubicBezTo>
                  <a:pt x="2705" y="150"/>
                  <a:pt x="2708" y="154"/>
                  <a:pt x="2713" y="154"/>
                </a:cubicBezTo>
                <a:cubicBezTo>
                  <a:pt x="2717" y="154"/>
                  <a:pt x="2721" y="150"/>
                  <a:pt x="2721" y="146"/>
                </a:cubicBezTo>
                <a:cubicBezTo>
                  <a:pt x="2721" y="141"/>
                  <a:pt x="2717" y="138"/>
                  <a:pt x="2713" y="138"/>
                </a:cubicBezTo>
                <a:close/>
                <a:moveTo>
                  <a:pt x="2713" y="177"/>
                </a:moveTo>
                <a:cubicBezTo>
                  <a:pt x="2717" y="177"/>
                  <a:pt x="2721" y="173"/>
                  <a:pt x="2721" y="169"/>
                </a:cubicBezTo>
                <a:cubicBezTo>
                  <a:pt x="2721" y="164"/>
                  <a:pt x="2717" y="161"/>
                  <a:pt x="2713" y="161"/>
                </a:cubicBezTo>
                <a:cubicBezTo>
                  <a:pt x="2708" y="161"/>
                  <a:pt x="2705" y="164"/>
                  <a:pt x="2705" y="169"/>
                </a:cubicBezTo>
                <a:cubicBezTo>
                  <a:pt x="2705" y="173"/>
                  <a:pt x="2708" y="177"/>
                  <a:pt x="2713" y="177"/>
                </a:cubicBezTo>
                <a:close/>
                <a:moveTo>
                  <a:pt x="2736" y="138"/>
                </a:moveTo>
                <a:cubicBezTo>
                  <a:pt x="2731" y="138"/>
                  <a:pt x="2728" y="141"/>
                  <a:pt x="2728" y="146"/>
                </a:cubicBezTo>
                <a:cubicBezTo>
                  <a:pt x="2728" y="150"/>
                  <a:pt x="2731" y="154"/>
                  <a:pt x="2736" y="154"/>
                </a:cubicBezTo>
                <a:cubicBezTo>
                  <a:pt x="2740" y="154"/>
                  <a:pt x="2744" y="150"/>
                  <a:pt x="2744" y="146"/>
                </a:cubicBezTo>
                <a:cubicBezTo>
                  <a:pt x="2744" y="141"/>
                  <a:pt x="2740" y="138"/>
                  <a:pt x="2736" y="138"/>
                </a:cubicBezTo>
                <a:close/>
                <a:moveTo>
                  <a:pt x="2736" y="161"/>
                </a:moveTo>
                <a:cubicBezTo>
                  <a:pt x="2731" y="161"/>
                  <a:pt x="2728" y="164"/>
                  <a:pt x="2728" y="169"/>
                </a:cubicBezTo>
                <a:cubicBezTo>
                  <a:pt x="2728" y="173"/>
                  <a:pt x="2731" y="177"/>
                  <a:pt x="2736" y="177"/>
                </a:cubicBezTo>
                <a:cubicBezTo>
                  <a:pt x="2740" y="177"/>
                  <a:pt x="2744" y="173"/>
                  <a:pt x="2744" y="169"/>
                </a:cubicBezTo>
                <a:cubicBezTo>
                  <a:pt x="2744" y="164"/>
                  <a:pt x="2740" y="161"/>
                  <a:pt x="2736" y="161"/>
                </a:cubicBezTo>
                <a:close/>
                <a:moveTo>
                  <a:pt x="2437" y="154"/>
                </a:moveTo>
                <a:cubicBezTo>
                  <a:pt x="2442" y="154"/>
                  <a:pt x="2445" y="150"/>
                  <a:pt x="2445" y="146"/>
                </a:cubicBezTo>
                <a:cubicBezTo>
                  <a:pt x="2445" y="141"/>
                  <a:pt x="2442" y="138"/>
                  <a:pt x="2437" y="138"/>
                </a:cubicBezTo>
                <a:cubicBezTo>
                  <a:pt x="2433" y="138"/>
                  <a:pt x="2429" y="141"/>
                  <a:pt x="2429" y="146"/>
                </a:cubicBezTo>
                <a:cubicBezTo>
                  <a:pt x="2429" y="150"/>
                  <a:pt x="2433" y="154"/>
                  <a:pt x="2437" y="154"/>
                </a:cubicBezTo>
                <a:close/>
                <a:moveTo>
                  <a:pt x="2437" y="177"/>
                </a:moveTo>
                <a:cubicBezTo>
                  <a:pt x="2442" y="177"/>
                  <a:pt x="2445" y="173"/>
                  <a:pt x="2445" y="169"/>
                </a:cubicBezTo>
                <a:cubicBezTo>
                  <a:pt x="2445" y="164"/>
                  <a:pt x="2442" y="161"/>
                  <a:pt x="2437" y="161"/>
                </a:cubicBezTo>
                <a:cubicBezTo>
                  <a:pt x="2433" y="161"/>
                  <a:pt x="2429" y="164"/>
                  <a:pt x="2429" y="169"/>
                </a:cubicBezTo>
                <a:cubicBezTo>
                  <a:pt x="2429" y="173"/>
                  <a:pt x="2433" y="177"/>
                  <a:pt x="2437" y="177"/>
                </a:cubicBezTo>
                <a:close/>
                <a:moveTo>
                  <a:pt x="2460" y="177"/>
                </a:moveTo>
                <a:cubicBezTo>
                  <a:pt x="2465" y="177"/>
                  <a:pt x="2468" y="173"/>
                  <a:pt x="2468" y="169"/>
                </a:cubicBezTo>
                <a:cubicBezTo>
                  <a:pt x="2468" y="164"/>
                  <a:pt x="2465" y="161"/>
                  <a:pt x="2460" y="161"/>
                </a:cubicBezTo>
                <a:cubicBezTo>
                  <a:pt x="2456" y="161"/>
                  <a:pt x="2452" y="164"/>
                  <a:pt x="2452" y="169"/>
                </a:cubicBezTo>
                <a:cubicBezTo>
                  <a:pt x="2452" y="173"/>
                  <a:pt x="2456" y="177"/>
                  <a:pt x="2460" y="177"/>
                </a:cubicBezTo>
                <a:close/>
                <a:moveTo>
                  <a:pt x="1863" y="359"/>
                </a:moveTo>
                <a:cubicBezTo>
                  <a:pt x="1868" y="359"/>
                  <a:pt x="1871" y="356"/>
                  <a:pt x="1871" y="351"/>
                </a:cubicBezTo>
                <a:cubicBezTo>
                  <a:pt x="1871" y="347"/>
                  <a:pt x="1868" y="343"/>
                  <a:pt x="1863" y="343"/>
                </a:cubicBezTo>
                <a:cubicBezTo>
                  <a:pt x="1859" y="343"/>
                  <a:pt x="1855" y="347"/>
                  <a:pt x="1855" y="351"/>
                </a:cubicBezTo>
                <a:cubicBezTo>
                  <a:pt x="1855" y="356"/>
                  <a:pt x="1859" y="359"/>
                  <a:pt x="1863" y="359"/>
                </a:cubicBezTo>
                <a:close/>
                <a:moveTo>
                  <a:pt x="1841" y="359"/>
                </a:moveTo>
                <a:cubicBezTo>
                  <a:pt x="1845" y="359"/>
                  <a:pt x="1849" y="356"/>
                  <a:pt x="1849" y="351"/>
                </a:cubicBezTo>
                <a:cubicBezTo>
                  <a:pt x="1849" y="347"/>
                  <a:pt x="1845" y="343"/>
                  <a:pt x="1841" y="343"/>
                </a:cubicBezTo>
                <a:cubicBezTo>
                  <a:pt x="1837" y="343"/>
                  <a:pt x="1833" y="347"/>
                  <a:pt x="1833" y="351"/>
                </a:cubicBezTo>
                <a:cubicBezTo>
                  <a:pt x="1833" y="356"/>
                  <a:pt x="1837" y="359"/>
                  <a:pt x="1841" y="359"/>
                </a:cubicBezTo>
                <a:close/>
                <a:moveTo>
                  <a:pt x="1863" y="382"/>
                </a:moveTo>
                <a:cubicBezTo>
                  <a:pt x="1868" y="382"/>
                  <a:pt x="1871" y="379"/>
                  <a:pt x="1871" y="374"/>
                </a:cubicBezTo>
                <a:cubicBezTo>
                  <a:pt x="1871" y="370"/>
                  <a:pt x="1868" y="366"/>
                  <a:pt x="1863" y="366"/>
                </a:cubicBezTo>
                <a:cubicBezTo>
                  <a:pt x="1859" y="366"/>
                  <a:pt x="1855" y="370"/>
                  <a:pt x="1855" y="374"/>
                </a:cubicBezTo>
                <a:cubicBezTo>
                  <a:pt x="1855" y="379"/>
                  <a:pt x="1859" y="382"/>
                  <a:pt x="1863" y="382"/>
                </a:cubicBezTo>
                <a:close/>
                <a:moveTo>
                  <a:pt x="1886" y="359"/>
                </a:moveTo>
                <a:cubicBezTo>
                  <a:pt x="1890" y="359"/>
                  <a:pt x="1894" y="356"/>
                  <a:pt x="1894" y="351"/>
                </a:cubicBezTo>
                <a:cubicBezTo>
                  <a:pt x="1894" y="347"/>
                  <a:pt x="1890" y="343"/>
                  <a:pt x="1886" y="343"/>
                </a:cubicBezTo>
                <a:cubicBezTo>
                  <a:pt x="1881" y="343"/>
                  <a:pt x="1878" y="347"/>
                  <a:pt x="1878" y="351"/>
                </a:cubicBezTo>
                <a:cubicBezTo>
                  <a:pt x="1878" y="356"/>
                  <a:pt x="1881" y="359"/>
                  <a:pt x="1886" y="359"/>
                </a:cubicBezTo>
                <a:close/>
                <a:moveTo>
                  <a:pt x="1886" y="382"/>
                </a:moveTo>
                <a:cubicBezTo>
                  <a:pt x="1890" y="382"/>
                  <a:pt x="1894" y="379"/>
                  <a:pt x="1894" y="374"/>
                </a:cubicBezTo>
                <a:cubicBezTo>
                  <a:pt x="1894" y="370"/>
                  <a:pt x="1890" y="366"/>
                  <a:pt x="1886" y="366"/>
                </a:cubicBezTo>
                <a:cubicBezTo>
                  <a:pt x="1881" y="366"/>
                  <a:pt x="1878" y="370"/>
                  <a:pt x="1878" y="374"/>
                </a:cubicBezTo>
                <a:cubicBezTo>
                  <a:pt x="1878" y="379"/>
                  <a:pt x="1881" y="382"/>
                  <a:pt x="1886" y="382"/>
                </a:cubicBezTo>
                <a:close/>
                <a:moveTo>
                  <a:pt x="1909" y="343"/>
                </a:moveTo>
                <a:cubicBezTo>
                  <a:pt x="1904" y="343"/>
                  <a:pt x="1901" y="347"/>
                  <a:pt x="1901" y="351"/>
                </a:cubicBezTo>
                <a:cubicBezTo>
                  <a:pt x="1901" y="356"/>
                  <a:pt x="1904" y="359"/>
                  <a:pt x="1909" y="359"/>
                </a:cubicBezTo>
                <a:cubicBezTo>
                  <a:pt x="1913" y="359"/>
                  <a:pt x="1917" y="356"/>
                  <a:pt x="1917" y="351"/>
                </a:cubicBezTo>
                <a:cubicBezTo>
                  <a:pt x="1917" y="347"/>
                  <a:pt x="1913" y="343"/>
                  <a:pt x="1909" y="343"/>
                </a:cubicBezTo>
                <a:close/>
                <a:moveTo>
                  <a:pt x="1909" y="366"/>
                </a:moveTo>
                <a:cubicBezTo>
                  <a:pt x="1904" y="366"/>
                  <a:pt x="1901" y="370"/>
                  <a:pt x="1901" y="374"/>
                </a:cubicBezTo>
                <a:cubicBezTo>
                  <a:pt x="1901" y="379"/>
                  <a:pt x="1904" y="382"/>
                  <a:pt x="1909" y="382"/>
                </a:cubicBezTo>
                <a:cubicBezTo>
                  <a:pt x="1913" y="382"/>
                  <a:pt x="1917" y="379"/>
                  <a:pt x="1917" y="374"/>
                </a:cubicBezTo>
                <a:cubicBezTo>
                  <a:pt x="1917" y="370"/>
                  <a:pt x="1913" y="366"/>
                  <a:pt x="1909" y="366"/>
                </a:cubicBezTo>
                <a:close/>
                <a:moveTo>
                  <a:pt x="1932" y="359"/>
                </a:moveTo>
                <a:cubicBezTo>
                  <a:pt x="1936" y="359"/>
                  <a:pt x="1940" y="356"/>
                  <a:pt x="1940" y="351"/>
                </a:cubicBezTo>
                <a:cubicBezTo>
                  <a:pt x="1940" y="347"/>
                  <a:pt x="1936" y="343"/>
                  <a:pt x="1932" y="343"/>
                </a:cubicBezTo>
                <a:cubicBezTo>
                  <a:pt x="1928" y="343"/>
                  <a:pt x="1924" y="347"/>
                  <a:pt x="1924" y="351"/>
                </a:cubicBezTo>
                <a:cubicBezTo>
                  <a:pt x="1924" y="356"/>
                  <a:pt x="1928" y="359"/>
                  <a:pt x="1932" y="359"/>
                </a:cubicBezTo>
                <a:close/>
                <a:moveTo>
                  <a:pt x="1932" y="382"/>
                </a:moveTo>
                <a:cubicBezTo>
                  <a:pt x="1936" y="382"/>
                  <a:pt x="1940" y="379"/>
                  <a:pt x="1940" y="374"/>
                </a:cubicBezTo>
                <a:cubicBezTo>
                  <a:pt x="1940" y="370"/>
                  <a:pt x="1936" y="366"/>
                  <a:pt x="1932" y="366"/>
                </a:cubicBezTo>
                <a:cubicBezTo>
                  <a:pt x="1928" y="366"/>
                  <a:pt x="1924" y="370"/>
                  <a:pt x="1924" y="374"/>
                </a:cubicBezTo>
                <a:cubicBezTo>
                  <a:pt x="1924" y="379"/>
                  <a:pt x="1928" y="382"/>
                  <a:pt x="1932" y="382"/>
                </a:cubicBezTo>
                <a:close/>
                <a:moveTo>
                  <a:pt x="1955" y="359"/>
                </a:moveTo>
                <a:cubicBezTo>
                  <a:pt x="1959" y="359"/>
                  <a:pt x="1963" y="356"/>
                  <a:pt x="1963" y="351"/>
                </a:cubicBezTo>
                <a:cubicBezTo>
                  <a:pt x="1963" y="347"/>
                  <a:pt x="1959" y="343"/>
                  <a:pt x="1955" y="343"/>
                </a:cubicBezTo>
                <a:cubicBezTo>
                  <a:pt x="1950" y="343"/>
                  <a:pt x="1947" y="347"/>
                  <a:pt x="1947" y="351"/>
                </a:cubicBezTo>
                <a:cubicBezTo>
                  <a:pt x="1947" y="356"/>
                  <a:pt x="1950" y="359"/>
                  <a:pt x="1955" y="359"/>
                </a:cubicBezTo>
                <a:close/>
                <a:moveTo>
                  <a:pt x="1955" y="382"/>
                </a:moveTo>
                <a:cubicBezTo>
                  <a:pt x="1959" y="382"/>
                  <a:pt x="1963" y="379"/>
                  <a:pt x="1963" y="374"/>
                </a:cubicBezTo>
                <a:cubicBezTo>
                  <a:pt x="1963" y="370"/>
                  <a:pt x="1959" y="366"/>
                  <a:pt x="1955" y="366"/>
                </a:cubicBezTo>
                <a:cubicBezTo>
                  <a:pt x="1950" y="366"/>
                  <a:pt x="1947" y="370"/>
                  <a:pt x="1947" y="374"/>
                </a:cubicBezTo>
                <a:cubicBezTo>
                  <a:pt x="1947" y="379"/>
                  <a:pt x="1950" y="382"/>
                  <a:pt x="1955" y="382"/>
                </a:cubicBezTo>
                <a:close/>
                <a:moveTo>
                  <a:pt x="1842" y="620"/>
                </a:moveTo>
                <a:cubicBezTo>
                  <a:pt x="1837" y="620"/>
                  <a:pt x="1834" y="624"/>
                  <a:pt x="1834" y="628"/>
                </a:cubicBezTo>
                <a:cubicBezTo>
                  <a:pt x="1834" y="633"/>
                  <a:pt x="1837" y="636"/>
                  <a:pt x="1842" y="636"/>
                </a:cubicBezTo>
                <a:cubicBezTo>
                  <a:pt x="1846" y="636"/>
                  <a:pt x="1850" y="633"/>
                  <a:pt x="1850" y="628"/>
                </a:cubicBezTo>
                <a:cubicBezTo>
                  <a:pt x="1850" y="624"/>
                  <a:pt x="1846" y="620"/>
                  <a:pt x="1842" y="620"/>
                </a:cubicBezTo>
                <a:close/>
                <a:moveTo>
                  <a:pt x="1842" y="644"/>
                </a:moveTo>
                <a:cubicBezTo>
                  <a:pt x="1837" y="644"/>
                  <a:pt x="1834" y="647"/>
                  <a:pt x="1834" y="652"/>
                </a:cubicBezTo>
                <a:cubicBezTo>
                  <a:pt x="1834" y="656"/>
                  <a:pt x="1837" y="660"/>
                  <a:pt x="1842" y="660"/>
                </a:cubicBezTo>
                <a:cubicBezTo>
                  <a:pt x="1846" y="660"/>
                  <a:pt x="1850" y="656"/>
                  <a:pt x="1850" y="652"/>
                </a:cubicBezTo>
                <a:cubicBezTo>
                  <a:pt x="1850" y="647"/>
                  <a:pt x="1846" y="644"/>
                  <a:pt x="1842" y="644"/>
                </a:cubicBezTo>
                <a:close/>
                <a:moveTo>
                  <a:pt x="1842" y="667"/>
                </a:moveTo>
                <a:cubicBezTo>
                  <a:pt x="1837" y="667"/>
                  <a:pt x="1834" y="670"/>
                  <a:pt x="1834" y="675"/>
                </a:cubicBezTo>
                <a:cubicBezTo>
                  <a:pt x="1834" y="679"/>
                  <a:pt x="1837" y="683"/>
                  <a:pt x="1842" y="683"/>
                </a:cubicBezTo>
                <a:cubicBezTo>
                  <a:pt x="1846" y="683"/>
                  <a:pt x="1850" y="679"/>
                  <a:pt x="1850" y="675"/>
                </a:cubicBezTo>
                <a:cubicBezTo>
                  <a:pt x="1850" y="670"/>
                  <a:pt x="1846" y="667"/>
                  <a:pt x="1842" y="667"/>
                </a:cubicBezTo>
                <a:close/>
                <a:moveTo>
                  <a:pt x="1842" y="690"/>
                </a:moveTo>
                <a:cubicBezTo>
                  <a:pt x="1837" y="690"/>
                  <a:pt x="1834" y="693"/>
                  <a:pt x="1834" y="698"/>
                </a:cubicBezTo>
                <a:cubicBezTo>
                  <a:pt x="1834" y="702"/>
                  <a:pt x="1837" y="706"/>
                  <a:pt x="1842" y="706"/>
                </a:cubicBezTo>
                <a:cubicBezTo>
                  <a:pt x="1846" y="706"/>
                  <a:pt x="1850" y="702"/>
                  <a:pt x="1850" y="698"/>
                </a:cubicBezTo>
                <a:cubicBezTo>
                  <a:pt x="1850" y="693"/>
                  <a:pt x="1846" y="690"/>
                  <a:pt x="1842" y="690"/>
                </a:cubicBezTo>
                <a:close/>
                <a:moveTo>
                  <a:pt x="1818" y="726"/>
                </a:moveTo>
                <a:cubicBezTo>
                  <a:pt x="1823" y="726"/>
                  <a:pt x="1826" y="722"/>
                  <a:pt x="1826" y="718"/>
                </a:cubicBezTo>
                <a:cubicBezTo>
                  <a:pt x="1826" y="713"/>
                  <a:pt x="1823" y="710"/>
                  <a:pt x="1818" y="710"/>
                </a:cubicBezTo>
                <a:cubicBezTo>
                  <a:pt x="1814" y="710"/>
                  <a:pt x="1810" y="713"/>
                  <a:pt x="1810" y="718"/>
                </a:cubicBezTo>
                <a:cubicBezTo>
                  <a:pt x="1810" y="722"/>
                  <a:pt x="1814" y="726"/>
                  <a:pt x="1818" y="726"/>
                </a:cubicBezTo>
                <a:close/>
                <a:moveTo>
                  <a:pt x="1842" y="713"/>
                </a:moveTo>
                <a:cubicBezTo>
                  <a:pt x="1837" y="713"/>
                  <a:pt x="1834" y="716"/>
                  <a:pt x="1834" y="721"/>
                </a:cubicBezTo>
                <a:cubicBezTo>
                  <a:pt x="1834" y="725"/>
                  <a:pt x="1837" y="729"/>
                  <a:pt x="1842" y="729"/>
                </a:cubicBezTo>
                <a:cubicBezTo>
                  <a:pt x="1846" y="729"/>
                  <a:pt x="1850" y="725"/>
                  <a:pt x="1850" y="721"/>
                </a:cubicBezTo>
                <a:cubicBezTo>
                  <a:pt x="1850" y="716"/>
                  <a:pt x="1846" y="713"/>
                  <a:pt x="1842" y="713"/>
                </a:cubicBezTo>
                <a:close/>
                <a:moveTo>
                  <a:pt x="1909" y="620"/>
                </a:moveTo>
                <a:cubicBezTo>
                  <a:pt x="1904" y="620"/>
                  <a:pt x="1901" y="624"/>
                  <a:pt x="1901" y="628"/>
                </a:cubicBezTo>
                <a:cubicBezTo>
                  <a:pt x="1901" y="633"/>
                  <a:pt x="1904" y="636"/>
                  <a:pt x="1909" y="636"/>
                </a:cubicBezTo>
                <a:cubicBezTo>
                  <a:pt x="1913" y="636"/>
                  <a:pt x="1917" y="633"/>
                  <a:pt x="1917" y="628"/>
                </a:cubicBezTo>
                <a:cubicBezTo>
                  <a:pt x="1917" y="624"/>
                  <a:pt x="1913" y="620"/>
                  <a:pt x="1909" y="620"/>
                </a:cubicBezTo>
                <a:close/>
                <a:moveTo>
                  <a:pt x="1909" y="643"/>
                </a:moveTo>
                <a:cubicBezTo>
                  <a:pt x="1904" y="643"/>
                  <a:pt x="1901" y="647"/>
                  <a:pt x="1901" y="651"/>
                </a:cubicBezTo>
                <a:cubicBezTo>
                  <a:pt x="1901" y="656"/>
                  <a:pt x="1904" y="659"/>
                  <a:pt x="1909" y="659"/>
                </a:cubicBezTo>
                <a:cubicBezTo>
                  <a:pt x="1913" y="659"/>
                  <a:pt x="1917" y="656"/>
                  <a:pt x="1917" y="651"/>
                </a:cubicBezTo>
                <a:cubicBezTo>
                  <a:pt x="1917" y="647"/>
                  <a:pt x="1913" y="643"/>
                  <a:pt x="1909" y="643"/>
                </a:cubicBezTo>
                <a:close/>
                <a:moveTo>
                  <a:pt x="1909" y="667"/>
                </a:moveTo>
                <a:cubicBezTo>
                  <a:pt x="1904" y="667"/>
                  <a:pt x="1901" y="670"/>
                  <a:pt x="1901" y="675"/>
                </a:cubicBezTo>
                <a:cubicBezTo>
                  <a:pt x="1901" y="679"/>
                  <a:pt x="1904" y="683"/>
                  <a:pt x="1909" y="683"/>
                </a:cubicBezTo>
                <a:cubicBezTo>
                  <a:pt x="1913" y="683"/>
                  <a:pt x="1917" y="679"/>
                  <a:pt x="1917" y="675"/>
                </a:cubicBezTo>
                <a:cubicBezTo>
                  <a:pt x="1917" y="670"/>
                  <a:pt x="1913" y="667"/>
                  <a:pt x="1909" y="667"/>
                </a:cubicBezTo>
                <a:close/>
                <a:moveTo>
                  <a:pt x="1909" y="690"/>
                </a:moveTo>
                <a:cubicBezTo>
                  <a:pt x="1904" y="690"/>
                  <a:pt x="1901" y="693"/>
                  <a:pt x="1901" y="698"/>
                </a:cubicBezTo>
                <a:cubicBezTo>
                  <a:pt x="1901" y="702"/>
                  <a:pt x="1904" y="706"/>
                  <a:pt x="1909" y="706"/>
                </a:cubicBezTo>
                <a:cubicBezTo>
                  <a:pt x="1913" y="706"/>
                  <a:pt x="1917" y="702"/>
                  <a:pt x="1917" y="698"/>
                </a:cubicBezTo>
                <a:cubicBezTo>
                  <a:pt x="1917" y="693"/>
                  <a:pt x="1913" y="690"/>
                  <a:pt x="1909" y="690"/>
                </a:cubicBezTo>
                <a:close/>
                <a:moveTo>
                  <a:pt x="1909" y="712"/>
                </a:moveTo>
                <a:cubicBezTo>
                  <a:pt x="1904" y="712"/>
                  <a:pt x="1901" y="715"/>
                  <a:pt x="1901" y="720"/>
                </a:cubicBezTo>
                <a:cubicBezTo>
                  <a:pt x="1901" y="724"/>
                  <a:pt x="1904" y="728"/>
                  <a:pt x="1909" y="728"/>
                </a:cubicBezTo>
                <a:cubicBezTo>
                  <a:pt x="1913" y="728"/>
                  <a:pt x="1917" y="724"/>
                  <a:pt x="1917" y="720"/>
                </a:cubicBezTo>
                <a:cubicBezTo>
                  <a:pt x="1917" y="715"/>
                  <a:pt x="1913" y="712"/>
                  <a:pt x="1909" y="712"/>
                </a:cubicBezTo>
                <a:close/>
                <a:moveTo>
                  <a:pt x="1887" y="620"/>
                </a:moveTo>
                <a:cubicBezTo>
                  <a:pt x="1883" y="620"/>
                  <a:pt x="1879" y="624"/>
                  <a:pt x="1879" y="628"/>
                </a:cubicBezTo>
                <a:cubicBezTo>
                  <a:pt x="1879" y="633"/>
                  <a:pt x="1883" y="636"/>
                  <a:pt x="1887" y="636"/>
                </a:cubicBezTo>
                <a:cubicBezTo>
                  <a:pt x="1892" y="636"/>
                  <a:pt x="1895" y="633"/>
                  <a:pt x="1895" y="628"/>
                </a:cubicBezTo>
                <a:cubicBezTo>
                  <a:pt x="1895" y="624"/>
                  <a:pt x="1892" y="620"/>
                  <a:pt x="1887" y="620"/>
                </a:cubicBezTo>
                <a:close/>
                <a:moveTo>
                  <a:pt x="1887" y="644"/>
                </a:moveTo>
                <a:cubicBezTo>
                  <a:pt x="1883" y="644"/>
                  <a:pt x="1879" y="647"/>
                  <a:pt x="1879" y="652"/>
                </a:cubicBezTo>
                <a:cubicBezTo>
                  <a:pt x="1879" y="656"/>
                  <a:pt x="1883" y="660"/>
                  <a:pt x="1887" y="660"/>
                </a:cubicBezTo>
                <a:cubicBezTo>
                  <a:pt x="1892" y="660"/>
                  <a:pt x="1895" y="656"/>
                  <a:pt x="1895" y="652"/>
                </a:cubicBezTo>
                <a:cubicBezTo>
                  <a:pt x="1895" y="647"/>
                  <a:pt x="1892" y="644"/>
                  <a:pt x="1887" y="644"/>
                </a:cubicBezTo>
                <a:close/>
                <a:moveTo>
                  <a:pt x="1887" y="667"/>
                </a:moveTo>
                <a:cubicBezTo>
                  <a:pt x="1883" y="667"/>
                  <a:pt x="1879" y="670"/>
                  <a:pt x="1879" y="675"/>
                </a:cubicBezTo>
                <a:cubicBezTo>
                  <a:pt x="1879" y="679"/>
                  <a:pt x="1883" y="683"/>
                  <a:pt x="1887" y="683"/>
                </a:cubicBezTo>
                <a:cubicBezTo>
                  <a:pt x="1892" y="683"/>
                  <a:pt x="1895" y="679"/>
                  <a:pt x="1895" y="675"/>
                </a:cubicBezTo>
                <a:cubicBezTo>
                  <a:pt x="1895" y="670"/>
                  <a:pt x="1892" y="667"/>
                  <a:pt x="1887" y="667"/>
                </a:cubicBezTo>
                <a:close/>
                <a:moveTo>
                  <a:pt x="1887" y="690"/>
                </a:moveTo>
                <a:cubicBezTo>
                  <a:pt x="1883" y="690"/>
                  <a:pt x="1879" y="693"/>
                  <a:pt x="1879" y="698"/>
                </a:cubicBezTo>
                <a:cubicBezTo>
                  <a:pt x="1879" y="702"/>
                  <a:pt x="1883" y="706"/>
                  <a:pt x="1887" y="706"/>
                </a:cubicBezTo>
                <a:cubicBezTo>
                  <a:pt x="1892" y="706"/>
                  <a:pt x="1895" y="702"/>
                  <a:pt x="1895" y="698"/>
                </a:cubicBezTo>
                <a:cubicBezTo>
                  <a:pt x="1895" y="693"/>
                  <a:pt x="1892" y="690"/>
                  <a:pt x="1887" y="690"/>
                </a:cubicBezTo>
                <a:close/>
                <a:moveTo>
                  <a:pt x="1955" y="643"/>
                </a:moveTo>
                <a:cubicBezTo>
                  <a:pt x="1951" y="643"/>
                  <a:pt x="1947" y="647"/>
                  <a:pt x="1947" y="651"/>
                </a:cubicBezTo>
                <a:cubicBezTo>
                  <a:pt x="1947" y="656"/>
                  <a:pt x="1951" y="659"/>
                  <a:pt x="1955" y="659"/>
                </a:cubicBezTo>
                <a:cubicBezTo>
                  <a:pt x="1960" y="659"/>
                  <a:pt x="1963" y="656"/>
                  <a:pt x="1963" y="651"/>
                </a:cubicBezTo>
                <a:cubicBezTo>
                  <a:pt x="1963" y="647"/>
                  <a:pt x="1960" y="643"/>
                  <a:pt x="1955" y="643"/>
                </a:cubicBezTo>
                <a:close/>
                <a:moveTo>
                  <a:pt x="1955" y="667"/>
                </a:moveTo>
                <a:cubicBezTo>
                  <a:pt x="1951" y="667"/>
                  <a:pt x="1947" y="670"/>
                  <a:pt x="1947" y="675"/>
                </a:cubicBezTo>
                <a:cubicBezTo>
                  <a:pt x="1947" y="679"/>
                  <a:pt x="1951" y="683"/>
                  <a:pt x="1955" y="683"/>
                </a:cubicBezTo>
                <a:cubicBezTo>
                  <a:pt x="1960" y="683"/>
                  <a:pt x="1963" y="679"/>
                  <a:pt x="1963" y="675"/>
                </a:cubicBezTo>
                <a:cubicBezTo>
                  <a:pt x="1963" y="670"/>
                  <a:pt x="1960" y="667"/>
                  <a:pt x="1955" y="667"/>
                </a:cubicBezTo>
                <a:close/>
                <a:moveTo>
                  <a:pt x="1934" y="644"/>
                </a:moveTo>
                <a:cubicBezTo>
                  <a:pt x="1929" y="644"/>
                  <a:pt x="1926" y="647"/>
                  <a:pt x="1926" y="652"/>
                </a:cubicBezTo>
                <a:cubicBezTo>
                  <a:pt x="1926" y="656"/>
                  <a:pt x="1929" y="660"/>
                  <a:pt x="1934" y="660"/>
                </a:cubicBezTo>
                <a:cubicBezTo>
                  <a:pt x="1938" y="660"/>
                  <a:pt x="1942" y="656"/>
                  <a:pt x="1942" y="652"/>
                </a:cubicBezTo>
                <a:cubicBezTo>
                  <a:pt x="1942" y="647"/>
                  <a:pt x="1938" y="644"/>
                  <a:pt x="1934" y="644"/>
                </a:cubicBezTo>
                <a:close/>
                <a:moveTo>
                  <a:pt x="1934" y="620"/>
                </a:moveTo>
                <a:cubicBezTo>
                  <a:pt x="1929" y="620"/>
                  <a:pt x="1926" y="624"/>
                  <a:pt x="1926" y="628"/>
                </a:cubicBezTo>
                <a:cubicBezTo>
                  <a:pt x="1926" y="633"/>
                  <a:pt x="1929" y="636"/>
                  <a:pt x="1934" y="636"/>
                </a:cubicBezTo>
                <a:cubicBezTo>
                  <a:pt x="1938" y="636"/>
                  <a:pt x="1942" y="633"/>
                  <a:pt x="1942" y="628"/>
                </a:cubicBezTo>
                <a:cubicBezTo>
                  <a:pt x="1942" y="624"/>
                  <a:pt x="1938" y="620"/>
                  <a:pt x="1934" y="620"/>
                </a:cubicBezTo>
                <a:close/>
                <a:moveTo>
                  <a:pt x="1934" y="596"/>
                </a:moveTo>
                <a:cubicBezTo>
                  <a:pt x="1929" y="596"/>
                  <a:pt x="1926" y="600"/>
                  <a:pt x="1926" y="604"/>
                </a:cubicBezTo>
                <a:cubicBezTo>
                  <a:pt x="1926" y="609"/>
                  <a:pt x="1929" y="612"/>
                  <a:pt x="1934" y="612"/>
                </a:cubicBezTo>
                <a:cubicBezTo>
                  <a:pt x="1938" y="612"/>
                  <a:pt x="1942" y="609"/>
                  <a:pt x="1942" y="604"/>
                </a:cubicBezTo>
                <a:cubicBezTo>
                  <a:pt x="1942" y="600"/>
                  <a:pt x="1938" y="596"/>
                  <a:pt x="1934" y="596"/>
                </a:cubicBezTo>
                <a:close/>
                <a:moveTo>
                  <a:pt x="1934" y="667"/>
                </a:moveTo>
                <a:cubicBezTo>
                  <a:pt x="1929" y="667"/>
                  <a:pt x="1926" y="670"/>
                  <a:pt x="1926" y="675"/>
                </a:cubicBezTo>
                <a:cubicBezTo>
                  <a:pt x="1926" y="679"/>
                  <a:pt x="1929" y="683"/>
                  <a:pt x="1934" y="683"/>
                </a:cubicBezTo>
                <a:cubicBezTo>
                  <a:pt x="1938" y="683"/>
                  <a:pt x="1942" y="679"/>
                  <a:pt x="1942" y="675"/>
                </a:cubicBezTo>
                <a:cubicBezTo>
                  <a:pt x="1942" y="670"/>
                  <a:pt x="1938" y="667"/>
                  <a:pt x="1934" y="667"/>
                </a:cubicBezTo>
                <a:close/>
                <a:moveTo>
                  <a:pt x="1934" y="690"/>
                </a:moveTo>
                <a:cubicBezTo>
                  <a:pt x="1929" y="690"/>
                  <a:pt x="1926" y="693"/>
                  <a:pt x="1926" y="698"/>
                </a:cubicBezTo>
                <a:cubicBezTo>
                  <a:pt x="1926" y="702"/>
                  <a:pt x="1929" y="706"/>
                  <a:pt x="1934" y="706"/>
                </a:cubicBezTo>
                <a:cubicBezTo>
                  <a:pt x="1938" y="706"/>
                  <a:pt x="1942" y="702"/>
                  <a:pt x="1942" y="698"/>
                </a:cubicBezTo>
                <a:cubicBezTo>
                  <a:pt x="1942" y="693"/>
                  <a:pt x="1938" y="690"/>
                  <a:pt x="1934" y="690"/>
                </a:cubicBezTo>
                <a:close/>
                <a:moveTo>
                  <a:pt x="1887" y="729"/>
                </a:moveTo>
                <a:cubicBezTo>
                  <a:pt x="1892" y="729"/>
                  <a:pt x="1895" y="725"/>
                  <a:pt x="1895" y="721"/>
                </a:cubicBezTo>
                <a:cubicBezTo>
                  <a:pt x="1895" y="716"/>
                  <a:pt x="1892" y="713"/>
                  <a:pt x="1887" y="713"/>
                </a:cubicBezTo>
                <a:cubicBezTo>
                  <a:pt x="1883" y="713"/>
                  <a:pt x="1879" y="716"/>
                  <a:pt x="1879" y="721"/>
                </a:cubicBezTo>
                <a:cubicBezTo>
                  <a:pt x="1879" y="725"/>
                  <a:pt x="1883" y="729"/>
                  <a:pt x="1887" y="729"/>
                </a:cubicBezTo>
                <a:close/>
                <a:moveTo>
                  <a:pt x="1842" y="575"/>
                </a:moveTo>
                <a:cubicBezTo>
                  <a:pt x="1837" y="575"/>
                  <a:pt x="1834" y="579"/>
                  <a:pt x="1834" y="583"/>
                </a:cubicBezTo>
                <a:cubicBezTo>
                  <a:pt x="1834" y="588"/>
                  <a:pt x="1837" y="591"/>
                  <a:pt x="1842" y="591"/>
                </a:cubicBezTo>
                <a:cubicBezTo>
                  <a:pt x="1846" y="591"/>
                  <a:pt x="1850" y="588"/>
                  <a:pt x="1850" y="583"/>
                </a:cubicBezTo>
                <a:cubicBezTo>
                  <a:pt x="1850" y="579"/>
                  <a:pt x="1846" y="575"/>
                  <a:pt x="1842" y="575"/>
                </a:cubicBezTo>
                <a:close/>
                <a:moveTo>
                  <a:pt x="1842" y="598"/>
                </a:moveTo>
                <a:cubicBezTo>
                  <a:pt x="1837" y="598"/>
                  <a:pt x="1834" y="602"/>
                  <a:pt x="1834" y="606"/>
                </a:cubicBezTo>
                <a:cubicBezTo>
                  <a:pt x="1834" y="611"/>
                  <a:pt x="1837" y="614"/>
                  <a:pt x="1842" y="614"/>
                </a:cubicBezTo>
                <a:cubicBezTo>
                  <a:pt x="1846" y="614"/>
                  <a:pt x="1850" y="611"/>
                  <a:pt x="1850" y="606"/>
                </a:cubicBezTo>
                <a:cubicBezTo>
                  <a:pt x="1850" y="602"/>
                  <a:pt x="1846" y="598"/>
                  <a:pt x="1842" y="598"/>
                </a:cubicBezTo>
                <a:close/>
                <a:moveTo>
                  <a:pt x="1841" y="544"/>
                </a:moveTo>
                <a:cubicBezTo>
                  <a:pt x="1845" y="544"/>
                  <a:pt x="1849" y="540"/>
                  <a:pt x="1849" y="536"/>
                </a:cubicBezTo>
                <a:cubicBezTo>
                  <a:pt x="1849" y="531"/>
                  <a:pt x="1845" y="528"/>
                  <a:pt x="1841" y="528"/>
                </a:cubicBezTo>
                <a:cubicBezTo>
                  <a:pt x="1837" y="528"/>
                  <a:pt x="1833" y="531"/>
                  <a:pt x="1833" y="536"/>
                </a:cubicBezTo>
                <a:cubicBezTo>
                  <a:pt x="1833" y="540"/>
                  <a:pt x="1837" y="544"/>
                  <a:pt x="1841" y="544"/>
                </a:cubicBezTo>
                <a:close/>
                <a:moveTo>
                  <a:pt x="1842" y="551"/>
                </a:moveTo>
                <a:cubicBezTo>
                  <a:pt x="1837" y="551"/>
                  <a:pt x="1834" y="555"/>
                  <a:pt x="1834" y="559"/>
                </a:cubicBezTo>
                <a:cubicBezTo>
                  <a:pt x="1834" y="564"/>
                  <a:pt x="1837" y="567"/>
                  <a:pt x="1842" y="567"/>
                </a:cubicBezTo>
                <a:cubicBezTo>
                  <a:pt x="1846" y="567"/>
                  <a:pt x="1850" y="564"/>
                  <a:pt x="1850" y="559"/>
                </a:cubicBezTo>
                <a:cubicBezTo>
                  <a:pt x="1850" y="555"/>
                  <a:pt x="1846" y="551"/>
                  <a:pt x="1842" y="551"/>
                </a:cubicBezTo>
                <a:close/>
                <a:moveTo>
                  <a:pt x="2276" y="343"/>
                </a:moveTo>
                <a:cubicBezTo>
                  <a:pt x="2272" y="343"/>
                  <a:pt x="2268" y="347"/>
                  <a:pt x="2268" y="351"/>
                </a:cubicBezTo>
                <a:cubicBezTo>
                  <a:pt x="2268" y="356"/>
                  <a:pt x="2272" y="359"/>
                  <a:pt x="2276" y="359"/>
                </a:cubicBezTo>
                <a:cubicBezTo>
                  <a:pt x="2281" y="359"/>
                  <a:pt x="2284" y="356"/>
                  <a:pt x="2284" y="351"/>
                </a:cubicBezTo>
                <a:cubicBezTo>
                  <a:pt x="2284" y="347"/>
                  <a:pt x="2281" y="343"/>
                  <a:pt x="2276" y="343"/>
                </a:cubicBezTo>
                <a:close/>
                <a:moveTo>
                  <a:pt x="2276" y="366"/>
                </a:moveTo>
                <a:cubicBezTo>
                  <a:pt x="2272" y="366"/>
                  <a:pt x="2268" y="370"/>
                  <a:pt x="2268" y="374"/>
                </a:cubicBezTo>
                <a:cubicBezTo>
                  <a:pt x="2268" y="379"/>
                  <a:pt x="2272" y="382"/>
                  <a:pt x="2276" y="382"/>
                </a:cubicBezTo>
                <a:cubicBezTo>
                  <a:pt x="2281" y="382"/>
                  <a:pt x="2284" y="379"/>
                  <a:pt x="2284" y="374"/>
                </a:cubicBezTo>
                <a:cubicBezTo>
                  <a:pt x="2284" y="370"/>
                  <a:pt x="2281" y="366"/>
                  <a:pt x="2276" y="366"/>
                </a:cubicBezTo>
                <a:close/>
                <a:moveTo>
                  <a:pt x="2299" y="343"/>
                </a:moveTo>
                <a:cubicBezTo>
                  <a:pt x="2295" y="343"/>
                  <a:pt x="2291" y="347"/>
                  <a:pt x="2291" y="351"/>
                </a:cubicBezTo>
                <a:cubicBezTo>
                  <a:pt x="2291" y="356"/>
                  <a:pt x="2295" y="359"/>
                  <a:pt x="2299" y="359"/>
                </a:cubicBezTo>
                <a:cubicBezTo>
                  <a:pt x="2303" y="359"/>
                  <a:pt x="2307" y="356"/>
                  <a:pt x="2307" y="351"/>
                </a:cubicBezTo>
                <a:cubicBezTo>
                  <a:pt x="2307" y="347"/>
                  <a:pt x="2303" y="343"/>
                  <a:pt x="2299" y="343"/>
                </a:cubicBezTo>
                <a:close/>
                <a:moveTo>
                  <a:pt x="2299" y="366"/>
                </a:moveTo>
                <a:cubicBezTo>
                  <a:pt x="2295" y="366"/>
                  <a:pt x="2291" y="370"/>
                  <a:pt x="2291" y="374"/>
                </a:cubicBezTo>
                <a:cubicBezTo>
                  <a:pt x="2291" y="379"/>
                  <a:pt x="2295" y="382"/>
                  <a:pt x="2299" y="382"/>
                </a:cubicBezTo>
                <a:cubicBezTo>
                  <a:pt x="2303" y="382"/>
                  <a:pt x="2307" y="379"/>
                  <a:pt x="2307" y="374"/>
                </a:cubicBezTo>
                <a:cubicBezTo>
                  <a:pt x="2307" y="370"/>
                  <a:pt x="2303" y="366"/>
                  <a:pt x="2299" y="366"/>
                </a:cubicBezTo>
                <a:close/>
                <a:moveTo>
                  <a:pt x="2322" y="343"/>
                </a:moveTo>
                <a:cubicBezTo>
                  <a:pt x="2318" y="343"/>
                  <a:pt x="2314" y="347"/>
                  <a:pt x="2314" y="351"/>
                </a:cubicBezTo>
                <a:cubicBezTo>
                  <a:pt x="2314" y="356"/>
                  <a:pt x="2318" y="359"/>
                  <a:pt x="2322" y="359"/>
                </a:cubicBezTo>
                <a:cubicBezTo>
                  <a:pt x="2326" y="359"/>
                  <a:pt x="2330" y="356"/>
                  <a:pt x="2330" y="351"/>
                </a:cubicBezTo>
                <a:cubicBezTo>
                  <a:pt x="2330" y="347"/>
                  <a:pt x="2326" y="343"/>
                  <a:pt x="2322" y="343"/>
                </a:cubicBezTo>
                <a:close/>
                <a:moveTo>
                  <a:pt x="2322" y="366"/>
                </a:moveTo>
                <a:cubicBezTo>
                  <a:pt x="2318" y="366"/>
                  <a:pt x="2314" y="370"/>
                  <a:pt x="2314" y="374"/>
                </a:cubicBezTo>
                <a:cubicBezTo>
                  <a:pt x="2314" y="379"/>
                  <a:pt x="2318" y="382"/>
                  <a:pt x="2322" y="382"/>
                </a:cubicBezTo>
                <a:cubicBezTo>
                  <a:pt x="2326" y="382"/>
                  <a:pt x="2330" y="379"/>
                  <a:pt x="2330" y="374"/>
                </a:cubicBezTo>
                <a:cubicBezTo>
                  <a:pt x="2330" y="370"/>
                  <a:pt x="2326" y="366"/>
                  <a:pt x="2322" y="366"/>
                </a:cubicBezTo>
                <a:close/>
                <a:moveTo>
                  <a:pt x="2345" y="343"/>
                </a:moveTo>
                <a:cubicBezTo>
                  <a:pt x="2341" y="343"/>
                  <a:pt x="2337" y="347"/>
                  <a:pt x="2337" y="351"/>
                </a:cubicBezTo>
                <a:cubicBezTo>
                  <a:pt x="2337" y="356"/>
                  <a:pt x="2341" y="359"/>
                  <a:pt x="2345" y="359"/>
                </a:cubicBezTo>
                <a:cubicBezTo>
                  <a:pt x="2350" y="359"/>
                  <a:pt x="2353" y="356"/>
                  <a:pt x="2353" y="351"/>
                </a:cubicBezTo>
                <a:cubicBezTo>
                  <a:pt x="2353" y="347"/>
                  <a:pt x="2350" y="343"/>
                  <a:pt x="2345" y="343"/>
                </a:cubicBezTo>
                <a:close/>
                <a:moveTo>
                  <a:pt x="2345" y="366"/>
                </a:moveTo>
                <a:cubicBezTo>
                  <a:pt x="2341" y="366"/>
                  <a:pt x="2337" y="370"/>
                  <a:pt x="2337" y="374"/>
                </a:cubicBezTo>
                <a:cubicBezTo>
                  <a:pt x="2337" y="379"/>
                  <a:pt x="2341" y="382"/>
                  <a:pt x="2345" y="382"/>
                </a:cubicBezTo>
                <a:cubicBezTo>
                  <a:pt x="2350" y="382"/>
                  <a:pt x="2353" y="379"/>
                  <a:pt x="2353" y="374"/>
                </a:cubicBezTo>
                <a:cubicBezTo>
                  <a:pt x="2353" y="370"/>
                  <a:pt x="2350" y="366"/>
                  <a:pt x="2345" y="366"/>
                </a:cubicBezTo>
                <a:close/>
                <a:moveTo>
                  <a:pt x="2138" y="728"/>
                </a:moveTo>
                <a:cubicBezTo>
                  <a:pt x="2143" y="728"/>
                  <a:pt x="2147" y="725"/>
                  <a:pt x="2147" y="720"/>
                </a:cubicBezTo>
                <a:cubicBezTo>
                  <a:pt x="2147" y="716"/>
                  <a:pt x="2143" y="712"/>
                  <a:pt x="2138" y="712"/>
                </a:cubicBezTo>
                <a:cubicBezTo>
                  <a:pt x="2134" y="712"/>
                  <a:pt x="2130" y="716"/>
                  <a:pt x="2130" y="720"/>
                </a:cubicBezTo>
                <a:cubicBezTo>
                  <a:pt x="2130" y="725"/>
                  <a:pt x="2134" y="728"/>
                  <a:pt x="2138" y="728"/>
                </a:cubicBezTo>
                <a:close/>
                <a:moveTo>
                  <a:pt x="2161" y="728"/>
                </a:moveTo>
                <a:cubicBezTo>
                  <a:pt x="2166" y="728"/>
                  <a:pt x="2169" y="725"/>
                  <a:pt x="2169" y="720"/>
                </a:cubicBezTo>
                <a:cubicBezTo>
                  <a:pt x="2169" y="716"/>
                  <a:pt x="2166" y="712"/>
                  <a:pt x="2161" y="712"/>
                </a:cubicBezTo>
                <a:cubicBezTo>
                  <a:pt x="2157" y="712"/>
                  <a:pt x="2153" y="716"/>
                  <a:pt x="2153" y="720"/>
                </a:cubicBezTo>
                <a:cubicBezTo>
                  <a:pt x="2153" y="725"/>
                  <a:pt x="2157" y="728"/>
                  <a:pt x="2161" y="728"/>
                </a:cubicBezTo>
                <a:close/>
                <a:moveTo>
                  <a:pt x="2184" y="728"/>
                </a:moveTo>
                <a:cubicBezTo>
                  <a:pt x="2189" y="728"/>
                  <a:pt x="2192" y="725"/>
                  <a:pt x="2192" y="720"/>
                </a:cubicBezTo>
                <a:cubicBezTo>
                  <a:pt x="2192" y="716"/>
                  <a:pt x="2189" y="712"/>
                  <a:pt x="2184" y="712"/>
                </a:cubicBezTo>
                <a:cubicBezTo>
                  <a:pt x="2180" y="712"/>
                  <a:pt x="2176" y="716"/>
                  <a:pt x="2176" y="720"/>
                </a:cubicBezTo>
                <a:cubicBezTo>
                  <a:pt x="2176" y="725"/>
                  <a:pt x="2180" y="728"/>
                  <a:pt x="2184" y="728"/>
                </a:cubicBezTo>
                <a:close/>
                <a:moveTo>
                  <a:pt x="2207" y="804"/>
                </a:moveTo>
                <a:cubicBezTo>
                  <a:pt x="2202" y="804"/>
                  <a:pt x="2199" y="807"/>
                  <a:pt x="2199" y="812"/>
                </a:cubicBezTo>
                <a:cubicBezTo>
                  <a:pt x="2199" y="816"/>
                  <a:pt x="2202" y="820"/>
                  <a:pt x="2207" y="820"/>
                </a:cubicBezTo>
                <a:cubicBezTo>
                  <a:pt x="2211" y="820"/>
                  <a:pt x="2215" y="816"/>
                  <a:pt x="2215" y="812"/>
                </a:cubicBezTo>
                <a:cubicBezTo>
                  <a:pt x="2215" y="807"/>
                  <a:pt x="2211" y="804"/>
                  <a:pt x="2207" y="804"/>
                </a:cubicBezTo>
                <a:close/>
                <a:moveTo>
                  <a:pt x="2138" y="735"/>
                </a:moveTo>
                <a:cubicBezTo>
                  <a:pt x="2134" y="735"/>
                  <a:pt x="2130" y="739"/>
                  <a:pt x="2130" y="743"/>
                </a:cubicBezTo>
                <a:cubicBezTo>
                  <a:pt x="2130" y="748"/>
                  <a:pt x="2134" y="751"/>
                  <a:pt x="2138" y="751"/>
                </a:cubicBezTo>
                <a:cubicBezTo>
                  <a:pt x="2143" y="751"/>
                  <a:pt x="2147" y="748"/>
                  <a:pt x="2147" y="743"/>
                </a:cubicBezTo>
                <a:cubicBezTo>
                  <a:pt x="2147" y="739"/>
                  <a:pt x="2143" y="735"/>
                  <a:pt x="2138" y="735"/>
                </a:cubicBezTo>
                <a:close/>
                <a:moveTo>
                  <a:pt x="2161" y="735"/>
                </a:moveTo>
                <a:cubicBezTo>
                  <a:pt x="2157" y="735"/>
                  <a:pt x="2153" y="739"/>
                  <a:pt x="2153" y="743"/>
                </a:cubicBezTo>
                <a:cubicBezTo>
                  <a:pt x="2153" y="748"/>
                  <a:pt x="2157" y="751"/>
                  <a:pt x="2161" y="751"/>
                </a:cubicBezTo>
                <a:cubicBezTo>
                  <a:pt x="2166" y="751"/>
                  <a:pt x="2169" y="748"/>
                  <a:pt x="2169" y="743"/>
                </a:cubicBezTo>
                <a:cubicBezTo>
                  <a:pt x="2169" y="739"/>
                  <a:pt x="2166" y="735"/>
                  <a:pt x="2161" y="735"/>
                </a:cubicBezTo>
                <a:close/>
                <a:moveTo>
                  <a:pt x="2184" y="735"/>
                </a:moveTo>
                <a:cubicBezTo>
                  <a:pt x="2180" y="735"/>
                  <a:pt x="2176" y="739"/>
                  <a:pt x="2176" y="743"/>
                </a:cubicBezTo>
                <a:cubicBezTo>
                  <a:pt x="2176" y="748"/>
                  <a:pt x="2180" y="751"/>
                  <a:pt x="2184" y="751"/>
                </a:cubicBezTo>
                <a:cubicBezTo>
                  <a:pt x="2189" y="751"/>
                  <a:pt x="2192" y="748"/>
                  <a:pt x="2192" y="743"/>
                </a:cubicBezTo>
                <a:cubicBezTo>
                  <a:pt x="2192" y="739"/>
                  <a:pt x="2189" y="735"/>
                  <a:pt x="2184" y="735"/>
                </a:cubicBezTo>
                <a:close/>
                <a:moveTo>
                  <a:pt x="2161" y="759"/>
                </a:moveTo>
                <a:cubicBezTo>
                  <a:pt x="2157" y="759"/>
                  <a:pt x="2153" y="762"/>
                  <a:pt x="2153" y="767"/>
                </a:cubicBezTo>
                <a:cubicBezTo>
                  <a:pt x="2153" y="771"/>
                  <a:pt x="2157" y="775"/>
                  <a:pt x="2161" y="775"/>
                </a:cubicBezTo>
                <a:cubicBezTo>
                  <a:pt x="2166" y="775"/>
                  <a:pt x="2169" y="771"/>
                  <a:pt x="2169" y="767"/>
                </a:cubicBezTo>
                <a:cubicBezTo>
                  <a:pt x="2169" y="762"/>
                  <a:pt x="2166" y="759"/>
                  <a:pt x="2161" y="759"/>
                </a:cubicBezTo>
                <a:close/>
                <a:moveTo>
                  <a:pt x="2161" y="782"/>
                </a:moveTo>
                <a:cubicBezTo>
                  <a:pt x="2157" y="782"/>
                  <a:pt x="2153" y="785"/>
                  <a:pt x="2153" y="790"/>
                </a:cubicBezTo>
                <a:cubicBezTo>
                  <a:pt x="2153" y="794"/>
                  <a:pt x="2157" y="798"/>
                  <a:pt x="2161" y="798"/>
                </a:cubicBezTo>
                <a:cubicBezTo>
                  <a:pt x="2166" y="798"/>
                  <a:pt x="2169" y="794"/>
                  <a:pt x="2169" y="790"/>
                </a:cubicBezTo>
                <a:cubicBezTo>
                  <a:pt x="2169" y="785"/>
                  <a:pt x="2166" y="782"/>
                  <a:pt x="2161" y="782"/>
                </a:cubicBezTo>
                <a:close/>
                <a:moveTo>
                  <a:pt x="2184" y="759"/>
                </a:moveTo>
                <a:cubicBezTo>
                  <a:pt x="2180" y="759"/>
                  <a:pt x="2176" y="762"/>
                  <a:pt x="2176" y="767"/>
                </a:cubicBezTo>
                <a:cubicBezTo>
                  <a:pt x="2176" y="771"/>
                  <a:pt x="2180" y="775"/>
                  <a:pt x="2184" y="775"/>
                </a:cubicBezTo>
                <a:cubicBezTo>
                  <a:pt x="2189" y="775"/>
                  <a:pt x="2192" y="771"/>
                  <a:pt x="2192" y="767"/>
                </a:cubicBezTo>
                <a:cubicBezTo>
                  <a:pt x="2192" y="762"/>
                  <a:pt x="2189" y="759"/>
                  <a:pt x="2184" y="759"/>
                </a:cubicBezTo>
                <a:close/>
                <a:moveTo>
                  <a:pt x="2184" y="782"/>
                </a:moveTo>
                <a:cubicBezTo>
                  <a:pt x="2180" y="782"/>
                  <a:pt x="2176" y="785"/>
                  <a:pt x="2176" y="790"/>
                </a:cubicBezTo>
                <a:cubicBezTo>
                  <a:pt x="2176" y="794"/>
                  <a:pt x="2180" y="798"/>
                  <a:pt x="2184" y="798"/>
                </a:cubicBezTo>
                <a:cubicBezTo>
                  <a:pt x="2189" y="798"/>
                  <a:pt x="2192" y="794"/>
                  <a:pt x="2192" y="790"/>
                </a:cubicBezTo>
                <a:cubicBezTo>
                  <a:pt x="2192" y="785"/>
                  <a:pt x="2189" y="782"/>
                  <a:pt x="2184" y="782"/>
                </a:cubicBezTo>
                <a:close/>
                <a:moveTo>
                  <a:pt x="1498" y="1102"/>
                </a:moveTo>
                <a:cubicBezTo>
                  <a:pt x="1493" y="1102"/>
                  <a:pt x="1489" y="1105"/>
                  <a:pt x="1489" y="1110"/>
                </a:cubicBezTo>
                <a:cubicBezTo>
                  <a:pt x="1489" y="1114"/>
                  <a:pt x="1493" y="1118"/>
                  <a:pt x="1498" y="1118"/>
                </a:cubicBezTo>
                <a:cubicBezTo>
                  <a:pt x="1502" y="1118"/>
                  <a:pt x="1506" y="1114"/>
                  <a:pt x="1506" y="1110"/>
                </a:cubicBezTo>
                <a:cubicBezTo>
                  <a:pt x="1506" y="1105"/>
                  <a:pt x="1502" y="1102"/>
                  <a:pt x="1498" y="1102"/>
                </a:cubicBezTo>
                <a:close/>
                <a:moveTo>
                  <a:pt x="1498" y="1125"/>
                </a:moveTo>
                <a:cubicBezTo>
                  <a:pt x="1493" y="1125"/>
                  <a:pt x="1489" y="1129"/>
                  <a:pt x="1489" y="1133"/>
                </a:cubicBezTo>
                <a:cubicBezTo>
                  <a:pt x="1489" y="1137"/>
                  <a:pt x="1493" y="1141"/>
                  <a:pt x="1498" y="1141"/>
                </a:cubicBezTo>
                <a:cubicBezTo>
                  <a:pt x="1502" y="1141"/>
                  <a:pt x="1506" y="1137"/>
                  <a:pt x="1506" y="1133"/>
                </a:cubicBezTo>
                <a:cubicBezTo>
                  <a:pt x="1506" y="1129"/>
                  <a:pt x="1502" y="1125"/>
                  <a:pt x="1498" y="1125"/>
                </a:cubicBezTo>
                <a:close/>
                <a:moveTo>
                  <a:pt x="1520" y="1102"/>
                </a:moveTo>
                <a:cubicBezTo>
                  <a:pt x="1516" y="1102"/>
                  <a:pt x="1512" y="1105"/>
                  <a:pt x="1512" y="1110"/>
                </a:cubicBezTo>
                <a:cubicBezTo>
                  <a:pt x="1512" y="1114"/>
                  <a:pt x="1516" y="1118"/>
                  <a:pt x="1520" y="1118"/>
                </a:cubicBezTo>
                <a:cubicBezTo>
                  <a:pt x="1525" y="1118"/>
                  <a:pt x="1528" y="1114"/>
                  <a:pt x="1528" y="1110"/>
                </a:cubicBezTo>
                <a:cubicBezTo>
                  <a:pt x="1528" y="1105"/>
                  <a:pt x="1525" y="1102"/>
                  <a:pt x="1520" y="1102"/>
                </a:cubicBezTo>
                <a:close/>
                <a:moveTo>
                  <a:pt x="1520" y="1125"/>
                </a:moveTo>
                <a:cubicBezTo>
                  <a:pt x="1516" y="1125"/>
                  <a:pt x="1512" y="1129"/>
                  <a:pt x="1512" y="1133"/>
                </a:cubicBezTo>
                <a:cubicBezTo>
                  <a:pt x="1512" y="1137"/>
                  <a:pt x="1516" y="1141"/>
                  <a:pt x="1520" y="1141"/>
                </a:cubicBezTo>
                <a:cubicBezTo>
                  <a:pt x="1525" y="1141"/>
                  <a:pt x="1528" y="1137"/>
                  <a:pt x="1528" y="1133"/>
                </a:cubicBezTo>
                <a:cubicBezTo>
                  <a:pt x="1528" y="1129"/>
                  <a:pt x="1525" y="1125"/>
                  <a:pt x="1520" y="1125"/>
                </a:cubicBezTo>
                <a:close/>
                <a:moveTo>
                  <a:pt x="1543" y="1102"/>
                </a:moveTo>
                <a:cubicBezTo>
                  <a:pt x="1539" y="1102"/>
                  <a:pt x="1535" y="1105"/>
                  <a:pt x="1535" y="1110"/>
                </a:cubicBezTo>
                <a:cubicBezTo>
                  <a:pt x="1535" y="1114"/>
                  <a:pt x="1539" y="1118"/>
                  <a:pt x="1543" y="1118"/>
                </a:cubicBezTo>
                <a:cubicBezTo>
                  <a:pt x="1548" y="1118"/>
                  <a:pt x="1551" y="1114"/>
                  <a:pt x="1551" y="1110"/>
                </a:cubicBezTo>
                <a:cubicBezTo>
                  <a:pt x="1551" y="1105"/>
                  <a:pt x="1548" y="1102"/>
                  <a:pt x="1543" y="1102"/>
                </a:cubicBezTo>
                <a:close/>
                <a:moveTo>
                  <a:pt x="1543" y="1125"/>
                </a:moveTo>
                <a:cubicBezTo>
                  <a:pt x="1539" y="1125"/>
                  <a:pt x="1535" y="1129"/>
                  <a:pt x="1535" y="1133"/>
                </a:cubicBezTo>
                <a:cubicBezTo>
                  <a:pt x="1535" y="1137"/>
                  <a:pt x="1539" y="1141"/>
                  <a:pt x="1543" y="1141"/>
                </a:cubicBezTo>
                <a:cubicBezTo>
                  <a:pt x="1548" y="1141"/>
                  <a:pt x="1551" y="1137"/>
                  <a:pt x="1551" y="1133"/>
                </a:cubicBezTo>
                <a:cubicBezTo>
                  <a:pt x="1551" y="1129"/>
                  <a:pt x="1548" y="1125"/>
                  <a:pt x="1543" y="1125"/>
                </a:cubicBezTo>
                <a:close/>
                <a:moveTo>
                  <a:pt x="1520" y="1148"/>
                </a:moveTo>
                <a:cubicBezTo>
                  <a:pt x="1516" y="1148"/>
                  <a:pt x="1512" y="1152"/>
                  <a:pt x="1512" y="1156"/>
                </a:cubicBezTo>
                <a:cubicBezTo>
                  <a:pt x="1512" y="1161"/>
                  <a:pt x="1516" y="1164"/>
                  <a:pt x="1520" y="1164"/>
                </a:cubicBezTo>
                <a:cubicBezTo>
                  <a:pt x="1525" y="1164"/>
                  <a:pt x="1528" y="1161"/>
                  <a:pt x="1528" y="1156"/>
                </a:cubicBezTo>
                <a:cubicBezTo>
                  <a:pt x="1528" y="1152"/>
                  <a:pt x="1525" y="1148"/>
                  <a:pt x="1520" y="1148"/>
                </a:cubicBezTo>
                <a:close/>
                <a:moveTo>
                  <a:pt x="1520" y="1171"/>
                </a:moveTo>
                <a:cubicBezTo>
                  <a:pt x="1516" y="1171"/>
                  <a:pt x="1512" y="1175"/>
                  <a:pt x="1512" y="1179"/>
                </a:cubicBezTo>
                <a:cubicBezTo>
                  <a:pt x="1512" y="1184"/>
                  <a:pt x="1516" y="1187"/>
                  <a:pt x="1520" y="1187"/>
                </a:cubicBezTo>
                <a:cubicBezTo>
                  <a:pt x="1525" y="1187"/>
                  <a:pt x="1528" y="1184"/>
                  <a:pt x="1528" y="1179"/>
                </a:cubicBezTo>
                <a:cubicBezTo>
                  <a:pt x="1528" y="1175"/>
                  <a:pt x="1525" y="1171"/>
                  <a:pt x="1520" y="1171"/>
                </a:cubicBezTo>
                <a:close/>
                <a:moveTo>
                  <a:pt x="1543" y="1148"/>
                </a:moveTo>
                <a:cubicBezTo>
                  <a:pt x="1539" y="1148"/>
                  <a:pt x="1535" y="1152"/>
                  <a:pt x="1535" y="1156"/>
                </a:cubicBezTo>
                <a:cubicBezTo>
                  <a:pt x="1535" y="1161"/>
                  <a:pt x="1539" y="1164"/>
                  <a:pt x="1543" y="1164"/>
                </a:cubicBezTo>
                <a:cubicBezTo>
                  <a:pt x="1548" y="1164"/>
                  <a:pt x="1551" y="1161"/>
                  <a:pt x="1551" y="1156"/>
                </a:cubicBezTo>
                <a:cubicBezTo>
                  <a:pt x="1551" y="1152"/>
                  <a:pt x="1548" y="1148"/>
                  <a:pt x="1543" y="1148"/>
                </a:cubicBezTo>
                <a:close/>
                <a:moveTo>
                  <a:pt x="1543" y="1171"/>
                </a:moveTo>
                <a:cubicBezTo>
                  <a:pt x="1539" y="1171"/>
                  <a:pt x="1535" y="1175"/>
                  <a:pt x="1535" y="1179"/>
                </a:cubicBezTo>
                <a:cubicBezTo>
                  <a:pt x="1535" y="1184"/>
                  <a:pt x="1539" y="1187"/>
                  <a:pt x="1543" y="1187"/>
                </a:cubicBezTo>
                <a:cubicBezTo>
                  <a:pt x="1548" y="1187"/>
                  <a:pt x="1551" y="1184"/>
                  <a:pt x="1551" y="1179"/>
                </a:cubicBezTo>
                <a:cubicBezTo>
                  <a:pt x="1551" y="1175"/>
                  <a:pt x="1548" y="1171"/>
                  <a:pt x="1543" y="1171"/>
                </a:cubicBezTo>
                <a:close/>
                <a:moveTo>
                  <a:pt x="1520" y="1194"/>
                </a:moveTo>
                <a:cubicBezTo>
                  <a:pt x="1516" y="1194"/>
                  <a:pt x="1512" y="1198"/>
                  <a:pt x="1512" y="1202"/>
                </a:cubicBezTo>
                <a:cubicBezTo>
                  <a:pt x="1512" y="1207"/>
                  <a:pt x="1516" y="1210"/>
                  <a:pt x="1520" y="1210"/>
                </a:cubicBezTo>
                <a:cubicBezTo>
                  <a:pt x="1525" y="1210"/>
                  <a:pt x="1528" y="1207"/>
                  <a:pt x="1528" y="1202"/>
                </a:cubicBezTo>
                <a:cubicBezTo>
                  <a:pt x="1528" y="1198"/>
                  <a:pt x="1525" y="1194"/>
                  <a:pt x="1520" y="1194"/>
                </a:cubicBezTo>
                <a:close/>
                <a:moveTo>
                  <a:pt x="1520" y="1218"/>
                </a:moveTo>
                <a:cubicBezTo>
                  <a:pt x="1516" y="1218"/>
                  <a:pt x="1512" y="1221"/>
                  <a:pt x="1512" y="1226"/>
                </a:cubicBezTo>
                <a:cubicBezTo>
                  <a:pt x="1512" y="1230"/>
                  <a:pt x="1516" y="1234"/>
                  <a:pt x="1520" y="1234"/>
                </a:cubicBezTo>
                <a:cubicBezTo>
                  <a:pt x="1525" y="1234"/>
                  <a:pt x="1528" y="1230"/>
                  <a:pt x="1528" y="1226"/>
                </a:cubicBezTo>
                <a:cubicBezTo>
                  <a:pt x="1528" y="1221"/>
                  <a:pt x="1525" y="1218"/>
                  <a:pt x="1520" y="1218"/>
                </a:cubicBezTo>
                <a:close/>
                <a:moveTo>
                  <a:pt x="1543" y="1194"/>
                </a:moveTo>
                <a:cubicBezTo>
                  <a:pt x="1539" y="1194"/>
                  <a:pt x="1535" y="1198"/>
                  <a:pt x="1535" y="1202"/>
                </a:cubicBezTo>
                <a:cubicBezTo>
                  <a:pt x="1535" y="1207"/>
                  <a:pt x="1539" y="1210"/>
                  <a:pt x="1543" y="1210"/>
                </a:cubicBezTo>
                <a:cubicBezTo>
                  <a:pt x="1548" y="1210"/>
                  <a:pt x="1551" y="1207"/>
                  <a:pt x="1551" y="1202"/>
                </a:cubicBezTo>
                <a:cubicBezTo>
                  <a:pt x="1551" y="1198"/>
                  <a:pt x="1548" y="1194"/>
                  <a:pt x="1543" y="1194"/>
                </a:cubicBezTo>
                <a:close/>
                <a:moveTo>
                  <a:pt x="1543" y="1218"/>
                </a:moveTo>
                <a:cubicBezTo>
                  <a:pt x="1539" y="1218"/>
                  <a:pt x="1535" y="1221"/>
                  <a:pt x="1535" y="1226"/>
                </a:cubicBezTo>
                <a:cubicBezTo>
                  <a:pt x="1535" y="1230"/>
                  <a:pt x="1539" y="1234"/>
                  <a:pt x="1543" y="1234"/>
                </a:cubicBezTo>
                <a:cubicBezTo>
                  <a:pt x="1548" y="1234"/>
                  <a:pt x="1551" y="1230"/>
                  <a:pt x="1551" y="1226"/>
                </a:cubicBezTo>
                <a:cubicBezTo>
                  <a:pt x="1551" y="1221"/>
                  <a:pt x="1548" y="1218"/>
                  <a:pt x="1543" y="1218"/>
                </a:cubicBezTo>
                <a:close/>
                <a:moveTo>
                  <a:pt x="1635" y="1239"/>
                </a:moveTo>
                <a:cubicBezTo>
                  <a:pt x="1631" y="1239"/>
                  <a:pt x="1627" y="1243"/>
                  <a:pt x="1627" y="1247"/>
                </a:cubicBezTo>
                <a:cubicBezTo>
                  <a:pt x="1627" y="1252"/>
                  <a:pt x="1631" y="1255"/>
                  <a:pt x="1635" y="1255"/>
                </a:cubicBezTo>
                <a:cubicBezTo>
                  <a:pt x="1640" y="1255"/>
                  <a:pt x="1643" y="1252"/>
                  <a:pt x="1643" y="1247"/>
                </a:cubicBezTo>
                <a:cubicBezTo>
                  <a:pt x="1643" y="1243"/>
                  <a:pt x="1640" y="1239"/>
                  <a:pt x="1635" y="1239"/>
                </a:cubicBezTo>
                <a:close/>
                <a:moveTo>
                  <a:pt x="1635" y="1262"/>
                </a:moveTo>
                <a:cubicBezTo>
                  <a:pt x="1631" y="1262"/>
                  <a:pt x="1627" y="1266"/>
                  <a:pt x="1627" y="1270"/>
                </a:cubicBezTo>
                <a:cubicBezTo>
                  <a:pt x="1627" y="1275"/>
                  <a:pt x="1631" y="1278"/>
                  <a:pt x="1635" y="1278"/>
                </a:cubicBezTo>
                <a:cubicBezTo>
                  <a:pt x="1640" y="1278"/>
                  <a:pt x="1643" y="1275"/>
                  <a:pt x="1643" y="1270"/>
                </a:cubicBezTo>
                <a:cubicBezTo>
                  <a:pt x="1643" y="1266"/>
                  <a:pt x="1640" y="1262"/>
                  <a:pt x="1635" y="1262"/>
                </a:cubicBezTo>
                <a:close/>
                <a:moveTo>
                  <a:pt x="1658" y="1239"/>
                </a:moveTo>
                <a:cubicBezTo>
                  <a:pt x="1654" y="1239"/>
                  <a:pt x="1650" y="1243"/>
                  <a:pt x="1650" y="1247"/>
                </a:cubicBezTo>
                <a:cubicBezTo>
                  <a:pt x="1650" y="1252"/>
                  <a:pt x="1654" y="1255"/>
                  <a:pt x="1658" y="1255"/>
                </a:cubicBezTo>
                <a:cubicBezTo>
                  <a:pt x="1662" y="1255"/>
                  <a:pt x="1666" y="1252"/>
                  <a:pt x="1666" y="1247"/>
                </a:cubicBezTo>
                <a:cubicBezTo>
                  <a:pt x="1666" y="1243"/>
                  <a:pt x="1662" y="1239"/>
                  <a:pt x="1658" y="1239"/>
                </a:cubicBezTo>
                <a:close/>
                <a:moveTo>
                  <a:pt x="1566" y="1239"/>
                </a:moveTo>
                <a:cubicBezTo>
                  <a:pt x="1561" y="1239"/>
                  <a:pt x="1558" y="1243"/>
                  <a:pt x="1558" y="1247"/>
                </a:cubicBezTo>
                <a:cubicBezTo>
                  <a:pt x="1558" y="1252"/>
                  <a:pt x="1561" y="1255"/>
                  <a:pt x="1566" y="1255"/>
                </a:cubicBezTo>
                <a:cubicBezTo>
                  <a:pt x="1570" y="1255"/>
                  <a:pt x="1574" y="1252"/>
                  <a:pt x="1574" y="1247"/>
                </a:cubicBezTo>
                <a:cubicBezTo>
                  <a:pt x="1574" y="1243"/>
                  <a:pt x="1570" y="1239"/>
                  <a:pt x="1566" y="1239"/>
                </a:cubicBezTo>
                <a:close/>
                <a:moveTo>
                  <a:pt x="1566" y="1262"/>
                </a:moveTo>
                <a:cubicBezTo>
                  <a:pt x="1561" y="1262"/>
                  <a:pt x="1558" y="1266"/>
                  <a:pt x="1558" y="1270"/>
                </a:cubicBezTo>
                <a:cubicBezTo>
                  <a:pt x="1558" y="1275"/>
                  <a:pt x="1561" y="1278"/>
                  <a:pt x="1566" y="1278"/>
                </a:cubicBezTo>
                <a:cubicBezTo>
                  <a:pt x="1570" y="1278"/>
                  <a:pt x="1574" y="1275"/>
                  <a:pt x="1574" y="1270"/>
                </a:cubicBezTo>
                <a:cubicBezTo>
                  <a:pt x="1574" y="1266"/>
                  <a:pt x="1570" y="1262"/>
                  <a:pt x="1566" y="1262"/>
                </a:cubicBezTo>
                <a:close/>
                <a:moveTo>
                  <a:pt x="1589" y="1262"/>
                </a:moveTo>
                <a:cubicBezTo>
                  <a:pt x="1584" y="1262"/>
                  <a:pt x="1581" y="1266"/>
                  <a:pt x="1581" y="1270"/>
                </a:cubicBezTo>
                <a:cubicBezTo>
                  <a:pt x="1581" y="1275"/>
                  <a:pt x="1584" y="1278"/>
                  <a:pt x="1589" y="1278"/>
                </a:cubicBezTo>
                <a:cubicBezTo>
                  <a:pt x="1593" y="1278"/>
                  <a:pt x="1597" y="1275"/>
                  <a:pt x="1597" y="1270"/>
                </a:cubicBezTo>
                <a:cubicBezTo>
                  <a:pt x="1597" y="1266"/>
                  <a:pt x="1593" y="1262"/>
                  <a:pt x="1589" y="1262"/>
                </a:cubicBezTo>
                <a:close/>
                <a:moveTo>
                  <a:pt x="1612" y="1239"/>
                </a:moveTo>
                <a:cubicBezTo>
                  <a:pt x="1607" y="1239"/>
                  <a:pt x="1604" y="1243"/>
                  <a:pt x="1604" y="1247"/>
                </a:cubicBezTo>
                <a:cubicBezTo>
                  <a:pt x="1604" y="1252"/>
                  <a:pt x="1607" y="1255"/>
                  <a:pt x="1612" y="1255"/>
                </a:cubicBezTo>
                <a:cubicBezTo>
                  <a:pt x="1616" y="1255"/>
                  <a:pt x="1620" y="1252"/>
                  <a:pt x="1620" y="1247"/>
                </a:cubicBezTo>
                <a:cubicBezTo>
                  <a:pt x="1620" y="1243"/>
                  <a:pt x="1616" y="1239"/>
                  <a:pt x="1612" y="1239"/>
                </a:cubicBezTo>
                <a:close/>
                <a:moveTo>
                  <a:pt x="1612" y="1262"/>
                </a:moveTo>
                <a:cubicBezTo>
                  <a:pt x="1607" y="1262"/>
                  <a:pt x="1604" y="1266"/>
                  <a:pt x="1604" y="1270"/>
                </a:cubicBezTo>
                <a:cubicBezTo>
                  <a:pt x="1604" y="1275"/>
                  <a:pt x="1607" y="1278"/>
                  <a:pt x="1612" y="1278"/>
                </a:cubicBezTo>
                <a:cubicBezTo>
                  <a:pt x="1616" y="1278"/>
                  <a:pt x="1620" y="1275"/>
                  <a:pt x="1620" y="1270"/>
                </a:cubicBezTo>
                <a:cubicBezTo>
                  <a:pt x="1620" y="1266"/>
                  <a:pt x="1616" y="1262"/>
                  <a:pt x="1612" y="1262"/>
                </a:cubicBezTo>
                <a:close/>
                <a:moveTo>
                  <a:pt x="1566" y="1285"/>
                </a:moveTo>
                <a:cubicBezTo>
                  <a:pt x="1561" y="1285"/>
                  <a:pt x="1558" y="1289"/>
                  <a:pt x="1558" y="1293"/>
                </a:cubicBezTo>
                <a:cubicBezTo>
                  <a:pt x="1558" y="1298"/>
                  <a:pt x="1561" y="1301"/>
                  <a:pt x="1566" y="1301"/>
                </a:cubicBezTo>
                <a:cubicBezTo>
                  <a:pt x="1570" y="1301"/>
                  <a:pt x="1574" y="1298"/>
                  <a:pt x="1574" y="1293"/>
                </a:cubicBezTo>
                <a:cubicBezTo>
                  <a:pt x="1574" y="1289"/>
                  <a:pt x="1570" y="1285"/>
                  <a:pt x="1566" y="1285"/>
                </a:cubicBezTo>
                <a:close/>
                <a:moveTo>
                  <a:pt x="1589" y="1285"/>
                </a:moveTo>
                <a:cubicBezTo>
                  <a:pt x="1584" y="1285"/>
                  <a:pt x="1581" y="1289"/>
                  <a:pt x="1581" y="1293"/>
                </a:cubicBezTo>
                <a:cubicBezTo>
                  <a:pt x="1581" y="1298"/>
                  <a:pt x="1584" y="1301"/>
                  <a:pt x="1589" y="1301"/>
                </a:cubicBezTo>
                <a:cubicBezTo>
                  <a:pt x="1593" y="1301"/>
                  <a:pt x="1597" y="1298"/>
                  <a:pt x="1597" y="1293"/>
                </a:cubicBezTo>
                <a:cubicBezTo>
                  <a:pt x="1597" y="1289"/>
                  <a:pt x="1593" y="1285"/>
                  <a:pt x="1589" y="1285"/>
                </a:cubicBezTo>
                <a:close/>
                <a:moveTo>
                  <a:pt x="1612" y="1285"/>
                </a:moveTo>
                <a:cubicBezTo>
                  <a:pt x="1607" y="1285"/>
                  <a:pt x="1604" y="1289"/>
                  <a:pt x="1604" y="1293"/>
                </a:cubicBezTo>
                <a:cubicBezTo>
                  <a:pt x="1604" y="1298"/>
                  <a:pt x="1607" y="1301"/>
                  <a:pt x="1612" y="1301"/>
                </a:cubicBezTo>
                <a:cubicBezTo>
                  <a:pt x="1616" y="1301"/>
                  <a:pt x="1620" y="1298"/>
                  <a:pt x="1620" y="1293"/>
                </a:cubicBezTo>
                <a:cubicBezTo>
                  <a:pt x="1620" y="1289"/>
                  <a:pt x="1616" y="1285"/>
                  <a:pt x="1612" y="1285"/>
                </a:cubicBezTo>
                <a:close/>
                <a:moveTo>
                  <a:pt x="1543" y="1239"/>
                </a:moveTo>
                <a:cubicBezTo>
                  <a:pt x="1539" y="1239"/>
                  <a:pt x="1535" y="1243"/>
                  <a:pt x="1535" y="1247"/>
                </a:cubicBezTo>
                <a:cubicBezTo>
                  <a:pt x="1535" y="1252"/>
                  <a:pt x="1539" y="1255"/>
                  <a:pt x="1543" y="1255"/>
                </a:cubicBezTo>
                <a:cubicBezTo>
                  <a:pt x="1548" y="1255"/>
                  <a:pt x="1551" y="1252"/>
                  <a:pt x="1551" y="1247"/>
                </a:cubicBezTo>
                <a:cubicBezTo>
                  <a:pt x="1551" y="1243"/>
                  <a:pt x="1548" y="1239"/>
                  <a:pt x="1543" y="1239"/>
                </a:cubicBezTo>
                <a:close/>
                <a:moveTo>
                  <a:pt x="1543" y="1262"/>
                </a:moveTo>
                <a:cubicBezTo>
                  <a:pt x="1539" y="1262"/>
                  <a:pt x="1535" y="1266"/>
                  <a:pt x="1535" y="1270"/>
                </a:cubicBezTo>
                <a:cubicBezTo>
                  <a:pt x="1535" y="1275"/>
                  <a:pt x="1539" y="1278"/>
                  <a:pt x="1543" y="1278"/>
                </a:cubicBezTo>
                <a:cubicBezTo>
                  <a:pt x="1548" y="1278"/>
                  <a:pt x="1551" y="1275"/>
                  <a:pt x="1551" y="1270"/>
                </a:cubicBezTo>
                <a:cubicBezTo>
                  <a:pt x="1551" y="1266"/>
                  <a:pt x="1548" y="1262"/>
                  <a:pt x="1543" y="1262"/>
                </a:cubicBezTo>
                <a:close/>
                <a:moveTo>
                  <a:pt x="1543" y="1285"/>
                </a:moveTo>
                <a:cubicBezTo>
                  <a:pt x="1539" y="1285"/>
                  <a:pt x="1535" y="1289"/>
                  <a:pt x="1535" y="1293"/>
                </a:cubicBezTo>
                <a:cubicBezTo>
                  <a:pt x="1535" y="1298"/>
                  <a:pt x="1539" y="1301"/>
                  <a:pt x="1543" y="1301"/>
                </a:cubicBezTo>
                <a:cubicBezTo>
                  <a:pt x="1548" y="1301"/>
                  <a:pt x="1551" y="1298"/>
                  <a:pt x="1551" y="1293"/>
                </a:cubicBezTo>
                <a:cubicBezTo>
                  <a:pt x="1551" y="1289"/>
                  <a:pt x="1548" y="1285"/>
                  <a:pt x="1543" y="1285"/>
                </a:cubicBezTo>
                <a:close/>
                <a:moveTo>
                  <a:pt x="742" y="1008"/>
                </a:moveTo>
                <a:cubicBezTo>
                  <a:pt x="738" y="1008"/>
                  <a:pt x="734" y="1012"/>
                  <a:pt x="734" y="1016"/>
                </a:cubicBezTo>
                <a:cubicBezTo>
                  <a:pt x="734" y="1021"/>
                  <a:pt x="738" y="1024"/>
                  <a:pt x="742" y="1024"/>
                </a:cubicBezTo>
                <a:cubicBezTo>
                  <a:pt x="746" y="1024"/>
                  <a:pt x="750" y="1021"/>
                  <a:pt x="750" y="1016"/>
                </a:cubicBezTo>
                <a:cubicBezTo>
                  <a:pt x="750" y="1012"/>
                  <a:pt x="746" y="1008"/>
                  <a:pt x="742" y="1008"/>
                </a:cubicBezTo>
                <a:close/>
                <a:moveTo>
                  <a:pt x="765" y="985"/>
                </a:moveTo>
                <a:cubicBezTo>
                  <a:pt x="760" y="985"/>
                  <a:pt x="757" y="989"/>
                  <a:pt x="757" y="993"/>
                </a:cubicBezTo>
                <a:cubicBezTo>
                  <a:pt x="757" y="998"/>
                  <a:pt x="760" y="1001"/>
                  <a:pt x="765" y="1001"/>
                </a:cubicBezTo>
                <a:cubicBezTo>
                  <a:pt x="769" y="1001"/>
                  <a:pt x="773" y="998"/>
                  <a:pt x="773" y="993"/>
                </a:cubicBezTo>
                <a:cubicBezTo>
                  <a:pt x="773" y="989"/>
                  <a:pt x="769" y="985"/>
                  <a:pt x="765" y="985"/>
                </a:cubicBezTo>
                <a:close/>
                <a:moveTo>
                  <a:pt x="765" y="1008"/>
                </a:moveTo>
                <a:cubicBezTo>
                  <a:pt x="760" y="1008"/>
                  <a:pt x="757" y="1012"/>
                  <a:pt x="757" y="1016"/>
                </a:cubicBezTo>
                <a:cubicBezTo>
                  <a:pt x="757" y="1021"/>
                  <a:pt x="760" y="1024"/>
                  <a:pt x="765" y="1024"/>
                </a:cubicBezTo>
                <a:cubicBezTo>
                  <a:pt x="769" y="1024"/>
                  <a:pt x="773" y="1021"/>
                  <a:pt x="773" y="1016"/>
                </a:cubicBezTo>
                <a:cubicBezTo>
                  <a:pt x="773" y="1012"/>
                  <a:pt x="769" y="1008"/>
                  <a:pt x="765" y="1008"/>
                </a:cubicBezTo>
                <a:close/>
                <a:moveTo>
                  <a:pt x="788" y="985"/>
                </a:moveTo>
                <a:cubicBezTo>
                  <a:pt x="783" y="985"/>
                  <a:pt x="780" y="989"/>
                  <a:pt x="780" y="993"/>
                </a:cubicBezTo>
                <a:cubicBezTo>
                  <a:pt x="780" y="998"/>
                  <a:pt x="783" y="1001"/>
                  <a:pt x="788" y="1001"/>
                </a:cubicBezTo>
                <a:cubicBezTo>
                  <a:pt x="792" y="1001"/>
                  <a:pt x="796" y="998"/>
                  <a:pt x="796" y="993"/>
                </a:cubicBezTo>
                <a:cubicBezTo>
                  <a:pt x="796" y="989"/>
                  <a:pt x="792" y="985"/>
                  <a:pt x="788" y="985"/>
                </a:cubicBezTo>
                <a:close/>
                <a:moveTo>
                  <a:pt x="788" y="1008"/>
                </a:moveTo>
                <a:cubicBezTo>
                  <a:pt x="783" y="1008"/>
                  <a:pt x="780" y="1012"/>
                  <a:pt x="780" y="1016"/>
                </a:cubicBezTo>
                <a:cubicBezTo>
                  <a:pt x="780" y="1021"/>
                  <a:pt x="783" y="1024"/>
                  <a:pt x="788" y="1024"/>
                </a:cubicBezTo>
                <a:cubicBezTo>
                  <a:pt x="792" y="1024"/>
                  <a:pt x="796" y="1021"/>
                  <a:pt x="796" y="1016"/>
                </a:cubicBezTo>
                <a:cubicBezTo>
                  <a:pt x="796" y="1012"/>
                  <a:pt x="792" y="1008"/>
                  <a:pt x="788" y="1008"/>
                </a:cubicBezTo>
                <a:close/>
                <a:moveTo>
                  <a:pt x="811" y="985"/>
                </a:moveTo>
                <a:cubicBezTo>
                  <a:pt x="807" y="985"/>
                  <a:pt x="803" y="989"/>
                  <a:pt x="803" y="993"/>
                </a:cubicBezTo>
                <a:cubicBezTo>
                  <a:pt x="803" y="998"/>
                  <a:pt x="807" y="1001"/>
                  <a:pt x="811" y="1001"/>
                </a:cubicBezTo>
                <a:cubicBezTo>
                  <a:pt x="815" y="1001"/>
                  <a:pt x="819" y="998"/>
                  <a:pt x="819" y="993"/>
                </a:cubicBezTo>
                <a:cubicBezTo>
                  <a:pt x="819" y="989"/>
                  <a:pt x="815" y="985"/>
                  <a:pt x="811" y="985"/>
                </a:cubicBezTo>
                <a:close/>
                <a:moveTo>
                  <a:pt x="811" y="1008"/>
                </a:moveTo>
                <a:cubicBezTo>
                  <a:pt x="807" y="1008"/>
                  <a:pt x="803" y="1012"/>
                  <a:pt x="803" y="1016"/>
                </a:cubicBezTo>
                <a:cubicBezTo>
                  <a:pt x="803" y="1021"/>
                  <a:pt x="807" y="1024"/>
                  <a:pt x="811" y="1024"/>
                </a:cubicBezTo>
                <a:cubicBezTo>
                  <a:pt x="815" y="1024"/>
                  <a:pt x="819" y="1021"/>
                  <a:pt x="819" y="1016"/>
                </a:cubicBezTo>
                <a:cubicBezTo>
                  <a:pt x="819" y="1012"/>
                  <a:pt x="815" y="1008"/>
                  <a:pt x="811" y="1008"/>
                </a:cubicBezTo>
                <a:close/>
                <a:moveTo>
                  <a:pt x="834" y="985"/>
                </a:moveTo>
                <a:cubicBezTo>
                  <a:pt x="829" y="985"/>
                  <a:pt x="826" y="989"/>
                  <a:pt x="826" y="993"/>
                </a:cubicBezTo>
                <a:cubicBezTo>
                  <a:pt x="826" y="998"/>
                  <a:pt x="829" y="1001"/>
                  <a:pt x="834" y="1001"/>
                </a:cubicBezTo>
                <a:cubicBezTo>
                  <a:pt x="838" y="1001"/>
                  <a:pt x="842" y="998"/>
                  <a:pt x="842" y="993"/>
                </a:cubicBezTo>
                <a:cubicBezTo>
                  <a:pt x="842" y="989"/>
                  <a:pt x="838" y="985"/>
                  <a:pt x="834" y="985"/>
                </a:cubicBezTo>
                <a:close/>
                <a:moveTo>
                  <a:pt x="834" y="1008"/>
                </a:moveTo>
                <a:cubicBezTo>
                  <a:pt x="829" y="1008"/>
                  <a:pt x="826" y="1012"/>
                  <a:pt x="826" y="1016"/>
                </a:cubicBezTo>
                <a:cubicBezTo>
                  <a:pt x="826" y="1021"/>
                  <a:pt x="829" y="1024"/>
                  <a:pt x="834" y="1024"/>
                </a:cubicBezTo>
                <a:cubicBezTo>
                  <a:pt x="838" y="1024"/>
                  <a:pt x="842" y="1021"/>
                  <a:pt x="842" y="1016"/>
                </a:cubicBezTo>
                <a:cubicBezTo>
                  <a:pt x="842" y="1012"/>
                  <a:pt x="838" y="1008"/>
                  <a:pt x="834" y="1008"/>
                </a:cubicBezTo>
                <a:close/>
                <a:moveTo>
                  <a:pt x="742" y="1031"/>
                </a:moveTo>
                <a:cubicBezTo>
                  <a:pt x="738" y="1031"/>
                  <a:pt x="734" y="1035"/>
                  <a:pt x="734" y="1039"/>
                </a:cubicBezTo>
                <a:cubicBezTo>
                  <a:pt x="734" y="1044"/>
                  <a:pt x="738" y="1047"/>
                  <a:pt x="742" y="1047"/>
                </a:cubicBezTo>
                <a:cubicBezTo>
                  <a:pt x="746" y="1047"/>
                  <a:pt x="750" y="1044"/>
                  <a:pt x="750" y="1039"/>
                </a:cubicBezTo>
                <a:cubicBezTo>
                  <a:pt x="750" y="1035"/>
                  <a:pt x="746" y="1031"/>
                  <a:pt x="742" y="1031"/>
                </a:cubicBezTo>
                <a:close/>
                <a:moveTo>
                  <a:pt x="742" y="1055"/>
                </a:moveTo>
                <a:cubicBezTo>
                  <a:pt x="738" y="1055"/>
                  <a:pt x="734" y="1058"/>
                  <a:pt x="734" y="1063"/>
                </a:cubicBezTo>
                <a:cubicBezTo>
                  <a:pt x="734" y="1067"/>
                  <a:pt x="738" y="1071"/>
                  <a:pt x="742" y="1071"/>
                </a:cubicBezTo>
                <a:cubicBezTo>
                  <a:pt x="746" y="1071"/>
                  <a:pt x="750" y="1067"/>
                  <a:pt x="750" y="1063"/>
                </a:cubicBezTo>
                <a:cubicBezTo>
                  <a:pt x="750" y="1058"/>
                  <a:pt x="746" y="1055"/>
                  <a:pt x="742" y="1055"/>
                </a:cubicBezTo>
                <a:close/>
                <a:moveTo>
                  <a:pt x="765" y="1031"/>
                </a:moveTo>
                <a:cubicBezTo>
                  <a:pt x="760" y="1031"/>
                  <a:pt x="757" y="1035"/>
                  <a:pt x="757" y="1039"/>
                </a:cubicBezTo>
                <a:cubicBezTo>
                  <a:pt x="757" y="1044"/>
                  <a:pt x="760" y="1047"/>
                  <a:pt x="765" y="1047"/>
                </a:cubicBezTo>
                <a:cubicBezTo>
                  <a:pt x="769" y="1047"/>
                  <a:pt x="773" y="1044"/>
                  <a:pt x="773" y="1039"/>
                </a:cubicBezTo>
                <a:cubicBezTo>
                  <a:pt x="773" y="1035"/>
                  <a:pt x="769" y="1031"/>
                  <a:pt x="765" y="1031"/>
                </a:cubicBezTo>
                <a:close/>
                <a:moveTo>
                  <a:pt x="765" y="1055"/>
                </a:moveTo>
                <a:cubicBezTo>
                  <a:pt x="760" y="1055"/>
                  <a:pt x="757" y="1058"/>
                  <a:pt x="757" y="1063"/>
                </a:cubicBezTo>
                <a:cubicBezTo>
                  <a:pt x="757" y="1067"/>
                  <a:pt x="760" y="1071"/>
                  <a:pt x="765" y="1071"/>
                </a:cubicBezTo>
                <a:cubicBezTo>
                  <a:pt x="769" y="1071"/>
                  <a:pt x="773" y="1067"/>
                  <a:pt x="773" y="1063"/>
                </a:cubicBezTo>
                <a:cubicBezTo>
                  <a:pt x="773" y="1058"/>
                  <a:pt x="769" y="1055"/>
                  <a:pt x="765" y="1055"/>
                </a:cubicBezTo>
                <a:close/>
                <a:moveTo>
                  <a:pt x="788" y="1031"/>
                </a:moveTo>
                <a:cubicBezTo>
                  <a:pt x="783" y="1031"/>
                  <a:pt x="780" y="1035"/>
                  <a:pt x="780" y="1039"/>
                </a:cubicBezTo>
                <a:cubicBezTo>
                  <a:pt x="780" y="1044"/>
                  <a:pt x="783" y="1047"/>
                  <a:pt x="788" y="1047"/>
                </a:cubicBezTo>
                <a:cubicBezTo>
                  <a:pt x="792" y="1047"/>
                  <a:pt x="796" y="1044"/>
                  <a:pt x="796" y="1039"/>
                </a:cubicBezTo>
                <a:cubicBezTo>
                  <a:pt x="796" y="1035"/>
                  <a:pt x="792" y="1031"/>
                  <a:pt x="788" y="1031"/>
                </a:cubicBezTo>
                <a:close/>
                <a:moveTo>
                  <a:pt x="788" y="1055"/>
                </a:moveTo>
                <a:cubicBezTo>
                  <a:pt x="783" y="1055"/>
                  <a:pt x="780" y="1058"/>
                  <a:pt x="780" y="1063"/>
                </a:cubicBezTo>
                <a:cubicBezTo>
                  <a:pt x="780" y="1067"/>
                  <a:pt x="783" y="1071"/>
                  <a:pt x="788" y="1071"/>
                </a:cubicBezTo>
                <a:cubicBezTo>
                  <a:pt x="792" y="1071"/>
                  <a:pt x="796" y="1067"/>
                  <a:pt x="796" y="1063"/>
                </a:cubicBezTo>
                <a:cubicBezTo>
                  <a:pt x="796" y="1058"/>
                  <a:pt x="792" y="1055"/>
                  <a:pt x="788" y="1055"/>
                </a:cubicBezTo>
                <a:close/>
                <a:moveTo>
                  <a:pt x="811" y="1031"/>
                </a:moveTo>
                <a:cubicBezTo>
                  <a:pt x="807" y="1031"/>
                  <a:pt x="803" y="1035"/>
                  <a:pt x="803" y="1039"/>
                </a:cubicBezTo>
                <a:cubicBezTo>
                  <a:pt x="803" y="1044"/>
                  <a:pt x="807" y="1047"/>
                  <a:pt x="811" y="1047"/>
                </a:cubicBezTo>
                <a:cubicBezTo>
                  <a:pt x="815" y="1047"/>
                  <a:pt x="819" y="1044"/>
                  <a:pt x="819" y="1039"/>
                </a:cubicBezTo>
                <a:cubicBezTo>
                  <a:pt x="819" y="1035"/>
                  <a:pt x="815" y="1031"/>
                  <a:pt x="811" y="1031"/>
                </a:cubicBezTo>
                <a:close/>
                <a:moveTo>
                  <a:pt x="811" y="1055"/>
                </a:moveTo>
                <a:cubicBezTo>
                  <a:pt x="807" y="1055"/>
                  <a:pt x="803" y="1058"/>
                  <a:pt x="803" y="1063"/>
                </a:cubicBezTo>
                <a:cubicBezTo>
                  <a:pt x="803" y="1067"/>
                  <a:pt x="807" y="1071"/>
                  <a:pt x="811" y="1071"/>
                </a:cubicBezTo>
                <a:cubicBezTo>
                  <a:pt x="815" y="1071"/>
                  <a:pt x="819" y="1067"/>
                  <a:pt x="819" y="1063"/>
                </a:cubicBezTo>
                <a:cubicBezTo>
                  <a:pt x="819" y="1058"/>
                  <a:pt x="815" y="1055"/>
                  <a:pt x="811" y="1055"/>
                </a:cubicBezTo>
                <a:close/>
                <a:moveTo>
                  <a:pt x="834" y="1031"/>
                </a:moveTo>
                <a:cubicBezTo>
                  <a:pt x="829" y="1031"/>
                  <a:pt x="826" y="1035"/>
                  <a:pt x="826" y="1039"/>
                </a:cubicBezTo>
                <a:cubicBezTo>
                  <a:pt x="826" y="1044"/>
                  <a:pt x="829" y="1047"/>
                  <a:pt x="834" y="1047"/>
                </a:cubicBezTo>
                <a:cubicBezTo>
                  <a:pt x="838" y="1047"/>
                  <a:pt x="842" y="1044"/>
                  <a:pt x="842" y="1039"/>
                </a:cubicBezTo>
                <a:cubicBezTo>
                  <a:pt x="842" y="1035"/>
                  <a:pt x="838" y="1031"/>
                  <a:pt x="834" y="1031"/>
                </a:cubicBezTo>
                <a:close/>
                <a:moveTo>
                  <a:pt x="834" y="1055"/>
                </a:moveTo>
                <a:cubicBezTo>
                  <a:pt x="829" y="1055"/>
                  <a:pt x="826" y="1058"/>
                  <a:pt x="826" y="1063"/>
                </a:cubicBezTo>
                <a:cubicBezTo>
                  <a:pt x="826" y="1067"/>
                  <a:pt x="829" y="1071"/>
                  <a:pt x="834" y="1071"/>
                </a:cubicBezTo>
                <a:cubicBezTo>
                  <a:pt x="838" y="1071"/>
                  <a:pt x="842" y="1067"/>
                  <a:pt x="842" y="1063"/>
                </a:cubicBezTo>
                <a:cubicBezTo>
                  <a:pt x="842" y="1058"/>
                  <a:pt x="838" y="1055"/>
                  <a:pt x="834" y="1055"/>
                </a:cubicBezTo>
                <a:close/>
                <a:moveTo>
                  <a:pt x="742" y="1077"/>
                </a:moveTo>
                <a:cubicBezTo>
                  <a:pt x="738" y="1077"/>
                  <a:pt x="734" y="1080"/>
                  <a:pt x="734" y="1085"/>
                </a:cubicBezTo>
                <a:cubicBezTo>
                  <a:pt x="734" y="1089"/>
                  <a:pt x="738" y="1093"/>
                  <a:pt x="742" y="1093"/>
                </a:cubicBezTo>
                <a:cubicBezTo>
                  <a:pt x="746" y="1093"/>
                  <a:pt x="750" y="1089"/>
                  <a:pt x="750" y="1085"/>
                </a:cubicBezTo>
                <a:cubicBezTo>
                  <a:pt x="750" y="1080"/>
                  <a:pt x="746" y="1077"/>
                  <a:pt x="742" y="1077"/>
                </a:cubicBezTo>
                <a:close/>
                <a:moveTo>
                  <a:pt x="742" y="1100"/>
                </a:moveTo>
                <a:cubicBezTo>
                  <a:pt x="738" y="1100"/>
                  <a:pt x="734" y="1103"/>
                  <a:pt x="734" y="1108"/>
                </a:cubicBezTo>
                <a:cubicBezTo>
                  <a:pt x="734" y="1112"/>
                  <a:pt x="738" y="1116"/>
                  <a:pt x="742" y="1116"/>
                </a:cubicBezTo>
                <a:cubicBezTo>
                  <a:pt x="746" y="1116"/>
                  <a:pt x="750" y="1112"/>
                  <a:pt x="750" y="1108"/>
                </a:cubicBezTo>
                <a:cubicBezTo>
                  <a:pt x="750" y="1103"/>
                  <a:pt x="746" y="1100"/>
                  <a:pt x="742" y="1100"/>
                </a:cubicBezTo>
                <a:close/>
                <a:moveTo>
                  <a:pt x="765" y="1077"/>
                </a:moveTo>
                <a:cubicBezTo>
                  <a:pt x="760" y="1077"/>
                  <a:pt x="757" y="1080"/>
                  <a:pt x="757" y="1085"/>
                </a:cubicBezTo>
                <a:cubicBezTo>
                  <a:pt x="757" y="1089"/>
                  <a:pt x="760" y="1093"/>
                  <a:pt x="765" y="1093"/>
                </a:cubicBezTo>
                <a:cubicBezTo>
                  <a:pt x="769" y="1093"/>
                  <a:pt x="773" y="1089"/>
                  <a:pt x="773" y="1085"/>
                </a:cubicBezTo>
                <a:cubicBezTo>
                  <a:pt x="773" y="1080"/>
                  <a:pt x="769" y="1077"/>
                  <a:pt x="765" y="1077"/>
                </a:cubicBezTo>
                <a:close/>
                <a:moveTo>
                  <a:pt x="765" y="1100"/>
                </a:moveTo>
                <a:cubicBezTo>
                  <a:pt x="760" y="1100"/>
                  <a:pt x="757" y="1103"/>
                  <a:pt x="757" y="1108"/>
                </a:cubicBezTo>
                <a:cubicBezTo>
                  <a:pt x="757" y="1112"/>
                  <a:pt x="760" y="1116"/>
                  <a:pt x="765" y="1116"/>
                </a:cubicBezTo>
                <a:cubicBezTo>
                  <a:pt x="769" y="1116"/>
                  <a:pt x="773" y="1112"/>
                  <a:pt x="773" y="1108"/>
                </a:cubicBezTo>
                <a:cubicBezTo>
                  <a:pt x="773" y="1103"/>
                  <a:pt x="769" y="1100"/>
                  <a:pt x="765" y="1100"/>
                </a:cubicBezTo>
                <a:close/>
                <a:moveTo>
                  <a:pt x="788" y="1077"/>
                </a:moveTo>
                <a:cubicBezTo>
                  <a:pt x="783" y="1077"/>
                  <a:pt x="780" y="1080"/>
                  <a:pt x="780" y="1085"/>
                </a:cubicBezTo>
                <a:cubicBezTo>
                  <a:pt x="780" y="1089"/>
                  <a:pt x="783" y="1093"/>
                  <a:pt x="788" y="1093"/>
                </a:cubicBezTo>
                <a:cubicBezTo>
                  <a:pt x="792" y="1093"/>
                  <a:pt x="796" y="1089"/>
                  <a:pt x="796" y="1085"/>
                </a:cubicBezTo>
                <a:cubicBezTo>
                  <a:pt x="796" y="1080"/>
                  <a:pt x="792" y="1077"/>
                  <a:pt x="788" y="1077"/>
                </a:cubicBezTo>
                <a:close/>
                <a:moveTo>
                  <a:pt x="788" y="1100"/>
                </a:moveTo>
                <a:cubicBezTo>
                  <a:pt x="783" y="1100"/>
                  <a:pt x="780" y="1103"/>
                  <a:pt x="780" y="1108"/>
                </a:cubicBezTo>
                <a:cubicBezTo>
                  <a:pt x="780" y="1112"/>
                  <a:pt x="783" y="1116"/>
                  <a:pt x="788" y="1116"/>
                </a:cubicBezTo>
                <a:cubicBezTo>
                  <a:pt x="792" y="1116"/>
                  <a:pt x="796" y="1112"/>
                  <a:pt x="796" y="1108"/>
                </a:cubicBezTo>
                <a:cubicBezTo>
                  <a:pt x="796" y="1103"/>
                  <a:pt x="792" y="1100"/>
                  <a:pt x="788" y="1100"/>
                </a:cubicBezTo>
                <a:close/>
                <a:moveTo>
                  <a:pt x="811" y="1077"/>
                </a:moveTo>
                <a:cubicBezTo>
                  <a:pt x="807" y="1077"/>
                  <a:pt x="803" y="1080"/>
                  <a:pt x="803" y="1085"/>
                </a:cubicBezTo>
                <a:cubicBezTo>
                  <a:pt x="803" y="1089"/>
                  <a:pt x="807" y="1093"/>
                  <a:pt x="811" y="1093"/>
                </a:cubicBezTo>
                <a:cubicBezTo>
                  <a:pt x="815" y="1093"/>
                  <a:pt x="819" y="1089"/>
                  <a:pt x="819" y="1085"/>
                </a:cubicBezTo>
                <a:cubicBezTo>
                  <a:pt x="819" y="1080"/>
                  <a:pt x="815" y="1077"/>
                  <a:pt x="811" y="1077"/>
                </a:cubicBezTo>
                <a:close/>
                <a:moveTo>
                  <a:pt x="811" y="1100"/>
                </a:moveTo>
                <a:cubicBezTo>
                  <a:pt x="807" y="1100"/>
                  <a:pt x="803" y="1103"/>
                  <a:pt x="803" y="1108"/>
                </a:cubicBezTo>
                <a:cubicBezTo>
                  <a:pt x="803" y="1112"/>
                  <a:pt x="807" y="1116"/>
                  <a:pt x="811" y="1116"/>
                </a:cubicBezTo>
                <a:cubicBezTo>
                  <a:pt x="815" y="1116"/>
                  <a:pt x="819" y="1112"/>
                  <a:pt x="819" y="1108"/>
                </a:cubicBezTo>
                <a:cubicBezTo>
                  <a:pt x="819" y="1103"/>
                  <a:pt x="815" y="1100"/>
                  <a:pt x="811" y="1100"/>
                </a:cubicBezTo>
                <a:close/>
                <a:moveTo>
                  <a:pt x="834" y="1077"/>
                </a:moveTo>
                <a:cubicBezTo>
                  <a:pt x="829" y="1077"/>
                  <a:pt x="826" y="1080"/>
                  <a:pt x="826" y="1085"/>
                </a:cubicBezTo>
                <a:cubicBezTo>
                  <a:pt x="826" y="1089"/>
                  <a:pt x="829" y="1093"/>
                  <a:pt x="834" y="1093"/>
                </a:cubicBezTo>
                <a:cubicBezTo>
                  <a:pt x="838" y="1093"/>
                  <a:pt x="842" y="1089"/>
                  <a:pt x="842" y="1085"/>
                </a:cubicBezTo>
                <a:cubicBezTo>
                  <a:pt x="842" y="1080"/>
                  <a:pt x="838" y="1077"/>
                  <a:pt x="834" y="1077"/>
                </a:cubicBezTo>
                <a:close/>
                <a:moveTo>
                  <a:pt x="834" y="1100"/>
                </a:moveTo>
                <a:cubicBezTo>
                  <a:pt x="829" y="1100"/>
                  <a:pt x="826" y="1103"/>
                  <a:pt x="826" y="1108"/>
                </a:cubicBezTo>
                <a:cubicBezTo>
                  <a:pt x="826" y="1112"/>
                  <a:pt x="829" y="1116"/>
                  <a:pt x="834" y="1116"/>
                </a:cubicBezTo>
                <a:cubicBezTo>
                  <a:pt x="838" y="1116"/>
                  <a:pt x="842" y="1112"/>
                  <a:pt x="842" y="1108"/>
                </a:cubicBezTo>
                <a:cubicBezTo>
                  <a:pt x="842" y="1103"/>
                  <a:pt x="838" y="1100"/>
                  <a:pt x="834" y="1100"/>
                </a:cubicBezTo>
                <a:close/>
                <a:moveTo>
                  <a:pt x="742" y="1123"/>
                </a:moveTo>
                <a:cubicBezTo>
                  <a:pt x="738" y="1123"/>
                  <a:pt x="734" y="1126"/>
                  <a:pt x="734" y="1131"/>
                </a:cubicBezTo>
                <a:cubicBezTo>
                  <a:pt x="734" y="1135"/>
                  <a:pt x="738" y="1139"/>
                  <a:pt x="742" y="1139"/>
                </a:cubicBezTo>
                <a:cubicBezTo>
                  <a:pt x="746" y="1139"/>
                  <a:pt x="750" y="1135"/>
                  <a:pt x="750" y="1131"/>
                </a:cubicBezTo>
                <a:cubicBezTo>
                  <a:pt x="750" y="1126"/>
                  <a:pt x="746" y="1123"/>
                  <a:pt x="742" y="1123"/>
                </a:cubicBezTo>
                <a:close/>
                <a:moveTo>
                  <a:pt x="742" y="1146"/>
                </a:moveTo>
                <a:cubicBezTo>
                  <a:pt x="738" y="1146"/>
                  <a:pt x="734" y="1150"/>
                  <a:pt x="734" y="1154"/>
                </a:cubicBezTo>
                <a:cubicBezTo>
                  <a:pt x="734" y="1158"/>
                  <a:pt x="738" y="1162"/>
                  <a:pt x="742" y="1162"/>
                </a:cubicBezTo>
                <a:cubicBezTo>
                  <a:pt x="746" y="1162"/>
                  <a:pt x="750" y="1158"/>
                  <a:pt x="750" y="1154"/>
                </a:cubicBezTo>
                <a:cubicBezTo>
                  <a:pt x="750" y="1150"/>
                  <a:pt x="746" y="1146"/>
                  <a:pt x="742" y="1146"/>
                </a:cubicBezTo>
                <a:close/>
                <a:moveTo>
                  <a:pt x="765" y="1123"/>
                </a:moveTo>
                <a:cubicBezTo>
                  <a:pt x="760" y="1123"/>
                  <a:pt x="757" y="1126"/>
                  <a:pt x="757" y="1131"/>
                </a:cubicBezTo>
                <a:cubicBezTo>
                  <a:pt x="757" y="1135"/>
                  <a:pt x="760" y="1139"/>
                  <a:pt x="765" y="1139"/>
                </a:cubicBezTo>
                <a:cubicBezTo>
                  <a:pt x="769" y="1139"/>
                  <a:pt x="773" y="1135"/>
                  <a:pt x="773" y="1131"/>
                </a:cubicBezTo>
                <a:cubicBezTo>
                  <a:pt x="773" y="1126"/>
                  <a:pt x="769" y="1123"/>
                  <a:pt x="765" y="1123"/>
                </a:cubicBezTo>
                <a:close/>
                <a:moveTo>
                  <a:pt x="765" y="1146"/>
                </a:moveTo>
                <a:cubicBezTo>
                  <a:pt x="760" y="1146"/>
                  <a:pt x="757" y="1150"/>
                  <a:pt x="757" y="1154"/>
                </a:cubicBezTo>
                <a:cubicBezTo>
                  <a:pt x="757" y="1158"/>
                  <a:pt x="760" y="1162"/>
                  <a:pt x="765" y="1162"/>
                </a:cubicBezTo>
                <a:cubicBezTo>
                  <a:pt x="769" y="1162"/>
                  <a:pt x="773" y="1158"/>
                  <a:pt x="773" y="1154"/>
                </a:cubicBezTo>
                <a:cubicBezTo>
                  <a:pt x="773" y="1150"/>
                  <a:pt x="769" y="1146"/>
                  <a:pt x="765" y="1146"/>
                </a:cubicBezTo>
                <a:close/>
                <a:moveTo>
                  <a:pt x="788" y="1123"/>
                </a:moveTo>
                <a:cubicBezTo>
                  <a:pt x="783" y="1123"/>
                  <a:pt x="780" y="1126"/>
                  <a:pt x="780" y="1131"/>
                </a:cubicBezTo>
                <a:cubicBezTo>
                  <a:pt x="780" y="1135"/>
                  <a:pt x="783" y="1139"/>
                  <a:pt x="788" y="1139"/>
                </a:cubicBezTo>
                <a:cubicBezTo>
                  <a:pt x="792" y="1139"/>
                  <a:pt x="796" y="1135"/>
                  <a:pt x="796" y="1131"/>
                </a:cubicBezTo>
                <a:cubicBezTo>
                  <a:pt x="796" y="1126"/>
                  <a:pt x="792" y="1123"/>
                  <a:pt x="788" y="1123"/>
                </a:cubicBezTo>
                <a:close/>
                <a:moveTo>
                  <a:pt x="788" y="1146"/>
                </a:moveTo>
                <a:cubicBezTo>
                  <a:pt x="783" y="1146"/>
                  <a:pt x="780" y="1150"/>
                  <a:pt x="780" y="1154"/>
                </a:cubicBezTo>
                <a:cubicBezTo>
                  <a:pt x="780" y="1158"/>
                  <a:pt x="783" y="1162"/>
                  <a:pt x="788" y="1162"/>
                </a:cubicBezTo>
                <a:cubicBezTo>
                  <a:pt x="792" y="1162"/>
                  <a:pt x="796" y="1158"/>
                  <a:pt x="796" y="1154"/>
                </a:cubicBezTo>
                <a:cubicBezTo>
                  <a:pt x="796" y="1150"/>
                  <a:pt x="792" y="1146"/>
                  <a:pt x="788" y="1146"/>
                </a:cubicBezTo>
                <a:close/>
                <a:moveTo>
                  <a:pt x="811" y="1123"/>
                </a:moveTo>
                <a:cubicBezTo>
                  <a:pt x="807" y="1123"/>
                  <a:pt x="803" y="1126"/>
                  <a:pt x="803" y="1131"/>
                </a:cubicBezTo>
                <a:cubicBezTo>
                  <a:pt x="803" y="1135"/>
                  <a:pt x="807" y="1139"/>
                  <a:pt x="811" y="1139"/>
                </a:cubicBezTo>
                <a:cubicBezTo>
                  <a:pt x="815" y="1139"/>
                  <a:pt x="819" y="1135"/>
                  <a:pt x="819" y="1131"/>
                </a:cubicBezTo>
                <a:cubicBezTo>
                  <a:pt x="819" y="1126"/>
                  <a:pt x="815" y="1123"/>
                  <a:pt x="811" y="1123"/>
                </a:cubicBezTo>
                <a:close/>
                <a:moveTo>
                  <a:pt x="811" y="1146"/>
                </a:moveTo>
                <a:cubicBezTo>
                  <a:pt x="807" y="1146"/>
                  <a:pt x="803" y="1150"/>
                  <a:pt x="803" y="1154"/>
                </a:cubicBezTo>
                <a:cubicBezTo>
                  <a:pt x="803" y="1158"/>
                  <a:pt x="807" y="1162"/>
                  <a:pt x="811" y="1162"/>
                </a:cubicBezTo>
                <a:cubicBezTo>
                  <a:pt x="815" y="1162"/>
                  <a:pt x="819" y="1158"/>
                  <a:pt x="819" y="1154"/>
                </a:cubicBezTo>
                <a:cubicBezTo>
                  <a:pt x="819" y="1150"/>
                  <a:pt x="815" y="1146"/>
                  <a:pt x="811" y="1146"/>
                </a:cubicBezTo>
                <a:close/>
                <a:moveTo>
                  <a:pt x="834" y="1123"/>
                </a:moveTo>
                <a:cubicBezTo>
                  <a:pt x="829" y="1123"/>
                  <a:pt x="826" y="1126"/>
                  <a:pt x="826" y="1131"/>
                </a:cubicBezTo>
                <a:cubicBezTo>
                  <a:pt x="826" y="1135"/>
                  <a:pt x="829" y="1139"/>
                  <a:pt x="834" y="1139"/>
                </a:cubicBezTo>
                <a:cubicBezTo>
                  <a:pt x="838" y="1139"/>
                  <a:pt x="842" y="1135"/>
                  <a:pt x="842" y="1131"/>
                </a:cubicBezTo>
                <a:cubicBezTo>
                  <a:pt x="842" y="1126"/>
                  <a:pt x="838" y="1123"/>
                  <a:pt x="834" y="1123"/>
                </a:cubicBezTo>
                <a:close/>
                <a:moveTo>
                  <a:pt x="834" y="1146"/>
                </a:moveTo>
                <a:cubicBezTo>
                  <a:pt x="829" y="1146"/>
                  <a:pt x="826" y="1150"/>
                  <a:pt x="826" y="1154"/>
                </a:cubicBezTo>
                <a:cubicBezTo>
                  <a:pt x="826" y="1158"/>
                  <a:pt x="829" y="1162"/>
                  <a:pt x="834" y="1162"/>
                </a:cubicBezTo>
                <a:cubicBezTo>
                  <a:pt x="838" y="1162"/>
                  <a:pt x="842" y="1158"/>
                  <a:pt x="842" y="1154"/>
                </a:cubicBezTo>
                <a:cubicBezTo>
                  <a:pt x="842" y="1150"/>
                  <a:pt x="838" y="1146"/>
                  <a:pt x="834" y="1146"/>
                </a:cubicBezTo>
                <a:close/>
                <a:moveTo>
                  <a:pt x="627" y="985"/>
                </a:moveTo>
                <a:cubicBezTo>
                  <a:pt x="623" y="985"/>
                  <a:pt x="619" y="989"/>
                  <a:pt x="619" y="993"/>
                </a:cubicBezTo>
                <a:cubicBezTo>
                  <a:pt x="619" y="998"/>
                  <a:pt x="623" y="1001"/>
                  <a:pt x="627" y="1001"/>
                </a:cubicBezTo>
                <a:cubicBezTo>
                  <a:pt x="632" y="1001"/>
                  <a:pt x="635" y="998"/>
                  <a:pt x="635" y="993"/>
                </a:cubicBezTo>
                <a:cubicBezTo>
                  <a:pt x="635" y="989"/>
                  <a:pt x="632" y="985"/>
                  <a:pt x="627" y="985"/>
                </a:cubicBezTo>
                <a:close/>
                <a:moveTo>
                  <a:pt x="627" y="1008"/>
                </a:moveTo>
                <a:cubicBezTo>
                  <a:pt x="623" y="1008"/>
                  <a:pt x="619" y="1012"/>
                  <a:pt x="619" y="1016"/>
                </a:cubicBezTo>
                <a:cubicBezTo>
                  <a:pt x="619" y="1021"/>
                  <a:pt x="623" y="1024"/>
                  <a:pt x="627" y="1024"/>
                </a:cubicBezTo>
                <a:cubicBezTo>
                  <a:pt x="632" y="1024"/>
                  <a:pt x="635" y="1021"/>
                  <a:pt x="635" y="1016"/>
                </a:cubicBezTo>
                <a:cubicBezTo>
                  <a:pt x="635" y="1012"/>
                  <a:pt x="632" y="1008"/>
                  <a:pt x="627" y="1008"/>
                </a:cubicBezTo>
                <a:close/>
                <a:moveTo>
                  <a:pt x="650" y="1001"/>
                </a:moveTo>
                <a:cubicBezTo>
                  <a:pt x="655" y="1001"/>
                  <a:pt x="658" y="998"/>
                  <a:pt x="658" y="993"/>
                </a:cubicBezTo>
                <a:cubicBezTo>
                  <a:pt x="658" y="989"/>
                  <a:pt x="655" y="985"/>
                  <a:pt x="650" y="985"/>
                </a:cubicBezTo>
                <a:cubicBezTo>
                  <a:pt x="646" y="985"/>
                  <a:pt x="642" y="989"/>
                  <a:pt x="642" y="993"/>
                </a:cubicBezTo>
                <a:cubicBezTo>
                  <a:pt x="642" y="998"/>
                  <a:pt x="646" y="1001"/>
                  <a:pt x="650" y="1001"/>
                </a:cubicBezTo>
                <a:close/>
                <a:moveTo>
                  <a:pt x="650" y="1024"/>
                </a:moveTo>
                <a:cubicBezTo>
                  <a:pt x="655" y="1024"/>
                  <a:pt x="658" y="1021"/>
                  <a:pt x="658" y="1016"/>
                </a:cubicBezTo>
                <a:cubicBezTo>
                  <a:pt x="658" y="1012"/>
                  <a:pt x="655" y="1008"/>
                  <a:pt x="650" y="1008"/>
                </a:cubicBezTo>
                <a:cubicBezTo>
                  <a:pt x="646" y="1008"/>
                  <a:pt x="642" y="1012"/>
                  <a:pt x="642" y="1016"/>
                </a:cubicBezTo>
                <a:cubicBezTo>
                  <a:pt x="642" y="1021"/>
                  <a:pt x="646" y="1024"/>
                  <a:pt x="650" y="1024"/>
                </a:cubicBezTo>
                <a:close/>
                <a:moveTo>
                  <a:pt x="673" y="985"/>
                </a:moveTo>
                <a:cubicBezTo>
                  <a:pt x="669" y="985"/>
                  <a:pt x="665" y="989"/>
                  <a:pt x="665" y="993"/>
                </a:cubicBezTo>
                <a:cubicBezTo>
                  <a:pt x="665" y="998"/>
                  <a:pt x="669" y="1001"/>
                  <a:pt x="673" y="1001"/>
                </a:cubicBezTo>
                <a:cubicBezTo>
                  <a:pt x="678" y="1001"/>
                  <a:pt x="681" y="998"/>
                  <a:pt x="681" y="993"/>
                </a:cubicBezTo>
                <a:cubicBezTo>
                  <a:pt x="681" y="989"/>
                  <a:pt x="678" y="985"/>
                  <a:pt x="673" y="985"/>
                </a:cubicBezTo>
                <a:close/>
                <a:moveTo>
                  <a:pt x="673" y="1008"/>
                </a:moveTo>
                <a:cubicBezTo>
                  <a:pt x="669" y="1008"/>
                  <a:pt x="665" y="1012"/>
                  <a:pt x="665" y="1016"/>
                </a:cubicBezTo>
                <a:cubicBezTo>
                  <a:pt x="665" y="1021"/>
                  <a:pt x="669" y="1024"/>
                  <a:pt x="673" y="1024"/>
                </a:cubicBezTo>
                <a:cubicBezTo>
                  <a:pt x="678" y="1024"/>
                  <a:pt x="681" y="1021"/>
                  <a:pt x="681" y="1016"/>
                </a:cubicBezTo>
                <a:cubicBezTo>
                  <a:pt x="681" y="1012"/>
                  <a:pt x="678" y="1008"/>
                  <a:pt x="673" y="1008"/>
                </a:cubicBezTo>
                <a:close/>
                <a:moveTo>
                  <a:pt x="696" y="985"/>
                </a:moveTo>
                <a:cubicBezTo>
                  <a:pt x="692" y="985"/>
                  <a:pt x="688" y="989"/>
                  <a:pt x="688" y="993"/>
                </a:cubicBezTo>
                <a:cubicBezTo>
                  <a:pt x="688" y="998"/>
                  <a:pt x="692" y="1001"/>
                  <a:pt x="696" y="1001"/>
                </a:cubicBezTo>
                <a:cubicBezTo>
                  <a:pt x="701" y="1001"/>
                  <a:pt x="704" y="998"/>
                  <a:pt x="704" y="993"/>
                </a:cubicBezTo>
                <a:cubicBezTo>
                  <a:pt x="704" y="989"/>
                  <a:pt x="701" y="985"/>
                  <a:pt x="696" y="985"/>
                </a:cubicBezTo>
                <a:close/>
                <a:moveTo>
                  <a:pt x="696" y="1008"/>
                </a:moveTo>
                <a:cubicBezTo>
                  <a:pt x="692" y="1008"/>
                  <a:pt x="688" y="1012"/>
                  <a:pt x="688" y="1016"/>
                </a:cubicBezTo>
                <a:cubicBezTo>
                  <a:pt x="688" y="1021"/>
                  <a:pt x="692" y="1024"/>
                  <a:pt x="696" y="1024"/>
                </a:cubicBezTo>
                <a:cubicBezTo>
                  <a:pt x="701" y="1024"/>
                  <a:pt x="704" y="1021"/>
                  <a:pt x="704" y="1016"/>
                </a:cubicBezTo>
                <a:cubicBezTo>
                  <a:pt x="704" y="1012"/>
                  <a:pt x="701" y="1008"/>
                  <a:pt x="696" y="1008"/>
                </a:cubicBezTo>
                <a:close/>
                <a:moveTo>
                  <a:pt x="719" y="985"/>
                </a:moveTo>
                <a:cubicBezTo>
                  <a:pt x="715" y="985"/>
                  <a:pt x="711" y="989"/>
                  <a:pt x="711" y="993"/>
                </a:cubicBezTo>
                <a:cubicBezTo>
                  <a:pt x="711" y="998"/>
                  <a:pt x="715" y="1001"/>
                  <a:pt x="719" y="1001"/>
                </a:cubicBezTo>
                <a:cubicBezTo>
                  <a:pt x="724" y="1001"/>
                  <a:pt x="727" y="998"/>
                  <a:pt x="727" y="993"/>
                </a:cubicBezTo>
                <a:cubicBezTo>
                  <a:pt x="727" y="989"/>
                  <a:pt x="724" y="985"/>
                  <a:pt x="719" y="985"/>
                </a:cubicBezTo>
                <a:close/>
                <a:moveTo>
                  <a:pt x="719" y="1008"/>
                </a:moveTo>
                <a:cubicBezTo>
                  <a:pt x="715" y="1008"/>
                  <a:pt x="711" y="1012"/>
                  <a:pt x="711" y="1016"/>
                </a:cubicBezTo>
                <a:cubicBezTo>
                  <a:pt x="711" y="1021"/>
                  <a:pt x="715" y="1024"/>
                  <a:pt x="719" y="1024"/>
                </a:cubicBezTo>
                <a:cubicBezTo>
                  <a:pt x="724" y="1024"/>
                  <a:pt x="727" y="1021"/>
                  <a:pt x="727" y="1016"/>
                </a:cubicBezTo>
                <a:cubicBezTo>
                  <a:pt x="727" y="1012"/>
                  <a:pt x="724" y="1008"/>
                  <a:pt x="719" y="1008"/>
                </a:cubicBezTo>
                <a:close/>
                <a:moveTo>
                  <a:pt x="627" y="1031"/>
                </a:moveTo>
                <a:cubicBezTo>
                  <a:pt x="623" y="1031"/>
                  <a:pt x="619" y="1035"/>
                  <a:pt x="619" y="1039"/>
                </a:cubicBezTo>
                <a:cubicBezTo>
                  <a:pt x="619" y="1044"/>
                  <a:pt x="623" y="1047"/>
                  <a:pt x="627" y="1047"/>
                </a:cubicBezTo>
                <a:cubicBezTo>
                  <a:pt x="632" y="1047"/>
                  <a:pt x="635" y="1044"/>
                  <a:pt x="635" y="1039"/>
                </a:cubicBezTo>
                <a:cubicBezTo>
                  <a:pt x="635" y="1035"/>
                  <a:pt x="632" y="1031"/>
                  <a:pt x="627" y="1031"/>
                </a:cubicBezTo>
                <a:close/>
                <a:moveTo>
                  <a:pt x="627" y="1055"/>
                </a:moveTo>
                <a:cubicBezTo>
                  <a:pt x="623" y="1055"/>
                  <a:pt x="619" y="1058"/>
                  <a:pt x="619" y="1063"/>
                </a:cubicBezTo>
                <a:cubicBezTo>
                  <a:pt x="619" y="1067"/>
                  <a:pt x="623" y="1071"/>
                  <a:pt x="627" y="1071"/>
                </a:cubicBezTo>
                <a:cubicBezTo>
                  <a:pt x="632" y="1071"/>
                  <a:pt x="635" y="1067"/>
                  <a:pt x="635" y="1063"/>
                </a:cubicBezTo>
                <a:cubicBezTo>
                  <a:pt x="635" y="1058"/>
                  <a:pt x="632" y="1055"/>
                  <a:pt x="627" y="1055"/>
                </a:cubicBezTo>
                <a:close/>
                <a:moveTo>
                  <a:pt x="650" y="1047"/>
                </a:moveTo>
                <a:cubicBezTo>
                  <a:pt x="655" y="1047"/>
                  <a:pt x="658" y="1044"/>
                  <a:pt x="658" y="1039"/>
                </a:cubicBezTo>
                <a:cubicBezTo>
                  <a:pt x="658" y="1035"/>
                  <a:pt x="655" y="1031"/>
                  <a:pt x="650" y="1031"/>
                </a:cubicBezTo>
                <a:cubicBezTo>
                  <a:pt x="646" y="1031"/>
                  <a:pt x="642" y="1035"/>
                  <a:pt x="642" y="1039"/>
                </a:cubicBezTo>
                <a:cubicBezTo>
                  <a:pt x="642" y="1044"/>
                  <a:pt x="646" y="1047"/>
                  <a:pt x="650" y="1047"/>
                </a:cubicBezTo>
                <a:close/>
                <a:moveTo>
                  <a:pt x="650" y="1071"/>
                </a:moveTo>
                <a:cubicBezTo>
                  <a:pt x="655" y="1071"/>
                  <a:pt x="658" y="1067"/>
                  <a:pt x="658" y="1063"/>
                </a:cubicBezTo>
                <a:cubicBezTo>
                  <a:pt x="658" y="1058"/>
                  <a:pt x="655" y="1055"/>
                  <a:pt x="650" y="1055"/>
                </a:cubicBezTo>
                <a:cubicBezTo>
                  <a:pt x="646" y="1055"/>
                  <a:pt x="642" y="1058"/>
                  <a:pt x="642" y="1063"/>
                </a:cubicBezTo>
                <a:cubicBezTo>
                  <a:pt x="642" y="1067"/>
                  <a:pt x="646" y="1071"/>
                  <a:pt x="650" y="1071"/>
                </a:cubicBezTo>
                <a:close/>
                <a:moveTo>
                  <a:pt x="673" y="1031"/>
                </a:moveTo>
                <a:cubicBezTo>
                  <a:pt x="669" y="1031"/>
                  <a:pt x="665" y="1035"/>
                  <a:pt x="665" y="1039"/>
                </a:cubicBezTo>
                <a:cubicBezTo>
                  <a:pt x="665" y="1044"/>
                  <a:pt x="669" y="1047"/>
                  <a:pt x="673" y="1047"/>
                </a:cubicBezTo>
                <a:cubicBezTo>
                  <a:pt x="678" y="1047"/>
                  <a:pt x="681" y="1044"/>
                  <a:pt x="681" y="1039"/>
                </a:cubicBezTo>
                <a:cubicBezTo>
                  <a:pt x="681" y="1035"/>
                  <a:pt x="678" y="1031"/>
                  <a:pt x="673" y="1031"/>
                </a:cubicBezTo>
                <a:close/>
                <a:moveTo>
                  <a:pt x="673" y="1055"/>
                </a:moveTo>
                <a:cubicBezTo>
                  <a:pt x="669" y="1055"/>
                  <a:pt x="665" y="1058"/>
                  <a:pt x="665" y="1063"/>
                </a:cubicBezTo>
                <a:cubicBezTo>
                  <a:pt x="665" y="1067"/>
                  <a:pt x="669" y="1071"/>
                  <a:pt x="673" y="1071"/>
                </a:cubicBezTo>
                <a:cubicBezTo>
                  <a:pt x="678" y="1071"/>
                  <a:pt x="681" y="1067"/>
                  <a:pt x="681" y="1063"/>
                </a:cubicBezTo>
                <a:cubicBezTo>
                  <a:pt x="681" y="1058"/>
                  <a:pt x="678" y="1055"/>
                  <a:pt x="673" y="1055"/>
                </a:cubicBezTo>
                <a:close/>
                <a:moveTo>
                  <a:pt x="696" y="1031"/>
                </a:moveTo>
                <a:cubicBezTo>
                  <a:pt x="692" y="1031"/>
                  <a:pt x="688" y="1035"/>
                  <a:pt x="688" y="1039"/>
                </a:cubicBezTo>
                <a:cubicBezTo>
                  <a:pt x="688" y="1044"/>
                  <a:pt x="692" y="1047"/>
                  <a:pt x="696" y="1047"/>
                </a:cubicBezTo>
                <a:cubicBezTo>
                  <a:pt x="701" y="1047"/>
                  <a:pt x="704" y="1044"/>
                  <a:pt x="704" y="1039"/>
                </a:cubicBezTo>
                <a:cubicBezTo>
                  <a:pt x="704" y="1035"/>
                  <a:pt x="701" y="1031"/>
                  <a:pt x="696" y="1031"/>
                </a:cubicBezTo>
                <a:close/>
                <a:moveTo>
                  <a:pt x="696" y="1055"/>
                </a:moveTo>
                <a:cubicBezTo>
                  <a:pt x="692" y="1055"/>
                  <a:pt x="688" y="1058"/>
                  <a:pt x="688" y="1063"/>
                </a:cubicBezTo>
                <a:cubicBezTo>
                  <a:pt x="688" y="1067"/>
                  <a:pt x="692" y="1071"/>
                  <a:pt x="696" y="1071"/>
                </a:cubicBezTo>
                <a:cubicBezTo>
                  <a:pt x="701" y="1071"/>
                  <a:pt x="704" y="1067"/>
                  <a:pt x="704" y="1063"/>
                </a:cubicBezTo>
                <a:cubicBezTo>
                  <a:pt x="704" y="1058"/>
                  <a:pt x="701" y="1055"/>
                  <a:pt x="696" y="1055"/>
                </a:cubicBezTo>
                <a:close/>
                <a:moveTo>
                  <a:pt x="719" y="1031"/>
                </a:moveTo>
                <a:cubicBezTo>
                  <a:pt x="715" y="1031"/>
                  <a:pt x="711" y="1035"/>
                  <a:pt x="711" y="1039"/>
                </a:cubicBezTo>
                <a:cubicBezTo>
                  <a:pt x="711" y="1044"/>
                  <a:pt x="715" y="1047"/>
                  <a:pt x="719" y="1047"/>
                </a:cubicBezTo>
                <a:cubicBezTo>
                  <a:pt x="724" y="1047"/>
                  <a:pt x="727" y="1044"/>
                  <a:pt x="727" y="1039"/>
                </a:cubicBezTo>
                <a:cubicBezTo>
                  <a:pt x="727" y="1035"/>
                  <a:pt x="724" y="1031"/>
                  <a:pt x="719" y="1031"/>
                </a:cubicBezTo>
                <a:close/>
                <a:moveTo>
                  <a:pt x="719" y="1055"/>
                </a:moveTo>
                <a:cubicBezTo>
                  <a:pt x="715" y="1055"/>
                  <a:pt x="711" y="1058"/>
                  <a:pt x="711" y="1063"/>
                </a:cubicBezTo>
                <a:cubicBezTo>
                  <a:pt x="711" y="1067"/>
                  <a:pt x="715" y="1071"/>
                  <a:pt x="719" y="1071"/>
                </a:cubicBezTo>
                <a:cubicBezTo>
                  <a:pt x="724" y="1071"/>
                  <a:pt x="727" y="1067"/>
                  <a:pt x="727" y="1063"/>
                </a:cubicBezTo>
                <a:cubicBezTo>
                  <a:pt x="727" y="1058"/>
                  <a:pt x="724" y="1055"/>
                  <a:pt x="719" y="1055"/>
                </a:cubicBezTo>
                <a:close/>
                <a:moveTo>
                  <a:pt x="627" y="1077"/>
                </a:moveTo>
                <a:cubicBezTo>
                  <a:pt x="623" y="1077"/>
                  <a:pt x="619" y="1080"/>
                  <a:pt x="619" y="1085"/>
                </a:cubicBezTo>
                <a:cubicBezTo>
                  <a:pt x="619" y="1089"/>
                  <a:pt x="623" y="1093"/>
                  <a:pt x="627" y="1093"/>
                </a:cubicBezTo>
                <a:cubicBezTo>
                  <a:pt x="632" y="1093"/>
                  <a:pt x="635" y="1089"/>
                  <a:pt x="635" y="1085"/>
                </a:cubicBezTo>
                <a:cubicBezTo>
                  <a:pt x="635" y="1080"/>
                  <a:pt x="632" y="1077"/>
                  <a:pt x="627" y="1077"/>
                </a:cubicBezTo>
                <a:close/>
                <a:moveTo>
                  <a:pt x="627" y="1100"/>
                </a:moveTo>
                <a:cubicBezTo>
                  <a:pt x="623" y="1100"/>
                  <a:pt x="619" y="1103"/>
                  <a:pt x="619" y="1108"/>
                </a:cubicBezTo>
                <a:cubicBezTo>
                  <a:pt x="619" y="1112"/>
                  <a:pt x="623" y="1116"/>
                  <a:pt x="627" y="1116"/>
                </a:cubicBezTo>
                <a:cubicBezTo>
                  <a:pt x="632" y="1116"/>
                  <a:pt x="635" y="1112"/>
                  <a:pt x="635" y="1108"/>
                </a:cubicBezTo>
                <a:cubicBezTo>
                  <a:pt x="635" y="1103"/>
                  <a:pt x="632" y="1100"/>
                  <a:pt x="627" y="1100"/>
                </a:cubicBezTo>
                <a:close/>
                <a:moveTo>
                  <a:pt x="650" y="1093"/>
                </a:moveTo>
                <a:cubicBezTo>
                  <a:pt x="655" y="1093"/>
                  <a:pt x="658" y="1089"/>
                  <a:pt x="658" y="1085"/>
                </a:cubicBezTo>
                <a:cubicBezTo>
                  <a:pt x="658" y="1080"/>
                  <a:pt x="655" y="1077"/>
                  <a:pt x="650" y="1077"/>
                </a:cubicBezTo>
                <a:cubicBezTo>
                  <a:pt x="646" y="1077"/>
                  <a:pt x="642" y="1080"/>
                  <a:pt x="642" y="1085"/>
                </a:cubicBezTo>
                <a:cubicBezTo>
                  <a:pt x="642" y="1089"/>
                  <a:pt x="646" y="1093"/>
                  <a:pt x="650" y="1093"/>
                </a:cubicBezTo>
                <a:close/>
                <a:moveTo>
                  <a:pt x="650" y="1116"/>
                </a:moveTo>
                <a:cubicBezTo>
                  <a:pt x="655" y="1116"/>
                  <a:pt x="658" y="1112"/>
                  <a:pt x="658" y="1108"/>
                </a:cubicBezTo>
                <a:cubicBezTo>
                  <a:pt x="658" y="1103"/>
                  <a:pt x="655" y="1100"/>
                  <a:pt x="650" y="1100"/>
                </a:cubicBezTo>
                <a:cubicBezTo>
                  <a:pt x="646" y="1100"/>
                  <a:pt x="642" y="1103"/>
                  <a:pt x="642" y="1108"/>
                </a:cubicBezTo>
                <a:cubicBezTo>
                  <a:pt x="642" y="1112"/>
                  <a:pt x="646" y="1116"/>
                  <a:pt x="650" y="1116"/>
                </a:cubicBezTo>
                <a:close/>
                <a:moveTo>
                  <a:pt x="673" y="1077"/>
                </a:moveTo>
                <a:cubicBezTo>
                  <a:pt x="669" y="1077"/>
                  <a:pt x="665" y="1080"/>
                  <a:pt x="665" y="1085"/>
                </a:cubicBezTo>
                <a:cubicBezTo>
                  <a:pt x="665" y="1089"/>
                  <a:pt x="669" y="1093"/>
                  <a:pt x="673" y="1093"/>
                </a:cubicBezTo>
                <a:cubicBezTo>
                  <a:pt x="678" y="1093"/>
                  <a:pt x="681" y="1089"/>
                  <a:pt x="681" y="1085"/>
                </a:cubicBezTo>
                <a:cubicBezTo>
                  <a:pt x="681" y="1080"/>
                  <a:pt x="678" y="1077"/>
                  <a:pt x="673" y="1077"/>
                </a:cubicBezTo>
                <a:close/>
                <a:moveTo>
                  <a:pt x="673" y="1100"/>
                </a:moveTo>
                <a:cubicBezTo>
                  <a:pt x="669" y="1100"/>
                  <a:pt x="665" y="1103"/>
                  <a:pt x="665" y="1108"/>
                </a:cubicBezTo>
                <a:cubicBezTo>
                  <a:pt x="665" y="1112"/>
                  <a:pt x="669" y="1116"/>
                  <a:pt x="673" y="1116"/>
                </a:cubicBezTo>
                <a:cubicBezTo>
                  <a:pt x="678" y="1116"/>
                  <a:pt x="681" y="1112"/>
                  <a:pt x="681" y="1108"/>
                </a:cubicBezTo>
                <a:cubicBezTo>
                  <a:pt x="681" y="1103"/>
                  <a:pt x="678" y="1100"/>
                  <a:pt x="673" y="1100"/>
                </a:cubicBezTo>
                <a:close/>
                <a:moveTo>
                  <a:pt x="696" y="1077"/>
                </a:moveTo>
                <a:cubicBezTo>
                  <a:pt x="692" y="1077"/>
                  <a:pt x="688" y="1080"/>
                  <a:pt x="688" y="1085"/>
                </a:cubicBezTo>
                <a:cubicBezTo>
                  <a:pt x="688" y="1089"/>
                  <a:pt x="692" y="1093"/>
                  <a:pt x="696" y="1093"/>
                </a:cubicBezTo>
                <a:cubicBezTo>
                  <a:pt x="701" y="1093"/>
                  <a:pt x="704" y="1089"/>
                  <a:pt x="704" y="1085"/>
                </a:cubicBezTo>
                <a:cubicBezTo>
                  <a:pt x="704" y="1080"/>
                  <a:pt x="701" y="1077"/>
                  <a:pt x="696" y="1077"/>
                </a:cubicBezTo>
                <a:close/>
                <a:moveTo>
                  <a:pt x="696" y="1100"/>
                </a:moveTo>
                <a:cubicBezTo>
                  <a:pt x="692" y="1100"/>
                  <a:pt x="688" y="1103"/>
                  <a:pt x="688" y="1108"/>
                </a:cubicBezTo>
                <a:cubicBezTo>
                  <a:pt x="688" y="1112"/>
                  <a:pt x="692" y="1116"/>
                  <a:pt x="696" y="1116"/>
                </a:cubicBezTo>
                <a:cubicBezTo>
                  <a:pt x="701" y="1116"/>
                  <a:pt x="704" y="1112"/>
                  <a:pt x="704" y="1108"/>
                </a:cubicBezTo>
                <a:cubicBezTo>
                  <a:pt x="704" y="1103"/>
                  <a:pt x="701" y="1100"/>
                  <a:pt x="696" y="1100"/>
                </a:cubicBezTo>
                <a:close/>
                <a:moveTo>
                  <a:pt x="719" y="1077"/>
                </a:moveTo>
                <a:cubicBezTo>
                  <a:pt x="715" y="1077"/>
                  <a:pt x="711" y="1080"/>
                  <a:pt x="711" y="1085"/>
                </a:cubicBezTo>
                <a:cubicBezTo>
                  <a:pt x="711" y="1089"/>
                  <a:pt x="715" y="1093"/>
                  <a:pt x="719" y="1093"/>
                </a:cubicBezTo>
                <a:cubicBezTo>
                  <a:pt x="724" y="1093"/>
                  <a:pt x="727" y="1089"/>
                  <a:pt x="727" y="1085"/>
                </a:cubicBezTo>
                <a:cubicBezTo>
                  <a:pt x="727" y="1080"/>
                  <a:pt x="724" y="1077"/>
                  <a:pt x="719" y="1077"/>
                </a:cubicBezTo>
                <a:close/>
                <a:moveTo>
                  <a:pt x="719" y="1100"/>
                </a:moveTo>
                <a:cubicBezTo>
                  <a:pt x="715" y="1100"/>
                  <a:pt x="711" y="1103"/>
                  <a:pt x="711" y="1108"/>
                </a:cubicBezTo>
                <a:cubicBezTo>
                  <a:pt x="711" y="1112"/>
                  <a:pt x="715" y="1116"/>
                  <a:pt x="719" y="1116"/>
                </a:cubicBezTo>
                <a:cubicBezTo>
                  <a:pt x="724" y="1116"/>
                  <a:pt x="727" y="1112"/>
                  <a:pt x="727" y="1108"/>
                </a:cubicBezTo>
                <a:cubicBezTo>
                  <a:pt x="727" y="1103"/>
                  <a:pt x="724" y="1100"/>
                  <a:pt x="719" y="1100"/>
                </a:cubicBezTo>
                <a:close/>
                <a:moveTo>
                  <a:pt x="558" y="985"/>
                </a:moveTo>
                <a:cubicBezTo>
                  <a:pt x="554" y="985"/>
                  <a:pt x="550" y="989"/>
                  <a:pt x="550" y="993"/>
                </a:cubicBezTo>
                <a:cubicBezTo>
                  <a:pt x="550" y="998"/>
                  <a:pt x="554" y="1001"/>
                  <a:pt x="558" y="1001"/>
                </a:cubicBezTo>
                <a:cubicBezTo>
                  <a:pt x="563" y="1001"/>
                  <a:pt x="566" y="998"/>
                  <a:pt x="566" y="993"/>
                </a:cubicBezTo>
                <a:cubicBezTo>
                  <a:pt x="566" y="989"/>
                  <a:pt x="563" y="985"/>
                  <a:pt x="558" y="985"/>
                </a:cubicBezTo>
                <a:close/>
                <a:moveTo>
                  <a:pt x="558" y="1008"/>
                </a:moveTo>
                <a:cubicBezTo>
                  <a:pt x="554" y="1008"/>
                  <a:pt x="550" y="1012"/>
                  <a:pt x="550" y="1016"/>
                </a:cubicBezTo>
                <a:cubicBezTo>
                  <a:pt x="550" y="1021"/>
                  <a:pt x="554" y="1024"/>
                  <a:pt x="558" y="1024"/>
                </a:cubicBezTo>
                <a:cubicBezTo>
                  <a:pt x="563" y="1024"/>
                  <a:pt x="566" y="1021"/>
                  <a:pt x="566" y="1016"/>
                </a:cubicBezTo>
                <a:cubicBezTo>
                  <a:pt x="566" y="1012"/>
                  <a:pt x="563" y="1008"/>
                  <a:pt x="558" y="1008"/>
                </a:cubicBezTo>
                <a:close/>
                <a:moveTo>
                  <a:pt x="581" y="985"/>
                </a:moveTo>
                <a:cubicBezTo>
                  <a:pt x="576" y="985"/>
                  <a:pt x="573" y="989"/>
                  <a:pt x="573" y="993"/>
                </a:cubicBezTo>
                <a:cubicBezTo>
                  <a:pt x="573" y="998"/>
                  <a:pt x="576" y="1001"/>
                  <a:pt x="581" y="1001"/>
                </a:cubicBezTo>
                <a:cubicBezTo>
                  <a:pt x="585" y="1001"/>
                  <a:pt x="589" y="998"/>
                  <a:pt x="589" y="993"/>
                </a:cubicBezTo>
                <a:cubicBezTo>
                  <a:pt x="589" y="989"/>
                  <a:pt x="585" y="985"/>
                  <a:pt x="581" y="985"/>
                </a:cubicBezTo>
                <a:close/>
                <a:moveTo>
                  <a:pt x="581" y="1008"/>
                </a:moveTo>
                <a:cubicBezTo>
                  <a:pt x="576" y="1008"/>
                  <a:pt x="573" y="1012"/>
                  <a:pt x="573" y="1016"/>
                </a:cubicBezTo>
                <a:cubicBezTo>
                  <a:pt x="573" y="1021"/>
                  <a:pt x="576" y="1024"/>
                  <a:pt x="581" y="1024"/>
                </a:cubicBezTo>
                <a:cubicBezTo>
                  <a:pt x="585" y="1024"/>
                  <a:pt x="589" y="1021"/>
                  <a:pt x="589" y="1016"/>
                </a:cubicBezTo>
                <a:cubicBezTo>
                  <a:pt x="589" y="1012"/>
                  <a:pt x="585" y="1008"/>
                  <a:pt x="581" y="1008"/>
                </a:cubicBezTo>
                <a:close/>
                <a:moveTo>
                  <a:pt x="604" y="985"/>
                </a:moveTo>
                <a:cubicBezTo>
                  <a:pt x="599" y="985"/>
                  <a:pt x="596" y="989"/>
                  <a:pt x="596" y="993"/>
                </a:cubicBezTo>
                <a:cubicBezTo>
                  <a:pt x="596" y="998"/>
                  <a:pt x="599" y="1001"/>
                  <a:pt x="604" y="1001"/>
                </a:cubicBezTo>
                <a:cubicBezTo>
                  <a:pt x="608" y="1001"/>
                  <a:pt x="612" y="998"/>
                  <a:pt x="612" y="993"/>
                </a:cubicBezTo>
                <a:cubicBezTo>
                  <a:pt x="612" y="989"/>
                  <a:pt x="608" y="985"/>
                  <a:pt x="604" y="985"/>
                </a:cubicBezTo>
                <a:close/>
                <a:moveTo>
                  <a:pt x="604" y="1008"/>
                </a:moveTo>
                <a:cubicBezTo>
                  <a:pt x="599" y="1008"/>
                  <a:pt x="596" y="1012"/>
                  <a:pt x="596" y="1016"/>
                </a:cubicBezTo>
                <a:cubicBezTo>
                  <a:pt x="596" y="1021"/>
                  <a:pt x="599" y="1024"/>
                  <a:pt x="604" y="1024"/>
                </a:cubicBezTo>
                <a:cubicBezTo>
                  <a:pt x="608" y="1024"/>
                  <a:pt x="612" y="1021"/>
                  <a:pt x="612" y="1016"/>
                </a:cubicBezTo>
                <a:cubicBezTo>
                  <a:pt x="612" y="1012"/>
                  <a:pt x="608" y="1008"/>
                  <a:pt x="604" y="1008"/>
                </a:cubicBezTo>
                <a:close/>
                <a:moveTo>
                  <a:pt x="558" y="1031"/>
                </a:moveTo>
                <a:cubicBezTo>
                  <a:pt x="554" y="1031"/>
                  <a:pt x="550" y="1035"/>
                  <a:pt x="550" y="1039"/>
                </a:cubicBezTo>
                <a:cubicBezTo>
                  <a:pt x="550" y="1044"/>
                  <a:pt x="554" y="1047"/>
                  <a:pt x="558" y="1047"/>
                </a:cubicBezTo>
                <a:cubicBezTo>
                  <a:pt x="563" y="1047"/>
                  <a:pt x="566" y="1044"/>
                  <a:pt x="566" y="1039"/>
                </a:cubicBezTo>
                <a:cubicBezTo>
                  <a:pt x="566" y="1035"/>
                  <a:pt x="563" y="1031"/>
                  <a:pt x="558" y="1031"/>
                </a:cubicBezTo>
                <a:close/>
                <a:moveTo>
                  <a:pt x="558" y="1055"/>
                </a:moveTo>
                <a:cubicBezTo>
                  <a:pt x="554" y="1055"/>
                  <a:pt x="550" y="1058"/>
                  <a:pt x="550" y="1063"/>
                </a:cubicBezTo>
                <a:cubicBezTo>
                  <a:pt x="550" y="1067"/>
                  <a:pt x="554" y="1071"/>
                  <a:pt x="558" y="1071"/>
                </a:cubicBezTo>
                <a:cubicBezTo>
                  <a:pt x="563" y="1071"/>
                  <a:pt x="566" y="1067"/>
                  <a:pt x="566" y="1063"/>
                </a:cubicBezTo>
                <a:cubicBezTo>
                  <a:pt x="566" y="1058"/>
                  <a:pt x="563" y="1055"/>
                  <a:pt x="558" y="1055"/>
                </a:cubicBezTo>
                <a:close/>
                <a:moveTo>
                  <a:pt x="581" y="1031"/>
                </a:moveTo>
                <a:cubicBezTo>
                  <a:pt x="576" y="1031"/>
                  <a:pt x="573" y="1035"/>
                  <a:pt x="573" y="1039"/>
                </a:cubicBezTo>
                <a:cubicBezTo>
                  <a:pt x="573" y="1044"/>
                  <a:pt x="576" y="1047"/>
                  <a:pt x="581" y="1047"/>
                </a:cubicBezTo>
                <a:cubicBezTo>
                  <a:pt x="585" y="1047"/>
                  <a:pt x="589" y="1044"/>
                  <a:pt x="589" y="1039"/>
                </a:cubicBezTo>
                <a:cubicBezTo>
                  <a:pt x="589" y="1035"/>
                  <a:pt x="585" y="1031"/>
                  <a:pt x="581" y="1031"/>
                </a:cubicBezTo>
                <a:close/>
                <a:moveTo>
                  <a:pt x="581" y="1055"/>
                </a:moveTo>
                <a:cubicBezTo>
                  <a:pt x="576" y="1055"/>
                  <a:pt x="573" y="1058"/>
                  <a:pt x="573" y="1063"/>
                </a:cubicBezTo>
                <a:cubicBezTo>
                  <a:pt x="573" y="1067"/>
                  <a:pt x="576" y="1071"/>
                  <a:pt x="581" y="1071"/>
                </a:cubicBezTo>
                <a:cubicBezTo>
                  <a:pt x="585" y="1071"/>
                  <a:pt x="589" y="1067"/>
                  <a:pt x="589" y="1063"/>
                </a:cubicBezTo>
                <a:cubicBezTo>
                  <a:pt x="589" y="1058"/>
                  <a:pt x="585" y="1055"/>
                  <a:pt x="581" y="1055"/>
                </a:cubicBezTo>
                <a:close/>
                <a:moveTo>
                  <a:pt x="604" y="1031"/>
                </a:moveTo>
                <a:cubicBezTo>
                  <a:pt x="599" y="1031"/>
                  <a:pt x="596" y="1035"/>
                  <a:pt x="596" y="1039"/>
                </a:cubicBezTo>
                <a:cubicBezTo>
                  <a:pt x="596" y="1044"/>
                  <a:pt x="599" y="1047"/>
                  <a:pt x="604" y="1047"/>
                </a:cubicBezTo>
                <a:cubicBezTo>
                  <a:pt x="608" y="1047"/>
                  <a:pt x="612" y="1044"/>
                  <a:pt x="612" y="1039"/>
                </a:cubicBezTo>
                <a:cubicBezTo>
                  <a:pt x="612" y="1035"/>
                  <a:pt x="608" y="1031"/>
                  <a:pt x="604" y="1031"/>
                </a:cubicBezTo>
                <a:close/>
                <a:moveTo>
                  <a:pt x="604" y="1055"/>
                </a:moveTo>
                <a:cubicBezTo>
                  <a:pt x="599" y="1055"/>
                  <a:pt x="596" y="1058"/>
                  <a:pt x="596" y="1063"/>
                </a:cubicBezTo>
                <a:cubicBezTo>
                  <a:pt x="596" y="1067"/>
                  <a:pt x="599" y="1071"/>
                  <a:pt x="604" y="1071"/>
                </a:cubicBezTo>
                <a:cubicBezTo>
                  <a:pt x="608" y="1071"/>
                  <a:pt x="612" y="1067"/>
                  <a:pt x="612" y="1063"/>
                </a:cubicBezTo>
                <a:cubicBezTo>
                  <a:pt x="612" y="1058"/>
                  <a:pt x="608" y="1055"/>
                  <a:pt x="604" y="1055"/>
                </a:cubicBezTo>
                <a:close/>
                <a:moveTo>
                  <a:pt x="581" y="1077"/>
                </a:moveTo>
                <a:cubicBezTo>
                  <a:pt x="576" y="1077"/>
                  <a:pt x="573" y="1080"/>
                  <a:pt x="573" y="1085"/>
                </a:cubicBezTo>
                <a:cubicBezTo>
                  <a:pt x="573" y="1089"/>
                  <a:pt x="576" y="1093"/>
                  <a:pt x="581" y="1093"/>
                </a:cubicBezTo>
                <a:cubicBezTo>
                  <a:pt x="585" y="1093"/>
                  <a:pt x="589" y="1089"/>
                  <a:pt x="589" y="1085"/>
                </a:cubicBezTo>
                <a:cubicBezTo>
                  <a:pt x="589" y="1080"/>
                  <a:pt x="585" y="1077"/>
                  <a:pt x="581" y="1077"/>
                </a:cubicBezTo>
                <a:close/>
                <a:moveTo>
                  <a:pt x="604" y="1077"/>
                </a:moveTo>
                <a:cubicBezTo>
                  <a:pt x="599" y="1077"/>
                  <a:pt x="596" y="1080"/>
                  <a:pt x="596" y="1085"/>
                </a:cubicBezTo>
                <a:cubicBezTo>
                  <a:pt x="596" y="1089"/>
                  <a:pt x="599" y="1093"/>
                  <a:pt x="604" y="1093"/>
                </a:cubicBezTo>
                <a:cubicBezTo>
                  <a:pt x="608" y="1093"/>
                  <a:pt x="612" y="1089"/>
                  <a:pt x="612" y="1085"/>
                </a:cubicBezTo>
                <a:cubicBezTo>
                  <a:pt x="612" y="1080"/>
                  <a:pt x="608" y="1077"/>
                  <a:pt x="604" y="1077"/>
                </a:cubicBezTo>
                <a:close/>
                <a:moveTo>
                  <a:pt x="535" y="985"/>
                </a:moveTo>
                <a:cubicBezTo>
                  <a:pt x="531" y="985"/>
                  <a:pt x="527" y="989"/>
                  <a:pt x="527" y="993"/>
                </a:cubicBezTo>
                <a:cubicBezTo>
                  <a:pt x="527" y="998"/>
                  <a:pt x="531" y="1001"/>
                  <a:pt x="535" y="1001"/>
                </a:cubicBezTo>
                <a:cubicBezTo>
                  <a:pt x="540" y="1001"/>
                  <a:pt x="543" y="998"/>
                  <a:pt x="543" y="993"/>
                </a:cubicBezTo>
                <a:cubicBezTo>
                  <a:pt x="543" y="989"/>
                  <a:pt x="540" y="985"/>
                  <a:pt x="535" y="985"/>
                </a:cubicBezTo>
                <a:close/>
                <a:moveTo>
                  <a:pt x="535" y="1008"/>
                </a:moveTo>
                <a:cubicBezTo>
                  <a:pt x="531" y="1008"/>
                  <a:pt x="527" y="1012"/>
                  <a:pt x="527" y="1016"/>
                </a:cubicBezTo>
                <a:cubicBezTo>
                  <a:pt x="527" y="1021"/>
                  <a:pt x="531" y="1024"/>
                  <a:pt x="535" y="1024"/>
                </a:cubicBezTo>
                <a:cubicBezTo>
                  <a:pt x="540" y="1024"/>
                  <a:pt x="543" y="1021"/>
                  <a:pt x="543" y="1016"/>
                </a:cubicBezTo>
                <a:cubicBezTo>
                  <a:pt x="543" y="1012"/>
                  <a:pt x="540" y="1008"/>
                  <a:pt x="535" y="1008"/>
                </a:cubicBezTo>
                <a:close/>
                <a:moveTo>
                  <a:pt x="627" y="1123"/>
                </a:moveTo>
                <a:cubicBezTo>
                  <a:pt x="623" y="1123"/>
                  <a:pt x="619" y="1126"/>
                  <a:pt x="619" y="1131"/>
                </a:cubicBezTo>
                <a:cubicBezTo>
                  <a:pt x="619" y="1135"/>
                  <a:pt x="623" y="1139"/>
                  <a:pt x="627" y="1139"/>
                </a:cubicBezTo>
                <a:cubicBezTo>
                  <a:pt x="632" y="1139"/>
                  <a:pt x="635" y="1135"/>
                  <a:pt x="635" y="1131"/>
                </a:cubicBezTo>
                <a:cubicBezTo>
                  <a:pt x="635" y="1126"/>
                  <a:pt x="632" y="1123"/>
                  <a:pt x="627" y="1123"/>
                </a:cubicBezTo>
                <a:close/>
                <a:moveTo>
                  <a:pt x="650" y="1139"/>
                </a:moveTo>
                <a:cubicBezTo>
                  <a:pt x="655" y="1139"/>
                  <a:pt x="658" y="1135"/>
                  <a:pt x="658" y="1131"/>
                </a:cubicBezTo>
                <a:cubicBezTo>
                  <a:pt x="658" y="1126"/>
                  <a:pt x="655" y="1123"/>
                  <a:pt x="650" y="1123"/>
                </a:cubicBezTo>
                <a:cubicBezTo>
                  <a:pt x="646" y="1123"/>
                  <a:pt x="642" y="1126"/>
                  <a:pt x="642" y="1131"/>
                </a:cubicBezTo>
                <a:cubicBezTo>
                  <a:pt x="642" y="1135"/>
                  <a:pt x="646" y="1139"/>
                  <a:pt x="650" y="1139"/>
                </a:cubicBezTo>
                <a:close/>
                <a:moveTo>
                  <a:pt x="673" y="1123"/>
                </a:moveTo>
                <a:cubicBezTo>
                  <a:pt x="669" y="1123"/>
                  <a:pt x="665" y="1126"/>
                  <a:pt x="665" y="1131"/>
                </a:cubicBezTo>
                <a:cubicBezTo>
                  <a:pt x="665" y="1135"/>
                  <a:pt x="669" y="1139"/>
                  <a:pt x="673" y="1139"/>
                </a:cubicBezTo>
                <a:cubicBezTo>
                  <a:pt x="678" y="1139"/>
                  <a:pt x="681" y="1135"/>
                  <a:pt x="681" y="1131"/>
                </a:cubicBezTo>
                <a:cubicBezTo>
                  <a:pt x="681" y="1126"/>
                  <a:pt x="678" y="1123"/>
                  <a:pt x="673" y="1123"/>
                </a:cubicBezTo>
                <a:close/>
                <a:moveTo>
                  <a:pt x="673" y="1146"/>
                </a:moveTo>
                <a:cubicBezTo>
                  <a:pt x="669" y="1146"/>
                  <a:pt x="665" y="1150"/>
                  <a:pt x="665" y="1154"/>
                </a:cubicBezTo>
                <a:cubicBezTo>
                  <a:pt x="665" y="1158"/>
                  <a:pt x="669" y="1162"/>
                  <a:pt x="673" y="1162"/>
                </a:cubicBezTo>
                <a:cubicBezTo>
                  <a:pt x="678" y="1162"/>
                  <a:pt x="681" y="1158"/>
                  <a:pt x="681" y="1154"/>
                </a:cubicBezTo>
                <a:cubicBezTo>
                  <a:pt x="681" y="1150"/>
                  <a:pt x="678" y="1146"/>
                  <a:pt x="673" y="1146"/>
                </a:cubicBezTo>
                <a:close/>
                <a:moveTo>
                  <a:pt x="696" y="1123"/>
                </a:moveTo>
                <a:cubicBezTo>
                  <a:pt x="692" y="1123"/>
                  <a:pt x="688" y="1126"/>
                  <a:pt x="688" y="1131"/>
                </a:cubicBezTo>
                <a:cubicBezTo>
                  <a:pt x="688" y="1135"/>
                  <a:pt x="692" y="1139"/>
                  <a:pt x="696" y="1139"/>
                </a:cubicBezTo>
                <a:cubicBezTo>
                  <a:pt x="701" y="1139"/>
                  <a:pt x="704" y="1135"/>
                  <a:pt x="704" y="1131"/>
                </a:cubicBezTo>
                <a:cubicBezTo>
                  <a:pt x="704" y="1126"/>
                  <a:pt x="701" y="1123"/>
                  <a:pt x="696" y="1123"/>
                </a:cubicBezTo>
                <a:close/>
                <a:moveTo>
                  <a:pt x="696" y="1146"/>
                </a:moveTo>
                <a:cubicBezTo>
                  <a:pt x="692" y="1146"/>
                  <a:pt x="688" y="1150"/>
                  <a:pt x="688" y="1154"/>
                </a:cubicBezTo>
                <a:cubicBezTo>
                  <a:pt x="688" y="1158"/>
                  <a:pt x="692" y="1162"/>
                  <a:pt x="696" y="1162"/>
                </a:cubicBezTo>
                <a:cubicBezTo>
                  <a:pt x="701" y="1162"/>
                  <a:pt x="704" y="1158"/>
                  <a:pt x="704" y="1154"/>
                </a:cubicBezTo>
                <a:cubicBezTo>
                  <a:pt x="704" y="1150"/>
                  <a:pt x="701" y="1146"/>
                  <a:pt x="696" y="1146"/>
                </a:cubicBezTo>
                <a:close/>
                <a:moveTo>
                  <a:pt x="627" y="1162"/>
                </a:moveTo>
                <a:cubicBezTo>
                  <a:pt x="631" y="1162"/>
                  <a:pt x="635" y="1158"/>
                  <a:pt x="635" y="1154"/>
                </a:cubicBezTo>
                <a:cubicBezTo>
                  <a:pt x="635" y="1150"/>
                  <a:pt x="631" y="1146"/>
                  <a:pt x="627" y="1146"/>
                </a:cubicBezTo>
                <a:cubicBezTo>
                  <a:pt x="623" y="1146"/>
                  <a:pt x="619" y="1150"/>
                  <a:pt x="619" y="1154"/>
                </a:cubicBezTo>
                <a:cubicBezTo>
                  <a:pt x="619" y="1158"/>
                  <a:pt x="623" y="1162"/>
                  <a:pt x="627" y="1162"/>
                </a:cubicBezTo>
                <a:close/>
                <a:moveTo>
                  <a:pt x="650" y="1162"/>
                </a:moveTo>
                <a:cubicBezTo>
                  <a:pt x="655" y="1162"/>
                  <a:pt x="658" y="1158"/>
                  <a:pt x="658" y="1154"/>
                </a:cubicBezTo>
                <a:cubicBezTo>
                  <a:pt x="658" y="1150"/>
                  <a:pt x="655" y="1146"/>
                  <a:pt x="650" y="1146"/>
                </a:cubicBezTo>
                <a:cubicBezTo>
                  <a:pt x="646" y="1146"/>
                  <a:pt x="642" y="1150"/>
                  <a:pt x="642" y="1154"/>
                </a:cubicBezTo>
                <a:cubicBezTo>
                  <a:pt x="642" y="1158"/>
                  <a:pt x="646" y="1162"/>
                  <a:pt x="650" y="1162"/>
                </a:cubicBezTo>
                <a:close/>
                <a:moveTo>
                  <a:pt x="719" y="1123"/>
                </a:moveTo>
                <a:cubicBezTo>
                  <a:pt x="715" y="1123"/>
                  <a:pt x="711" y="1126"/>
                  <a:pt x="711" y="1131"/>
                </a:cubicBezTo>
                <a:cubicBezTo>
                  <a:pt x="711" y="1135"/>
                  <a:pt x="715" y="1139"/>
                  <a:pt x="719" y="1139"/>
                </a:cubicBezTo>
                <a:cubicBezTo>
                  <a:pt x="724" y="1139"/>
                  <a:pt x="727" y="1135"/>
                  <a:pt x="727" y="1131"/>
                </a:cubicBezTo>
                <a:cubicBezTo>
                  <a:pt x="727" y="1126"/>
                  <a:pt x="724" y="1123"/>
                  <a:pt x="719" y="1123"/>
                </a:cubicBezTo>
                <a:close/>
                <a:moveTo>
                  <a:pt x="719" y="1146"/>
                </a:moveTo>
                <a:cubicBezTo>
                  <a:pt x="715" y="1146"/>
                  <a:pt x="711" y="1150"/>
                  <a:pt x="711" y="1154"/>
                </a:cubicBezTo>
                <a:cubicBezTo>
                  <a:pt x="711" y="1158"/>
                  <a:pt x="715" y="1162"/>
                  <a:pt x="719" y="1162"/>
                </a:cubicBezTo>
                <a:cubicBezTo>
                  <a:pt x="724" y="1162"/>
                  <a:pt x="727" y="1158"/>
                  <a:pt x="727" y="1154"/>
                </a:cubicBezTo>
                <a:cubicBezTo>
                  <a:pt x="727" y="1150"/>
                  <a:pt x="724" y="1146"/>
                  <a:pt x="719" y="1146"/>
                </a:cubicBezTo>
                <a:close/>
                <a:moveTo>
                  <a:pt x="742" y="1169"/>
                </a:moveTo>
                <a:cubicBezTo>
                  <a:pt x="738" y="1169"/>
                  <a:pt x="734" y="1173"/>
                  <a:pt x="734" y="1177"/>
                </a:cubicBezTo>
                <a:cubicBezTo>
                  <a:pt x="734" y="1181"/>
                  <a:pt x="738" y="1185"/>
                  <a:pt x="742" y="1185"/>
                </a:cubicBezTo>
                <a:cubicBezTo>
                  <a:pt x="746" y="1185"/>
                  <a:pt x="750" y="1181"/>
                  <a:pt x="750" y="1177"/>
                </a:cubicBezTo>
                <a:cubicBezTo>
                  <a:pt x="750" y="1173"/>
                  <a:pt x="746" y="1169"/>
                  <a:pt x="742" y="1169"/>
                </a:cubicBezTo>
                <a:close/>
                <a:moveTo>
                  <a:pt x="742" y="1192"/>
                </a:moveTo>
                <a:cubicBezTo>
                  <a:pt x="738" y="1192"/>
                  <a:pt x="734" y="1196"/>
                  <a:pt x="734" y="1200"/>
                </a:cubicBezTo>
                <a:cubicBezTo>
                  <a:pt x="734" y="1205"/>
                  <a:pt x="738" y="1208"/>
                  <a:pt x="742" y="1208"/>
                </a:cubicBezTo>
                <a:cubicBezTo>
                  <a:pt x="746" y="1208"/>
                  <a:pt x="750" y="1205"/>
                  <a:pt x="750" y="1200"/>
                </a:cubicBezTo>
                <a:cubicBezTo>
                  <a:pt x="750" y="1196"/>
                  <a:pt x="746" y="1192"/>
                  <a:pt x="742" y="1192"/>
                </a:cubicBezTo>
                <a:close/>
                <a:moveTo>
                  <a:pt x="765" y="1169"/>
                </a:moveTo>
                <a:cubicBezTo>
                  <a:pt x="760" y="1169"/>
                  <a:pt x="757" y="1173"/>
                  <a:pt x="757" y="1177"/>
                </a:cubicBezTo>
                <a:cubicBezTo>
                  <a:pt x="757" y="1181"/>
                  <a:pt x="760" y="1185"/>
                  <a:pt x="765" y="1185"/>
                </a:cubicBezTo>
                <a:cubicBezTo>
                  <a:pt x="769" y="1185"/>
                  <a:pt x="773" y="1181"/>
                  <a:pt x="773" y="1177"/>
                </a:cubicBezTo>
                <a:cubicBezTo>
                  <a:pt x="773" y="1173"/>
                  <a:pt x="769" y="1169"/>
                  <a:pt x="765" y="1169"/>
                </a:cubicBezTo>
                <a:close/>
                <a:moveTo>
                  <a:pt x="765" y="1192"/>
                </a:moveTo>
                <a:cubicBezTo>
                  <a:pt x="760" y="1192"/>
                  <a:pt x="757" y="1196"/>
                  <a:pt x="757" y="1200"/>
                </a:cubicBezTo>
                <a:cubicBezTo>
                  <a:pt x="757" y="1205"/>
                  <a:pt x="760" y="1208"/>
                  <a:pt x="765" y="1208"/>
                </a:cubicBezTo>
                <a:cubicBezTo>
                  <a:pt x="769" y="1208"/>
                  <a:pt x="773" y="1205"/>
                  <a:pt x="773" y="1200"/>
                </a:cubicBezTo>
                <a:cubicBezTo>
                  <a:pt x="773" y="1196"/>
                  <a:pt x="769" y="1192"/>
                  <a:pt x="765" y="1192"/>
                </a:cubicBezTo>
                <a:close/>
                <a:moveTo>
                  <a:pt x="788" y="1169"/>
                </a:moveTo>
                <a:cubicBezTo>
                  <a:pt x="783" y="1169"/>
                  <a:pt x="780" y="1173"/>
                  <a:pt x="780" y="1177"/>
                </a:cubicBezTo>
                <a:cubicBezTo>
                  <a:pt x="780" y="1181"/>
                  <a:pt x="783" y="1185"/>
                  <a:pt x="788" y="1185"/>
                </a:cubicBezTo>
                <a:cubicBezTo>
                  <a:pt x="792" y="1185"/>
                  <a:pt x="796" y="1181"/>
                  <a:pt x="796" y="1177"/>
                </a:cubicBezTo>
                <a:cubicBezTo>
                  <a:pt x="796" y="1173"/>
                  <a:pt x="792" y="1169"/>
                  <a:pt x="788" y="1169"/>
                </a:cubicBezTo>
                <a:close/>
                <a:moveTo>
                  <a:pt x="788" y="1192"/>
                </a:moveTo>
                <a:cubicBezTo>
                  <a:pt x="783" y="1192"/>
                  <a:pt x="780" y="1196"/>
                  <a:pt x="780" y="1200"/>
                </a:cubicBezTo>
                <a:cubicBezTo>
                  <a:pt x="780" y="1205"/>
                  <a:pt x="783" y="1208"/>
                  <a:pt x="788" y="1208"/>
                </a:cubicBezTo>
                <a:cubicBezTo>
                  <a:pt x="792" y="1208"/>
                  <a:pt x="796" y="1205"/>
                  <a:pt x="796" y="1200"/>
                </a:cubicBezTo>
                <a:cubicBezTo>
                  <a:pt x="796" y="1196"/>
                  <a:pt x="792" y="1192"/>
                  <a:pt x="788" y="1192"/>
                </a:cubicBezTo>
                <a:close/>
                <a:moveTo>
                  <a:pt x="811" y="1169"/>
                </a:moveTo>
                <a:cubicBezTo>
                  <a:pt x="807" y="1169"/>
                  <a:pt x="803" y="1173"/>
                  <a:pt x="803" y="1177"/>
                </a:cubicBezTo>
                <a:cubicBezTo>
                  <a:pt x="803" y="1181"/>
                  <a:pt x="807" y="1185"/>
                  <a:pt x="811" y="1185"/>
                </a:cubicBezTo>
                <a:cubicBezTo>
                  <a:pt x="815" y="1185"/>
                  <a:pt x="819" y="1181"/>
                  <a:pt x="819" y="1177"/>
                </a:cubicBezTo>
                <a:cubicBezTo>
                  <a:pt x="819" y="1173"/>
                  <a:pt x="815" y="1169"/>
                  <a:pt x="811" y="1169"/>
                </a:cubicBezTo>
                <a:close/>
                <a:moveTo>
                  <a:pt x="811" y="1192"/>
                </a:moveTo>
                <a:cubicBezTo>
                  <a:pt x="807" y="1192"/>
                  <a:pt x="803" y="1196"/>
                  <a:pt x="803" y="1200"/>
                </a:cubicBezTo>
                <a:cubicBezTo>
                  <a:pt x="803" y="1205"/>
                  <a:pt x="807" y="1208"/>
                  <a:pt x="811" y="1208"/>
                </a:cubicBezTo>
                <a:cubicBezTo>
                  <a:pt x="815" y="1208"/>
                  <a:pt x="819" y="1205"/>
                  <a:pt x="819" y="1200"/>
                </a:cubicBezTo>
                <a:cubicBezTo>
                  <a:pt x="819" y="1196"/>
                  <a:pt x="815" y="1192"/>
                  <a:pt x="811" y="1192"/>
                </a:cubicBezTo>
                <a:close/>
                <a:moveTo>
                  <a:pt x="834" y="1169"/>
                </a:moveTo>
                <a:cubicBezTo>
                  <a:pt x="829" y="1169"/>
                  <a:pt x="826" y="1173"/>
                  <a:pt x="826" y="1177"/>
                </a:cubicBezTo>
                <a:cubicBezTo>
                  <a:pt x="826" y="1181"/>
                  <a:pt x="829" y="1185"/>
                  <a:pt x="834" y="1185"/>
                </a:cubicBezTo>
                <a:cubicBezTo>
                  <a:pt x="838" y="1185"/>
                  <a:pt x="842" y="1181"/>
                  <a:pt x="842" y="1177"/>
                </a:cubicBezTo>
                <a:cubicBezTo>
                  <a:pt x="842" y="1173"/>
                  <a:pt x="838" y="1169"/>
                  <a:pt x="834" y="1169"/>
                </a:cubicBezTo>
                <a:close/>
                <a:moveTo>
                  <a:pt x="834" y="1192"/>
                </a:moveTo>
                <a:cubicBezTo>
                  <a:pt x="829" y="1192"/>
                  <a:pt x="826" y="1196"/>
                  <a:pt x="826" y="1200"/>
                </a:cubicBezTo>
                <a:cubicBezTo>
                  <a:pt x="826" y="1205"/>
                  <a:pt x="829" y="1208"/>
                  <a:pt x="834" y="1208"/>
                </a:cubicBezTo>
                <a:cubicBezTo>
                  <a:pt x="838" y="1208"/>
                  <a:pt x="842" y="1205"/>
                  <a:pt x="842" y="1200"/>
                </a:cubicBezTo>
                <a:cubicBezTo>
                  <a:pt x="842" y="1196"/>
                  <a:pt x="838" y="1192"/>
                  <a:pt x="834" y="1192"/>
                </a:cubicBezTo>
                <a:close/>
                <a:moveTo>
                  <a:pt x="742" y="1215"/>
                </a:moveTo>
                <a:cubicBezTo>
                  <a:pt x="738" y="1215"/>
                  <a:pt x="734" y="1219"/>
                  <a:pt x="734" y="1223"/>
                </a:cubicBezTo>
                <a:cubicBezTo>
                  <a:pt x="734" y="1228"/>
                  <a:pt x="738" y="1231"/>
                  <a:pt x="742" y="1231"/>
                </a:cubicBezTo>
                <a:cubicBezTo>
                  <a:pt x="746" y="1231"/>
                  <a:pt x="750" y="1228"/>
                  <a:pt x="750" y="1223"/>
                </a:cubicBezTo>
                <a:cubicBezTo>
                  <a:pt x="750" y="1219"/>
                  <a:pt x="746" y="1215"/>
                  <a:pt x="742" y="1215"/>
                </a:cubicBezTo>
                <a:close/>
                <a:moveTo>
                  <a:pt x="742" y="1239"/>
                </a:moveTo>
                <a:cubicBezTo>
                  <a:pt x="738" y="1239"/>
                  <a:pt x="734" y="1242"/>
                  <a:pt x="734" y="1247"/>
                </a:cubicBezTo>
                <a:cubicBezTo>
                  <a:pt x="734" y="1251"/>
                  <a:pt x="738" y="1255"/>
                  <a:pt x="742" y="1255"/>
                </a:cubicBezTo>
                <a:cubicBezTo>
                  <a:pt x="746" y="1255"/>
                  <a:pt x="750" y="1251"/>
                  <a:pt x="750" y="1247"/>
                </a:cubicBezTo>
                <a:cubicBezTo>
                  <a:pt x="750" y="1242"/>
                  <a:pt x="746" y="1239"/>
                  <a:pt x="742" y="1239"/>
                </a:cubicBezTo>
                <a:close/>
                <a:moveTo>
                  <a:pt x="765" y="1215"/>
                </a:moveTo>
                <a:cubicBezTo>
                  <a:pt x="760" y="1215"/>
                  <a:pt x="757" y="1219"/>
                  <a:pt x="757" y="1223"/>
                </a:cubicBezTo>
                <a:cubicBezTo>
                  <a:pt x="757" y="1228"/>
                  <a:pt x="760" y="1231"/>
                  <a:pt x="765" y="1231"/>
                </a:cubicBezTo>
                <a:cubicBezTo>
                  <a:pt x="769" y="1231"/>
                  <a:pt x="773" y="1228"/>
                  <a:pt x="773" y="1223"/>
                </a:cubicBezTo>
                <a:cubicBezTo>
                  <a:pt x="773" y="1219"/>
                  <a:pt x="769" y="1215"/>
                  <a:pt x="765" y="1215"/>
                </a:cubicBezTo>
                <a:close/>
                <a:moveTo>
                  <a:pt x="765" y="1239"/>
                </a:moveTo>
                <a:cubicBezTo>
                  <a:pt x="760" y="1239"/>
                  <a:pt x="757" y="1242"/>
                  <a:pt x="757" y="1247"/>
                </a:cubicBezTo>
                <a:cubicBezTo>
                  <a:pt x="757" y="1251"/>
                  <a:pt x="760" y="1255"/>
                  <a:pt x="765" y="1255"/>
                </a:cubicBezTo>
                <a:cubicBezTo>
                  <a:pt x="769" y="1255"/>
                  <a:pt x="773" y="1251"/>
                  <a:pt x="773" y="1247"/>
                </a:cubicBezTo>
                <a:cubicBezTo>
                  <a:pt x="773" y="1242"/>
                  <a:pt x="769" y="1239"/>
                  <a:pt x="765" y="1239"/>
                </a:cubicBezTo>
                <a:close/>
                <a:moveTo>
                  <a:pt x="788" y="1215"/>
                </a:moveTo>
                <a:cubicBezTo>
                  <a:pt x="783" y="1215"/>
                  <a:pt x="780" y="1219"/>
                  <a:pt x="780" y="1223"/>
                </a:cubicBezTo>
                <a:cubicBezTo>
                  <a:pt x="780" y="1228"/>
                  <a:pt x="783" y="1231"/>
                  <a:pt x="788" y="1231"/>
                </a:cubicBezTo>
                <a:cubicBezTo>
                  <a:pt x="792" y="1231"/>
                  <a:pt x="796" y="1228"/>
                  <a:pt x="796" y="1223"/>
                </a:cubicBezTo>
                <a:cubicBezTo>
                  <a:pt x="796" y="1219"/>
                  <a:pt x="792" y="1215"/>
                  <a:pt x="788" y="1215"/>
                </a:cubicBezTo>
                <a:close/>
                <a:moveTo>
                  <a:pt x="788" y="1239"/>
                </a:moveTo>
                <a:cubicBezTo>
                  <a:pt x="783" y="1239"/>
                  <a:pt x="780" y="1242"/>
                  <a:pt x="780" y="1247"/>
                </a:cubicBezTo>
                <a:cubicBezTo>
                  <a:pt x="780" y="1251"/>
                  <a:pt x="783" y="1255"/>
                  <a:pt x="788" y="1255"/>
                </a:cubicBezTo>
                <a:cubicBezTo>
                  <a:pt x="792" y="1255"/>
                  <a:pt x="796" y="1251"/>
                  <a:pt x="796" y="1247"/>
                </a:cubicBezTo>
                <a:cubicBezTo>
                  <a:pt x="796" y="1242"/>
                  <a:pt x="792" y="1239"/>
                  <a:pt x="788" y="1239"/>
                </a:cubicBezTo>
                <a:close/>
                <a:moveTo>
                  <a:pt x="811" y="1215"/>
                </a:moveTo>
                <a:cubicBezTo>
                  <a:pt x="807" y="1215"/>
                  <a:pt x="803" y="1219"/>
                  <a:pt x="803" y="1223"/>
                </a:cubicBezTo>
                <a:cubicBezTo>
                  <a:pt x="803" y="1228"/>
                  <a:pt x="807" y="1231"/>
                  <a:pt x="811" y="1231"/>
                </a:cubicBezTo>
                <a:cubicBezTo>
                  <a:pt x="815" y="1231"/>
                  <a:pt x="819" y="1228"/>
                  <a:pt x="819" y="1223"/>
                </a:cubicBezTo>
                <a:cubicBezTo>
                  <a:pt x="819" y="1219"/>
                  <a:pt x="815" y="1215"/>
                  <a:pt x="811" y="1215"/>
                </a:cubicBezTo>
                <a:close/>
                <a:moveTo>
                  <a:pt x="811" y="1239"/>
                </a:moveTo>
                <a:cubicBezTo>
                  <a:pt x="807" y="1239"/>
                  <a:pt x="803" y="1242"/>
                  <a:pt x="803" y="1247"/>
                </a:cubicBezTo>
                <a:cubicBezTo>
                  <a:pt x="803" y="1251"/>
                  <a:pt x="807" y="1255"/>
                  <a:pt x="811" y="1255"/>
                </a:cubicBezTo>
                <a:cubicBezTo>
                  <a:pt x="815" y="1255"/>
                  <a:pt x="819" y="1251"/>
                  <a:pt x="819" y="1247"/>
                </a:cubicBezTo>
                <a:cubicBezTo>
                  <a:pt x="819" y="1242"/>
                  <a:pt x="815" y="1239"/>
                  <a:pt x="811" y="1239"/>
                </a:cubicBezTo>
                <a:close/>
                <a:moveTo>
                  <a:pt x="673" y="1192"/>
                </a:moveTo>
                <a:cubicBezTo>
                  <a:pt x="669" y="1192"/>
                  <a:pt x="665" y="1196"/>
                  <a:pt x="665" y="1200"/>
                </a:cubicBezTo>
                <a:cubicBezTo>
                  <a:pt x="665" y="1205"/>
                  <a:pt x="669" y="1208"/>
                  <a:pt x="673" y="1208"/>
                </a:cubicBezTo>
                <a:cubicBezTo>
                  <a:pt x="678" y="1208"/>
                  <a:pt x="681" y="1205"/>
                  <a:pt x="681" y="1200"/>
                </a:cubicBezTo>
                <a:cubicBezTo>
                  <a:pt x="681" y="1196"/>
                  <a:pt x="678" y="1192"/>
                  <a:pt x="673" y="1192"/>
                </a:cubicBezTo>
                <a:close/>
                <a:moveTo>
                  <a:pt x="625" y="1208"/>
                </a:moveTo>
                <a:cubicBezTo>
                  <a:pt x="630" y="1208"/>
                  <a:pt x="633" y="1205"/>
                  <a:pt x="633" y="1200"/>
                </a:cubicBezTo>
                <a:cubicBezTo>
                  <a:pt x="633" y="1196"/>
                  <a:pt x="630" y="1192"/>
                  <a:pt x="625" y="1192"/>
                </a:cubicBezTo>
                <a:cubicBezTo>
                  <a:pt x="621" y="1192"/>
                  <a:pt x="617" y="1196"/>
                  <a:pt x="617" y="1200"/>
                </a:cubicBezTo>
                <a:cubicBezTo>
                  <a:pt x="617" y="1205"/>
                  <a:pt x="621" y="1208"/>
                  <a:pt x="625" y="1208"/>
                </a:cubicBezTo>
                <a:close/>
                <a:moveTo>
                  <a:pt x="652" y="1192"/>
                </a:moveTo>
                <a:cubicBezTo>
                  <a:pt x="647" y="1192"/>
                  <a:pt x="644" y="1196"/>
                  <a:pt x="644" y="1200"/>
                </a:cubicBezTo>
                <a:cubicBezTo>
                  <a:pt x="644" y="1205"/>
                  <a:pt x="647" y="1208"/>
                  <a:pt x="652" y="1208"/>
                </a:cubicBezTo>
                <a:cubicBezTo>
                  <a:pt x="656" y="1208"/>
                  <a:pt x="660" y="1205"/>
                  <a:pt x="660" y="1200"/>
                </a:cubicBezTo>
                <a:cubicBezTo>
                  <a:pt x="660" y="1196"/>
                  <a:pt x="656" y="1192"/>
                  <a:pt x="652" y="1192"/>
                </a:cubicBezTo>
                <a:close/>
                <a:moveTo>
                  <a:pt x="696" y="1169"/>
                </a:moveTo>
                <a:cubicBezTo>
                  <a:pt x="692" y="1169"/>
                  <a:pt x="688" y="1173"/>
                  <a:pt x="688" y="1177"/>
                </a:cubicBezTo>
                <a:cubicBezTo>
                  <a:pt x="688" y="1181"/>
                  <a:pt x="692" y="1185"/>
                  <a:pt x="696" y="1185"/>
                </a:cubicBezTo>
                <a:cubicBezTo>
                  <a:pt x="701" y="1185"/>
                  <a:pt x="704" y="1181"/>
                  <a:pt x="704" y="1177"/>
                </a:cubicBezTo>
                <a:cubicBezTo>
                  <a:pt x="704" y="1173"/>
                  <a:pt x="701" y="1169"/>
                  <a:pt x="696" y="1169"/>
                </a:cubicBezTo>
                <a:close/>
                <a:moveTo>
                  <a:pt x="696" y="1192"/>
                </a:moveTo>
                <a:cubicBezTo>
                  <a:pt x="692" y="1192"/>
                  <a:pt x="688" y="1196"/>
                  <a:pt x="688" y="1200"/>
                </a:cubicBezTo>
                <a:cubicBezTo>
                  <a:pt x="688" y="1205"/>
                  <a:pt x="692" y="1208"/>
                  <a:pt x="696" y="1208"/>
                </a:cubicBezTo>
                <a:cubicBezTo>
                  <a:pt x="701" y="1208"/>
                  <a:pt x="704" y="1205"/>
                  <a:pt x="704" y="1200"/>
                </a:cubicBezTo>
                <a:cubicBezTo>
                  <a:pt x="704" y="1196"/>
                  <a:pt x="701" y="1192"/>
                  <a:pt x="696" y="1192"/>
                </a:cubicBezTo>
                <a:close/>
                <a:moveTo>
                  <a:pt x="719" y="1169"/>
                </a:moveTo>
                <a:cubicBezTo>
                  <a:pt x="715" y="1169"/>
                  <a:pt x="711" y="1173"/>
                  <a:pt x="711" y="1177"/>
                </a:cubicBezTo>
                <a:cubicBezTo>
                  <a:pt x="711" y="1181"/>
                  <a:pt x="715" y="1185"/>
                  <a:pt x="719" y="1185"/>
                </a:cubicBezTo>
                <a:cubicBezTo>
                  <a:pt x="724" y="1185"/>
                  <a:pt x="727" y="1181"/>
                  <a:pt x="727" y="1177"/>
                </a:cubicBezTo>
                <a:cubicBezTo>
                  <a:pt x="727" y="1173"/>
                  <a:pt x="724" y="1169"/>
                  <a:pt x="719" y="1169"/>
                </a:cubicBezTo>
                <a:close/>
                <a:moveTo>
                  <a:pt x="673" y="1169"/>
                </a:moveTo>
                <a:cubicBezTo>
                  <a:pt x="669" y="1169"/>
                  <a:pt x="665" y="1173"/>
                  <a:pt x="665" y="1177"/>
                </a:cubicBezTo>
                <a:cubicBezTo>
                  <a:pt x="665" y="1181"/>
                  <a:pt x="669" y="1185"/>
                  <a:pt x="673" y="1185"/>
                </a:cubicBezTo>
                <a:cubicBezTo>
                  <a:pt x="677" y="1185"/>
                  <a:pt x="681" y="1181"/>
                  <a:pt x="681" y="1177"/>
                </a:cubicBezTo>
                <a:cubicBezTo>
                  <a:pt x="681" y="1173"/>
                  <a:pt x="677" y="1169"/>
                  <a:pt x="673" y="1169"/>
                </a:cubicBezTo>
                <a:close/>
                <a:moveTo>
                  <a:pt x="627" y="1169"/>
                </a:moveTo>
                <a:cubicBezTo>
                  <a:pt x="623" y="1169"/>
                  <a:pt x="619" y="1173"/>
                  <a:pt x="619" y="1177"/>
                </a:cubicBezTo>
                <a:cubicBezTo>
                  <a:pt x="619" y="1181"/>
                  <a:pt x="623" y="1185"/>
                  <a:pt x="627" y="1185"/>
                </a:cubicBezTo>
                <a:cubicBezTo>
                  <a:pt x="632" y="1185"/>
                  <a:pt x="635" y="1181"/>
                  <a:pt x="635" y="1177"/>
                </a:cubicBezTo>
                <a:cubicBezTo>
                  <a:pt x="635" y="1173"/>
                  <a:pt x="632" y="1169"/>
                  <a:pt x="627" y="1169"/>
                </a:cubicBezTo>
                <a:close/>
                <a:moveTo>
                  <a:pt x="650" y="1185"/>
                </a:moveTo>
                <a:cubicBezTo>
                  <a:pt x="655" y="1185"/>
                  <a:pt x="658" y="1181"/>
                  <a:pt x="658" y="1177"/>
                </a:cubicBezTo>
                <a:cubicBezTo>
                  <a:pt x="658" y="1173"/>
                  <a:pt x="655" y="1169"/>
                  <a:pt x="650" y="1169"/>
                </a:cubicBezTo>
                <a:cubicBezTo>
                  <a:pt x="646" y="1169"/>
                  <a:pt x="642" y="1173"/>
                  <a:pt x="642" y="1177"/>
                </a:cubicBezTo>
                <a:cubicBezTo>
                  <a:pt x="642" y="1181"/>
                  <a:pt x="646" y="1185"/>
                  <a:pt x="650" y="1185"/>
                </a:cubicBezTo>
                <a:close/>
                <a:moveTo>
                  <a:pt x="719" y="1192"/>
                </a:moveTo>
                <a:cubicBezTo>
                  <a:pt x="715" y="1192"/>
                  <a:pt x="711" y="1196"/>
                  <a:pt x="711" y="1200"/>
                </a:cubicBezTo>
                <a:cubicBezTo>
                  <a:pt x="711" y="1205"/>
                  <a:pt x="715" y="1208"/>
                  <a:pt x="719" y="1208"/>
                </a:cubicBezTo>
                <a:cubicBezTo>
                  <a:pt x="724" y="1208"/>
                  <a:pt x="727" y="1205"/>
                  <a:pt x="727" y="1200"/>
                </a:cubicBezTo>
                <a:cubicBezTo>
                  <a:pt x="727" y="1196"/>
                  <a:pt x="724" y="1192"/>
                  <a:pt x="719" y="1192"/>
                </a:cubicBezTo>
                <a:close/>
                <a:moveTo>
                  <a:pt x="673" y="1215"/>
                </a:moveTo>
                <a:cubicBezTo>
                  <a:pt x="669" y="1215"/>
                  <a:pt x="665" y="1219"/>
                  <a:pt x="665" y="1223"/>
                </a:cubicBezTo>
                <a:cubicBezTo>
                  <a:pt x="665" y="1228"/>
                  <a:pt x="669" y="1231"/>
                  <a:pt x="673" y="1231"/>
                </a:cubicBezTo>
                <a:cubicBezTo>
                  <a:pt x="678" y="1231"/>
                  <a:pt x="681" y="1228"/>
                  <a:pt x="681" y="1223"/>
                </a:cubicBezTo>
                <a:cubicBezTo>
                  <a:pt x="681" y="1219"/>
                  <a:pt x="678" y="1215"/>
                  <a:pt x="673" y="1215"/>
                </a:cubicBezTo>
                <a:close/>
                <a:moveTo>
                  <a:pt x="696" y="1215"/>
                </a:moveTo>
                <a:cubicBezTo>
                  <a:pt x="692" y="1215"/>
                  <a:pt x="688" y="1219"/>
                  <a:pt x="688" y="1223"/>
                </a:cubicBezTo>
                <a:cubicBezTo>
                  <a:pt x="688" y="1228"/>
                  <a:pt x="692" y="1231"/>
                  <a:pt x="696" y="1231"/>
                </a:cubicBezTo>
                <a:cubicBezTo>
                  <a:pt x="701" y="1231"/>
                  <a:pt x="704" y="1228"/>
                  <a:pt x="704" y="1223"/>
                </a:cubicBezTo>
                <a:cubicBezTo>
                  <a:pt x="704" y="1219"/>
                  <a:pt x="701" y="1215"/>
                  <a:pt x="696" y="1215"/>
                </a:cubicBezTo>
                <a:close/>
                <a:moveTo>
                  <a:pt x="651" y="1215"/>
                </a:moveTo>
                <a:cubicBezTo>
                  <a:pt x="646" y="1215"/>
                  <a:pt x="643" y="1219"/>
                  <a:pt x="643" y="1223"/>
                </a:cubicBezTo>
                <a:cubicBezTo>
                  <a:pt x="643" y="1228"/>
                  <a:pt x="646" y="1231"/>
                  <a:pt x="651" y="1231"/>
                </a:cubicBezTo>
                <a:cubicBezTo>
                  <a:pt x="655" y="1231"/>
                  <a:pt x="659" y="1228"/>
                  <a:pt x="659" y="1223"/>
                </a:cubicBezTo>
                <a:cubicBezTo>
                  <a:pt x="659" y="1219"/>
                  <a:pt x="655" y="1215"/>
                  <a:pt x="651" y="1215"/>
                </a:cubicBezTo>
                <a:close/>
                <a:moveTo>
                  <a:pt x="625" y="1231"/>
                </a:moveTo>
                <a:cubicBezTo>
                  <a:pt x="630" y="1231"/>
                  <a:pt x="633" y="1228"/>
                  <a:pt x="633" y="1223"/>
                </a:cubicBezTo>
                <a:cubicBezTo>
                  <a:pt x="633" y="1219"/>
                  <a:pt x="630" y="1215"/>
                  <a:pt x="625" y="1215"/>
                </a:cubicBezTo>
                <a:cubicBezTo>
                  <a:pt x="621" y="1215"/>
                  <a:pt x="617" y="1219"/>
                  <a:pt x="617" y="1223"/>
                </a:cubicBezTo>
                <a:cubicBezTo>
                  <a:pt x="617" y="1228"/>
                  <a:pt x="621" y="1231"/>
                  <a:pt x="625" y="1231"/>
                </a:cubicBezTo>
                <a:close/>
                <a:moveTo>
                  <a:pt x="696" y="1239"/>
                </a:moveTo>
                <a:cubicBezTo>
                  <a:pt x="692" y="1239"/>
                  <a:pt x="688" y="1242"/>
                  <a:pt x="688" y="1247"/>
                </a:cubicBezTo>
                <a:cubicBezTo>
                  <a:pt x="688" y="1251"/>
                  <a:pt x="692" y="1255"/>
                  <a:pt x="696" y="1255"/>
                </a:cubicBezTo>
                <a:cubicBezTo>
                  <a:pt x="701" y="1255"/>
                  <a:pt x="704" y="1251"/>
                  <a:pt x="704" y="1247"/>
                </a:cubicBezTo>
                <a:cubicBezTo>
                  <a:pt x="704" y="1242"/>
                  <a:pt x="701" y="1239"/>
                  <a:pt x="696" y="1239"/>
                </a:cubicBezTo>
                <a:close/>
                <a:moveTo>
                  <a:pt x="719" y="1215"/>
                </a:moveTo>
                <a:cubicBezTo>
                  <a:pt x="715" y="1215"/>
                  <a:pt x="711" y="1219"/>
                  <a:pt x="711" y="1223"/>
                </a:cubicBezTo>
                <a:cubicBezTo>
                  <a:pt x="711" y="1228"/>
                  <a:pt x="715" y="1231"/>
                  <a:pt x="719" y="1231"/>
                </a:cubicBezTo>
                <a:cubicBezTo>
                  <a:pt x="724" y="1231"/>
                  <a:pt x="727" y="1228"/>
                  <a:pt x="727" y="1223"/>
                </a:cubicBezTo>
                <a:cubicBezTo>
                  <a:pt x="727" y="1219"/>
                  <a:pt x="724" y="1215"/>
                  <a:pt x="719" y="1215"/>
                </a:cubicBezTo>
                <a:close/>
                <a:moveTo>
                  <a:pt x="719" y="1239"/>
                </a:moveTo>
                <a:cubicBezTo>
                  <a:pt x="715" y="1239"/>
                  <a:pt x="711" y="1242"/>
                  <a:pt x="711" y="1247"/>
                </a:cubicBezTo>
                <a:cubicBezTo>
                  <a:pt x="711" y="1251"/>
                  <a:pt x="715" y="1255"/>
                  <a:pt x="719" y="1255"/>
                </a:cubicBezTo>
                <a:cubicBezTo>
                  <a:pt x="724" y="1255"/>
                  <a:pt x="727" y="1251"/>
                  <a:pt x="727" y="1247"/>
                </a:cubicBezTo>
                <a:cubicBezTo>
                  <a:pt x="727" y="1242"/>
                  <a:pt x="724" y="1239"/>
                  <a:pt x="719" y="1239"/>
                </a:cubicBezTo>
                <a:close/>
                <a:moveTo>
                  <a:pt x="673" y="1239"/>
                </a:moveTo>
                <a:cubicBezTo>
                  <a:pt x="668" y="1239"/>
                  <a:pt x="665" y="1242"/>
                  <a:pt x="665" y="1247"/>
                </a:cubicBezTo>
                <a:cubicBezTo>
                  <a:pt x="665" y="1251"/>
                  <a:pt x="668" y="1255"/>
                  <a:pt x="673" y="1255"/>
                </a:cubicBezTo>
                <a:cubicBezTo>
                  <a:pt x="677" y="1255"/>
                  <a:pt x="681" y="1251"/>
                  <a:pt x="681" y="1247"/>
                </a:cubicBezTo>
                <a:cubicBezTo>
                  <a:pt x="681" y="1242"/>
                  <a:pt x="677" y="1239"/>
                  <a:pt x="673" y="1239"/>
                </a:cubicBezTo>
                <a:close/>
                <a:moveTo>
                  <a:pt x="627" y="1239"/>
                </a:moveTo>
                <a:cubicBezTo>
                  <a:pt x="622" y="1239"/>
                  <a:pt x="619" y="1242"/>
                  <a:pt x="619" y="1247"/>
                </a:cubicBezTo>
                <a:cubicBezTo>
                  <a:pt x="619" y="1251"/>
                  <a:pt x="622" y="1255"/>
                  <a:pt x="627" y="1255"/>
                </a:cubicBezTo>
                <a:cubicBezTo>
                  <a:pt x="631" y="1255"/>
                  <a:pt x="635" y="1251"/>
                  <a:pt x="635" y="1247"/>
                </a:cubicBezTo>
                <a:cubicBezTo>
                  <a:pt x="635" y="1242"/>
                  <a:pt x="631" y="1239"/>
                  <a:pt x="627" y="1239"/>
                </a:cubicBezTo>
                <a:close/>
                <a:moveTo>
                  <a:pt x="650" y="1239"/>
                </a:moveTo>
                <a:cubicBezTo>
                  <a:pt x="646" y="1239"/>
                  <a:pt x="642" y="1242"/>
                  <a:pt x="642" y="1247"/>
                </a:cubicBezTo>
                <a:cubicBezTo>
                  <a:pt x="642" y="1251"/>
                  <a:pt x="646" y="1255"/>
                  <a:pt x="650" y="1255"/>
                </a:cubicBezTo>
                <a:cubicBezTo>
                  <a:pt x="654" y="1255"/>
                  <a:pt x="658" y="1251"/>
                  <a:pt x="658" y="1247"/>
                </a:cubicBezTo>
                <a:cubicBezTo>
                  <a:pt x="658" y="1242"/>
                  <a:pt x="654" y="1239"/>
                  <a:pt x="650" y="1239"/>
                </a:cubicBezTo>
                <a:close/>
                <a:moveTo>
                  <a:pt x="834" y="1215"/>
                </a:moveTo>
                <a:cubicBezTo>
                  <a:pt x="829" y="1215"/>
                  <a:pt x="826" y="1219"/>
                  <a:pt x="826" y="1223"/>
                </a:cubicBezTo>
                <a:cubicBezTo>
                  <a:pt x="826" y="1228"/>
                  <a:pt x="829" y="1231"/>
                  <a:pt x="834" y="1231"/>
                </a:cubicBezTo>
                <a:cubicBezTo>
                  <a:pt x="838" y="1231"/>
                  <a:pt x="842" y="1228"/>
                  <a:pt x="842" y="1223"/>
                </a:cubicBezTo>
                <a:cubicBezTo>
                  <a:pt x="842" y="1219"/>
                  <a:pt x="838" y="1215"/>
                  <a:pt x="834" y="1215"/>
                </a:cubicBezTo>
                <a:close/>
                <a:moveTo>
                  <a:pt x="834" y="1239"/>
                </a:moveTo>
                <a:cubicBezTo>
                  <a:pt x="829" y="1239"/>
                  <a:pt x="826" y="1242"/>
                  <a:pt x="826" y="1247"/>
                </a:cubicBezTo>
                <a:cubicBezTo>
                  <a:pt x="826" y="1251"/>
                  <a:pt x="829" y="1255"/>
                  <a:pt x="834" y="1255"/>
                </a:cubicBezTo>
                <a:cubicBezTo>
                  <a:pt x="838" y="1255"/>
                  <a:pt x="842" y="1251"/>
                  <a:pt x="842" y="1247"/>
                </a:cubicBezTo>
                <a:cubicBezTo>
                  <a:pt x="842" y="1242"/>
                  <a:pt x="838" y="1239"/>
                  <a:pt x="834" y="1239"/>
                </a:cubicBezTo>
                <a:close/>
                <a:moveTo>
                  <a:pt x="857" y="985"/>
                </a:moveTo>
                <a:cubicBezTo>
                  <a:pt x="852" y="985"/>
                  <a:pt x="849" y="989"/>
                  <a:pt x="849" y="993"/>
                </a:cubicBezTo>
                <a:cubicBezTo>
                  <a:pt x="849" y="998"/>
                  <a:pt x="852" y="1001"/>
                  <a:pt x="857" y="1001"/>
                </a:cubicBezTo>
                <a:cubicBezTo>
                  <a:pt x="861" y="1001"/>
                  <a:pt x="865" y="998"/>
                  <a:pt x="865" y="993"/>
                </a:cubicBezTo>
                <a:cubicBezTo>
                  <a:pt x="865" y="989"/>
                  <a:pt x="861" y="985"/>
                  <a:pt x="857" y="985"/>
                </a:cubicBezTo>
                <a:close/>
                <a:moveTo>
                  <a:pt x="857" y="1008"/>
                </a:moveTo>
                <a:cubicBezTo>
                  <a:pt x="852" y="1008"/>
                  <a:pt x="849" y="1012"/>
                  <a:pt x="849" y="1016"/>
                </a:cubicBezTo>
                <a:cubicBezTo>
                  <a:pt x="849" y="1021"/>
                  <a:pt x="852" y="1024"/>
                  <a:pt x="857" y="1024"/>
                </a:cubicBezTo>
                <a:cubicBezTo>
                  <a:pt x="861" y="1024"/>
                  <a:pt x="865" y="1021"/>
                  <a:pt x="865" y="1016"/>
                </a:cubicBezTo>
                <a:cubicBezTo>
                  <a:pt x="865" y="1012"/>
                  <a:pt x="861" y="1008"/>
                  <a:pt x="857" y="1008"/>
                </a:cubicBezTo>
                <a:close/>
                <a:moveTo>
                  <a:pt x="879" y="985"/>
                </a:moveTo>
                <a:cubicBezTo>
                  <a:pt x="875" y="985"/>
                  <a:pt x="871" y="989"/>
                  <a:pt x="871" y="993"/>
                </a:cubicBezTo>
                <a:cubicBezTo>
                  <a:pt x="871" y="998"/>
                  <a:pt x="875" y="1001"/>
                  <a:pt x="879" y="1001"/>
                </a:cubicBezTo>
                <a:cubicBezTo>
                  <a:pt x="884" y="1001"/>
                  <a:pt x="887" y="998"/>
                  <a:pt x="887" y="993"/>
                </a:cubicBezTo>
                <a:cubicBezTo>
                  <a:pt x="887" y="989"/>
                  <a:pt x="884" y="985"/>
                  <a:pt x="879" y="985"/>
                </a:cubicBezTo>
                <a:close/>
                <a:moveTo>
                  <a:pt x="879" y="1008"/>
                </a:moveTo>
                <a:cubicBezTo>
                  <a:pt x="875" y="1008"/>
                  <a:pt x="871" y="1012"/>
                  <a:pt x="871" y="1016"/>
                </a:cubicBezTo>
                <a:cubicBezTo>
                  <a:pt x="871" y="1021"/>
                  <a:pt x="875" y="1024"/>
                  <a:pt x="879" y="1024"/>
                </a:cubicBezTo>
                <a:cubicBezTo>
                  <a:pt x="884" y="1024"/>
                  <a:pt x="887" y="1021"/>
                  <a:pt x="887" y="1016"/>
                </a:cubicBezTo>
                <a:cubicBezTo>
                  <a:pt x="887" y="1012"/>
                  <a:pt x="884" y="1008"/>
                  <a:pt x="879" y="1008"/>
                </a:cubicBezTo>
                <a:close/>
                <a:moveTo>
                  <a:pt x="902" y="985"/>
                </a:moveTo>
                <a:cubicBezTo>
                  <a:pt x="898" y="985"/>
                  <a:pt x="894" y="989"/>
                  <a:pt x="894" y="993"/>
                </a:cubicBezTo>
                <a:cubicBezTo>
                  <a:pt x="894" y="998"/>
                  <a:pt x="898" y="1001"/>
                  <a:pt x="902" y="1001"/>
                </a:cubicBezTo>
                <a:cubicBezTo>
                  <a:pt x="907" y="1001"/>
                  <a:pt x="910" y="998"/>
                  <a:pt x="910" y="993"/>
                </a:cubicBezTo>
                <a:cubicBezTo>
                  <a:pt x="910" y="989"/>
                  <a:pt x="907" y="985"/>
                  <a:pt x="902" y="985"/>
                </a:cubicBezTo>
                <a:close/>
                <a:moveTo>
                  <a:pt x="902" y="1008"/>
                </a:moveTo>
                <a:cubicBezTo>
                  <a:pt x="898" y="1008"/>
                  <a:pt x="894" y="1012"/>
                  <a:pt x="894" y="1016"/>
                </a:cubicBezTo>
                <a:cubicBezTo>
                  <a:pt x="894" y="1021"/>
                  <a:pt x="898" y="1024"/>
                  <a:pt x="902" y="1024"/>
                </a:cubicBezTo>
                <a:cubicBezTo>
                  <a:pt x="907" y="1024"/>
                  <a:pt x="910" y="1021"/>
                  <a:pt x="910" y="1016"/>
                </a:cubicBezTo>
                <a:cubicBezTo>
                  <a:pt x="910" y="1012"/>
                  <a:pt x="907" y="1008"/>
                  <a:pt x="902" y="1008"/>
                </a:cubicBezTo>
                <a:close/>
                <a:moveTo>
                  <a:pt x="926" y="985"/>
                </a:moveTo>
                <a:cubicBezTo>
                  <a:pt x="921" y="985"/>
                  <a:pt x="918" y="989"/>
                  <a:pt x="918" y="993"/>
                </a:cubicBezTo>
                <a:cubicBezTo>
                  <a:pt x="918" y="998"/>
                  <a:pt x="921" y="1001"/>
                  <a:pt x="926" y="1001"/>
                </a:cubicBezTo>
                <a:cubicBezTo>
                  <a:pt x="930" y="1001"/>
                  <a:pt x="934" y="998"/>
                  <a:pt x="934" y="993"/>
                </a:cubicBezTo>
                <a:cubicBezTo>
                  <a:pt x="934" y="989"/>
                  <a:pt x="930" y="985"/>
                  <a:pt x="926" y="985"/>
                </a:cubicBezTo>
                <a:close/>
                <a:moveTo>
                  <a:pt x="926" y="1008"/>
                </a:moveTo>
                <a:cubicBezTo>
                  <a:pt x="921" y="1008"/>
                  <a:pt x="918" y="1012"/>
                  <a:pt x="918" y="1016"/>
                </a:cubicBezTo>
                <a:cubicBezTo>
                  <a:pt x="918" y="1021"/>
                  <a:pt x="921" y="1024"/>
                  <a:pt x="926" y="1024"/>
                </a:cubicBezTo>
                <a:cubicBezTo>
                  <a:pt x="930" y="1024"/>
                  <a:pt x="934" y="1021"/>
                  <a:pt x="934" y="1016"/>
                </a:cubicBezTo>
                <a:cubicBezTo>
                  <a:pt x="934" y="1012"/>
                  <a:pt x="930" y="1008"/>
                  <a:pt x="926" y="1008"/>
                </a:cubicBezTo>
                <a:close/>
                <a:moveTo>
                  <a:pt x="857" y="1031"/>
                </a:moveTo>
                <a:cubicBezTo>
                  <a:pt x="852" y="1031"/>
                  <a:pt x="849" y="1035"/>
                  <a:pt x="849" y="1039"/>
                </a:cubicBezTo>
                <a:cubicBezTo>
                  <a:pt x="849" y="1044"/>
                  <a:pt x="852" y="1047"/>
                  <a:pt x="857" y="1047"/>
                </a:cubicBezTo>
                <a:cubicBezTo>
                  <a:pt x="861" y="1047"/>
                  <a:pt x="865" y="1044"/>
                  <a:pt x="865" y="1039"/>
                </a:cubicBezTo>
                <a:cubicBezTo>
                  <a:pt x="865" y="1035"/>
                  <a:pt x="861" y="1031"/>
                  <a:pt x="857" y="1031"/>
                </a:cubicBezTo>
                <a:close/>
                <a:moveTo>
                  <a:pt x="857" y="1055"/>
                </a:moveTo>
                <a:cubicBezTo>
                  <a:pt x="852" y="1055"/>
                  <a:pt x="849" y="1058"/>
                  <a:pt x="849" y="1063"/>
                </a:cubicBezTo>
                <a:cubicBezTo>
                  <a:pt x="849" y="1067"/>
                  <a:pt x="852" y="1071"/>
                  <a:pt x="857" y="1071"/>
                </a:cubicBezTo>
                <a:cubicBezTo>
                  <a:pt x="861" y="1071"/>
                  <a:pt x="865" y="1067"/>
                  <a:pt x="865" y="1063"/>
                </a:cubicBezTo>
                <a:cubicBezTo>
                  <a:pt x="865" y="1058"/>
                  <a:pt x="861" y="1055"/>
                  <a:pt x="857" y="1055"/>
                </a:cubicBezTo>
                <a:close/>
                <a:moveTo>
                  <a:pt x="879" y="1031"/>
                </a:moveTo>
                <a:cubicBezTo>
                  <a:pt x="875" y="1031"/>
                  <a:pt x="871" y="1035"/>
                  <a:pt x="871" y="1039"/>
                </a:cubicBezTo>
                <a:cubicBezTo>
                  <a:pt x="871" y="1044"/>
                  <a:pt x="875" y="1047"/>
                  <a:pt x="879" y="1047"/>
                </a:cubicBezTo>
                <a:cubicBezTo>
                  <a:pt x="884" y="1047"/>
                  <a:pt x="887" y="1044"/>
                  <a:pt x="887" y="1039"/>
                </a:cubicBezTo>
                <a:cubicBezTo>
                  <a:pt x="887" y="1035"/>
                  <a:pt x="884" y="1031"/>
                  <a:pt x="879" y="1031"/>
                </a:cubicBezTo>
                <a:close/>
                <a:moveTo>
                  <a:pt x="879" y="1055"/>
                </a:moveTo>
                <a:cubicBezTo>
                  <a:pt x="875" y="1055"/>
                  <a:pt x="871" y="1058"/>
                  <a:pt x="871" y="1063"/>
                </a:cubicBezTo>
                <a:cubicBezTo>
                  <a:pt x="871" y="1067"/>
                  <a:pt x="875" y="1071"/>
                  <a:pt x="879" y="1071"/>
                </a:cubicBezTo>
                <a:cubicBezTo>
                  <a:pt x="884" y="1071"/>
                  <a:pt x="887" y="1067"/>
                  <a:pt x="887" y="1063"/>
                </a:cubicBezTo>
                <a:cubicBezTo>
                  <a:pt x="887" y="1058"/>
                  <a:pt x="884" y="1055"/>
                  <a:pt x="879" y="1055"/>
                </a:cubicBezTo>
                <a:close/>
                <a:moveTo>
                  <a:pt x="902" y="1031"/>
                </a:moveTo>
                <a:cubicBezTo>
                  <a:pt x="898" y="1031"/>
                  <a:pt x="894" y="1035"/>
                  <a:pt x="894" y="1039"/>
                </a:cubicBezTo>
                <a:cubicBezTo>
                  <a:pt x="894" y="1044"/>
                  <a:pt x="898" y="1047"/>
                  <a:pt x="902" y="1047"/>
                </a:cubicBezTo>
                <a:cubicBezTo>
                  <a:pt x="907" y="1047"/>
                  <a:pt x="910" y="1044"/>
                  <a:pt x="910" y="1039"/>
                </a:cubicBezTo>
                <a:cubicBezTo>
                  <a:pt x="910" y="1035"/>
                  <a:pt x="907" y="1031"/>
                  <a:pt x="902" y="1031"/>
                </a:cubicBezTo>
                <a:close/>
                <a:moveTo>
                  <a:pt x="902" y="1055"/>
                </a:moveTo>
                <a:cubicBezTo>
                  <a:pt x="898" y="1055"/>
                  <a:pt x="894" y="1058"/>
                  <a:pt x="894" y="1063"/>
                </a:cubicBezTo>
                <a:cubicBezTo>
                  <a:pt x="894" y="1067"/>
                  <a:pt x="898" y="1071"/>
                  <a:pt x="902" y="1071"/>
                </a:cubicBezTo>
                <a:cubicBezTo>
                  <a:pt x="907" y="1071"/>
                  <a:pt x="910" y="1067"/>
                  <a:pt x="910" y="1063"/>
                </a:cubicBezTo>
                <a:cubicBezTo>
                  <a:pt x="910" y="1058"/>
                  <a:pt x="907" y="1055"/>
                  <a:pt x="902" y="1055"/>
                </a:cubicBezTo>
                <a:close/>
                <a:moveTo>
                  <a:pt x="926" y="1031"/>
                </a:moveTo>
                <a:cubicBezTo>
                  <a:pt x="921" y="1031"/>
                  <a:pt x="918" y="1035"/>
                  <a:pt x="918" y="1039"/>
                </a:cubicBezTo>
                <a:cubicBezTo>
                  <a:pt x="918" y="1044"/>
                  <a:pt x="921" y="1047"/>
                  <a:pt x="926" y="1047"/>
                </a:cubicBezTo>
                <a:cubicBezTo>
                  <a:pt x="930" y="1047"/>
                  <a:pt x="934" y="1044"/>
                  <a:pt x="934" y="1039"/>
                </a:cubicBezTo>
                <a:cubicBezTo>
                  <a:pt x="934" y="1035"/>
                  <a:pt x="930" y="1031"/>
                  <a:pt x="926" y="1031"/>
                </a:cubicBezTo>
                <a:close/>
                <a:moveTo>
                  <a:pt x="926" y="1055"/>
                </a:moveTo>
                <a:cubicBezTo>
                  <a:pt x="921" y="1055"/>
                  <a:pt x="918" y="1058"/>
                  <a:pt x="918" y="1063"/>
                </a:cubicBezTo>
                <a:cubicBezTo>
                  <a:pt x="918" y="1067"/>
                  <a:pt x="921" y="1071"/>
                  <a:pt x="926" y="1071"/>
                </a:cubicBezTo>
                <a:cubicBezTo>
                  <a:pt x="930" y="1071"/>
                  <a:pt x="934" y="1067"/>
                  <a:pt x="934" y="1063"/>
                </a:cubicBezTo>
                <a:cubicBezTo>
                  <a:pt x="934" y="1058"/>
                  <a:pt x="930" y="1055"/>
                  <a:pt x="926" y="1055"/>
                </a:cubicBezTo>
                <a:close/>
                <a:moveTo>
                  <a:pt x="857" y="1077"/>
                </a:moveTo>
                <a:cubicBezTo>
                  <a:pt x="852" y="1077"/>
                  <a:pt x="849" y="1080"/>
                  <a:pt x="849" y="1085"/>
                </a:cubicBezTo>
                <a:cubicBezTo>
                  <a:pt x="849" y="1089"/>
                  <a:pt x="852" y="1093"/>
                  <a:pt x="857" y="1093"/>
                </a:cubicBezTo>
                <a:cubicBezTo>
                  <a:pt x="861" y="1093"/>
                  <a:pt x="865" y="1089"/>
                  <a:pt x="865" y="1085"/>
                </a:cubicBezTo>
                <a:cubicBezTo>
                  <a:pt x="865" y="1080"/>
                  <a:pt x="861" y="1077"/>
                  <a:pt x="857" y="1077"/>
                </a:cubicBezTo>
                <a:close/>
                <a:moveTo>
                  <a:pt x="857" y="1100"/>
                </a:moveTo>
                <a:cubicBezTo>
                  <a:pt x="852" y="1100"/>
                  <a:pt x="849" y="1103"/>
                  <a:pt x="849" y="1108"/>
                </a:cubicBezTo>
                <a:cubicBezTo>
                  <a:pt x="849" y="1112"/>
                  <a:pt x="852" y="1116"/>
                  <a:pt x="857" y="1116"/>
                </a:cubicBezTo>
                <a:cubicBezTo>
                  <a:pt x="861" y="1116"/>
                  <a:pt x="865" y="1112"/>
                  <a:pt x="865" y="1108"/>
                </a:cubicBezTo>
                <a:cubicBezTo>
                  <a:pt x="865" y="1103"/>
                  <a:pt x="861" y="1100"/>
                  <a:pt x="857" y="1100"/>
                </a:cubicBezTo>
                <a:close/>
                <a:moveTo>
                  <a:pt x="879" y="1077"/>
                </a:moveTo>
                <a:cubicBezTo>
                  <a:pt x="875" y="1077"/>
                  <a:pt x="871" y="1080"/>
                  <a:pt x="871" y="1085"/>
                </a:cubicBezTo>
                <a:cubicBezTo>
                  <a:pt x="871" y="1089"/>
                  <a:pt x="875" y="1093"/>
                  <a:pt x="879" y="1093"/>
                </a:cubicBezTo>
                <a:cubicBezTo>
                  <a:pt x="884" y="1093"/>
                  <a:pt x="887" y="1089"/>
                  <a:pt x="887" y="1085"/>
                </a:cubicBezTo>
                <a:cubicBezTo>
                  <a:pt x="887" y="1080"/>
                  <a:pt x="884" y="1077"/>
                  <a:pt x="879" y="1077"/>
                </a:cubicBezTo>
                <a:close/>
                <a:moveTo>
                  <a:pt x="879" y="1100"/>
                </a:moveTo>
                <a:cubicBezTo>
                  <a:pt x="875" y="1100"/>
                  <a:pt x="871" y="1103"/>
                  <a:pt x="871" y="1108"/>
                </a:cubicBezTo>
                <a:cubicBezTo>
                  <a:pt x="871" y="1112"/>
                  <a:pt x="875" y="1116"/>
                  <a:pt x="879" y="1116"/>
                </a:cubicBezTo>
                <a:cubicBezTo>
                  <a:pt x="884" y="1116"/>
                  <a:pt x="887" y="1112"/>
                  <a:pt x="887" y="1108"/>
                </a:cubicBezTo>
                <a:cubicBezTo>
                  <a:pt x="887" y="1103"/>
                  <a:pt x="884" y="1100"/>
                  <a:pt x="879" y="1100"/>
                </a:cubicBezTo>
                <a:close/>
                <a:moveTo>
                  <a:pt x="902" y="1077"/>
                </a:moveTo>
                <a:cubicBezTo>
                  <a:pt x="898" y="1077"/>
                  <a:pt x="894" y="1080"/>
                  <a:pt x="894" y="1085"/>
                </a:cubicBezTo>
                <a:cubicBezTo>
                  <a:pt x="894" y="1089"/>
                  <a:pt x="898" y="1093"/>
                  <a:pt x="902" y="1093"/>
                </a:cubicBezTo>
                <a:cubicBezTo>
                  <a:pt x="907" y="1093"/>
                  <a:pt x="910" y="1089"/>
                  <a:pt x="910" y="1085"/>
                </a:cubicBezTo>
                <a:cubicBezTo>
                  <a:pt x="910" y="1080"/>
                  <a:pt x="907" y="1077"/>
                  <a:pt x="902" y="1077"/>
                </a:cubicBezTo>
                <a:close/>
                <a:moveTo>
                  <a:pt x="902" y="1100"/>
                </a:moveTo>
                <a:cubicBezTo>
                  <a:pt x="898" y="1100"/>
                  <a:pt x="894" y="1103"/>
                  <a:pt x="894" y="1108"/>
                </a:cubicBezTo>
                <a:cubicBezTo>
                  <a:pt x="894" y="1112"/>
                  <a:pt x="898" y="1116"/>
                  <a:pt x="902" y="1116"/>
                </a:cubicBezTo>
                <a:cubicBezTo>
                  <a:pt x="907" y="1116"/>
                  <a:pt x="910" y="1112"/>
                  <a:pt x="910" y="1108"/>
                </a:cubicBezTo>
                <a:cubicBezTo>
                  <a:pt x="910" y="1103"/>
                  <a:pt x="907" y="1100"/>
                  <a:pt x="902" y="1100"/>
                </a:cubicBezTo>
                <a:close/>
                <a:moveTo>
                  <a:pt x="926" y="1077"/>
                </a:moveTo>
                <a:cubicBezTo>
                  <a:pt x="921" y="1077"/>
                  <a:pt x="918" y="1080"/>
                  <a:pt x="918" y="1085"/>
                </a:cubicBezTo>
                <a:cubicBezTo>
                  <a:pt x="918" y="1089"/>
                  <a:pt x="921" y="1093"/>
                  <a:pt x="926" y="1093"/>
                </a:cubicBezTo>
                <a:cubicBezTo>
                  <a:pt x="930" y="1093"/>
                  <a:pt x="934" y="1089"/>
                  <a:pt x="934" y="1085"/>
                </a:cubicBezTo>
                <a:cubicBezTo>
                  <a:pt x="934" y="1080"/>
                  <a:pt x="930" y="1077"/>
                  <a:pt x="926" y="1077"/>
                </a:cubicBezTo>
                <a:close/>
                <a:moveTo>
                  <a:pt x="926" y="1100"/>
                </a:moveTo>
                <a:cubicBezTo>
                  <a:pt x="921" y="1100"/>
                  <a:pt x="918" y="1103"/>
                  <a:pt x="918" y="1108"/>
                </a:cubicBezTo>
                <a:cubicBezTo>
                  <a:pt x="918" y="1112"/>
                  <a:pt x="921" y="1116"/>
                  <a:pt x="926" y="1116"/>
                </a:cubicBezTo>
                <a:cubicBezTo>
                  <a:pt x="930" y="1116"/>
                  <a:pt x="934" y="1112"/>
                  <a:pt x="934" y="1108"/>
                </a:cubicBezTo>
                <a:cubicBezTo>
                  <a:pt x="934" y="1103"/>
                  <a:pt x="930" y="1100"/>
                  <a:pt x="926" y="1100"/>
                </a:cubicBezTo>
                <a:close/>
                <a:moveTo>
                  <a:pt x="857" y="1123"/>
                </a:moveTo>
                <a:cubicBezTo>
                  <a:pt x="852" y="1123"/>
                  <a:pt x="849" y="1126"/>
                  <a:pt x="849" y="1131"/>
                </a:cubicBezTo>
                <a:cubicBezTo>
                  <a:pt x="849" y="1135"/>
                  <a:pt x="852" y="1139"/>
                  <a:pt x="857" y="1139"/>
                </a:cubicBezTo>
                <a:cubicBezTo>
                  <a:pt x="861" y="1139"/>
                  <a:pt x="865" y="1135"/>
                  <a:pt x="865" y="1131"/>
                </a:cubicBezTo>
                <a:cubicBezTo>
                  <a:pt x="865" y="1126"/>
                  <a:pt x="861" y="1123"/>
                  <a:pt x="857" y="1123"/>
                </a:cubicBezTo>
                <a:close/>
                <a:moveTo>
                  <a:pt x="857" y="1146"/>
                </a:moveTo>
                <a:cubicBezTo>
                  <a:pt x="852" y="1146"/>
                  <a:pt x="849" y="1150"/>
                  <a:pt x="849" y="1154"/>
                </a:cubicBezTo>
                <a:cubicBezTo>
                  <a:pt x="849" y="1158"/>
                  <a:pt x="852" y="1162"/>
                  <a:pt x="857" y="1162"/>
                </a:cubicBezTo>
                <a:cubicBezTo>
                  <a:pt x="861" y="1162"/>
                  <a:pt x="865" y="1158"/>
                  <a:pt x="865" y="1154"/>
                </a:cubicBezTo>
                <a:cubicBezTo>
                  <a:pt x="865" y="1150"/>
                  <a:pt x="861" y="1146"/>
                  <a:pt x="857" y="1146"/>
                </a:cubicBezTo>
                <a:close/>
                <a:moveTo>
                  <a:pt x="879" y="1123"/>
                </a:moveTo>
                <a:cubicBezTo>
                  <a:pt x="875" y="1123"/>
                  <a:pt x="871" y="1126"/>
                  <a:pt x="871" y="1131"/>
                </a:cubicBezTo>
                <a:cubicBezTo>
                  <a:pt x="871" y="1135"/>
                  <a:pt x="875" y="1139"/>
                  <a:pt x="879" y="1139"/>
                </a:cubicBezTo>
                <a:cubicBezTo>
                  <a:pt x="884" y="1139"/>
                  <a:pt x="887" y="1135"/>
                  <a:pt x="887" y="1131"/>
                </a:cubicBezTo>
                <a:cubicBezTo>
                  <a:pt x="887" y="1126"/>
                  <a:pt x="884" y="1123"/>
                  <a:pt x="879" y="1123"/>
                </a:cubicBezTo>
                <a:close/>
                <a:moveTo>
                  <a:pt x="879" y="1146"/>
                </a:moveTo>
                <a:cubicBezTo>
                  <a:pt x="875" y="1146"/>
                  <a:pt x="871" y="1150"/>
                  <a:pt x="871" y="1154"/>
                </a:cubicBezTo>
                <a:cubicBezTo>
                  <a:pt x="871" y="1158"/>
                  <a:pt x="875" y="1162"/>
                  <a:pt x="879" y="1162"/>
                </a:cubicBezTo>
                <a:cubicBezTo>
                  <a:pt x="884" y="1162"/>
                  <a:pt x="887" y="1158"/>
                  <a:pt x="887" y="1154"/>
                </a:cubicBezTo>
                <a:cubicBezTo>
                  <a:pt x="887" y="1150"/>
                  <a:pt x="884" y="1146"/>
                  <a:pt x="879" y="1146"/>
                </a:cubicBezTo>
                <a:close/>
                <a:moveTo>
                  <a:pt x="902" y="1123"/>
                </a:moveTo>
                <a:cubicBezTo>
                  <a:pt x="898" y="1123"/>
                  <a:pt x="894" y="1126"/>
                  <a:pt x="894" y="1131"/>
                </a:cubicBezTo>
                <a:cubicBezTo>
                  <a:pt x="894" y="1135"/>
                  <a:pt x="898" y="1139"/>
                  <a:pt x="902" y="1139"/>
                </a:cubicBezTo>
                <a:cubicBezTo>
                  <a:pt x="907" y="1139"/>
                  <a:pt x="910" y="1135"/>
                  <a:pt x="910" y="1131"/>
                </a:cubicBezTo>
                <a:cubicBezTo>
                  <a:pt x="910" y="1126"/>
                  <a:pt x="907" y="1123"/>
                  <a:pt x="902" y="1123"/>
                </a:cubicBezTo>
                <a:close/>
                <a:moveTo>
                  <a:pt x="902" y="1146"/>
                </a:moveTo>
                <a:cubicBezTo>
                  <a:pt x="898" y="1146"/>
                  <a:pt x="894" y="1150"/>
                  <a:pt x="894" y="1154"/>
                </a:cubicBezTo>
                <a:cubicBezTo>
                  <a:pt x="894" y="1158"/>
                  <a:pt x="898" y="1162"/>
                  <a:pt x="902" y="1162"/>
                </a:cubicBezTo>
                <a:cubicBezTo>
                  <a:pt x="907" y="1162"/>
                  <a:pt x="910" y="1158"/>
                  <a:pt x="910" y="1154"/>
                </a:cubicBezTo>
                <a:cubicBezTo>
                  <a:pt x="910" y="1150"/>
                  <a:pt x="907" y="1146"/>
                  <a:pt x="902" y="1146"/>
                </a:cubicBezTo>
                <a:close/>
                <a:moveTo>
                  <a:pt x="926" y="1123"/>
                </a:moveTo>
                <a:cubicBezTo>
                  <a:pt x="921" y="1123"/>
                  <a:pt x="918" y="1126"/>
                  <a:pt x="918" y="1131"/>
                </a:cubicBezTo>
                <a:cubicBezTo>
                  <a:pt x="918" y="1135"/>
                  <a:pt x="921" y="1139"/>
                  <a:pt x="926" y="1139"/>
                </a:cubicBezTo>
                <a:cubicBezTo>
                  <a:pt x="930" y="1139"/>
                  <a:pt x="934" y="1135"/>
                  <a:pt x="934" y="1131"/>
                </a:cubicBezTo>
                <a:cubicBezTo>
                  <a:pt x="934" y="1126"/>
                  <a:pt x="930" y="1123"/>
                  <a:pt x="926" y="1123"/>
                </a:cubicBezTo>
                <a:close/>
                <a:moveTo>
                  <a:pt x="926" y="1146"/>
                </a:moveTo>
                <a:cubicBezTo>
                  <a:pt x="921" y="1146"/>
                  <a:pt x="918" y="1150"/>
                  <a:pt x="918" y="1154"/>
                </a:cubicBezTo>
                <a:cubicBezTo>
                  <a:pt x="918" y="1158"/>
                  <a:pt x="921" y="1162"/>
                  <a:pt x="926" y="1162"/>
                </a:cubicBezTo>
                <a:cubicBezTo>
                  <a:pt x="930" y="1162"/>
                  <a:pt x="934" y="1158"/>
                  <a:pt x="934" y="1154"/>
                </a:cubicBezTo>
                <a:cubicBezTo>
                  <a:pt x="934" y="1150"/>
                  <a:pt x="930" y="1146"/>
                  <a:pt x="926" y="1146"/>
                </a:cubicBezTo>
                <a:close/>
                <a:moveTo>
                  <a:pt x="857" y="1169"/>
                </a:moveTo>
                <a:cubicBezTo>
                  <a:pt x="852" y="1169"/>
                  <a:pt x="849" y="1173"/>
                  <a:pt x="849" y="1177"/>
                </a:cubicBezTo>
                <a:cubicBezTo>
                  <a:pt x="849" y="1181"/>
                  <a:pt x="852" y="1185"/>
                  <a:pt x="857" y="1185"/>
                </a:cubicBezTo>
                <a:cubicBezTo>
                  <a:pt x="861" y="1185"/>
                  <a:pt x="865" y="1181"/>
                  <a:pt x="865" y="1177"/>
                </a:cubicBezTo>
                <a:cubicBezTo>
                  <a:pt x="865" y="1173"/>
                  <a:pt x="861" y="1169"/>
                  <a:pt x="857" y="1169"/>
                </a:cubicBezTo>
                <a:close/>
                <a:moveTo>
                  <a:pt x="857" y="1192"/>
                </a:moveTo>
                <a:cubicBezTo>
                  <a:pt x="852" y="1192"/>
                  <a:pt x="849" y="1196"/>
                  <a:pt x="849" y="1200"/>
                </a:cubicBezTo>
                <a:cubicBezTo>
                  <a:pt x="849" y="1205"/>
                  <a:pt x="852" y="1208"/>
                  <a:pt x="857" y="1208"/>
                </a:cubicBezTo>
                <a:cubicBezTo>
                  <a:pt x="861" y="1208"/>
                  <a:pt x="865" y="1205"/>
                  <a:pt x="865" y="1200"/>
                </a:cubicBezTo>
                <a:cubicBezTo>
                  <a:pt x="865" y="1196"/>
                  <a:pt x="861" y="1192"/>
                  <a:pt x="857" y="1192"/>
                </a:cubicBezTo>
                <a:close/>
                <a:moveTo>
                  <a:pt x="857" y="1215"/>
                </a:moveTo>
                <a:cubicBezTo>
                  <a:pt x="852" y="1215"/>
                  <a:pt x="849" y="1219"/>
                  <a:pt x="849" y="1223"/>
                </a:cubicBezTo>
                <a:cubicBezTo>
                  <a:pt x="849" y="1228"/>
                  <a:pt x="852" y="1231"/>
                  <a:pt x="857" y="1231"/>
                </a:cubicBezTo>
                <a:cubicBezTo>
                  <a:pt x="861" y="1231"/>
                  <a:pt x="865" y="1228"/>
                  <a:pt x="865" y="1223"/>
                </a:cubicBezTo>
                <a:cubicBezTo>
                  <a:pt x="865" y="1219"/>
                  <a:pt x="861" y="1215"/>
                  <a:pt x="857" y="1215"/>
                </a:cubicBezTo>
                <a:close/>
                <a:moveTo>
                  <a:pt x="742" y="940"/>
                </a:moveTo>
                <a:cubicBezTo>
                  <a:pt x="738" y="940"/>
                  <a:pt x="734" y="943"/>
                  <a:pt x="734" y="948"/>
                </a:cubicBezTo>
                <a:cubicBezTo>
                  <a:pt x="734" y="952"/>
                  <a:pt x="738" y="956"/>
                  <a:pt x="742" y="956"/>
                </a:cubicBezTo>
                <a:cubicBezTo>
                  <a:pt x="746" y="956"/>
                  <a:pt x="750" y="952"/>
                  <a:pt x="750" y="948"/>
                </a:cubicBezTo>
                <a:cubicBezTo>
                  <a:pt x="750" y="943"/>
                  <a:pt x="746" y="940"/>
                  <a:pt x="742" y="940"/>
                </a:cubicBezTo>
                <a:close/>
                <a:moveTo>
                  <a:pt x="742" y="963"/>
                </a:moveTo>
                <a:cubicBezTo>
                  <a:pt x="738" y="963"/>
                  <a:pt x="734" y="967"/>
                  <a:pt x="734" y="971"/>
                </a:cubicBezTo>
                <a:cubicBezTo>
                  <a:pt x="734" y="975"/>
                  <a:pt x="738" y="979"/>
                  <a:pt x="742" y="979"/>
                </a:cubicBezTo>
                <a:cubicBezTo>
                  <a:pt x="746" y="979"/>
                  <a:pt x="750" y="975"/>
                  <a:pt x="750" y="971"/>
                </a:cubicBezTo>
                <a:cubicBezTo>
                  <a:pt x="750" y="967"/>
                  <a:pt x="746" y="963"/>
                  <a:pt x="742" y="963"/>
                </a:cubicBezTo>
                <a:close/>
                <a:moveTo>
                  <a:pt x="765" y="940"/>
                </a:moveTo>
                <a:cubicBezTo>
                  <a:pt x="760" y="940"/>
                  <a:pt x="757" y="943"/>
                  <a:pt x="757" y="948"/>
                </a:cubicBezTo>
                <a:cubicBezTo>
                  <a:pt x="757" y="952"/>
                  <a:pt x="760" y="956"/>
                  <a:pt x="765" y="956"/>
                </a:cubicBezTo>
                <a:cubicBezTo>
                  <a:pt x="769" y="956"/>
                  <a:pt x="773" y="952"/>
                  <a:pt x="773" y="948"/>
                </a:cubicBezTo>
                <a:cubicBezTo>
                  <a:pt x="773" y="943"/>
                  <a:pt x="769" y="940"/>
                  <a:pt x="765" y="940"/>
                </a:cubicBezTo>
                <a:close/>
                <a:moveTo>
                  <a:pt x="765" y="963"/>
                </a:moveTo>
                <a:cubicBezTo>
                  <a:pt x="760" y="963"/>
                  <a:pt x="757" y="967"/>
                  <a:pt x="757" y="971"/>
                </a:cubicBezTo>
                <a:cubicBezTo>
                  <a:pt x="757" y="975"/>
                  <a:pt x="760" y="979"/>
                  <a:pt x="765" y="979"/>
                </a:cubicBezTo>
                <a:cubicBezTo>
                  <a:pt x="769" y="979"/>
                  <a:pt x="773" y="975"/>
                  <a:pt x="773" y="971"/>
                </a:cubicBezTo>
                <a:cubicBezTo>
                  <a:pt x="773" y="967"/>
                  <a:pt x="769" y="963"/>
                  <a:pt x="765" y="963"/>
                </a:cubicBezTo>
                <a:close/>
                <a:moveTo>
                  <a:pt x="788" y="940"/>
                </a:moveTo>
                <a:cubicBezTo>
                  <a:pt x="783" y="940"/>
                  <a:pt x="780" y="943"/>
                  <a:pt x="780" y="948"/>
                </a:cubicBezTo>
                <a:cubicBezTo>
                  <a:pt x="780" y="952"/>
                  <a:pt x="783" y="956"/>
                  <a:pt x="788" y="956"/>
                </a:cubicBezTo>
                <a:cubicBezTo>
                  <a:pt x="792" y="956"/>
                  <a:pt x="796" y="952"/>
                  <a:pt x="796" y="948"/>
                </a:cubicBezTo>
                <a:cubicBezTo>
                  <a:pt x="796" y="943"/>
                  <a:pt x="792" y="940"/>
                  <a:pt x="788" y="940"/>
                </a:cubicBezTo>
                <a:close/>
                <a:moveTo>
                  <a:pt x="788" y="963"/>
                </a:moveTo>
                <a:cubicBezTo>
                  <a:pt x="783" y="963"/>
                  <a:pt x="780" y="967"/>
                  <a:pt x="780" y="971"/>
                </a:cubicBezTo>
                <a:cubicBezTo>
                  <a:pt x="780" y="975"/>
                  <a:pt x="783" y="979"/>
                  <a:pt x="788" y="979"/>
                </a:cubicBezTo>
                <a:cubicBezTo>
                  <a:pt x="792" y="979"/>
                  <a:pt x="796" y="975"/>
                  <a:pt x="796" y="971"/>
                </a:cubicBezTo>
                <a:cubicBezTo>
                  <a:pt x="796" y="967"/>
                  <a:pt x="792" y="963"/>
                  <a:pt x="788" y="963"/>
                </a:cubicBezTo>
                <a:close/>
                <a:moveTo>
                  <a:pt x="811" y="940"/>
                </a:moveTo>
                <a:cubicBezTo>
                  <a:pt x="807" y="940"/>
                  <a:pt x="803" y="943"/>
                  <a:pt x="803" y="948"/>
                </a:cubicBezTo>
                <a:cubicBezTo>
                  <a:pt x="803" y="952"/>
                  <a:pt x="807" y="956"/>
                  <a:pt x="811" y="956"/>
                </a:cubicBezTo>
                <a:cubicBezTo>
                  <a:pt x="815" y="956"/>
                  <a:pt x="819" y="952"/>
                  <a:pt x="819" y="948"/>
                </a:cubicBezTo>
                <a:cubicBezTo>
                  <a:pt x="819" y="943"/>
                  <a:pt x="815" y="940"/>
                  <a:pt x="811" y="940"/>
                </a:cubicBezTo>
                <a:close/>
                <a:moveTo>
                  <a:pt x="811" y="963"/>
                </a:moveTo>
                <a:cubicBezTo>
                  <a:pt x="807" y="963"/>
                  <a:pt x="803" y="967"/>
                  <a:pt x="803" y="971"/>
                </a:cubicBezTo>
                <a:cubicBezTo>
                  <a:pt x="803" y="975"/>
                  <a:pt x="807" y="979"/>
                  <a:pt x="811" y="979"/>
                </a:cubicBezTo>
                <a:cubicBezTo>
                  <a:pt x="815" y="979"/>
                  <a:pt x="819" y="975"/>
                  <a:pt x="819" y="971"/>
                </a:cubicBezTo>
                <a:cubicBezTo>
                  <a:pt x="819" y="967"/>
                  <a:pt x="815" y="963"/>
                  <a:pt x="811" y="963"/>
                </a:cubicBezTo>
                <a:close/>
                <a:moveTo>
                  <a:pt x="834" y="940"/>
                </a:moveTo>
                <a:cubicBezTo>
                  <a:pt x="829" y="940"/>
                  <a:pt x="826" y="943"/>
                  <a:pt x="826" y="948"/>
                </a:cubicBezTo>
                <a:cubicBezTo>
                  <a:pt x="826" y="952"/>
                  <a:pt x="829" y="956"/>
                  <a:pt x="834" y="956"/>
                </a:cubicBezTo>
                <a:cubicBezTo>
                  <a:pt x="838" y="956"/>
                  <a:pt x="842" y="952"/>
                  <a:pt x="842" y="948"/>
                </a:cubicBezTo>
                <a:cubicBezTo>
                  <a:pt x="842" y="943"/>
                  <a:pt x="838" y="940"/>
                  <a:pt x="834" y="940"/>
                </a:cubicBezTo>
                <a:close/>
                <a:moveTo>
                  <a:pt x="834" y="963"/>
                </a:moveTo>
                <a:cubicBezTo>
                  <a:pt x="829" y="963"/>
                  <a:pt x="826" y="967"/>
                  <a:pt x="826" y="971"/>
                </a:cubicBezTo>
                <a:cubicBezTo>
                  <a:pt x="826" y="975"/>
                  <a:pt x="829" y="979"/>
                  <a:pt x="834" y="979"/>
                </a:cubicBezTo>
                <a:cubicBezTo>
                  <a:pt x="838" y="979"/>
                  <a:pt x="842" y="975"/>
                  <a:pt x="842" y="971"/>
                </a:cubicBezTo>
                <a:cubicBezTo>
                  <a:pt x="842" y="967"/>
                  <a:pt x="838" y="963"/>
                  <a:pt x="834" y="963"/>
                </a:cubicBezTo>
                <a:close/>
                <a:moveTo>
                  <a:pt x="627" y="940"/>
                </a:moveTo>
                <a:cubicBezTo>
                  <a:pt x="623" y="940"/>
                  <a:pt x="619" y="943"/>
                  <a:pt x="619" y="948"/>
                </a:cubicBezTo>
                <a:cubicBezTo>
                  <a:pt x="619" y="952"/>
                  <a:pt x="623" y="956"/>
                  <a:pt x="627" y="956"/>
                </a:cubicBezTo>
                <a:cubicBezTo>
                  <a:pt x="632" y="956"/>
                  <a:pt x="635" y="952"/>
                  <a:pt x="635" y="948"/>
                </a:cubicBezTo>
                <a:cubicBezTo>
                  <a:pt x="635" y="943"/>
                  <a:pt x="632" y="940"/>
                  <a:pt x="627" y="940"/>
                </a:cubicBezTo>
                <a:close/>
                <a:moveTo>
                  <a:pt x="627" y="963"/>
                </a:moveTo>
                <a:cubicBezTo>
                  <a:pt x="623" y="963"/>
                  <a:pt x="619" y="967"/>
                  <a:pt x="619" y="971"/>
                </a:cubicBezTo>
                <a:cubicBezTo>
                  <a:pt x="619" y="975"/>
                  <a:pt x="623" y="979"/>
                  <a:pt x="627" y="979"/>
                </a:cubicBezTo>
                <a:cubicBezTo>
                  <a:pt x="632" y="979"/>
                  <a:pt x="635" y="975"/>
                  <a:pt x="635" y="971"/>
                </a:cubicBezTo>
                <a:cubicBezTo>
                  <a:pt x="635" y="967"/>
                  <a:pt x="632" y="963"/>
                  <a:pt x="627" y="963"/>
                </a:cubicBezTo>
                <a:close/>
                <a:moveTo>
                  <a:pt x="650" y="956"/>
                </a:moveTo>
                <a:cubicBezTo>
                  <a:pt x="655" y="956"/>
                  <a:pt x="658" y="952"/>
                  <a:pt x="658" y="948"/>
                </a:cubicBezTo>
                <a:cubicBezTo>
                  <a:pt x="658" y="943"/>
                  <a:pt x="655" y="940"/>
                  <a:pt x="650" y="940"/>
                </a:cubicBezTo>
                <a:cubicBezTo>
                  <a:pt x="646" y="940"/>
                  <a:pt x="642" y="943"/>
                  <a:pt x="642" y="948"/>
                </a:cubicBezTo>
                <a:cubicBezTo>
                  <a:pt x="642" y="952"/>
                  <a:pt x="646" y="956"/>
                  <a:pt x="650" y="956"/>
                </a:cubicBezTo>
                <a:close/>
                <a:moveTo>
                  <a:pt x="650" y="979"/>
                </a:moveTo>
                <a:cubicBezTo>
                  <a:pt x="655" y="979"/>
                  <a:pt x="658" y="975"/>
                  <a:pt x="658" y="971"/>
                </a:cubicBezTo>
                <a:cubicBezTo>
                  <a:pt x="658" y="967"/>
                  <a:pt x="655" y="963"/>
                  <a:pt x="650" y="963"/>
                </a:cubicBezTo>
                <a:cubicBezTo>
                  <a:pt x="646" y="963"/>
                  <a:pt x="642" y="967"/>
                  <a:pt x="642" y="971"/>
                </a:cubicBezTo>
                <a:cubicBezTo>
                  <a:pt x="642" y="975"/>
                  <a:pt x="646" y="979"/>
                  <a:pt x="650" y="979"/>
                </a:cubicBezTo>
                <a:close/>
                <a:moveTo>
                  <a:pt x="673" y="940"/>
                </a:moveTo>
                <a:cubicBezTo>
                  <a:pt x="669" y="940"/>
                  <a:pt x="665" y="943"/>
                  <a:pt x="665" y="948"/>
                </a:cubicBezTo>
                <a:cubicBezTo>
                  <a:pt x="665" y="952"/>
                  <a:pt x="669" y="956"/>
                  <a:pt x="673" y="956"/>
                </a:cubicBezTo>
                <a:cubicBezTo>
                  <a:pt x="678" y="956"/>
                  <a:pt x="681" y="952"/>
                  <a:pt x="681" y="948"/>
                </a:cubicBezTo>
                <a:cubicBezTo>
                  <a:pt x="681" y="943"/>
                  <a:pt x="678" y="940"/>
                  <a:pt x="673" y="940"/>
                </a:cubicBezTo>
                <a:close/>
                <a:moveTo>
                  <a:pt x="673" y="963"/>
                </a:moveTo>
                <a:cubicBezTo>
                  <a:pt x="669" y="963"/>
                  <a:pt x="665" y="967"/>
                  <a:pt x="665" y="971"/>
                </a:cubicBezTo>
                <a:cubicBezTo>
                  <a:pt x="665" y="975"/>
                  <a:pt x="669" y="979"/>
                  <a:pt x="673" y="979"/>
                </a:cubicBezTo>
                <a:cubicBezTo>
                  <a:pt x="678" y="979"/>
                  <a:pt x="681" y="975"/>
                  <a:pt x="681" y="971"/>
                </a:cubicBezTo>
                <a:cubicBezTo>
                  <a:pt x="681" y="967"/>
                  <a:pt x="678" y="963"/>
                  <a:pt x="673" y="963"/>
                </a:cubicBezTo>
                <a:close/>
                <a:moveTo>
                  <a:pt x="696" y="940"/>
                </a:moveTo>
                <a:cubicBezTo>
                  <a:pt x="692" y="940"/>
                  <a:pt x="688" y="943"/>
                  <a:pt x="688" y="948"/>
                </a:cubicBezTo>
                <a:cubicBezTo>
                  <a:pt x="688" y="952"/>
                  <a:pt x="692" y="956"/>
                  <a:pt x="696" y="956"/>
                </a:cubicBezTo>
                <a:cubicBezTo>
                  <a:pt x="701" y="956"/>
                  <a:pt x="704" y="952"/>
                  <a:pt x="704" y="948"/>
                </a:cubicBezTo>
                <a:cubicBezTo>
                  <a:pt x="704" y="943"/>
                  <a:pt x="701" y="940"/>
                  <a:pt x="696" y="940"/>
                </a:cubicBezTo>
                <a:close/>
                <a:moveTo>
                  <a:pt x="696" y="963"/>
                </a:moveTo>
                <a:cubicBezTo>
                  <a:pt x="692" y="963"/>
                  <a:pt x="688" y="967"/>
                  <a:pt x="688" y="971"/>
                </a:cubicBezTo>
                <a:cubicBezTo>
                  <a:pt x="688" y="975"/>
                  <a:pt x="692" y="979"/>
                  <a:pt x="696" y="979"/>
                </a:cubicBezTo>
                <a:cubicBezTo>
                  <a:pt x="701" y="979"/>
                  <a:pt x="704" y="975"/>
                  <a:pt x="704" y="971"/>
                </a:cubicBezTo>
                <a:cubicBezTo>
                  <a:pt x="704" y="967"/>
                  <a:pt x="701" y="963"/>
                  <a:pt x="696" y="963"/>
                </a:cubicBezTo>
                <a:close/>
                <a:moveTo>
                  <a:pt x="719" y="940"/>
                </a:moveTo>
                <a:cubicBezTo>
                  <a:pt x="715" y="940"/>
                  <a:pt x="711" y="943"/>
                  <a:pt x="711" y="948"/>
                </a:cubicBezTo>
                <a:cubicBezTo>
                  <a:pt x="711" y="952"/>
                  <a:pt x="715" y="956"/>
                  <a:pt x="719" y="956"/>
                </a:cubicBezTo>
                <a:cubicBezTo>
                  <a:pt x="724" y="956"/>
                  <a:pt x="727" y="952"/>
                  <a:pt x="727" y="948"/>
                </a:cubicBezTo>
                <a:cubicBezTo>
                  <a:pt x="727" y="943"/>
                  <a:pt x="724" y="940"/>
                  <a:pt x="719" y="940"/>
                </a:cubicBezTo>
                <a:close/>
                <a:moveTo>
                  <a:pt x="719" y="963"/>
                </a:moveTo>
                <a:cubicBezTo>
                  <a:pt x="715" y="963"/>
                  <a:pt x="711" y="967"/>
                  <a:pt x="711" y="971"/>
                </a:cubicBezTo>
                <a:cubicBezTo>
                  <a:pt x="711" y="975"/>
                  <a:pt x="715" y="979"/>
                  <a:pt x="719" y="979"/>
                </a:cubicBezTo>
                <a:cubicBezTo>
                  <a:pt x="724" y="979"/>
                  <a:pt x="727" y="975"/>
                  <a:pt x="727" y="971"/>
                </a:cubicBezTo>
                <a:cubicBezTo>
                  <a:pt x="727" y="967"/>
                  <a:pt x="724" y="963"/>
                  <a:pt x="719" y="963"/>
                </a:cubicBezTo>
                <a:close/>
                <a:moveTo>
                  <a:pt x="558" y="940"/>
                </a:moveTo>
                <a:cubicBezTo>
                  <a:pt x="554" y="940"/>
                  <a:pt x="550" y="943"/>
                  <a:pt x="550" y="948"/>
                </a:cubicBezTo>
                <a:cubicBezTo>
                  <a:pt x="550" y="952"/>
                  <a:pt x="554" y="956"/>
                  <a:pt x="558" y="956"/>
                </a:cubicBezTo>
                <a:cubicBezTo>
                  <a:pt x="563" y="956"/>
                  <a:pt x="566" y="952"/>
                  <a:pt x="566" y="948"/>
                </a:cubicBezTo>
                <a:cubicBezTo>
                  <a:pt x="566" y="943"/>
                  <a:pt x="563" y="940"/>
                  <a:pt x="558" y="940"/>
                </a:cubicBezTo>
                <a:close/>
                <a:moveTo>
                  <a:pt x="558" y="963"/>
                </a:moveTo>
                <a:cubicBezTo>
                  <a:pt x="554" y="963"/>
                  <a:pt x="550" y="967"/>
                  <a:pt x="550" y="971"/>
                </a:cubicBezTo>
                <a:cubicBezTo>
                  <a:pt x="550" y="975"/>
                  <a:pt x="554" y="979"/>
                  <a:pt x="558" y="979"/>
                </a:cubicBezTo>
                <a:cubicBezTo>
                  <a:pt x="563" y="979"/>
                  <a:pt x="566" y="975"/>
                  <a:pt x="566" y="971"/>
                </a:cubicBezTo>
                <a:cubicBezTo>
                  <a:pt x="566" y="967"/>
                  <a:pt x="563" y="963"/>
                  <a:pt x="558" y="963"/>
                </a:cubicBezTo>
                <a:close/>
                <a:moveTo>
                  <a:pt x="581" y="940"/>
                </a:moveTo>
                <a:cubicBezTo>
                  <a:pt x="576" y="940"/>
                  <a:pt x="573" y="943"/>
                  <a:pt x="573" y="948"/>
                </a:cubicBezTo>
                <a:cubicBezTo>
                  <a:pt x="573" y="952"/>
                  <a:pt x="576" y="956"/>
                  <a:pt x="581" y="956"/>
                </a:cubicBezTo>
                <a:cubicBezTo>
                  <a:pt x="585" y="956"/>
                  <a:pt x="589" y="952"/>
                  <a:pt x="589" y="948"/>
                </a:cubicBezTo>
                <a:cubicBezTo>
                  <a:pt x="589" y="943"/>
                  <a:pt x="585" y="940"/>
                  <a:pt x="581" y="940"/>
                </a:cubicBezTo>
                <a:close/>
                <a:moveTo>
                  <a:pt x="581" y="963"/>
                </a:moveTo>
                <a:cubicBezTo>
                  <a:pt x="576" y="963"/>
                  <a:pt x="573" y="967"/>
                  <a:pt x="573" y="971"/>
                </a:cubicBezTo>
                <a:cubicBezTo>
                  <a:pt x="573" y="975"/>
                  <a:pt x="576" y="979"/>
                  <a:pt x="581" y="979"/>
                </a:cubicBezTo>
                <a:cubicBezTo>
                  <a:pt x="585" y="979"/>
                  <a:pt x="589" y="975"/>
                  <a:pt x="589" y="971"/>
                </a:cubicBezTo>
                <a:cubicBezTo>
                  <a:pt x="589" y="967"/>
                  <a:pt x="585" y="963"/>
                  <a:pt x="581" y="963"/>
                </a:cubicBezTo>
                <a:close/>
                <a:moveTo>
                  <a:pt x="604" y="940"/>
                </a:moveTo>
                <a:cubicBezTo>
                  <a:pt x="599" y="940"/>
                  <a:pt x="596" y="943"/>
                  <a:pt x="596" y="948"/>
                </a:cubicBezTo>
                <a:cubicBezTo>
                  <a:pt x="596" y="952"/>
                  <a:pt x="599" y="956"/>
                  <a:pt x="604" y="956"/>
                </a:cubicBezTo>
                <a:cubicBezTo>
                  <a:pt x="608" y="956"/>
                  <a:pt x="612" y="952"/>
                  <a:pt x="612" y="948"/>
                </a:cubicBezTo>
                <a:cubicBezTo>
                  <a:pt x="612" y="943"/>
                  <a:pt x="608" y="940"/>
                  <a:pt x="604" y="940"/>
                </a:cubicBezTo>
                <a:close/>
                <a:moveTo>
                  <a:pt x="604" y="963"/>
                </a:moveTo>
                <a:cubicBezTo>
                  <a:pt x="599" y="963"/>
                  <a:pt x="596" y="967"/>
                  <a:pt x="596" y="971"/>
                </a:cubicBezTo>
                <a:cubicBezTo>
                  <a:pt x="596" y="975"/>
                  <a:pt x="599" y="979"/>
                  <a:pt x="604" y="979"/>
                </a:cubicBezTo>
                <a:cubicBezTo>
                  <a:pt x="608" y="979"/>
                  <a:pt x="612" y="975"/>
                  <a:pt x="612" y="971"/>
                </a:cubicBezTo>
                <a:cubicBezTo>
                  <a:pt x="612" y="967"/>
                  <a:pt x="608" y="963"/>
                  <a:pt x="604" y="963"/>
                </a:cubicBezTo>
                <a:close/>
                <a:moveTo>
                  <a:pt x="512" y="940"/>
                </a:moveTo>
                <a:cubicBezTo>
                  <a:pt x="508" y="940"/>
                  <a:pt x="504" y="943"/>
                  <a:pt x="504" y="948"/>
                </a:cubicBezTo>
                <a:cubicBezTo>
                  <a:pt x="504" y="952"/>
                  <a:pt x="508" y="956"/>
                  <a:pt x="512" y="956"/>
                </a:cubicBezTo>
                <a:cubicBezTo>
                  <a:pt x="517" y="956"/>
                  <a:pt x="520" y="952"/>
                  <a:pt x="520" y="948"/>
                </a:cubicBezTo>
                <a:cubicBezTo>
                  <a:pt x="520" y="943"/>
                  <a:pt x="517" y="940"/>
                  <a:pt x="512" y="940"/>
                </a:cubicBezTo>
                <a:close/>
                <a:moveTo>
                  <a:pt x="512" y="963"/>
                </a:moveTo>
                <a:cubicBezTo>
                  <a:pt x="508" y="963"/>
                  <a:pt x="504" y="967"/>
                  <a:pt x="504" y="971"/>
                </a:cubicBezTo>
                <a:cubicBezTo>
                  <a:pt x="504" y="975"/>
                  <a:pt x="508" y="979"/>
                  <a:pt x="512" y="979"/>
                </a:cubicBezTo>
                <a:cubicBezTo>
                  <a:pt x="517" y="979"/>
                  <a:pt x="520" y="975"/>
                  <a:pt x="520" y="971"/>
                </a:cubicBezTo>
                <a:cubicBezTo>
                  <a:pt x="520" y="967"/>
                  <a:pt x="517" y="963"/>
                  <a:pt x="512" y="963"/>
                </a:cubicBezTo>
                <a:close/>
                <a:moveTo>
                  <a:pt x="535" y="940"/>
                </a:moveTo>
                <a:cubicBezTo>
                  <a:pt x="531" y="940"/>
                  <a:pt x="527" y="943"/>
                  <a:pt x="527" y="948"/>
                </a:cubicBezTo>
                <a:cubicBezTo>
                  <a:pt x="527" y="952"/>
                  <a:pt x="531" y="956"/>
                  <a:pt x="535" y="956"/>
                </a:cubicBezTo>
                <a:cubicBezTo>
                  <a:pt x="540" y="956"/>
                  <a:pt x="543" y="952"/>
                  <a:pt x="543" y="948"/>
                </a:cubicBezTo>
                <a:cubicBezTo>
                  <a:pt x="543" y="943"/>
                  <a:pt x="540" y="940"/>
                  <a:pt x="535" y="940"/>
                </a:cubicBezTo>
                <a:close/>
                <a:moveTo>
                  <a:pt x="535" y="963"/>
                </a:moveTo>
                <a:cubicBezTo>
                  <a:pt x="531" y="963"/>
                  <a:pt x="527" y="967"/>
                  <a:pt x="527" y="971"/>
                </a:cubicBezTo>
                <a:cubicBezTo>
                  <a:pt x="527" y="975"/>
                  <a:pt x="531" y="979"/>
                  <a:pt x="535" y="979"/>
                </a:cubicBezTo>
                <a:cubicBezTo>
                  <a:pt x="540" y="979"/>
                  <a:pt x="543" y="975"/>
                  <a:pt x="543" y="971"/>
                </a:cubicBezTo>
                <a:cubicBezTo>
                  <a:pt x="543" y="967"/>
                  <a:pt x="540" y="963"/>
                  <a:pt x="535" y="963"/>
                </a:cubicBezTo>
                <a:close/>
                <a:moveTo>
                  <a:pt x="857" y="940"/>
                </a:moveTo>
                <a:cubicBezTo>
                  <a:pt x="852" y="940"/>
                  <a:pt x="849" y="943"/>
                  <a:pt x="849" y="948"/>
                </a:cubicBezTo>
                <a:cubicBezTo>
                  <a:pt x="849" y="952"/>
                  <a:pt x="852" y="956"/>
                  <a:pt x="857" y="956"/>
                </a:cubicBezTo>
                <a:cubicBezTo>
                  <a:pt x="861" y="956"/>
                  <a:pt x="865" y="952"/>
                  <a:pt x="865" y="948"/>
                </a:cubicBezTo>
                <a:cubicBezTo>
                  <a:pt x="865" y="943"/>
                  <a:pt x="861" y="940"/>
                  <a:pt x="857" y="940"/>
                </a:cubicBezTo>
                <a:close/>
                <a:moveTo>
                  <a:pt x="857" y="963"/>
                </a:moveTo>
                <a:cubicBezTo>
                  <a:pt x="852" y="963"/>
                  <a:pt x="849" y="967"/>
                  <a:pt x="849" y="971"/>
                </a:cubicBezTo>
                <a:cubicBezTo>
                  <a:pt x="849" y="975"/>
                  <a:pt x="852" y="979"/>
                  <a:pt x="857" y="979"/>
                </a:cubicBezTo>
                <a:cubicBezTo>
                  <a:pt x="861" y="979"/>
                  <a:pt x="865" y="975"/>
                  <a:pt x="865" y="971"/>
                </a:cubicBezTo>
                <a:cubicBezTo>
                  <a:pt x="865" y="967"/>
                  <a:pt x="861" y="963"/>
                  <a:pt x="857" y="963"/>
                </a:cubicBezTo>
                <a:close/>
                <a:moveTo>
                  <a:pt x="879" y="940"/>
                </a:moveTo>
                <a:cubicBezTo>
                  <a:pt x="875" y="940"/>
                  <a:pt x="871" y="943"/>
                  <a:pt x="871" y="948"/>
                </a:cubicBezTo>
                <a:cubicBezTo>
                  <a:pt x="871" y="952"/>
                  <a:pt x="875" y="956"/>
                  <a:pt x="879" y="956"/>
                </a:cubicBezTo>
                <a:cubicBezTo>
                  <a:pt x="884" y="956"/>
                  <a:pt x="887" y="952"/>
                  <a:pt x="887" y="948"/>
                </a:cubicBezTo>
                <a:cubicBezTo>
                  <a:pt x="887" y="943"/>
                  <a:pt x="884" y="940"/>
                  <a:pt x="879" y="940"/>
                </a:cubicBezTo>
                <a:close/>
                <a:moveTo>
                  <a:pt x="879" y="963"/>
                </a:moveTo>
                <a:cubicBezTo>
                  <a:pt x="875" y="963"/>
                  <a:pt x="871" y="967"/>
                  <a:pt x="871" y="971"/>
                </a:cubicBezTo>
                <a:cubicBezTo>
                  <a:pt x="871" y="975"/>
                  <a:pt x="875" y="979"/>
                  <a:pt x="879" y="979"/>
                </a:cubicBezTo>
                <a:cubicBezTo>
                  <a:pt x="884" y="979"/>
                  <a:pt x="887" y="975"/>
                  <a:pt x="887" y="971"/>
                </a:cubicBezTo>
                <a:cubicBezTo>
                  <a:pt x="887" y="967"/>
                  <a:pt x="884" y="963"/>
                  <a:pt x="879" y="963"/>
                </a:cubicBezTo>
                <a:close/>
                <a:moveTo>
                  <a:pt x="902" y="940"/>
                </a:moveTo>
                <a:cubicBezTo>
                  <a:pt x="898" y="940"/>
                  <a:pt x="894" y="943"/>
                  <a:pt x="894" y="948"/>
                </a:cubicBezTo>
                <a:cubicBezTo>
                  <a:pt x="894" y="952"/>
                  <a:pt x="898" y="956"/>
                  <a:pt x="902" y="956"/>
                </a:cubicBezTo>
                <a:cubicBezTo>
                  <a:pt x="907" y="956"/>
                  <a:pt x="910" y="952"/>
                  <a:pt x="910" y="948"/>
                </a:cubicBezTo>
                <a:cubicBezTo>
                  <a:pt x="910" y="943"/>
                  <a:pt x="907" y="940"/>
                  <a:pt x="902" y="940"/>
                </a:cubicBezTo>
                <a:close/>
                <a:moveTo>
                  <a:pt x="902" y="963"/>
                </a:moveTo>
                <a:cubicBezTo>
                  <a:pt x="898" y="963"/>
                  <a:pt x="894" y="967"/>
                  <a:pt x="894" y="971"/>
                </a:cubicBezTo>
                <a:cubicBezTo>
                  <a:pt x="894" y="975"/>
                  <a:pt x="898" y="979"/>
                  <a:pt x="902" y="979"/>
                </a:cubicBezTo>
                <a:cubicBezTo>
                  <a:pt x="907" y="979"/>
                  <a:pt x="910" y="975"/>
                  <a:pt x="910" y="971"/>
                </a:cubicBezTo>
                <a:cubicBezTo>
                  <a:pt x="910" y="967"/>
                  <a:pt x="907" y="963"/>
                  <a:pt x="902" y="963"/>
                </a:cubicBezTo>
                <a:close/>
                <a:moveTo>
                  <a:pt x="926" y="940"/>
                </a:moveTo>
                <a:cubicBezTo>
                  <a:pt x="921" y="940"/>
                  <a:pt x="918" y="943"/>
                  <a:pt x="918" y="948"/>
                </a:cubicBezTo>
                <a:cubicBezTo>
                  <a:pt x="918" y="952"/>
                  <a:pt x="921" y="956"/>
                  <a:pt x="926" y="956"/>
                </a:cubicBezTo>
                <a:cubicBezTo>
                  <a:pt x="930" y="956"/>
                  <a:pt x="934" y="952"/>
                  <a:pt x="934" y="948"/>
                </a:cubicBezTo>
                <a:cubicBezTo>
                  <a:pt x="934" y="943"/>
                  <a:pt x="930" y="940"/>
                  <a:pt x="926" y="940"/>
                </a:cubicBezTo>
                <a:close/>
                <a:moveTo>
                  <a:pt x="926" y="963"/>
                </a:moveTo>
                <a:cubicBezTo>
                  <a:pt x="921" y="963"/>
                  <a:pt x="918" y="967"/>
                  <a:pt x="918" y="971"/>
                </a:cubicBezTo>
                <a:cubicBezTo>
                  <a:pt x="918" y="975"/>
                  <a:pt x="921" y="979"/>
                  <a:pt x="926" y="979"/>
                </a:cubicBezTo>
                <a:cubicBezTo>
                  <a:pt x="930" y="979"/>
                  <a:pt x="934" y="975"/>
                  <a:pt x="934" y="971"/>
                </a:cubicBezTo>
                <a:cubicBezTo>
                  <a:pt x="934" y="967"/>
                  <a:pt x="930" y="963"/>
                  <a:pt x="926" y="963"/>
                </a:cubicBezTo>
                <a:close/>
                <a:moveTo>
                  <a:pt x="946" y="985"/>
                </a:moveTo>
                <a:cubicBezTo>
                  <a:pt x="942" y="985"/>
                  <a:pt x="938" y="989"/>
                  <a:pt x="938" y="993"/>
                </a:cubicBezTo>
                <a:cubicBezTo>
                  <a:pt x="938" y="998"/>
                  <a:pt x="942" y="1001"/>
                  <a:pt x="946" y="1001"/>
                </a:cubicBezTo>
                <a:cubicBezTo>
                  <a:pt x="951" y="1001"/>
                  <a:pt x="954" y="998"/>
                  <a:pt x="954" y="993"/>
                </a:cubicBezTo>
                <a:cubicBezTo>
                  <a:pt x="954" y="989"/>
                  <a:pt x="951" y="985"/>
                  <a:pt x="946" y="985"/>
                </a:cubicBezTo>
                <a:close/>
                <a:moveTo>
                  <a:pt x="946" y="1008"/>
                </a:moveTo>
                <a:cubicBezTo>
                  <a:pt x="942" y="1008"/>
                  <a:pt x="938" y="1012"/>
                  <a:pt x="938" y="1016"/>
                </a:cubicBezTo>
                <a:cubicBezTo>
                  <a:pt x="938" y="1021"/>
                  <a:pt x="942" y="1024"/>
                  <a:pt x="946" y="1024"/>
                </a:cubicBezTo>
                <a:cubicBezTo>
                  <a:pt x="951" y="1024"/>
                  <a:pt x="954" y="1021"/>
                  <a:pt x="954" y="1016"/>
                </a:cubicBezTo>
                <a:cubicBezTo>
                  <a:pt x="954" y="1012"/>
                  <a:pt x="951" y="1008"/>
                  <a:pt x="946" y="1008"/>
                </a:cubicBezTo>
                <a:close/>
                <a:moveTo>
                  <a:pt x="946" y="1031"/>
                </a:moveTo>
                <a:cubicBezTo>
                  <a:pt x="942" y="1031"/>
                  <a:pt x="938" y="1035"/>
                  <a:pt x="938" y="1039"/>
                </a:cubicBezTo>
                <a:cubicBezTo>
                  <a:pt x="938" y="1044"/>
                  <a:pt x="942" y="1047"/>
                  <a:pt x="946" y="1047"/>
                </a:cubicBezTo>
                <a:cubicBezTo>
                  <a:pt x="951" y="1047"/>
                  <a:pt x="954" y="1044"/>
                  <a:pt x="954" y="1039"/>
                </a:cubicBezTo>
                <a:cubicBezTo>
                  <a:pt x="954" y="1035"/>
                  <a:pt x="951" y="1031"/>
                  <a:pt x="946" y="1031"/>
                </a:cubicBezTo>
                <a:close/>
                <a:moveTo>
                  <a:pt x="946" y="940"/>
                </a:moveTo>
                <a:cubicBezTo>
                  <a:pt x="942" y="940"/>
                  <a:pt x="938" y="943"/>
                  <a:pt x="938" y="948"/>
                </a:cubicBezTo>
                <a:cubicBezTo>
                  <a:pt x="938" y="952"/>
                  <a:pt x="942" y="956"/>
                  <a:pt x="946" y="956"/>
                </a:cubicBezTo>
                <a:cubicBezTo>
                  <a:pt x="951" y="956"/>
                  <a:pt x="954" y="952"/>
                  <a:pt x="954" y="948"/>
                </a:cubicBezTo>
                <a:cubicBezTo>
                  <a:pt x="954" y="943"/>
                  <a:pt x="951" y="940"/>
                  <a:pt x="946" y="940"/>
                </a:cubicBezTo>
                <a:close/>
                <a:moveTo>
                  <a:pt x="946" y="963"/>
                </a:moveTo>
                <a:cubicBezTo>
                  <a:pt x="942" y="963"/>
                  <a:pt x="938" y="967"/>
                  <a:pt x="938" y="971"/>
                </a:cubicBezTo>
                <a:cubicBezTo>
                  <a:pt x="938" y="975"/>
                  <a:pt x="942" y="979"/>
                  <a:pt x="946" y="979"/>
                </a:cubicBezTo>
                <a:cubicBezTo>
                  <a:pt x="951" y="979"/>
                  <a:pt x="954" y="975"/>
                  <a:pt x="954" y="971"/>
                </a:cubicBezTo>
                <a:cubicBezTo>
                  <a:pt x="954" y="967"/>
                  <a:pt x="951" y="963"/>
                  <a:pt x="946" y="963"/>
                </a:cubicBezTo>
                <a:close/>
                <a:moveTo>
                  <a:pt x="971" y="985"/>
                </a:moveTo>
                <a:cubicBezTo>
                  <a:pt x="967" y="985"/>
                  <a:pt x="963" y="989"/>
                  <a:pt x="963" y="993"/>
                </a:cubicBezTo>
                <a:cubicBezTo>
                  <a:pt x="963" y="998"/>
                  <a:pt x="967" y="1001"/>
                  <a:pt x="971" y="1001"/>
                </a:cubicBezTo>
                <a:cubicBezTo>
                  <a:pt x="976" y="1001"/>
                  <a:pt x="979" y="998"/>
                  <a:pt x="979" y="993"/>
                </a:cubicBezTo>
                <a:cubicBezTo>
                  <a:pt x="979" y="989"/>
                  <a:pt x="976" y="985"/>
                  <a:pt x="971" y="985"/>
                </a:cubicBezTo>
                <a:close/>
                <a:moveTo>
                  <a:pt x="971" y="1008"/>
                </a:moveTo>
                <a:cubicBezTo>
                  <a:pt x="967" y="1008"/>
                  <a:pt x="963" y="1012"/>
                  <a:pt x="963" y="1016"/>
                </a:cubicBezTo>
                <a:cubicBezTo>
                  <a:pt x="963" y="1021"/>
                  <a:pt x="967" y="1024"/>
                  <a:pt x="971" y="1024"/>
                </a:cubicBezTo>
                <a:cubicBezTo>
                  <a:pt x="976" y="1024"/>
                  <a:pt x="979" y="1021"/>
                  <a:pt x="979" y="1016"/>
                </a:cubicBezTo>
                <a:cubicBezTo>
                  <a:pt x="979" y="1012"/>
                  <a:pt x="976" y="1008"/>
                  <a:pt x="971" y="1008"/>
                </a:cubicBezTo>
                <a:close/>
                <a:moveTo>
                  <a:pt x="971" y="963"/>
                </a:moveTo>
                <a:cubicBezTo>
                  <a:pt x="967" y="963"/>
                  <a:pt x="963" y="967"/>
                  <a:pt x="963" y="971"/>
                </a:cubicBezTo>
                <a:cubicBezTo>
                  <a:pt x="963" y="975"/>
                  <a:pt x="967" y="979"/>
                  <a:pt x="971" y="979"/>
                </a:cubicBezTo>
                <a:cubicBezTo>
                  <a:pt x="976" y="979"/>
                  <a:pt x="979" y="975"/>
                  <a:pt x="979" y="971"/>
                </a:cubicBezTo>
                <a:cubicBezTo>
                  <a:pt x="979" y="967"/>
                  <a:pt x="976" y="963"/>
                  <a:pt x="971" y="963"/>
                </a:cubicBezTo>
                <a:close/>
                <a:moveTo>
                  <a:pt x="742" y="893"/>
                </a:moveTo>
                <a:cubicBezTo>
                  <a:pt x="738" y="893"/>
                  <a:pt x="734" y="896"/>
                  <a:pt x="734" y="901"/>
                </a:cubicBezTo>
                <a:cubicBezTo>
                  <a:pt x="734" y="905"/>
                  <a:pt x="738" y="909"/>
                  <a:pt x="742" y="909"/>
                </a:cubicBezTo>
                <a:cubicBezTo>
                  <a:pt x="746" y="909"/>
                  <a:pt x="750" y="905"/>
                  <a:pt x="750" y="901"/>
                </a:cubicBezTo>
                <a:cubicBezTo>
                  <a:pt x="750" y="896"/>
                  <a:pt x="746" y="893"/>
                  <a:pt x="742" y="893"/>
                </a:cubicBezTo>
                <a:close/>
                <a:moveTo>
                  <a:pt x="742" y="916"/>
                </a:moveTo>
                <a:cubicBezTo>
                  <a:pt x="738" y="916"/>
                  <a:pt x="734" y="919"/>
                  <a:pt x="734" y="924"/>
                </a:cubicBezTo>
                <a:cubicBezTo>
                  <a:pt x="734" y="928"/>
                  <a:pt x="738" y="932"/>
                  <a:pt x="742" y="932"/>
                </a:cubicBezTo>
                <a:cubicBezTo>
                  <a:pt x="746" y="932"/>
                  <a:pt x="750" y="928"/>
                  <a:pt x="750" y="924"/>
                </a:cubicBezTo>
                <a:cubicBezTo>
                  <a:pt x="750" y="919"/>
                  <a:pt x="746" y="916"/>
                  <a:pt x="742" y="916"/>
                </a:cubicBezTo>
                <a:close/>
                <a:moveTo>
                  <a:pt x="765" y="893"/>
                </a:moveTo>
                <a:cubicBezTo>
                  <a:pt x="760" y="893"/>
                  <a:pt x="757" y="896"/>
                  <a:pt x="757" y="901"/>
                </a:cubicBezTo>
                <a:cubicBezTo>
                  <a:pt x="757" y="905"/>
                  <a:pt x="760" y="909"/>
                  <a:pt x="765" y="909"/>
                </a:cubicBezTo>
                <a:cubicBezTo>
                  <a:pt x="769" y="909"/>
                  <a:pt x="773" y="905"/>
                  <a:pt x="773" y="901"/>
                </a:cubicBezTo>
                <a:cubicBezTo>
                  <a:pt x="773" y="896"/>
                  <a:pt x="769" y="893"/>
                  <a:pt x="765" y="893"/>
                </a:cubicBezTo>
                <a:close/>
                <a:moveTo>
                  <a:pt x="765" y="916"/>
                </a:moveTo>
                <a:cubicBezTo>
                  <a:pt x="760" y="916"/>
                  <a:pt x="757" y="919"/>
                  <a:pt x="757" y="924"/>
                </a:cubicBezTo>
                <a:cubicBezTo>
                  <a:pt x="757" y="928"/>
                  <a:pt x="760" y="932"/>
                  <a:pt x="765" y="932"/>
                </a:cubicBezTo>
                <a:cubicBezTo>
                  <a:pt x="769" y="932"/>
                  <a:pt x="773" y="928"/>
                  <a:pt x="773" y="924"/>
                </a:cubicBezTo>
                <a:cubicBezTo>
                  <a:pt x="773" y="919"/>
                  <a:pt x="769" y="916"/>
                  <a:pt x="765" y="916"/>
                </a:cubicBezTo>
                <a:close/>
                <a:moveTo>
                  <a:pt x="788" y="893"/>
                </a:moveTo>
                <a:cubicBezTo>
                  <a:pt x="783" y="893"/>
                  <a:pt x="780" y="896"/>
                  <a:pt x="780" y="901"/>
                </a:cubicBezTo>
                <a:cubicBezTo>
                  <a:pt x="780" y="905"/>
                  <a:pt x="783" y="909"/>
                  <a:pt x="788" y="909"/>
                </a:cubicBezTo>
                <a:cubicBezTo>
                  <a:pt x="792" y="909"/>
                  <a:pt x="796" y="905"/>
                  <a:pt x="796" y="901"/>
                </a:cubicBezTo>
                <a:cubicBezTo>
                  <a:pt x="796" y="896"/>
                  <a:pt x="792" y="893"/>
                  <a:pt x="788" y="893"/>
                </a:cubicBezTo>
                <a:close/>
                <a:moveTo>
                  <a:pt x="788" y="916"/>
                </a:moveTo>
                <a:cubicBezTo>
                  <a:pt x="783" y="916"/>
                  <a:pt x="780" y="919"/>
                  <a:pt x="780" y="924"/>
                </a:cubicBezTo>
                <a:cubicBezTo>
                  <a:pt x="780" y="928"/>
                  <a:pt x="783" y="932"/>
                  <a:pt x="788" y="932"/>
                </a:cubicBezTo>
                <a:cubicBezTo>
                  <a:pt x="792" y="932"/>
                  <a:pt x="796" y="928"/>
                  <a:pt x="796" y="924"/>
                </a:cubicBezTo>
                <a:cubicBezTo>
                  <a:pt x="796" y="919"/>
                  <a:pt x="792" y="916"/>
                  <a:pt x="788" y="916"/>
                </a:cubicBezTo>
                <a:close/>
                <a:moveTo>
                  <a:pt x="811" y="893"/>
                </a:moveTo>
                <a:cubicBezTo>
                  <a:pt x="807" y="893"/>
                  <a:pt x="803" y="896"/>
                  <a:pt x="803" y="901"/>
                </a:cubicBezTo>
                <a:cubicBezTo>
                  <a:pt x="803" y="905"/>
                  <a:pt x="807" y="909"/>
                  <a:pt x="811" y="909"/>
                </a:cubicBezTo>
                <a:cubicBezTo>
                  <a:pt x="815" y="909"/>
                  <a:pt x="819" y="905"/>
                  <a:pt x="819" y="901"/>
                </a:cubicBezTo>
                <a:cubicBezTo>
                  <a:pt x="819" y="896"/>
                  <a:pt x="815" y="893"/>
                  <a:pt x="811" y="893"/>
                </a:cubicBezTo>
                <a:close/>
                <a:moveTo>
                  <a:pt x="811" y="916"/>
                </a:moveTo>
                <a:cubicBezTo>
                  <a:pt x="807" y="916"/>
                  <a:pt x="803" y="919"/>
                  <a:pt x="803" y="924"/>
                </a:cubicBezTo>
                <a:cubicBezTo>
                  <a:pt x="803" y="928"/>
                  <a:pt x="807" y="932"/>
                  <a:pt x="811" y="932"/>
                </a:cubicBezTo>
                <a:cubicBezTo>
                  <a:pt x="815" y="932"/>
                  <a:pt x="819" y="928"/>
                  <a:pt x="819" y="924"/>
                </a:cubicBezTo>
                <a:cubicBezTo>
                  <a:pt x="819" y="919"/>
                  <a:pt x="815" y="916"/>
                  <a:pt x="811" y="916"/>
                </a:cubicBezTo>
                <a:close/>
                <a:moveTo>
                  <a:pt x="834" y="893"/>
                </a:moveTo>
                <a:cubicBezTo>
                  <a:pt x="829" y="893"/>
                  <a:pt x="826" y="896"/>
                  <a:pt x="826" y="901"/>
                </a:cubicBezTo>
                <a:cubicBezTo>
                  <a:pt x="826" y="905"/>
                  <a:pt x="829" y="909"/>
                  <a:pt x="834" y="909"/>
                </a:cubicBezTo>
                <a:cubicBezTo>
                  <a:pt x="838" y="909"/>
                  <a:pt x="842" y="905"/>
                  <a:pt x="842" y="901"/>
                </a:cubicBezTo>
                <a:cubicBezTo>
                  <a:pt x="842" y="896"/>
                  <a:pt x="838" y="893"/>
                  <a:pt x="834" y="893"/>
                </a:cubicBezTo>
                <a:close/>
                <a:moveTo>
                  <a:pt x="834" y="916"/>
                </a:moveTo>
                <a:cubicBezTo>
                  <a:pt x="829" y="916"/>
                  <a:pt x="826" y="919"/>
                  <a:pt x="826" y="924"/>
                </a:cubicBezTo>
                <a:cubicBezTo>
                  <a:pt x="826" y="928"/>
                  <a:pt x="829" y="932"/>
                  <a:pt x="834" y="932"/>
                </a:cubicBezTo>
                <a:cubicBezTo>
                  <a:pt x="838" y="932"/>
                  <a:pt x="842" y="928"/>
                  <a:pt x="842" y="924"/>
                </a:cubicBezTo>
                <a:cubicBezTo>
                  <a:pt x="842" y="919"/>
                  <a:pt x="838" y="916"/>
                  <a:pt x="834" y="916"/>
                </a:cubicBezTo>
                <a:close/>
                <a:moveTo>
                  <a:pt x="627" y="893"/>
                </a:moveTo>
                <a:cubicBezTo>
                  <a:pt x="623" y="893"/>
                  <a:pt x="619" y="896"/>
                  <a:pt x="619" y="901"/>
                </a:cubicBezTo>
                <a:cubicBezTo>
                  <a:pt x="619" y="905"/>
                  <a:pt x="623" y="909"/>
                  <a:pt x="627" y="909"/>
                </a:cubicBezTo>
                <a:cubicBezTo>
                  <a:pt x="632" y="909"/>
                  <a:pt x="635" y="905"/>
                  <a:pt x="635" y="901"/>
                </a:cubicBezTo>
                <a:cubicBezTo>
                  <a:pt x="635" y="896"/>
                  <a:pt x="632" y="893"/>
                  <a:pt x="627" y="893"/>
                </a:cubicBezTo>
                <a:close/>
                <a:moveTo>
                  <a:pt x="627" y="916"/>
                </a:moveTo>
                <a:cubicBezTo>
                  <a:pt x="623" y="916"/>
                  <a:pt x="619" y="919"/>
                  <a:pt x="619" y="924"/>
                </a:cubicBezTo>
                <a:cubicBezTo>
                  <a:pt x="619" y="928"/>
                  <a:pt x="623" y="932"/>
                  <a:pt x="627" y="932"/>
                </a:cubicBezTo>
                <a:cubicBezTo>
                  <a:pt x="632" y="932"/>
                  <a:pt x="635" y="928"/>
                  <a:pt x="635" y="924"/>
                </a:cubicBezTo>
                <a:cubicBezTo>
                  <a:pt x="635" y="919"/>
                  <a:pt x="632" y="916"/>
                  <a:pt x="627" y="916"/>
                </a:cubicBezTo>
                <a:close/>
                <a:moveTo>
                  <a:pt x="650" y="909"/>
                </a:moveTo>
                <a:cubicBezTo>
                  <a:pt x="655" y="909"/>
                  <a:pt x="658" y="905"/>
                  <a:pt x="658" y="901"/>
                </a:cubicBezTo>
                <a:cubicBezTo>
                  <a:pt x="658" y="896"/>
                  <a:pt x="655" y="893"/>
                  <a:pt x="650" y="893"/>
                </a:cubicBezTo>
                <a:cubicBezTo>
                  <a:pt x="646" y="893"/>
                  <a:pt x="642" y="896"/>
                  <a:pt x="642" y="901"/>
                </a:cubicBezTo>
                <a:cubicBezTo>
                  <a:pt x="642" y="905"/>
                  <a:pt x="646" y="909"/>
                  <a:pt x="650" y="909"/>
                </a:cubicBezTo>
                <a:close/>
                <a:moveTo>
                  <a:pt x="650" y="932"/>
                </a:moveTo>
                <a:cubicBezTo>
                  <a:pt x="655" y="932"/>
                  <a:pt x="658" y="928"/>
                  <a:pt x="658" y="924"/>
                </a:cubicBezTo>
                <a:cubicBezTo>
                  <a:pt x="658" y="919"/>
                  <a:pt x="655" y="916"/>
                  <a:pt x="650" y="916"/>
                </a:cubicBezTo>
                <a:cubicBezTo>
                  <a:pt x="646" y="916"/>
                  <a:pt x="642" y="919"/>
                  <a:pt x="642" y="924"/>
                </a:cubicBezTo>
                <a:cubicBezTo>
                  <a:pt x="642" y="928"/>
                  <a:pt x="646" y="932"/>
                  <a:pt x="650" y="932"/>
                </a:cubicBezTo>
                <a:close/>
                <a:moveTo>
                  <a:pt x="673" y="893"/>
                </a:moveTo>
                <a:cubicBezTo>
                  <a:pt x="669" y="893"/>
                  <a:pt x="665" y="896"/>
                  <a:pt x="665" y="901"/>
                </a:cubicBezTo>
                <a:cubicBezTo>
                  <a:pt x="665" y="905"/>
                  <a:pt x="669" y="909"/>
                  <a:pt x="673" y="909"/>
                </a:cubicBezTo>
                <a:cubicBezTo>
                  <a:pt x="678" y="909"/>
                  <a:pt x="681" y="905"/>
                  <a:pt x="681" y="901"/>
                </a:cubicBezTo>
                <a:cubicBezTo>
                  <a:pt x="681" y="896"/>
                  <a:pt x="678" y="893"/>
                  <a:pt x="673" y="893"/>
                </a:cubicBezTo>
                <a:close/>
                <a:moveTo>
                  <a:pt x="673" y="916"/>
                </a:moveTo>
                <a:cubicBezTo>
                  <a:pt x="669" y="916"/>
                  <a:pt x="665" y="919"/>
                  <a:pt x="665" y="924"/>
                </a:cubicBezTo>
                <a:cubicBezTo>
                  <a:pt x="665" y="928"/>
                  <a:pt x="669" y="932"/>
                  <a:pt x="673" y="932"/>
                </a:cubicBezTo>
                <a:cubicBezTo>
                  <a:pt x="678" y="932"/>
                  <a:pt x="681" y="928"/>
                  <a:pt x="681" y="924"/>
                </a:cubicBezTo>
                <a:cubicBezTo>
                  <a:pt x="681" y="919"/>
                  <a:pt x="678" y="916"/>
                  <a:pt x="673" y="916"/>
                </a:cubicBezTo>
                <a:close/>
                <a:moveTo>
                  <a:pt x="696" y="893"/>
                </a:moveTo>
                <a:cubicBezTo>
                  <a:pt x="692" y="893"/>
                  <a:pt x="688" y="896"/>
                  <a:pt x="688" y="901"/>
                </a:cubicBezTo>
                <a:cubicBezTo>
                  <a:pt x="688" y="905"/>
                  <a:pt x="692" y="909"/>
                  <a:pt x="696" y="909"/>
                </a:cubicBezTo>
                <a:cubicBezTo>
                  <a:pt x="701" y="909"/>
                  <a:pt x="704" y="905"/>
                  <a:pt x="704" y="901"/>
                </a:cubicBezTo>
                <a:cubicBezTo>
                  <a:pt x="704" y="896"/>
                  <a:pt x="701" y="893"/>
                  <a:pt x="696" y="893"/>
                </a:cubicBezTo>
                <a:close/>
                <a:moveTo>
                  <a:pt x="696" y="916"/>
                </a:moveTo>
                <a:cubicBezTo>
                  <a:pt x="692" y="916"/>
                  <a:pt x="688" y="919"/>
                  <a:pt x="688" y="924"/>
                </a:cubicBezTo>
                <a:cubicBezTo>
                  <a:pt x="688" y="928"/>
                  <a:pt x="692" y="932"/>
                  <a:pt x="696" y="932"/>
                </a:cubicBezTo>
                <a:cubicBezTo>
                  <a:pt x="701" y="932"/>
                  <a:pt x="704" y="928"/>
                  <a:pt x="704" y="924"/>
                </a:cubicBezTo>
                <a:cubicBezTo>
                  <a:pt x="704" y="919"/>
                  <a:pt x="701" y="916"/>
                  <a:pt x="696" y="916"/>
                </a:cubicBezTo>
                <a:close/>
                <a:moveTo>
                  <a:pt x="719" y="893"/>
                </a:moveTo>
                <a:cubicBezTo>
                  <a:pt x="715" y="893"/>
                  <a:pt x="711" y="896"/>
                  <a:pt x="711" y="901"/>
                </a:cubicBezTo>
                <a:cubicBezTo>
                  <a:pt x="711" y="905"/>
                  <a:pt x="715" y="909"/>
                  <a:pt x="719" y="909"/>
                </a:cubicBezTo>
                <a:cubicBezTo>
                  <a:pt x="724" y="909"/>
                  <a:pt x="727" y="905"/>
                  <a:pt x="727" y="901"/>
                </a:cubicBezTo>
                <a:cubicBezTo>
                  <a:pt x="727" y="896"/>
                  <a:pt x="724" y="893"/>
                  <a:pt x="719" y="893"/>
                </a:cubicBezTo>
                <a:close/>
                <a:moveTo>
                  <a:pt x="719" y="916"/>
                </a:moveTo>
                <a:cubicBezTo>
                  <a:pt x="715" y="916"/>
                  <a:pt x="711" y="919"/>
                  <a:pt x="711" y="924"/>
                </a:cubicBezTo>
                <a:cubicBezTo>
                  <a:pt x="711" y="928"/>
                  <a:pt x="715" y="932"/>
                  <a:pt x="719" y="932"/>
                </a:cubicBezTo>
                <a:cubicBezTo>
                  <a:pt x="724" y="932"/>
                  <a:pt x="727" y="928"/>
                  <a:pt x="727" y="924"/>
                </a:cubicBezTo>
                <a:cubicBezTo>
                  <a:pt x="727" y="919"/>
                  <a:pt x="724" y="916"/>
                  <a:pt x="719" y="916"/>
                </a:cubicBezTo>
                <a:close/>
                <a:moveTo>
                  <a:pt x="558" y="893"/>
                </a:moveTo>
                <a:cubicBezTo>
                  <a:pt x="554" y="893"/>
                  <a:pt x="550" y="896"/>
                  <a:pt x="550" y="901"/>
                </a:cubicBezTo>
                <a:cubicBezTo>
                  <a:pt x="550" y="905"/>
                  <a:pt x="554" y="909"/>
                  <a:pt x="558" y="909"/>
                </a:cubicBezTo>
                <a:cubicBezTo>
                  <a:pt x="563" y="909"/>
                  <a:pt x="566" y="905"/>
                  <a:pt x="566" y="901"/>
                </a:cubicBezTo>
                <a:cubicBezTo>
                  <a:pt x="566" y="896"/>
                  <a:pt x="563" y="893"/>
                  <a:pt x="558" y="893"/>
                </a:cubicBezTo>
                <a:close/>
                <a:moveTo>
                  <a:pt x="558" y="916"/>
                </a:moveTo>
                <a:cubicBezTo>
                  <a:pt x="554" y="916"/>
                  <a:pt x="550" y="919"/>
                  <a:pt x="550" y="924"/>
                </a:cubicBezTo>
                <a:cubicBezTo>
                  <a:pt x="550" y="928"/>
                  <a:pt x="554" y="932"/>
                  <a:pt x="558" y="932"/>
                </a:cubicBezTo>
                <a:cubicBezTo>
                  <a:pt x="563" y="932"/>
                  <a:pt x="566" y="928"/>
                  <a:pt x="566" y="924"/>
                </a:cubicBezTo>
                <a:cubicBezTo>
                  <a:pt x="566" y="919"/>
                  <a:pt x="563" y="916"/>
                  <a:pt x="558" y="916"/>
                </a:cubicBezTo>
                <a:close/>
                <a:moveTo>
                  <a:pt x="581" y="893"/>
                </a:moveTo>
                <a:cubicBezTo>
                  <a:pt x="576" y="893"/>
                  <a:pt x="573" y="896"/>
                  <a:pt x="573" y="901"/>
                </a:cubicBezTo>
                <a:cubicBezTo>
                  <a:pt x="573" y="905"/>
                  <a:pt x="576" y="909"/>
                  <a:pt x="581" y="909"/>
                </a:cubicBezTo>
                <a:cubicBezTo>
                  <a:pt x="585" y="909"/>
                  <a:pt x="589" y="905"/>
                  <a:pt x="589" y="901"/>
                </a:cubicBezTo>
                <a:cubicBezTo>
                  <a:pt x="589" y="896"/>
                  <a:pt x="585" y="893"/>
                  <a:pt x="581" y="893"/>
                </a:cubicBezTo>
                <a:close/>
                <a:moveTo>
                  <a:pt x="581" y="916"/>
                </a:moveTo>
                <a:cubicBezTo>
                  <a:pt x="576" y="916"/>
                  <a:pt x="573" y="919"/>
                  <a:pt x="573" y="924"/>
                </a:cubicBezTo>
                <a:cubicBezTo>
                  <a:pt x="573" y="928"/>
                  <a:pt x="576" y="932"/>
                  <a:pt x="581" y="932"/>
                </a:cubicBezTo>
                <a:cubicBezTo>
                  <a:pt x="585" y="932"/>
                  <a:pt x="589" y="928"/>
                  <a:pt x="589" y="924"/>
                </a:cubicBezTo>
                <a:cubicBezTo>
                  <a:pt x="589" y="919"/>
                  <a:pt x="585" y="916"/>
                  <a:pt x="581" y="916"/>
                </a:cubicBezTo>
                <a:close/>
                <a:moveTo>
                  <a:pt x="604" y="893"/>
                </a:moveTo>
                <a:cubicBezTo>
                  <a:pt x="599" y="893"/>
                  <a:pt x="596" y="896"/>
                  <a:pt x="596" y="901"/>
                </a:cubicBezTo>
                <a:cubicBezTo>
                  <a:pt x="596" y="905"/>
                  <a:pt x="599" y="909"/>
                  <a:pt x="604" y="909"/>
                </a:cubicBezTo>
                <a:cubicBezTo>
                  <a:pt x="608" y="909"/>
                  <a:pt x="612" y="905"/>
                  <a:pt x="612" y="901"/>
                </a:cubicBezTo>
                <a:cubicBezTo>
                  <a:pt x="612" y="896"/>
                  <a:pt x="608" y="893"/>
                  <a:pt x="604" y="893"/>
                </a:cubicBezTo>
                <a:close/>
                <a:moveTo>
                  <a:pt x="604" y="916"/>
                </a:moveTo>
                <a:cubicBezTo>
                  <a:pt x="599" y="916"/>
                  <a:pt x="596" y="919"/>
                  <a:pt x="596" y="924"/>
                </a:cubicBezTo>
                <a:cubicBezTo>
                  <a:pt x="596" y="928"/>
                  <a:pt x="599" y="932"/>
                  <a:pt x="604" y="932"/>
                </a:cubicBezTo>
                <a:cubicBezTo>
                  <a:pt x="608" y="932"/>
                  <a:pt x="612" y="928"/>
                  <a:pt x="612" y="924"/>
                </a:cubicBezTo>
                <a:cubicBezTo>
                  <a:pt x="612" y="919"/>
                  <a:pt x="608" y="916"/>
                  <a:pt x="604" y="916"/>
                </a:cubicBezTo>
                <a:close/>
                <a:moveTo>
                  <a:pt x="512" y="893"/>
                </a:moveTo>
                <a:cubicBezTo>
                  <a:pt x="508" y="893"/>
                  <a:pt x="504" y="896"/>
                  <a:pt x="504" y="901"/>
                </a:cubicBezTo>
                <a:cubicBezTo>
                  <a:pt x="504" y="905"/>
                  <a:pt x="508" y="909"/>
                  <a:pt x="512" y="909"/>
                </a:cubicBezTo>
                <a:cubicBezTo>
                  <a:pt x="517" y="909"/>
                  <a:pt x="520" y="905"/>
                  <a:pt x="520" y="901"/>
                </a:cubicBezTo>
                <a:cubicBezTo>
                  <a:pt x="520" y="896"/>
                  <a:pt x="517" y="893"/>
                  <a:pt x="512" y="893"/>
                </a:cubicBezTo>
                <a:close/>
                <a:moveTo>
                  <a:pt x="512" y="916"/>
                </a:moveTo>
                <a:cubicBezTo>
                  <a:pt x="508" y="916"/>
                  <a:pt x="504" y="919"/>
                  <a:pt x="504" y="924"/>
                </a:cubicBezTo>
                <a:cubicBezTo>
                  <a:pt x="504" y="928"/>
                  <a:pt x="508" y="932"/>
                  <a:pt x="512" y="932"/>
                </a:cubicBezTo>
                <a:cubicBezTo>
                  <a:pt x="517" y="932"/>
                  <a:pt x="520" y="928"/>
                  <a:pt x="520" y="924"/>
                </a:cubicBezTo>
                <a:cubicBezTo>
                  <a:pt x="520" y="919"/>
                  <a:pt x="517" y="916"/>
                  <a:pt x="512" y="916"/>
                </a:cubicBezTo>
                <a:close/>
                <a:moveTo>
                  <a:pt x="535" y="893"/>
                </a:moveTo>
                <a:cubicBezTo>
                  <a:pt x="531" y="893"/>
                  <a:pt x="527" y="896"/>
                  <a:pt x="527" y="901"/>
                </a:cubicBezTo>
                <a:cubicBezTo>
                  <a:pt x="527" y="905"/>
                  <a:pt x="531" y="909"/>
                  <a:pt x="535" y="909"/>
                </a:cubicBezTo>
                <a:cubicBezTo>
                  <a:pt x="540" y="909"/>
                  <a:pt x="543" y="905"/>
                  <a:pt x="543" y="901"/>
                </a:cubicBezTo>
                <a:cubicBezTo>
                  <a:pt x="543" y="896"/>
                  <a:pt x="540" y="893"/>
                  <a:pt x="535" y="893"/>
                </a:cubicBezTo>
                <a:close/>
                <a:moveTo>
                  <a:pt x="535" y="916"/>
                </a:moveTo>
                <a:cubicBezTo>
                  <a:pt x="531" y="916"/>
                  <a:pt x="527" y="919"/>
                  <a:pt x="527" y="924"/>
                </a:cubicBezTo>
                <a:cubicBezTo>
                  <a:pt x="527" y="928"/>
                  <a:pt x="531" y="932"/>
                  <a:pt x="535" y="932"/>
                </a:cubicBezTo>
                <a:cubicBezTo>
                  <a:pt x="540" y="932"/>
                  <a:pt x="543" y="928"/>
                  <a:pt x="543" y="924"/>
                </a:cubicBezTo>
                <a:cubicBezTo>
                  <a:pt x="543" y="919"/>
                  <a:pt x="540" y="916"/>
                  <a:pt x="535" y="916"/>
                </a:cubicBezTo>
                <a:close/>
                <a:moveTo>
                  <a:pt x="857" y="916"/>
                </a:moveTo>
                <a:cubicBezTo>
                  <a:pt x="852" y="916"/>
                  <a:pt x="849" y="919"/>
                  <a:pt x="849" y="924"/>
                </a:cubicBezTo>
                <a:cubicBezTo>
                  <a:pt x="849" y="928"/>
                  <a:pt x="852" y="932"/>
                  <a:pt x="857" y="932"/>
                </a:cubicBezTo>
                <a:cubicBezTo>
                  <a:pt x="861" y="932"/>
                  <a:pt x="865" y="928"/>
                  <a:pt x="865" y="924"/>
                </a:cubicBezTo>
                <a:cubicBezTo>
                  <a:pt x="865" y="919"/>
                  <a:pt x="861" y="916"/>
                  <a:pt x="857" y="916"/>
                </a:cubicBezTo>
                <a:close/>
                <a:moveTo>
                  <a:pt x="445" y="505"/>
                </a:moveTo>
                <a:cubicBezTo>
                  <a:pt x="440" y="505"/>
                  <a:pt x="437" y="509"/>
                  <a:pt x="437" y="513"/>
                </a:cubicBezTo>
                <a:cubicBezTo>
                  <a:pt x="437" y="518"/>
                  <a:pt x="440" y="521"/>
                  <a:pt x="445" y="521"/>
                </a:cubicBezTo>
                <a:cubicBezTo>
                  <a:pt x="449" y="521"/>
                  <a:pt x="453" y="518"/>
                  <a:pt x="453" y="513"/>
                </a:cubicBezTo>
                <a:cubicBezTo>
                  <a:pt x="453" y="509"/>
                  <a:pt x="449" y="505"/>
                  <a:pt x="445" y="505"/>
                </a:cubicBezTo>
                <a:close/>
                <a:moveTo>
                  <a:pt x="445" y="528"/>
                </a:moveTo>
                <a:cubicBezTo>
                  <a:pt x="440" y="528"/>
                  <a:pt x="437" y="532"/>
                  <a:pt x="437" y="536"/>
                </a:cubicBezTo>
                <a:cubicBezTo>
                  <a:pt x="437" y="541"/>
                  <a:pt x="440" y="544"/>
                  <a:pt x="445" y="544"/>
                </a:cubicBezTo>
                <a:cubicBezTo>
                  <a:pt x="449" y="544"/>
                  <a:pt x="453" y="541"/>
                  <a:pt x="453" y="536"/>
                </a:cubicBezTo>
                <a:cubicBezTo>
                  <a:pt x="453" y="532"/>
                  <a:pt x="449" y="528"/>
                  <a:pt x="445" y="528"/>
                </a:cubicBezTo>
                <a:close/>
                <a:moveTo>
                  <a:pt x="467" y="505"/>
                </a:moveTo>
                <a:cubicBezTo>
                  <a:pt x="463" y="505"/>
                  <a:pt x="459" y="509"/>
                  <a:pt x="459" y="513"/>
                </a:cubicBezTo>
                <a:cubicBezTo>
                  <a:pt x="459" y="518"/>
                  <a:pt x="463" y="521"/>
                  <a:pt x="467" y="521"/>
                </a:cubicBezTo>
                <a:cubicBezTo>
                  <a:pt x="472" y="521"/>
                  <a:pt x="475" y="518"/>
                  <a:pt x="475" y="513"/>
                </a:cubicBezTo>
                <a:cubicBezTo>
                  <a:pt x="475" y="509"/>
                  <a:pt x="472" y="505"/>
                  <a:pt x="467" y="505"/>
                </a:cubicBezTo>
                <a:close/>
                <a:moveTo>
                  <a:pt x="467" y="528"/>
                </a:moveTo>
                <a:cubicBezTo>
                  <a:pt x="463" y="528"/>
                  <a:pt x="459" y="532"/>
                  <a:pt x="459" y="536"/>
                </a:cubicBezTo>
                <a:cubicBezTo>
                  <a:pt x="459" y="541"/>
                  <a:pt x="463" y="544"/>
                  <a:pt x="467" y="544"/>
                </a:cubicBezTo>
                <a:cubicBezTo>
                  <a:pt x="472" y="544"/>
                  <a:pt x="475" y="541"/>
                  <a:pt x="475" y="536"/>
                </a:cubicBezTo>
                <a:cubicBezTo>
                  <a:pt x="475" y="532"/>
                  <a:pt x="472" y="528"/>
                  <a:pt x="467" y="528"/>
                </a:cubicBezTo>
                <a:close/>
                <a:moveTo>
                  <a:pt x="490" y="521"/>
                </a:moveTo>
                <a:cubicBezTo>
                  <a:pt x="495" y="521"/>
                  <a:pt x="498" y="518"/>
                  <a:pt x="498" y="513"/>
                </a:cubicBezTo>
                <a:cubicBezTo>
                  <a:pt x="498" y="509"/>
                  <a:pt x="495" y="505"/>
                  <a:pt x="490" y="505"/>
                </a:cubicBezTo>
                <a:cubicBezTo>
                  <a:pt x="486" y="505"/>
                  <a:pt x="482" y="509"/>
                  <a:pt x="482" y="513"/>
                </a:cubicBezTo>
                <a:cubicBezTo>
                  <a:pt x="482" y="518"/>
                  <a:pt x="486" y="521"/>
                  <a:pt x="490" y="521"/>
                </a:cubicBezTo>
                <a:close/>
                <a:moveTo>
                  <a:pt x="490" y="544"/>
                </a:moveTo>
                <a:cubicBezTo>
                  <a:pt x="495" y="544"/>
                  <a:pt x="498" y="541"/>
                  <a:pt x="498" y="536"/>
                </a:cubicBezTo>
                <a:cubicBezTo>
                  <a:pt x="498" y="532"/>
                  <a:pt x="495" y="528"/>
                  <a:pt x="490" y="528"/>
                </a:cubicBezTo>
                <a:cubicBezTo>
                  <a:pt x="486" y="528"/>
                  <a:pt x="482" y="532"/>
                  <a:pt x="482" y="536"/>
                </a:cubicBezTo>
                <a:cubicBezTo>
                  <a:pt x="482" y="541"/>
                  <a:pt x="486" y="544"/>
                  <a:pt x="490" y="544"/>
                </a:cubicBezTo>
                <a:close/>
                <a:moveTo>
                  <a:pt x="514" y="521"/>
                </a:moveTo>
                <a:cubicBezTo>
                  <a:pt x="518" y="521"/>
                  <a:pt x="522" y="518"/>
                  <a:pt x="522" y="513"/>
                </a:cubicBezTo>
                <a:cubicBezTo>
                  <a:pt x="522" y="509"/>
                  <a:pt x="518" y="505"/>
                  <a:pt x="514" y="505"/>
                </a:cubicBezTo>
                <a:cubicBezTo>
                  <a:pt x="509" y="505"/>
                  <a:pt x="506" y="509"/>
                  <a:pt x="506" y="513"/>
                </a:cubicBezTo>
                <a:cubicBezTo>
                  <a:pt x="506" y="518"/>
                  <a:pt x="509" y="521"/>
                  <a:pt x="514" y="521"/>
                </a:cubicBezTo>
                <a:close/>
                <a:moveTo>
                  <a:pt x="514" y="544"/>
                </a:moveTo>
                <a:cubicBezTo>
                  <a:pt x="518" y="544"/>
                  <a:pt x="522" y="541"/>
                  <a:pt x="522" y="536"/>
                </a:cubicBezTo>
                <a:cubicBezTo>
                  <a:pt x="522" y="532"/>
                  <a:pt x="518" y="528"/>
                  <a:pt x="514" y="528"/>
                </a:cubicBezTo>
                <a:cubicBezTo>
                  <a:pt x="509" y="528"/>
                  <a:pt x="506" y="532"/>
                  <a:pt x="506" y="536"/>
                </a:cubicBezTo>
                <a:cubicBezTo>
                  <a:pt x="506" y="541"/>
                  <a:pt x="509" y="544"/>
                  <a:pt x="514" y="544"/>
                </a:cubicBezTo>
                <a:close/>
                <a:moveTo>
                  <a:pt x="536" y="505"/>
                </a:moveTo>
                <a:cubicBezTo>
                  <a:pt x="532" y="505"/>
                  <a:pt x="528" y="509"/>
                  <a:pt x="528" y="513"/>
                </a:cubicBezTo>
                <a:cubicBezTo>
                  <a:pt x="528" y="518"/>
                  <a:pt x="532" y="521"/>
                  <a:pt x="536" y="521"/>
                </a:cubicBezTo>
                <a:cubicBezTo>
                  <a:pt x="541" y="521"/>
                  <a:pt x="544" y="518"/>
                  <a:pt x="544" y="513"/>
                </a:cubicBezTo>
                <a:cubicBezTo>
                  <a:pt x="544" y="509"/>
                  <a:pt x="541" y="505"/>
                  <a:pt x="536" y="505"/>
                </a:cubicBezTo>
                <a:close/>
                <a:moveTo>
                  <a:pt x="536" y="528"/>
                </a:moveTo>
                <a:cubicBezTo>
                  <a:pt x="532" y="528"/>
                  <a:pt x="528" y="532"/>
                  <a:pt x="528" y="536"/>
                </a:cubicBezTo>
                <a:cubicBezTo>
                  <a:pt x="528" y="541"/>
                  <a:pt x="532" y="544"/>
                  <a:pt x="536" y="544"/>
                </a:cubicBezTo>
                <a:cubicBezTo>
                  <a:pt x="541" y="544"/>
                  <a:pt x="544" y="541"/>
                  <a:pt x="544" y="536"/>
                </a:cubicBezTo>
                <a:cubicBezTo>
                  <a:pt x="544" y="532"/>
                  <a:pt x="541" y="528"/>
                  <a:pt x="536" y="528"/>
                </a:cubicBezTo>
                <a:close/>
                <a:moveTo>
                  <a:pt x="445" y="552"/>
                </a:moveTo>
                <a:cubicBezTo>
                  <a:pt x="440" y="552"/>
                  <a:pt x="437" y="555"/>
                  <a:pt x="437" y="560"/>
                </a:cubicBezTo>
                <a:cubicBezTo>
                  <a:pt x="437" y="564"/>
                  <a:pt x="440" y="568"/>
                  <a:pt x="445" y="568"/>
                </a:cubicBezTo>
                <a:cubicBezTo>
                  <a:pt x="449" y="568"/>
                  <a:pt x="453" y="564"/>
                  <a:pt x="453" y="560"/>
                </a:cubicBezTo>
                <a:cubicBezTo>
                  <a:pt x="453" y="555"/>
                  <a:pt x="449" y="552"/>
                  <a:pt x="445" y="552"/>
                </a:cubicBezTo>
                <a:close/>
                <a:moveTo>
                  <a:pt x="514" y="568"/>
                </a:moveTo>
                <a:cubicBezTo>
                  <a:pt x="518" y="568"/>
                  <a:pt x="522" y="564"/>
                  <a:pt x="522" y="560"/>
                </a:cubicBezTo>
                <a:cubicBezTo>
                  <a:pt x="522" y="555"/>
                  <a:pt x="518" y="552"/>
                  <a:pt x="514" y="552"/>
                </a:cubicBezTo>
                <a:cubicBezTo>
                  <a:pt x="509" y="552"/>
                  <a:pt x="506" y="555"/>
                  <a:pt x="506" y="560"/>
                </a:cubicBezTo>
                <a:cubicBezTo>
                  <a:pt x="506" y="564"/>
                  <a:pt x="509" y="568"/>
                  <a:pt x="514" y="568"/>
                </a:cubicBezTo>
                <a:close/>
                <a:moveTo>
                  <a:pt x="514" y="591"/>
                </a:moveTo>
                <a:cubicBezTo>
                  <a:pt x="518" y="591"/>
                  <a:pt x="522" y="587"/>
                  <a:pt x="522" y="583"/>
                </a:cubicBezTo>
                <a:cubicBezTo>
                  <a:pt x="522" y="578"/>
                  <a:pt x="518" y="575"/>
                  <a:pt x="514" y="575"/>
                </a:cubicBezTo>
                <a:cubicBezTo>
                  <a:pt x="509" y="575"/>
                  <a:pt x="506" y="578"/>
                  <a:pt x="506" y="583"/>
                </a:cubicBezTo>
                <a:cubicBezTo>
                  <a:pt x="506" y="587"/>
                  <a:pt x="509" y="591"/>
                  <a:pt x="514" y="591"/>
                </a:cubicBezTo>
                <a:close/>
                <a:moveTo>
                  <a:pt x="536" y="642"/>
                </a:moveTo>
                <a:cubicBezTo>
                  <a:pt x="531" y="642"/>
                  <a:pt x="528" y="645"/>
                  <a:pt x="528" y="650"/>
                </a:cubicBezTo>
                <a:cubicBezTo>
                  <a:pt x="528" y="654"/>
                  <a:pt x="531" y="658"/>
                  <a:pt x="536" y="658"/>
                </a:cubicBezTo>
                <a:cubicBezTo>
                  <a:pt x="540" y="658"/>
                  <a:pt x="544" y="654"/>
                  <a:pt x="544" y="650"/>
                </a:cubicBezTo>
                <a:cubicBezTo>
                  <a:pt x="544" y="645"/>
                  <a:pt x="540" y="642"/>
                  <a:pt x="536" y="642"/>
                </a:cubicBezTo>
                <a:close/>
                <a:moveTo>
                  <a:pt x="558" y="658"/>
                </a:moveTo>
                <a:cubicBezTo>
                  <a:pt x="562" y="658"/>
                  <a:pt x="566" y="654"/>
                  <a:pt x="566" y="650"/>
                </a:cubicBezTo>
                <a:cubicBezTo>
                  <a:pt x="566" y="645"/>
                  <a:pt x="562" y="642"/>
                  <a:pt x="558" y="642"/>
                </a:cubicBezTo>
                <a:cubicBezTo>
                  <a:pt x="553" y="642"/>
                  <a:pt x="550" y="645"/>
                  <a:pt x="550" y="650"/>
                </a:cubicBezTo>
                <a:cubicBezTo>
                  <a:pt x="550" y="654"/>
                  <a:pt x="553" y="658"/>
                  <a:pt x="558" y="658"/>
                </a:cubicBezTo>
                <a:close/>
                <a:moveTo>
                  <a:pt x="603" y="681"/>
                </a:moveTo>
                <a:cubicBezTo>
                  <a:pt x="607" y="681"/>
                  <a:pt x="611" y="678"/>
                  <a:pt x="611" y="673"/>
                </a:cubicBezTo>
                <a:cubicBezTo>
                  <a:pt x="611" y="669"/>
                  <a:pt x="607" y="665"/>
                  <a:pt x="603" y="665"/>
                </a:cubicBezTo>
                <a:cubicBezTo>
                  <a:pt x="598" y="665"/>
                  <a:pt x="595" y="669"/>
                  <a:pt x="595" y="673"/>
                </a:cubicBezTo>
                <a:cubicBezTo>
                  <a:pt x="595" y="678"/>
                  <a:pt x="598" y="681"/>
                  <a:pt x="603" y="681"/>
                </a:cubicBezTo>
                <a:close/>
                <a:moveTo>
                  <a:pt x="330" y="505"/>
                </a:moveTo>
                <a:cubicBezTo>
                  <a:pt x="326" y="505"/>
                  <a:pt x="322" y="509"/>
                  <a:pt x="322" y="513"/>
                </a:cubicBezTo>
                <a:cubicBezTo>
                  <a:pt x="322" y="518"/>
                  <a:pt x="326" y="521"/>
                  <a:pt x="330" y="521"/>
                </a:cubicBezTo>
                <a:cubicBezTo>
                  <a:pt x="334" y="521"/>
                  <a:pt x="338" y="518"/>
                  <a:pt x="338" y="513"/>
                </a:cubicBezTo>
                <a:cubicBezTo>
                  <a:pt x="338" y="509"/>
                  <a:pt x="334" y="505"/>
                  <a:pt x="330" y="505"/>
                </a:cubicBezTo>
                <a:close/>
                <a:moveTo>
                  <a:pt x="330" y="528"/>
                </a:moveTo>
                <a:cubicBezTo>
                  <a:pt x="326" y="528"/>
                  <a:pt x="322" y="532"/>
                  <a:pt x="322" y="536"/>
                </a:cubicBezTo>
                <a:cubicBezTo>
                  <a:pt x="322" y="541"/>
                  <a:pt x="326" y="544"/>
                  <a:pt x="330" y="544"/>
                </a:cubicBezTo>
                <a:cubicBezTo>
                  <a:pt x="334" y="544"/>
                  <a:pt x="338" y="541"/>
                  <a:pt x="338" y="536"/>
                </a:cubicBezTo>
                <a:cubicBezTo>
                  <a:pt x="338" y="532"/>
                  <a:pt x="334" y="528"/>
                  <a:pt x="330" y="528"/>
                </a:cubicBezTo>
                <a:close/>
                <a:moveTo>
                  <a:pt x="353" y="505"/>
                </a:moveTo>
                <a:cubicBezTo>
                  <a:pt x="348" y="505"/>
                  <a:pt x="345" y="509"/>
                  <a:pt x="345" y="513"/>
                </a:cubicBezTo>
                <a:cubicBezTo>
                  <a:pt x="345" y="518"/>
                  <a:pt x="348" y="521"/>
                  <a:pt x="353" y="521"/>
                </a:cubicBezTo>
                <a:cubicBezTo>
                  <a:pt x="357" y="521"/>
                  <a:pt x="361" y="518"/>
                  <a:pt x="361" y="513"/>
                </a:cubicBezTo>
                <a:cubicBezTo>
                  <a:pt x="361" y="509"/>
                  <a:pt x="357" y="505"/>
                  <a:pt x="353" y="505"/>
                </a:cubicBezTo>
                <a:close/>
                <a:moveTo>
                  <a:pt x="353" y="528"/>
                </a:moveTo>
                <a:cubicBezTo>
                  <a:pt x="348" y="528"/>
                  <a:pt x="345" y="532"/>
                  <a:pt x="345" y="536"/>
                </a:cubicBezTo>
                <a:cubicBezTo>
                  <a:pt x="345" y="541"/>
                  <a:pt x="348" y="544"/>
                  <a:pt x="353" y="544"/>
                </a:cubicBezTo>
                <a:cubicBezTo>
                  <a:pt x="357" y="544"/>
                  <a:pt x="361" y="541"/>
                  <a:pt x="361" y="536"/>
                </a:cubicBezTo>
                <a:cubicBezTo>
                  <a:pt x="361" y="532"/>
                  <a:pt x="357" y="528"/>
                  <a:pt x="353" y="528"/>
                </a:cubicBezTo>
                <a:close/>
                <a:moveTo>
                  <a:pt x="376" y="505"/>
                </a:moveTo>
                <a:cubicBezTo>
                  <a:pt x="371" y="505"/>
                  <a:pt x="368" y="509"/>
                  <a:pt x="368" y="513"/>
                </a:cubicBezTo>
                <a:cubicBezTo>
                  <a:pt x="368" y="518"/>
                  <a:pt x="371" y="521"/>
                  <a:pt x="376" y="521"/>
                </a:cubicBezTo>
                <a:cubicBezTo>
                  <a:pt x="380" y="521"/>
                  <a:pt x="384" y="518"/>
                  <a:pt x="384" y="513"/>
                </a:cubicBezTo>
                <a:cubicBezTo>
                  <a:pt x="384" y="509"/>
                  <a:pt x="380" y="505"/>
                  <a:pt x="376" y="505"/>
                </a:cubicBezTo>
                <a:close/>
                <a:moveTo>
                  <a:pt x="376" y="528"/>
                </a:moveTo>
                <a:cubicBezTo>
                  <a:pt x="371" y="528"/>
                  <a:pt x="368" y="532"/>
                  <a:pt x="368" y="536"/>
                </a:cubicBezTo>
                <a:cubicBezTo>
                  <a:pt x="368" y="541"/>
                  <a:pt x="371" y="544"/>
                  <a:pt x="376" y="544"/>
                </a:cubicBezTo>
                <a:cubicBezTo>
                  <a:pt x="380" y="544"/>
                  <a:pt x="384" y="541"/>
                  <a:pt x="384" y="536"/>
                </a:cubicBezTo>
                <a:cubicBezTo>
                  <a:pt x="384" y="532"/>
                  <a:pt x="380" y="528"/>
                  <a:pt x="376" y="528"/>
                </a:cubicBezTo>
                <a:close/>
                <a:moveTo>
                  <a:pt x="399" y="505"/>
                </a:moveTo>
                <a:cubicBezTo>
                  <a:pt x="395" y="505"/>
                  <a:pt x="391" y="509"/>
                  <a:pt x="391" y="513"/>
                </a:cubicBezTo>
                <a:cubicBezTo>
                  <a:pt x="391" y="518"/>
                  <a:pt x="395" y="521"/>
                  <a:pt x="399" y="521"/>
                </a:cubicBezTo>
                <a:cubicBezTo>
                  <a:pt x="403" y="521"/>
                  <a:pt x="407" y="518"/>
                  <a:pt x="407" y="513"/>
                </a:cubicBezTo>
                <a:cubicBezTo>
                  <a:pt x="407" y="509"/>
                  <a:pt x="403" y="505"/>
                  <a:pt x="399" y="505"/>
                </a:cubicBezTo>
                <a:close/>
                <a:moveTo>
                  <a:pt x="399" y="528"/>
                </a:moveTo>
                <a:cubicBezTo>
                  <a:pt x="395" y="528"/>
                  <a:pt x="391" y="532"/>
                  <a:pt x="391" y="536"/>
                </a:cubicBezTo>
                <a:cubicBezTo>
                  <a:pt x="391" y="541"/>
                  <a:pt x="395" y="544"/>
                  <a:pt x="399" y="544"/>
                </a:cubicBezTo>
                <a:cubicBezTo>
                  <a:pt x="403" y="544"/>
                  <a:pt x="407" y="541"/>
                  <a:pt x="407" y="536"/>
                </a:cubicBezTo>
                <a:cubicBezTo>
                  <a:pt x="407" y="532"/>
                  <a:pt x="403" y="528"/>
                  <a:pt x="399" y="528"/>
                </a:cubicBezTo>
                <a:close/>
                <a:moveTo>
                  <a:pt x="422" y="505"/>
                </a:moveTo>
                <a:cubicBezTo>
                  <a:pt x="417" y="505"/>
                  <a:pt x="414" y="509"/>
                  <a:pt x="414" y="513"/>
                </a:cubicBezTo>
                <a:cubicBezTo>
                  <a:pt x="414" y="518"/>
                  <a:pt x="417" y="521"/>
                  <a:pt x="422" y="521"/>
                </a:cubicBezTo>
                <a:cubicBezTo>
                  <a:pt x="426" y="521"/>
                  <a:pt x="430" y="518"/>
                  <a:pt x="430" y="513"/>
                </a:cubicBezTo>
                <a:cubicBezTo>
                  <a:pt x="430" y="509"/>
                  <a:pt x="426" y="505"/>
                  <a:pt x="422" y="505"/>
                </a:cubicBezTo>
                <a:close/>
                <a:moveTo>
                  <a:pt x="422" y="528"/>
                </a:moveTo>
                <a:cubicBezTo>
                  <a:pt x="417" y="528"/>
                  <a:pt x="414" y="532"/>
                  <a:pt x="414" y="536"/>
                </a:cubicBezTo>
                <a:cubicBezTo>
                  <a:pt x="414" y="541"/>
                  <a:pt x="417" y="544"/>
                  <a:pt x="422" y="544"/>
                </a:cubicBezTo>
                <a:cubicBezTo>
                  <a:pt x="426" y="544"/>
                  <a:pt x="430" y="541"/>
                  <a:pt x="430" y="536"/>
                </a:cubicBezTo>
                <a:cubicBezTo>
                  <a:pt x="430" y="532"/>
                  <a:pt x="426" y="528"/>
                  <a:pt x="422" y="528"/>
                </a:cubicBezTo>
                <a:close/>
                <a:moveTo>
                  <a:pt x="237" y="568"/>
                </a:moveTo>
                <a:cubicBezTo>
                  <a:pt x="241" y="568"/>
                  <a:pt x="245" y="564"/>
                  <a:pt x="245" y="560"/>
                </a:cubicBezTo>
                <a:cubicBezTo>
                  <a:pt x="245" y="555"/>
                  <a:pt x="241" y="552"/>
                  <a:pt x="237" y="552"/>
                </a:cubicBezTo>
                <a:cubicBezTo>
                  <a:pt x="232" y="552"/>
                  <a:pt x="229" y="555"/>
                  <a:pt x="229" y="560"/>
                </a:cubicBezTo>
                <a:cubicBezTo>
                  <a:pt x="229" y="564"/>
                  <a:pt x="232" y="568"/>
                  <a:pt x="237" y="568"/>
                </a:cubicBezTo>
                <a:close/>
                <a:moveTo>
                  <a:pt x="237" y="591"/>
                </a:moveTo>
                <a:cubicBezTo>
                  <a:pt x="241" y="591"/>
                  <a:pt x="245" y="587"/>
                  <a:pt x="245" y="583"/>
                </a:cubicBezTo>
                <a:cubicBezTo>
                  <a:pt x="245" y="578"/>
                  <a:pt x="241" y="575"/>
                  <a:pt x="237" y="575"/>
                </a:cubicBezTo>
                <a:cubicBezTo>
                  <a:pt x="232" y="575"/>
                  <a:pt x="229" y="578"/>
                  <a:pt x="229" y="583"/>
                </a:cubicBezTo>
                <a:cubicBezTo>
                  <a:pt x="229" y="587"/>
                  <a:pt x="232" y="591"/>
                  <a:pt x="237" y="591"/>
                </a:cubicBezTo>
                <a:close/>
                <a:moveTo>
                  <a:pt x="353" y="552"/>
                </a:moveTo>
                <a:cubicBezTo>
                  <a:pt x="348" y="552"/>
                  <a:pt x="345" y="555"/>
                  <a:pt x="345" y="560"/>
                </a:cubicBezTo>
                <a:cubicBezTo>
                  <a:pt x="345" y="564"/>
                  <a:pt x="348" y="568"/>
                  <a:pt x="353" y="568"/>
                </a:cubicBezTo>
                <a:cubicBezTo>
                  <a:pt x="357" y="568"/>
                  <a:pt x="361" y="564"/>
                  <a:pt x="361" y="560"/>
                </a:cubicBezTo>
                <a:cubicBezTo>
                  <a:pt x="361" y="555"/>
                  <a:pt x="357" y="552"/>
                  <a:pt x="353" y="552"/>
                </a:cubicBezTo>
                <a:close/>
                <a:moveTo>
                  <a:pt x="353" y="575"/>
                </a:moveTo>
                <a:cubicBezTo>
                  <a:pt x="348" y="575"/>
                  <a:pt x="345" y="578"/>
                  <a:pt x="345" y="583"/>
                </a:cubicBezTo>
                <a:cubicBezTo>
                  <a:pt x="345" y="587"/>
                  <a:pt x="348" y="591"/>
                  <a:pt x="353" y="591"/>
                </a:cubicBezTo>
                <a:cubicBezTo>
                  <a:pt x="357" y="591"/>
                  <a:pt x="361" y="587"/>
                  <a:pt x="361" y="583"/>
                </a:cubicBezTo>
                <a:cubicBezTo>
                  <a:pt x="361" y="578"/>
                  <a:pt x="357" y="575"/>
                  <a:pt x="353" y="575"/>
                </a:cubicBezTo>
                <a:close/>
                <a:moveTo>
                  <a:pt x="376" y="552"/>
                </a:moveTo>
                <a:cubicBezTo>
                  <a:pt x="371" y="552"/>
                  <a:pt x="368" y="555"/>
                  <a:pt x="368" y="560"/>
                </a:cubicBezTo>
                <a:cubicBezTo>
                  <a:pt x="368" y="564"/>
                  <a:pt x="371" y="568"/>
                  <a:pt x="376" y="568"/>
                </a:cubicBezTo>
                <a:cubicBezTo>
                  <a:pt x="380" y="568"/>
                  <a:pt x="384" y="564"/>
                  <a:pt x="384" y="560"/>
                </a:cubicBezTo>
                <a:cubicBezTo>
                  <a:pt x="384" y="555"/>
                  <a:pt x="380" y="552"/>
                  <a:pt x="376" y="552"/>
                </a:cubicBezTo>
                <a:close/>
                <a:moveTo>
                  <a:pt x="399" y="552"/>
                </a:moveTo>
                <a:cubicBezTo>
                  <a:pt x="395" y="552"/>
                  <a:pt x="391" y="555"/>
                  <a:pt x="391" y="560"/>
                </a:cubicBezTo>
                <a:cubicBezTo>
                  <a:pt x="391" y="564"/>
                  <a:pt x="395" y="568"/>
                  <a:pt x="399" y="568"/>
                </a:cubicBezTo>
                <a:cubicBezTo>
                  <a:pt x="403" y="568"/>
                  <a:pt x="407" y="564"/>
                  <a:pt x="407" y="560"/>
                </a:cubicBezTo>
                <a:cubicBezTo>
                  <a:pt x="407" y="555"/>
                  <a:pt x="403" y="552"/>
                  <a:pt x="399" y="552"/>
                </a:cubicBezTo>
                <a:close/>
                <a:moveTo>
                  <a:pt x="422" y="552"/>
                </a:moveTo>
                <a:cubicBezTo>
                  <a:pt x="417" y="552"/>
                  <a:pt x="414" y="555"/>
                  <a:pt x="414" y="560"/>
                </a:cubicBezTo>
                <a:cubicBezTo>
                  <a:pt x="414" y="564"/>
                  <a:pt x="417" y="568"/>
                  <a:pt x="422" y="568"/>
                </a:cubicBezTo>
                <a:cubicBezTo>
                  <a:pt x="426" y="568"/>
                  <a:pt x="430" y="564"/>
                  <a:pt x="430" y="560"/>
                </a:cubicBezTo>
                <a:cubicBezTo>
                  <a:pt x="430" y="555"/>
                  <a:pt x="426" y="552"/>
                  <a:pt x="422" y="552"/>
                </a:cubicBezTo>
                <a:close/>
                <a:moveTo>
                  <a:pt x="330" y="597"/>
                </a:moveTo>
                <a:cubicBezTo>
                  <a:pt x="326" y="597"/>
                  <a:pt x="322" y="600"/>
                  <a:pt x="322" y="605"/>
                </a:cubicBezTo>
                <a:cubicBezTo>
                  <a:pt x="322" y="609"/>
                  <a:pt x="326" y="613"/>
                  <a:pt x="330" y="613"/>
                </a:cubicBezTo>
                <a:cubicBezTo>
                  <a:pt x="334" y="613"/>
                  <a:pt x="338" y="609"/>
                  <a:pt x="338" y="605"/>
                </a:cubicBezTo>
                <a:cubicBezTo>
                  <a:pt x="338" y="600"/>
                  <a:pt x="334" y="597"/>
                  <a:pt x="330" y="597"/>
                </a:cubicBezTo>
                <a:close/>
                <a:moveTo>
                  <a:pt x="330" y="620"/>
                </a:moveTo>
                <a:cubicBezTo>
                  <a:pt x="326" y="620"/>
                  <a:pt x="322" y="623"/>
                  <a:pt x="322" y="628"/>
                </a:cubicBezTo>
                <a:cubicBezTo>
                  <a:pt x="322" y="632"/>
                  <a:pt x="326" y="636"/>
                  <a:pt x="330" y="636"/>
                </a:cubicBezTo>
                <a:cubicBezTo>
                  <a:pt x="334" y="636"/>
                  <a:pt x="338" y="632"/>
                  <a:pt x="338" y="628"/>
                </a:cubicBezTo>
                <a:cubicBezTo>
                  <a:pt x="338" y="623"/>
                  <a:pt x="334" y="620"/>
                  <a:pt x="330" y="620"/>
                </a:cubicBezTo>
                <a:close/>
                <a:moveTo>
                  <a:pt x="261" y="505"/>
                </a:moveTo>
                <a:cubicBezTo>
                  <a:pt x="256" y="505"/>
                  <a:pt x="253" y="509"/>
                  <a:pt x="253" y="513"/>
                </a:cubicBezTo>
                <a:cubicBezTo>
                  <a:pt x="253" y="518"/>
                  <a:pt x="256" y="521"/>
                  <a:pt x="261" y="521"/>
                </a:cubicBezTo>
                <a:cubicBezTo>
                  <a:pt x="265" y="521"/>
                  <a:pt x="269" y="518"/>
                  <a:pt x="269" y="513"/>
                </a:cubicBezTo>
                <a:cubicBezTo>
                  <a:pt x="269" y="509"/>
                  <a:pt x="265" y="505"/>
                  <a:pt x="261" y="505"/>
                </a:cubicBezTo>
                <a:close/>
                <a:moveTo>
                  <a:pt x="261" y="528"/>
                </a:moveTo>
                <a:cubicBezTo>
                  <a:pt x="256" y="528"/>
                  <a:pt x="253" y="532"/>
                  <a:pt x="253" y="536"/>
                </a:cubicBezTo>
                <a:cubicBezTo>
                  <a:pt x="253" y="541"/>
                  <a:pt x="256" y="544"/>
                  <a:pt x="261" y="544"/>
                </a:cubicBezTo>
                <a:cubicBezTo>
                  <a:pt x="265" y="544"/>
                  <a:pt x="269" y="541"/>
                  <a:pt x="269" y="536"/>
                </a:cubicBezTo>
                <a:cubicBezTo>
                  <a:pt x="269" y="532"/>
                  <a:pt x="265" y="528"/>
                  <a:pt x="261" y="528"/>
                </a:cubicBezTo>
                <a:close/>
                <a:moveTo>
                  <a:pt x="283" y="505"/>
                </a:moveTo>
                <a:cubicBezTo>
                  <a:pt x="279" y="505"/>
                  <a:pt x="275" y="509"/>
                  <a:pt x="275" y="513"/>
                </a:cubicBezTo>
                <a:cubicBezTo>
                  <a:pt x="275" y="518"/>
                  <a:pt x="279" y="521"/>
                  <a:pt x="283" y="521"/>
                </a:cubicBezTo>
                <a:cubicBezTo>
                  <a:pt x="288" y="521"/>
                  <a:pt x="291" y="518"/>
                  <a:pt x="291" y="513"/>
                </a:cubicBezTo>
                <a:cubicBezTo>
                  <a:pt x="291" y="509"/>
                  <a:pt x="288" y="505"/>
                  <a:pt x="283" y="505"/>
                </a:cubicBezTo>
                <a:close/>
                <a:moveTo>
                  <a:pt x="283" y="528"/>
                </a:moveTo>
                <a:cubicBezTo>
                  <a:pt x="279" y="528"/>
                  <a:pt x="275" y="532"/>
                  <a:pt x="275" y="536"/>
                </a:cubicBezTo>
                <a:cubicBezTo>
                  <a:pt x="275" y="541"/>
                  <a:pt x="279" y="544"/>
                  <a:pt x="283" y="544"/>
                </a:cubicBezTo>
                <a:cubicBezTo>
                  <a:pt x="288" y="544"/>
                  <a:pt x="291" y="541"/>
                  <a:pt x="291" y="536"/>
                </a:cubicBezTo>
                <a:cubicBezTo>
                  <a:pt x="291" y="532"/>
                  <a:pt x="288" y="528"/>
                  <a:pt x="283" y="528"/>
                </a:cubicBezTo>
                <a:close/>
                <a:moveTo>
                  <a:pt x="306" y="505"/>
                </a:moveTo>
                <a:cubicBezTo>
                  <a:pt x="302" y="505"/>
                  <a:pt x="298" y="509"/>
                  <a:pt x="298" y="513"/>
                </a:cubicBezTo>
                <a:cubicBezTo>
                  <a:pt x="298" y="518"/>
                  <a:pt x="302" y="521"/>
                  <a:pt x="306" y="521"/>
                </a:cubicBezTo>
                <a:cubicBezTo>
                  <a:pt x="311" y="521"/>
                  <a:pt x="314" y="518"/>
                  <a:pt x="314" y="513"/>
                </a:cubicBezTo>
                <a:cubicBezTo>
                  <a:pt x="314" y="509"/>
                  <a:pt x="311" y="505"/>
                  <a:pt x="306" y="505"/>
                </a:cubicBezTo>
                <a:close/>
                <a:moveTo>
                  <a:pt x="306" y="528"/>
                </a:moveTo>
                <a:cubicBezTo>
                  <a:pt x="302" y="528"/>
                  <a:pt x="298" y="532"/>
                  <a:pt x="298" y="536"/>
                </a:cubicBezTo>
                <a:cubicBezTo>
                  <a:pt x="298" y="541"/>
                  <a:pt x="302" y="544"/>
                  <a:pt x="306" y="544"/>
                </a:cubicBezTo>
                <a:cubicBezTo>
                  <a:pt x="311" y="544"/>
                  <a:pt x="314" y="541"/>
                  <a:pt x="314" y="536"/>
                </a:cubicBezTo>
                <a:cubicBezTo>
                  <a:pt x="314" y="532"/>
                  <a:pt x="311" y="528"/>
                  <a:pt x="306" y="528"/>
                </a:cubicBezTo>
                <a:close/>
                <a:moveTo>
                  <a:pt x="190" y="552"/>
                </a:moveTo>
                <a:cubicBezTo>
                  <a:pt x="186" y="552"/>
                  <a:pt x="182" y="555"/>
                  <a:pt x="182" y="560"/>
                </a:cubicBezTo>
                <a:cubicBezTo>
                  <a:pt x="182" y="564"/>
                  <a:pt x="186" y="568"/>
                  <a:pt x="190" y="568"/>
                </a:cubicBezTo>
                <a:cubicBezTo>
                  <a:pt x="195" y="568"/>
                  <a:pt x="198" y="564"/>
                  <a:pt x="198" y="560"/>
                </a:cubicBezTo>
                <a:cubicBezTo>
                  <a:pt x="198" y="555"/>
                  <a:pt x="195" y="552"/>
                  <a:pt x="190" y="552"/>
                </a:cubicBezTo>
                <a:close/>
                <a:moveTo>
                  <a:pt x="190" y="575"/>
                </a:moveTo>
                <a:cubicBezTo>
                  <a:pt x="186" y="575"/>
                  <a:pt x="182" y="578"/>
                  <a:pt x="182" y="583"/>
                </a:cubicBezTo>
                <a:cubicBezTo>
                  <a:pt x="182" y="587"/>
                  <a:pt x="186" y="591"/>
                  <a:pt x="190" y="591"/>
                </a:cubicBezTo>
                <a:cubicBezTo>
                  <a:pt x="195" y="591"/>
                  <a:pt x="198" y="587"/>
                  <a:pt x="198" y="583"/>
                </a:cubicBezTo>
                <a:cubicBezTo>
                  <a:pt x="198" y="578"/>
                  <a:pt x="195" y="575"/>
                  <a:pt x="190" y="575"/>
                </a:cubicBezTo>
                <a:close/>
                <a:moveTo>
                  <a:pt x="213" y="568"/>
                </a:moveTo>
                <a:cubicBezTo>
                  <a:pt x="218" y="568"/>
                  <a:pt x="221" y="564"/>
                  <a:pt x="221" y="560"/>
                </a:cubicBezTo>
                <a:cubicBezTo>
                  <a:pt x="221" y="555"/>
                  <a:pt x="218" y="552"/>
                  <a:pt x="213" y="552"/>
                </a:cubicBezTo>
                <a:cubicBezTo>
                  <a:pt x="209" y="552"/>
                  <a:pt x="205" y="555"/>
                  <a:pt x="205" y="560"/>
                </a:cubicBezTo>
                <a:cubicBezTo>
                  <a:pt x="205" y="564"/>
                  <a:pt x="209" y="568"/>
                  <a:pt x="213" y="568"/>
                </a:cubicBezTo>
                <a:close/>
                <a:moveTo>
                  <a:pt x="238" y="597"/>
                </a:moveTo>
                <a:cubicBezTo>
                  <a:pt x="233" y="597"/>
                  <a:pt x="230" y="600"/>
                  <a:pt x="230" y="605"/>
                </a:cubicBezTo>
                <a:cubicBezTo>
                  <a:pt x="230" y="609"/>
                  <a:pt x="233" y="613"/>
                  <a:pt x="238" y="613"/>
                </a:cubicBezTo>
                <a:cubicBezTo>
                  <a:pt x="242" y="613"/>
                  <a:pt x="246" y="609"/>
                  <a:pt x="246" y="605"/>
                </a:cubicBezTo>
                <a:cubicBezTo>
                  <a:pt x="246" y="600"/>
                  <a:pt x="242" y="597"/>
                  <a:pt x="238" y="597"/>
                </a:cubicBezTo>
                <a:close/>
                <a:moveTo>
                  <a:pt x="306" y="597"/>
                </a:moveTo>
                <a:cubicBezTo>
                  <a:pt x="302" y="597"/>
                  <a:pt x="298" y="600"/>
                  <a:pt x="298" y="605"/>
                </a:cubicBezTo>
                <a:cubicBezTo>
                  <a:pt x="298" y="609"/>
                  <a:pt x="302" y="613"/>
                  <a:pt x="306" y="613"/>
                </a:cubicBezTo>
                <a:cubicBezTo>
                  <a:pt x="311" y="613"/>
                  <a:pt x="314" y="609"/>
                  <a:pt x="314" y="605"/>
                </a:cubicBezTo>
                <a:cubicBezTo>
                  <a:pt x="314" y="600"/>
                  <a:pt x="311" y="597"/>
                  <a:pt x="306" y="597"/>
                </a:cubicBezTo>
                <a:close/>
                <a:moveTo>
                  <a:pt x="238" y="505"/>
                </a:moveTo>
                <a:cubicBezTo>
                  <a:pt x="233" y="505"/>
                  <a:pt x="230" y="509"/>
                  <a:pt x="230" y="513"/>
                </a:cubicBezTo>
                <a:cubicBezTo>
                  <a:pt x="230" y="518"/>
                  <a:pt x="233" y="521"/>
                  <a:pt x="238" y="521"/>
                </a:cubicBezTo>
                <a:cubicBezTo>
                  <a:pt x="242" y="521"/>
                  <a:pt x="246" y="518"/>
                  <a:pt x="246" y="513"/>
                </a:cubicBezTo>
                <a:cubicBezTo>
                  <a:pt x="246" y="509"/>
                  <a:pt x="242" y="505"/>
                  <a:pt x="238" y="505"/>
                </a:cubicBezTo>
                <a:close/>
                <a:moveTo>
                  <a:pt x="238" y="528"/>
                </a:moveTo>
                <a:cubicBezTo>
                  <a:pt x="233" y="528"/>
                  <a:pt x="230" y="532"/>
                  <a:pt x="230" y="536"/>
                </a:cubicBezTo>
                <a:cubicBezTo>
                  <a:pt x="230" y="541"/>
                  <a:pt x="233" y="544"/>
                  <a:pt x="238" y="544"/>
                </a:cubicBezTo>
                <a:cubicBezTo>
                  <a:pt x="242" y="544"/>
                  <a:pt x="246" y="541"/>
                  <a:pt x="246" y="536"/>
                </a:cubicBezTo>
                <a:cubicBezTo>
                  <a:pt x="246" y="532"/>
                  <a:pt x="242" y="528"/>
                  <a:pt x="238" y="528"/>
                </a:cubicBezTo>
                <a:close/>
                <a:moveTo>
                  <a:pt x="215" y="505"/>
                </a:moveTo>
                <a:cubicBezTo>
                  <a:pt x="211" y="505"/>
                  <a:pt x="207" y="509"/>
                  <a:pt x="207" y="513"/>
                </a:cubicBezTo>
                <a:cubicBezTo>
                  <a:pt x="207" y="518"/>
                  <a:pt x="211" y="521"/>
                  <a:pt x="215" y="521"/>
                </a:cubicBezTo>
                <a:cubicBezTo>
                  <a:pt x="219" y="521"/>
                  <a:pt x="223" y="518"/>
                  <a:pt x="223" y="513"/>
                </a:cubicBezTo>
                <a:cubicBezTo>
                  <a:pt x="223" y="509"/>
                  <a:pt x="219" y="505"/>
                  <a:pt x="215" y="505"/>
                </a:cubicBezTo>
                <a:close/>
                <a:moveTo>
                  <a:pt x="215" y="528"/>
                </a:moveTo>
                <a:cubicBezTo>
                  <a:pt x="211" y="528"/>
                  <a:pt x="207" y="532"/>
                  <a:pt x="207" y="536"/>
                </a:cubicBezTo>
                <a:cubicBezTo>
                  <a:pt x="207" y="541"/>
                  <a:pt x="211" y="544"/>
                  <a:pt x="215" y="544"/>
                </a:cubicBezTo>
                <a:cubicBezTo>
                  <a:pt x="219" y="544"/>
                  <a:pt x="223" y="541"/>
                  <a:pt x="223" y="536"/>
                </a:cubicBezTo>
                <a:cubicBezTo>
                  <a:pt x="223" y="532"/>
                  <a:pt x="219" y="528"/>
                  <a:pt x="215" y="528"/>
                </a:cubicBezTo>
                <a:close/>
                <a:moveTo>
                  <a:pt x="192" y="505"/>
                </a:moveTo>
                <a:cubicBezTo>
                  <a:pt x="188" y="505"/>
                  <a:pt x="184" y="509"/>
                  <a:pt x="184" y="513"/>
                </a:cubicBezTo>
                <a:cubicBezTo>
                  <a:pt x="184" y="518"/>
                  <a:pt x="188" y="521"/>
                  <a:pt x="192" y="521"/>
                </a:cubicBezTo>
                <a:cubicBezTo>
                  <a:pt x="197" y="521"/>
                  <a:pt x="200" y="518"/>
                  <a:pt x="200" y="513"/>
                </a:cubicBezTo>
                <a:cubicBezTo>
                  <a:pt x="200" y="509"/>
                  <a:pt x="197" y="505"/>
                  <a:pt x="192" y="505"/>
                </a:cubicBezTo>
                <a:close/>
                <a:moveTo>
                  <a:pt x="168" y="505"/>
                </a:moveTo>
                <a:cubicBezTo>
                  <a:pt x="164" y="505"/>
                  <a:pt x="160" y="509"/>
                  <a:pt x="160" y="513"/>
                </a:cubicBezTo>
                <a:cubicBezTo>
                  <a:pt x="160" y="518"/>
                  <a:pt x="164" y="521"/>
                  <a:pt x="168" y="521"/>
                </a:cubicBezTo>
                <a:cubicBezTo>
                  <a:pt x="173" y="521"/>
                  <a:pt x="176" y="518"/>
                  <a:pt x="176" y="513"/>
                </a:cubicBezTo>
                <a:cubicBezTo>
                  <a:pt x="176" y="509"/>
                  <a:pt x="173" y="505"/>
                  <a:pt x="168" y="505"/>
                </a:cubicBezTo>
                <a:close/>
                <a:moveTo>
                  <a:pt x="192" y="528"/>
                </a:moveTo>
                <a:cubicBezTo>
                  <a:pt x="188" y="528"/>
                  <a:pt x="184" y="532"/>
                  <a:pt x="184" y="536"/>
                </a:cubicBezTo>
                <a:cubicBezTo>
                  <a:pt x="184" y="541"/>
                  <a:pt x="188" y="544"/>
                  <a:pt x="192" y="544"/>
                </a:cubicBezTo>
                <a:cubicBezTo>
                  <a:pt x="197" y="544"/>
                  <a:pt x="200" y="541"/>
                  <a:pt x="200" y="536"/>
                </a:cubicBezTo>
                <a:cubicBezTo>
                  <a:pt x="200" y="532"/>
                  <a:pt x="197" y="528"/>
                  <a:pt x="192" y="528"/>
                </a:cubicBezTo>
                <a:close/>
                <a:moveTo>
                  <a:pt x="559" y="505"/>
                </a:moveTo>
                <a:cubicBezTo>
                  <a:pt x="555" y="505"/>
                  <a:pt x="551" y="509"/>
                  <a:pt x="551" y="513"/>
                </a:cubicBezTo>
                <a:cubicBezTo>
                  <a:pt x="551" y="518"/>
                  <a:pt x="555" y="521"/>
                  <a:pt x="559" y="521"/>
                </a:cubicBezTo>
                <a:cubicBezTo>
                  <a:pt x="564" y="521"/>
                  <a:pt x="567" y="518"/>
                  <a:pt x="567" y="513"/>
                </a:cubicBezTo>
                <a:cubicBezTo>
                  <a:pt x="567" y="509"/>
                  <a:pt x="564" y="505"/>
                  <a:pt x="559" y="505"/>
                </a:cubicBezTo>
                <a:close/>
                <a:moveTo>
                  <a:pt x="445" y="460"/>
                </a:moveTo>
                <a:cubicBezTo>
                  <a:pt x="440" y="460"/>
                  <a:pt x="437" y="464"/>
                  <a:pt x="437" y="468"/>
                </a:cubicBezTo>
                <a:cubicBezTo>
                  <a:pt x="437" y="472"/>
                  <a:pt x="440" y="476"/>
                  <a:pt x="445" y="476"/>
                </a:cubicBezTo>
                <a:cubicBezTo>
                  <a:pt x="449" y="476"/>
                  <a:pt x="453" y="472"/>
                  <a:pt x="453" y="468"/>
                </a:cubicBezTo>
                <a:cubicBezTo>
                  <a:pt x="453" y="464"/>
                  <a:pt x="449" y="460"/>
                  <a:pt x="445" y="460"/>
                </a:cubicBezTo>
                <a:close/>
                <a:moveTo>
                  <a:pt x="445" y="483"/>
                </a:moveTo>
                <a:cubicBezTo>
                  <a:pt x="440" y="483"/>
                  <a:pt x="437" y="487"/>
                  <a:pt x="437" y="491"/>
                </a:cubicBezTo>
                <a:cubicBezTo>
                  <a:pt x="437" y="496"/>
                  <a:pt x="440" y="499"/>
                  <a:pt x="445" y="499"/>
                </a:cubicBezTo>
                <a:cubicBezTo>
                  <a:pt x="449" y="499"/>
                  <a:pt x="453" y="496"/>
                  <a:pt x="453" y="491"/>
                </a:cubicBezTo>
                <a:cubicBezTo>
                  <a:pt x="453" y="487"/>
                  <a:pt x="449" y="483"/>
                  <a:pt x="445" y="483"/>
                </a:cubicBezTo>
                <a:close/>
                <a:moveTo>
                  <a:pt x="467" y="460"/>
                </a:moveTo>
                <a:cubicBezTo>
                  <a:pt x="463" y="460"/>
                  <a:pt x="459" y="464"/>
                  <a:pt x="459" y="468"/>
                </a:cubicBezTo>
                <a:cubicBezTo>
                  <a:pt x="459" y="472"/>
                  <a:pt x="463" y="476"/>
                  <a:pt x="467" y="476"/>
                </a:cubicBezTo>
                <a:cubicBezTo>
                  <a:pt x="472" y="476"/>
                  <a:pt x="475" y="472"/>
                  <a:pt x="475" y="468"/>
                </a:cubicBezTo>
                <a:cubicBezTo>
                  <a:pt x="475" y="464"/>
                  <a:pt x="472" y="460"/>
                  <a:pt x="467" y="460"/>
                </a:cubicBezTo>
                <a:close/>
                <a:moveTo>
                  <a:pt x="467" y="483"/>
                </a:moveTo>
                <a:cubicBezTo>
                  <a:pt x="463" y="483"/>
                  <a:pt x="459" y="487"/>
                  <a:pt x="459" y="491"/>
                </a:cubicBezTo>
                <a:cubicBezTo>
                  <a:pt x="459" y="496"/>
                  <a:pt x="463" y="499"/>
                  <a:pt x="467" y="499"/>
                </a:cubicBezTo>
                <a:cubicBezTo>
                  <a:pt x="472" y="499"/>
                  <a:pt x="475" y="496"/>
                  <a:pt x="475" y="491"/>
                </a:cubicBezTo>
                <a:cubicBezTo>
                  <a:pt x="475" y="487"/>
                  <a:pt x="472" y="483"/>
                  <a:pt x="467" y="483"/>
                </a:cubicBezTo>
                <a:close/>
                <a:moveTo>
                  <a:pt x="490" y="476"/>
                </a:moveTo>
                <a:cubicBezTo>
                  <a:pt x="495" y="476"/>
                  <a:pt x="498" y="472"/>
                  <a:pt x="498" y="468"/>
                </a:cubicBezTo>
                <a:cubicBezTo>
                  <a:pt x="498" y="464"/>
                  <a:pt x="495" y="460"/>
                  <a:pt x="490" y="460"/>
                </a:cubicBezTo>
                <a:cubicBezTo>
                  <a:pt x="486" y="460"/>
                  <a:pt x="482" y="464"/>
                  <a:pt x="482" y="468"/>
                </a:cubicBezTo>
                <a:cubicBezTo>
                  <a:pt x="482" y="472"/>
                  <a:pt x="486" y="476"/>
                  <a:pt x="490" y="476"/>
                </a:cubicBezTo>
                <a:close/>
                <a:moveTo>
                  <a:pt x="490" y="499"/>
                </a:moveTo>
                <a:cubicBezTo>
                  <a:pt x="495" y="499"/>
                  <a:pt x="498" y="496"/>
                  <a:pt x="498" y="491"/>
                </a:cubicBezTo>
                <a:cubicBezTo>
                  <a:pt x="498" y="487"/>
                  <a:pt x="495" y="483"/>
                  <a:pt x="490" y="483"/>
                </a:cubicBezTo>
                <a:cubicBezTo>
                  <a:pt x="486" y="483"/>
                  <a:pt x="482" y="487"/>
                  <a:pt x="482" y="491"/>
                </a:cubicBezTo>
                <a:cubicBezTo>
                  <a:pt x="482" y="496"/>
                  <a:pt x="486" y="499"/>
                  <a:pt x="490" y="499"/>
                </a:cubicBezTo>
                <a:close/>
                <a:moveTo>
                  <a:pt x="514" y="476"/>
                </a:moveTo>
                <a:cubicBezTo>
                  <a:pt x="518" y="476"/>
                  <a:pt x="522" y="472"/>
                  <a:pt x="522" y="468"/>
                </a:cubicBezTo>
                <a:cubicBezTo>
                  <a:pt x="522" y="464"/>
                  <a:pt x="518" y="460"/>
                  <a:pt x="514" y="460"/>
                </a:cubicBezTo>
                <a:cubicBezTo>
                  <a:pt x="509" y="460"/>
                  <a:pt x="506" y="464"/>
                  <a:pt x="506" y="468"/>
                </a:cubicBezTo>
                <a:cubicBezTo>
                  <a:pt x="506" y="472"/>
                  <a:pt x="509" y="476"/>
                  <a:pt x="514" y="476"/>
                </a:cubicBezTo>
                <a:close/>
                <a:moveTo>
                  <a:pt x="514" y="499"/>
                </a:moveTo>
                <a:cubicBezTo>
                  <a:pt x="518" y="499"/>
                  <a:pt x="522" y="496"/>
                  <a:pt x="522" y="491"/>
                </a:cubicBezTo>
                <a:cubicBezTo>
                  <a:pt x="522" y="487"/>
                  <a:pt x="518" y="483"/>
                  <a:pt x="514" y="483"/>
                </a:cubicBezTo>
                <a:cubicBezTo>
                  <a:pt x="509" y="483"/>
                  <a:pt x="506" y="487"/>
                  <a:pt x="506" y="491"/>
                </a:cubicBezTo>
                <a:cubicBezTo>
                  <a:pt x="506" y="496"/>
                  <a:pt x="509" y="499"/>
                  <a:pt x="514" y="499"/>
                </a:cubicBezTo>
                <a:close/>
                <a:moveTo>
                  <a:pt x="536" y="460"/>
                </a:moveTo>
                <a:cubicBezTo>
                  <a:pt x="532" y="460"/>
                  <a:pt x="528" y="464"/>
                  <a:pt x="528" y="468"/>
                </a:cubicBezTo>
                <a:cubicBezTo>
                  <a:pt x="528" y="472"/>
                  <a:pt x="532" y="476"/>
                  <a:pt x="536" y="476"/>
                </a:cubicBezTo>
                <a:cubicBezTo>
                  <a:pt x="541" y="476"/>
                  <a:pt x="544" y="472"/>
                  <a:pt x="544" y="468"/>
                </a:cubicBezTo>
                <a:cubicBezTo>
                  <a:pt x="544" y="464"/>
                  <a:pt x="541" y="460"/>
                  <a:pt x="536" y="460"/>
                </a:cubicBezTo>
                <a:close/>
                <a:moveTo>
                  <a:pt x="536" y="483"/>
                </a:moveTo>
                <a:cubicBezTo>
                  <a:pt x="532" y="483"/>
                  <a:pt x="528" y="487"/>
                  <a:pt x="528" y="491"/>
                </a:cubicBezTo>
                <a:cubicBezTo>
                  <a:pt x="528" y="496"/>
                  <a:pt x="532" y="499"/>
                  <a:pt x="536" y="499"/>
                </a:cubicBezTo>
                <a:cubicBezTo>
                  <a:pt x="541" y="499"/>
                  <a:pt x="544" y="496"/>
                  <a:pt x="544" y="491"/>
                </a:cubicBezTo>
                <a:cubicBezTo>
                  <a:pt x="544" y="487"/>
                  <a:pt x="541" y="483"/>
                  <a:pt x="536" y="483"/>
                </a:cubicBezTo>
                <a:close/>
                <a:moveTo>
                  <a:pt x="330" y="460"/>
                </a:moveTo>
                <a:cubicBezTo>
                  <a:pt x="326" y="460"/>
                  <a:pt x="322" y="464"/>
                  <a:pt x="322" y="468"/>
                </a:cubicBezTo>
                <a:cubicBezTo>
                  <a:pt x="322" y="472"/>
                  <a:pt x="326" y="476"/>
                  <a:pt x="330" y="476"/>
                </a:cubicBezTo>
                <a:cubicBezTo>
                  <a:pt x="334" y="476"/>
                  <a:pt x="338" y="472"/>
                  <a:pt x="338" y="468"/>
                </a:cubicBezTo>
                <a:cubicBezTo>
                  <a:pt x="338" y="464"/>
                  <a:pt x="334" y="460"/>
                  <a:pt x="330" y="460"/>
                </a:cubicBezTo>
                <a:close/>
                <a:moveTo>
                  <a:pt x="330" y="483"/>
                </a:moveTo>
                <a:cubicBezTo>
                  <a:pt x="326" y="483"/>
                  <a:pt x="322" y="487"/>
                  <a:pt x="322" y="491"/>
                </a:cubicBezTo>
                <a:cubicBezTo>
                  <a:pt x="322" y="496"/>
                  <a:pt x="326" y="499"/>
                  <a:pt x="330" y="499"/>
                </a:cubicBezTo>
                <a:cubicBezTo>
                  <a:pt x="334" y="499"/>
                  <a:pt x="338" y="496"/>
                  <a:pt x="338" y="491"/>
                </a:cubicBezTo>
                <a:cubicBezTo>
                  <a:pt x="338" y="487"/>
                  <a:pt x="334" y="483"/>
                  <a:pt x="330" y="483"/>
                </a:cubicBezTo>
                <a:close/>
                <a:moveTo>
                  <a:pt x="353" y="460"/>
                </a:moveTo>
                <a:cubicBezTo>
                  <a:pt x="348" y="460"/>
                  <a:pt x="345" y="464"/>
                  <a:pt x="345" y="468"/>
                </a:cubicBezTo>
                <a:cubicBezTo>
                  <a:pt x="345" y="472"/>
                  <a:pt x="348" y="476"/>
                  <a:pt x="353" y="476"/>
                </a:cubicBezTo>
                <a:cubicBezTo>
                  <a:pt x="357" y="476"/>
                  <a:pt x="361" y="472"/>
                  <a:pt x="361" y="468"/>
                </a:cubicBezTo>
                <a:cubicBezTo>
                  <a:pt x="361" y="464"/>
                  <a:pt x="357" y="460"/>
                  <a:pt x="353" y="460"/>
                </a:cubicBezTo>
                <a:close/>
                <a:moveTo>
                  <a:pt x="353" y="483"/>
                </a:moveTo>
                <a:cubicBezTo>
                  <a:pt x="348" y="483"/>
                  <a:pt x="345" y="487"/>
                  <a:pt x="345" y="491"/>
                </a:cubicBezTo>
                <a:cubicBezTo>
                  <a:pt x="345" y="496"/>
                  <a:pt x="348" y="499"/>
                  <a:pt x="353" y="499"/>
                </a:cubicBezTo>
                <a:cubicBezTo>
                  <a:pt x="357" y="499"/>
                  <a:pt x="361" y="496"/>
                  <a:pt x="361" y="491"/>
                </a:cubicBezTo>
                <a:cubicBezTo>
                  <a:pt x="361" y="487"/>
                  <a:pt x="357" y="483"/>
                  <a:pt x="353" y="483"/>
                </a:cubicBezTo>
                <a:close/>
                <a:moveTo>
                  <a:pt x="376" y="460"/>
                </a:moveTo>
                <a:cubicBezTo>
                  <a:pt x="371" y="460"/>
                  <a:pt x="368" y="464"/>
                  <a:pt x="368" y="468"/>
                </a:cubicBezTo>
                <a:cubicBezTo>
                  <a:pt x="368" y="472"/>
                  <a:pt x="371" y="476"/>
                  <a:pt x="376" y="476"/>
                </a:cubicBezTo>
                <a:cubicBezTo>
                  <a:pt x="380" y="476"/>
                  <a:pt x="384" y="472"/>
                  <a:pt x="384" y="468"/>
                </a:cubicBezTo>
                <a:cubicBezTo>
                  <a:pt x="384" y="464"/>
                  <a:pt x="380" y="460"/>
                  <a:pt x="376" y="460"/>
                </a:cubicBezTo>
                <a:close/>
                <a:moveTo>
                  <a:pt x="376" y="483"/>
                </a:moveTo>
                <a:cubicBezTo>
                  <a:pt x="371" y="483"/>
                  <a:pt x="368" y="487"/>
                  <a:pt x="368" y="491"/>
                </a:cubicBezTo>
                <a:cubicBezTo>
                  <a:pt x="368" y="496"/>
                  <a:pt x="371" y="499"/>
                  <a:pt x="376" y="499"/>
                </a:cubicBezTo>
                <a:cubicBezTo>
                  <a:pt x="380" y="499"/>
                  <a:pt x="384" y="496"/>
                  <a:pt x="384" y="491"/>
                </a:cubicBezTo>
                <a:cubicBezTo>
                  <a:pt x="384" y="487"/>
                  <a:pt x="380" y="483"/>
                  <a:pt x="376" y="483"/>
                </a:cubicBezTo>
                <a:close/>
                <a:moveTo>
                  <a:pt x="399" y="460"/>
                </a:moveTo>
                <a:cubicBezTo>
                  <a:pt x="395" y="460"/>
                  <a:pt x="391" y="464"/>
                  <a:pt x="391" y="468"/>
                </a:cubicBezTo>
                <a:cubicBezTo>
                  <a:pt x="391" y="472"/>
                  <a:pt x="395" y="476"/>
                  <a:pt x="399" y="476"/>
                </a:cubicBezTo>
                <a:cubicBezTo>
                  <a:pt x="403" y="476"/>
                  <a:pt x="407" y="472"/>
                  <a:pt x="407" y="468"/>
                </a:cubicBezTo>
                <a:cubicBezTo>
                  <a:pt x="407" y="464"/>
                  <a:pt x="403" y="460"/>
                  <a:pt x="399" y="460"/>
                </a:cubicBezTo>
                <a:close/>
                <a:moveTo>
                  <a:pt x="399" y="483"/>
                </a:moveTo>
                <a:cubicBezTo>
                  <a:pt x="395" y="483"/>
                  <a:pt x="391" y="487"/>
                  <a:pt x="391" y="491"/>
                </a:cubicBezTo>
                <a:cubicBezTo>
                  <a:pt x="391" y="496"/>
                  <a:pt x="395" y="499"/>
                  <a:pt x="399" y="499"/>
                </a:cubicBezTo>
                <a:cubicBezTo>
                  <a:pt x="403" y="499"/>
                  <a:pt x="407" y="496"/>
                  <a:pt x="407" y="491"/>
                </a:cubicBezTo>
                <a:cubicBezTo>
                  <a:pt x="407" y="487"/>
                  <a:pt x="403" y="483"/>
                  <a:pt x="399" y="483"/>
                </a:cubicBezTo>
                <a:close/>
                <a:moveTo>
                  <a:pt x="422" y="460"/>
                </a:moveTo>
                <a:cubicBezTo>
                  <a:pt x="417" y="460"/>
                  <a:pt x="414" y="464"/>
                  <a:pt x="414" y="468"/>
                </a:cubicBezTo>
                <a:cubicBezTo>
                  <a:pt x="414" y="472"/>
                  <a:pt x="417" y="476"/>
                  <a:pt x="422" y="476"/>
                </a:cubicBezTo>
                <a:cubicBezTo>
                  <a:pt x="426" y="476"/>
                  <a:pt x="430" y="472"/>
                  <a:pt x="430" y="468"/>
                </a:cubicBezTo>
                <a:cubicBezTo>
                  <a:pt x="430" y="464"/>
                  <a:pt x="426" y="460"/>
                  <a:pt x="422" y="460"/>
                </a:cubicBezTo>
                <a:close/>
                <a:moveTo>
                  <a:pt x="422" y="483"/>
                </a:moveTo>
                <a:cubicBezTo>
                  <a:pt x="417" y="483"/>
                  <a:pt x="414" y="487"/>
                  <a:pt x="414" y="491"/>
                </a:cubicBezTo>
                <a:cubicBezTo>
                  <a:pt x="414" y="496"/>
                  <a:pt x="417" y="499"/>
                  <a:pt x="422" y="499"/>
                </a:cubicBezTo>
                <a:cubicBezTo>
                  <a:pt x="426" y="499"/>
                  <a:pt x="430" y="496"/>
                  <a:pt x="430" y="491"/>
                </a:cubicBezTo>
                <a:cubicBezTo>
                  <a:pt x="430" y="487"/>
                  <a:pt x="426" y="483"/>
                  <a:pt x="422" y="483"/>
                </a:cubicBezTo>
                <a:close/>
                <a:moveTo>
                  <a:pt x="261" y="460"/>
                </a:moveTo>
                <a:cubicBezTo>
                  <a:pt x="256" y="460"/>
                  <a:pt x="253" y="464"/>
                  <a:pt x="253" y="468"/>
                </a:cubicBezTo>
                <a:cubicBezTo>
                  <a:pt x="253" y="472"/>
                  <a:pt x="256" y="476"/>
                  <a:pt x="261" y="476"/>
                </a:cubicBezTo>
                <a:cubicBezTo>
                  <a:pt x="265" y="476"/>
                  <a:pt x="269" y="472"/>
                  <a:pt x="269" y="468"/>
                </a:cubicBezTo>
                <a:cubicBezTo>
                  <a:pt x="269" y="464"/>
                  <a:pt x="265" y="460"/>
                  <a:pt x="261" y="460"/>
                </a:cubicBezTo>
                <a:close/>
                <a:moveTo>
                  <a:pt x="261" y="483"/>
                </a:moveTo>
                <a:cubicBezTo>
                  <a:pt x="256" y="483"/>
                  <a:pt x="253" y="487"/>
                  <a:pt x="253" y="491"/>
                </a:cubicBezTo>
                <a:cubicBezTo>
                  <a:pt x="253" y="496"/>
                  <a:pt x="256" y="499"/>
                  <a:pt x="261" y="499"/>
                </a:cubicBezTo>
                <a:cubicBezTo>
                  <a:pt x="265" y="499"/>
                  <a:pt x="269" y="496"/>
                  <a:pt x="269" y="491"/>
                </a:cubicBezTo>
                <a:cubicBezTo>
                  <a:pt x="269" y="487"/>
                  <a:pt x="265" y="483"/>
                  <a:pt x="261" y="483"/>
                </a:cubicBezTo>
                <a:close/>
                <a:moveTo>
                  <a:pt x="283" y="460"/>
                </a:moveTo>
                <a:cubicBezTo>
                  <a:pt x="279" y="460"/>
                  <a:pt x="275" y="464"/>
                  <a:pt x="275" y="468"/>
                </a:cubicBezTo>
                <a:cubicBezTo>
                  <a:pt x="275" y="472"/>
                  <a:pt x="279" y="476"/>
                  <a:pt x="283" y="476"/>
                </a:cubicBezTo>
                <a:cubicBezTo>
                  <a:pt x="288" y="476"/>
                  <a:pt x="291" y="472"/>
                  <a:pt x="291" y="468"/>
                </a:cubicBezTo>
                <a:cubicBezTo>
                  <a:pt x="291" y="464"/>
                  <a:pt x="288" y="460"/>
                  <a:pt x="283" y="460"/>
                </a:cubicBezTo>
                <a:close/>
                <a:moveTo>
                  <a:pt x="283" y="483"/>
                </a:moveTo>
                <a:cubicBezTo>
                  <a:pt x="279" y="483"/>
                  <a:pt x="275" y="487"/>
                  <a:pt x="275" y="491"/>
                </a:cubicBezTo>
                <a:cubicBezTo>
                  <a:pt x="275" y="496"/>
                  <a:pt x="279" y="499"/>
                  <a:pt x="283" y="499"/>
                </a:cubicBezTo>
                <a:cubicBezTo>
                  <a:pt x="288" y="499"/>
                  <a:pt x="291" y="496"/>
                  <a:pt x="291" y="491"/>
                </a:cubicBezTo>
                <a:cubicBezTo>
                  <a:pt x="291" y="487"/>
                  <a:pt x="288" y="483"/>
                  <a:pt x="283" y="483"/>
                </a:cubicBezTo>
                <a:close/>
                <a:moveTo>
                  <a:pt x="261" y="595"/>
                </a:moveTo>
                <a:cubicBezTo>
                  <a:pt x="256" y="595"/>
                  <a:pt x="253" y="598"/>
                  <a:pt x="253" y="603"/>
                </a:cubicBezTo>
                <a:cubicBezTo>
                  <a:pt x="253" y="607"/>
                  <a:pt x="256" y="611"/>
                  <a:pt x="261" y="611"/>
                </a:cubicBezTo>
                <a:cubicBezTo>
                  <a:pt x="265" y="611"/>
                  <a:pt x="269" y="607"/>
                  <a:pt x="269" y="603"/>
                </a:cubicBezTo>
                <a:cubicBezTo>
                  <a:pt x="269" y="598"/>
                  <a:pt x="265" y="595"/>
                  <a:pt x="261" y="595"/>
                </a:cubicBezTo>
                <a:close/>
                <a:moveTo>
                  <a:pt x="261" y="618"/>
                </a:moveTo>
                <a:cubicBezTo>
                  <a:pt x="256" y="618"/>
                  <a:pt x="253" y="622"/>
                  <a:pt x="253" y="626"/>
                </a:cubicBezTo>
                <a:cubicBezTo>
                  <a:pt x="253" y="630"/>
                  <a:pt x="256" y="634"/>
                  <a:pt x="261" y="634"/>
                </a:cubicBezTo>
                <a:cubicBezTo>
                  <a:pt x="265" y="634"/>
                  <a:pt x="269" y="630"/>
                  <a:pt x="269" y="626"/>
                </a:cubicBezTo>
                <a:cubicBezTo>
                  <a:pt x="269" y="622"/>
                  <a:pt x="265" y="618"/>
                  <a:pt x="261" y="618"/>
                </a:cubicBezTo>
                <a:close/>
                <a:moveTo>
                  <a:pt x="283" y="595"/>
                </a:moveTo>
                <a:cubicBezTo>
                  <a:pt x="279" y="595"/>
                  <a:pt x="275" y="598"/>
                  <a:pt x="275" y="603"/>
                </a:cubicBezTo>
                <a:cubicBezTo>
                  <a:pt x="275" y="607"/>
                  <a:pt x="279" y="611"/>
                  <a:pt x="283" y="611"/>
                </a:cubicBezTo>
                <a:cubicBezTo>
                  <a:pt x="288" y="611"/>
                  <a:pt x="291" y="607"/>
                  <a:pt x="291" y="603"/>
                </a:cubicBezTo>
                <a:cubicBezTo>
                  <a:pt x="291" y="598"/>
                  <a:pt x="288" y="595"/>
                  <a:pt x="283" y="595"/>
                </a:cubicBezTo>
                <a:close/>
                <a:moveTo>
                  <a:pt x="283" y="618"/>
                </a:moveTo>
                <a:cubicBezTo>
                  <a:pt x="279" y="618"/>
                  <a:pt x="275" y="622"/>
                  <a:pt x="275" y="626"/>
                </a:cubicBezTo>
                <a:cubicBezTo>
                  <a:pt x="275" y="630"/>
                  <a:pt x="279" y="634"/>
                  <a:pt x="283" y="634"/>
                </a:cubicBezTo>
                <a:cubicBezTo>
                  <a:pt x="288" y="634"/>
                  <a:pt x="291" y="630"/>
                  <a:pt x="291" y="626"/>
                </a:cubicBezTo>
                <a:cubicBezTo>
                  <a:pt x="291" y="622"/>
                  <a:pt x="288" y="618"/>
                  <a:pt x="283" y="618"/>
                </a:cubicBezTo>
                <a:close/>
                <a:moveTo>
                  <a:pt x="261" y="550"/>
                </a:moveTo>
                <a:cubicBezTo>
                  <a:pt x="256" y="550"/>
                  <a:pt x="253" y="553"/>
                  <a:pt x="253" y="558"/>
                </a:cubicBezTo>
                <a:cubicBezTo>
                  <a:pt x="253" y="562"/>
                  <a:pt x="256" y="566"/>
                  <a:pt x="261" y="566"/>
                </a:cubicBezTo>
                <a:cubicBezTo>
                  <a:pt x="265" y="566"/>
                  <a:pt x="269" y="562"/>
                  <a:pt x="269" y="558"/>
                </a:cubicBezTo>
                <a:cubicBezTo>
                  <a:pt x="269" y="553"/>
                  <a:pt x="265" y="550"/>
                  <a:pt x="261" y="550"/>
                </a:cubicBezTo>
                <a:close/>
                <a:moveTo>
                  <a:pt x="261" y="573"/>
                </a:moveTo>
                <a:cubicBezTo>
                  <a:pt x="256" y="573"/>
                  <a:pt x="253" y="576"/>
                  <a:pt x="253" y="581"/>
                </a:cubicBezTo>
                <a:cubicBezTo>
                  <a:pt x="253" y="585"/>
                  <a:pt x="256" y="589"/>
                  <a:pt x="261" y="589"/>
                </a:cubicBezTo>
                <a:cubicBezTo>
                  <a:pt x="265" y="589"/>
                  <a:pt x="269" y="585"/>
                  <a:pt x="269" y="581"/>
                </a:cubicBezTo>
                <a:cubicBezTo>
                  <a:pt x="269" y="576"/>
                  <a:pt x="265" y="573"/>
                  <a:pt x="261" y="573"/>
                </a:cubicBezTo>
                <a:close/>
                <a:moveTo>
                  <a:pt x="283" y="550"/>
                </a:moveTo>
                <a:cubicBezTo>
                  <a:pt x="279" y="550"/>
                  <a:pt x="275" y="553"/>
                  <a:pt x="275" y="558"/>
                </a:cubicBezTo>
                <a:cubicBezTo>
                  <a:pt x="275" y="562"/>
                  <a:pt x="279" y="566"/>
                  <a:pt x="283" y="566"/>
                </a:cubicBezTo>
                <a:cubicBezTo>
                  <a:pt x="288" y="566"/>
                  <a:pt x="291" y="562"/>
                  <a:pt x="291" y="558"/>
                </a:cubicBezTo>
                <a:cubicBezTo>
                  <a:pt x="291" y="553"/>
                  <a:pt x="288" y="550"/>
                  <a:pt x="283" y="550"/>
                </a:cubicBezTo>
                <a:close/>
                <a:moveTo>
                  <a:pt x="283" y="573"/>
                </a:moveTo>
                <a:cubicBezTo>
                  <a:pt x="279" y="573"/>
                  <a:pt x="275" y="576"/>
                  <a:pt x="275" y="581"/>
                </a:cubicBezTo>
                <a:cubicBezTo>
                  <a:pt x="275" y="585"/>
                  <a:pt x="279" y="589"/>
                  <a:pt x="283" y="589"/>
                </a:cubicBezTo>
                <a:cubicBezTo>
                  <a:pt x="288" y="589"/>
                  <a:pt x="291" y="585"/>
                  <a:pt x="291" y="581"/>
                </a:cubicBezTo>
                <a:cubicBezTo>
                  <a:pt x="291" y="576"/>
                  <a:pt x="288" y="573"/>
                  <a:pt x="283" y="573"/>
                </a:cubicBezTo>
                <a:close/>
                <a:moveTo>
                  <a:pt x="306" y="460"/>
                </a:moveTo>
                <a:cubicBezTo>
                  <a:pt x="302" y="460"/>
                  <a:pt x="298" y="464"/>
                  <a:pt x="298" y="468"/>
                </a:cubicBezTo>
                <a:cubicBezTo>
                  <a:pt x="298" y="472"/>
                  <a:pt x="302" y="476"/>
                  <a:pt x="306" y="476"/>
                </a:cubicBezTo>
                <a:cubicBezTo>
                  <a:pt x="311" y="476"/>
                  <a:pt x="314" y="472"/>
                  <a:pt x="314" y="468"/>
                </a:cubicBezTo>
                <a:cubicBezTo>
                  <a:pt x="314" y="464"/>
                  <a:pt x="311" y="460"/>
                  <a:pt x="306" y="460"/>
                </a:cubicBezTo>
                <a:close/>
                <a:moveTo>
                  <a:pt x="306" y="483"/>
                </a:moveTo>
                <a:cubicBezTo>
                  <a:pt x="302" y="483"/>
                  <a:pt x="298" y="487"/>
                  <a:pt x="298" y="491"/>
                </a:cubicBezTo>
                <a:cubicBezTo>
                  <a:pt x="298" y="496"/>
                  <a:pt x="302" y="499"/>
                  <a:pt x="306" y="499"/>
                </a:cubicBezTo>
                <a:cubicBezTo>
                  <a:pt x="311" y="499"/>
                  <a:pt x="314" y="496"/>
                  <a:pt x="314" y="491"/>
                </a:cubicBezTo>
                <a:cubicBezTo>
                  <a:pt x="314" y="487"/>
                  <a:pt x="311" y="483"/>
                  <a:pt x="306" y="483"/>
                </a:cubicBezTo>
                <a:close/>
                <a:moveTo>
                  <a:pt x="215" y="476"/>
                </a:moveTo>
                <a:cubicBezTo>
                  <a:pt x="219" y="476"/>
                  <a:pt x="223" y="472"/>
                  <a:pt x="223" y="468"/>
                </a:cubicBezTo>
                <a:cubicBezTo>
                  <a:pt x="223" y="464"/>
                  <a:pt x="219" y="460"/>
                  <a:pt x="215" y="460"/>
                </a:cubicBezTo>
                <a:cubicBezTo>
                  <a:pt x="211" y="460"/>
                  <a:pt x="207" y="464"/>
                  <a:pt x="207" y="468"/>
                </a:cubicBezTo>
                <a:cubicBezTo>
                  <a:pt x="207" y="472"/>
                  <a:pt x="211" y="476"/>
                  <a:pt x="215" y="476"/>
                </a:cubicBezTo>
                <a:close/>
                <a:moveTo>
                  <a:pt x="215" y="499"/>
                </a:moveTo>
                <a:cubicBezTo>
                  <a:pt x="219" y="499"/>
                  <a:pt x="223" y="496"/>
                  <a:pt x="223" y="491"/>
                </a:cubicBezTo>
                <a:cubicBezTo>
                  <a:pt x="223" y="487"/>
                  <a:pt x="219" y="483"/>
                  <a:pt x="215" y="483"/>
                </a:cubicBezTo>
                <a:cubicBezTo>
                  <a:pt x="211" y="483"/>
                  <a:pt x="207" y="487"/>
                  <a:pt x="207" y="491"/>
                </a:cubicBezTo>
                <a:cubicBezTo>
                  <a:pt x="207" y="496"/>
                  <a:pt x="211" y="499"/>
                  <a:pt x="215" y="499"/>
                </a:cubicBezTo>
                <a:close/>
                <a:moveTo>
                  <a:pt x="238" y="460"/>
                </a:moveTo>
                <a:cubicBezTo>
                  <a:pt x="233" y="460"/>
                  <a:pt x="230" y="464"/>
                  <a:pt x="230" y="468"/>
                </a:cubicBezTo>
                <a:cubicBezTo>
                  <a:pt x="230" y="472"/>
                  <a:pt x="233" y="476"/>
                  <a:pt x="238" y="476"/>
                </a:cubicBezTo>
                <a:cubicBezTo>
                  <a:pt x="242" y="476"/>
                  <a:pt x="246" y="472"/>
                  <a:pt x="246" y="468"/>
                </a:cubicBezTo>
                <a:cubicBezTo>
                  <a:pt x="246" y="464"/>
                  <a:pt x="242" y="460"/>
                  <a:pt x="238" y="460"/>
                </a:cubicBezTo>
                <a:close/>
                <a:moveTo>
                  <a:pt x="238" y="483"/>
                </a:moveTo>
                <a:cubicBezTo>
                  <a:pt x="233" y="483"/>
                  <a:pt x="230" y="487"/>
                  <a:pt x="230" y="491"/>
                </a:cubicBezTo>
                <a:cubicBezTo>
                  <a:pt x="230" y="496"/>
                  <a:pt x="233" y="499"/>
                  <a:pt x="238" y="499"/>
                </a:cubicBezTo>
                <a:cubicBezTo>
                  <a:pt x="242" y="499"/>
                  <a:pt x="246" y="496"/>
                  <a:pt x="246" y="491"/>
                </a:cubicBezTo>
                <a:cubicBezTo>
                  <a:pt x="246" y="487"/>
                  <a:pt x="242" y="483"/>
                  <a:pt x="238" y="483"/>
                </a:cubicBezTo>
                <a:close/>
                <a:moveTo>
                  <a:pt x="559" y="460"/>
                </a:moveTo>
                <a:cubicBezTo>
                  <a:pt x="555" y="460"/>
                  <a:pt x="551" y="464"/>
                  <a:pt x="551" y="468"/>
                </a:cubicBezTo>
                <a:cubicBezTo>
                  <a:pt x="551" y="472"/>
                  <a:pt x="555" y="476"/>
                  <a:pt x="559" y="476"/>
                </a:cubicBezTo>
                <a:cubicBezTo>
                  <a:pt x="564" y="476"/>
                  <a:pt x="567" y="472"/>
                  <a:pt x="567" y="468"/>
                </a:cubicBezTo>
                <a:cubicBezTo>
                  <a:pt x="567" y="464"/>
                  <a:pt x="564" y="460"/>
                  <a:pt x="559" y="460"/>
                </a:cubicBezTo>
                <a:close/>
                <a:moveTo>
                  <a:pt x="559" y="483"/>
                </a:moveTo>
                <a:cubicBezTo>
                  <a:pt x="555" y="483"/>
                  <a:pt x="551" y="487"/>
                  <a:pt x="551" y="491"/>
                </a:cubicBezTo>
                <a:cubicBezTo>
                  <a:pt x="551" y="496"/>
                  <a:pt x="555" y="499"/>
                  <a:pt x="559" y="499"/>
                </a:cubicBezTo>
                <a:cubicBezTo>
                  <a:pt x="564" y="499"/>
                  <a:pt x="567" y="496"/>
                  <a:pt x="567" y="491"/>
                </a:cubicBezTo>
                <a:cubicBezTo>
                  <a:pt x="567" y="487"/>
                  <a:pt x="564" y="483"/>
                  <a:pt x="559" y="483"/>
                </a:cubicBezTo>
                <a:close/>
                <a:moveTo>
                  <a:pt x="581" y="460"/>
                </a:moveTo>
                <a:cubicBezTo>
                  <a:pt x="577" y="460"/>
                  <a:pt x="573" y="464"/>
                  <a:pt x="573" y="468"/>
                </a:cubicBezTo>
                <a:cubicBezTo>
                  <a:pt x="573" y="472"/>
                  <a:pt x="577" y="476"/>
                  <a:pt x="581" y="476"/>
                </a:cubicBezTo>
                <a:cubicBezTo>
                  <a:pt x="586" y="476"/>
                  <a:pt x="589" y="472"/>
                  <a:pt x="589" y="468"/>
                </a:cubicBezTo>
                <a:cubicBezTo>
                  <a:pt x="589" y="464"/>
                  <a:pt x="586" y="460"/>
                  <a:pt x="581" y="460"/>
                </a:cubicBezTo>
                <a:close/>
                <a:moveTo>
                  <a:pt x="445" y="413"/>
                </a:moveTo>
                <a:cubicBezTo>
                  <a:pt x="440" y="413"/>
                  <a:pt x="437" y="416"/>
                  <a:pt x="437" y="421"/>
                </a:cubicBezTo>
                <a:cubicBezTo>
                  <a:pt x="437" y="425"/>
                  <a:pt x="440" y="429"/>
                  <a:pt x="445" y="429"/>
                </a:cubicBezTo>
                <a:cubicBezTo>
                  <a:pt x="449" y="429"/>
                  <a:pt x="453" y="425"/>
                  <a:pt x="453" y="421"/>
                </a:cubicBezTo>
                <a:cubicBezTo>
                  <a:pt x="453" y="416"/>
                  <a:pt x="449" y="413"/>
                  <a:pt x="445" y="413"/>
                </a:cubicBezTo>
                <a:close/>
                <a:moveTo>
                  <a:pt x="445" y="436"/>
                </a:moveTo>
                <a:cubicBezTo>
                  <a:pt x="440" y="436"/>
                  <a:pt x="437" y="440"/>
                  <a:pt x="437" y="444"/>
                </a:cubicBezTo>
                <a:cubicBezTo>
                  <a:pt x="437" y="448"/>
                  <a:pt x="440" y="452"/>
                  <a:pt x="445" y="452"/>
                </a:cubicBezTo>
                <a:cubicBezTo>
                  <a:pt x="449" y="452"/>
                  <a:pt x="453" y="448"/>
                  <a:pt x="453" y="444"/>
                </a:cubicBezTo>
                <a:cubicBezTo>
                  <a:pt x="453" y="440"/>
                  <a:pt x="449" y="436"/>
                  <a:pt x="445" y="436"/>
                </a:cubicBezTo>
                <a:close/>
                <a:moveTo>
                  <a:pt x="467" y="413"/>
                </a:moveTo>
                <a:cubicBezTo>
                  <a:pt x="463" y="413"/>
                  <a:pt x="459" y="416"/>
                  <a:pt x="459" y="421"/>
                </a:cubicBezTo>
                <a:cubicBezTo>
                  <a:pt x="459" y="425"/>
                  <a:pt x="463" y="429"/>
                  <a:pt x="467" y="429"/>
                </a:cubicBezTo>
                <a:cubicBezTo>
                  <a:pt x="472" y="429"/>
                  <a:pt x="475" y="425"/>
                  <a:pt x="475" y="421"/>
                </a:cubicBezTo>
                <a:cubicBezTo>
                  <a:pt x="475" y="416"/>
                  <a:pt x="472" y="413"/>
                  <a:pt x="467" y="413"/>
                </a:cubicBezTo>
                <a:close/>
                <a:moveTo>
                  <a:pt x="467" y="436"/>
                </a:moveTo>
                <a:cubicBezTo>
                  <a:pt x="463" y="436"/>
                  <a:pt x="459" y="440"/>
                  <a:pt x="459" y="444"/>
                </a:cubicBezTo>
                <a:cubicBezTo>
                  <a:pt x="459" y="448"/>
                  <a:pt x="463" y="452"/>
                  <a:pt x="467" y="452"/>
                </a:cubicBezTo>
                <a:cubicBezTo>
                  <a:pt x="472" y="452"/>
                  <a:pt x="475" y="448"/>
                  <a:pt x="475" y="444"/>
                </a:cubicBezTo>
                <a:cubicBezTo>
                  <a:pt x="475" y="440"/>
                  <a:pt x="472" y="436"/>
                  <a:pt x="467" y="436"/>
                </a:cubicBezTo>
                <a:close/>
                <a:moveTo>
                  <a:pt x="490" y="429"/>
                </a:moveTo>
                <a:cubicBezTo>
                  <a:pt x="495" y="429"/>
                  <a:pt x="498" y="425"/>
                  <a:pt x="498" y="421"/>
                </a:cubicBezTo>
                <a:cubicBezTo>
                  <a:pt x="498" y="416"/>
                  <a:pt x="495" y="413"/>
                  <a:pt x="490" y="413"/>
                </a:cubicBezTo>
                <a:cubicBezTo>
                  <a:pt x="486" y="413"/>
                  <a:pt x="482" y="416"/>
                  <a:pt x="482" y="421"/>
                </a:cubicBezTo>
                <a:cubicBezTo>
                  <a:pt x="482" y="425"/>
                  <a:pt x="486" y="429"/>
                  <a:pt x="490" y="429"/>
                </a:cubicBezTo>
                <a:close/>
                <a:moveTo>
                  <a:pt x="490" y="452"/>
                </a:moveTo>
                <a:cubicBezTo>
                  <a:pt x="495" y="452"/>
                  <a:pt x="498" y="448"/>
                  <a:pt x="498" y="444"/>
                </a:cubicBezTo>
                <a:cubicBezTo>
                  <a:pt x="498" y="440"/>
                  <a:pt x="495" y="436"/>
                  <a:pt x="490" y="436"/>
                </a:cubicBezTo>
                <a:cubicBezTo>
                  <a:pt x="486" y="436"/>
                  <a:pt x="482" y="440"/>
                  <a:pt x="482" y="444"/>
                </a:cubicBezTo>
                <a:cubicBezTo>
                  <a:pt x="482" y="448"/>
                  <a:pt x="486" y="452"/>
                  <a:pt x="490" y="452"/>
                </a:cubicBezTo>
                <a:close/>
                <a:moveTo>
                  <a:pt x="514" y="429"/>
                </a:moveTo>
                <a:cubicBezTo>
                  <a:pt x="518" y="429"/>
                  <a:pt x="522" y="425"/>
                  <a:pt x="522" y="421"/>
                </a:cubicBezTo>
                <a:cubicBezTo>
                  <a:pt x="522" y="416"/>
                  <a:pt x="518" y="413"/>
                  <a:pt x="514" y="413"/>
                </a:cubicBezTo>
                <a:cubicBezTo>
                  <a:pt x="509" y="413"/>
                  <a:pt x="506" y="416"/>
                  <a:pt x="506" y="421"/>
                </a:cubicBezTo>
                <a:cubicBezTo>
                  <a:pt x="506" y="425"/>
                  <a:pt x="509" y="429"/>
                  <a:pt x="514" y="429"/>
                </a:cubicBezTo>
                <a:close/>
                <a:moveTo>
                  <a:pt x="514" y="452"/>
                </a:moveTo>
                <a:cubicBezTo>
                  <a:pt x="518" y="452"/>
                  <a:pt x="522" y="448"/>
                  <a:pt x="522" y="444"/>
                </a:cubicBezTo>
                <a:cubicBezTo>
                  <a:pt x="522" y="440"/>
                  <a:pt x="518" y="436"/>
                  <a:pt x="514" y="436"/>
                </a:cubicBezTo>
                <a:cubicBezTo>
                  <a:pt x="509" y="436"/>
                  <a:pt x="506" y="440"/>
                  <a:pt x="506" y="444"/>
                </a:cubicBezTo>
                <a:cubicBezTo>
                  <a:pt x="506" y="448"/>
                  <a:pt x="509" y="452"/>
                  <a:pt x="514" y="452"/>
                </a:cubicBezTo>
                <a:close/>
                <a:moveTo>
                  <a:pt x="536" y="413"/>
                </a:moveTo>
                <a:cubicBezTo>
                  <a:pt x="532" y="413"/>
                  <a:pt x="528" y="416"/>
                  <a:pt x="528" y="421"/>
                </a:cubicBezTo>
                <a:cubicBezTo>
                  <a:pt x="528" y="425"/>
                  <a:pt x="532" y="429"/>
                  <a:pt x="536" y="429"/>
                </a:cubicBezTo>
                <a:cubicBezTo>
                  <a:pt x="541" y="429"/>
                  <a:pt x="544" y="425"/>
                  <a:pt x="544" y="421"/>
                </a:cubicBezTo>
                <a:cubicBezTo>
                  <a:pt x="544" y="416"/>
                  <a:pt x="541" y="413"/>
                  <a:pt x="536" y="413"/>
                </a:cubicBezTo>
                <a:close/>
                <a:moveTo>
                  <a:pt x="536" y="436"/>
                </a:moveTo>
                <a:cubicBezTo>
                  <a:pt x="532" y="436"/>
                  <a:pt x="528" y="440"/>
                  <a:pt x="528" y="444"/>
                </a:cubicBezTo>
                <a:cubicBezTo>
                  <a:pt x="528" y="448"/>
                  <a:pt x="532" y="452"/>
                  <a:pt x="536" y="452"/>
                </a:cubicBezTo>
                <a:cubicBezTo>
                  <a:pt x="541" y="452"/>
                  <a:pt x="544" y="448"/>
                  <a:pt x="544" y="444"/>
                </a:cubicBezTo>
                <a:cubicBezTo>
                  <a:pt x="544" y="440"/>
                  <a:pt x="541" y="436"/>
                  <a:pt x="536" y="436"/>
                </a:cubicBezTo>
                <a:close/>
                <a:moveTo>
                  <a:pt x="330" y="413"/>
                </a:moveTo>
                <a:cubicBezTo>
                  <a:pt x="326" y="413"/>
                  <a:pt x="322" y="416"/>
                  <a:pt x="322" y="421"/>
                </a:cubicBezTo>
                <a:cubicBezTo>
                  <a:pt x="322" y="425"/>
                  <a:pt x="326" y="429"/>
                  <a:pt x="330" y="429"/>
                </a:cubicBezTo>
                <a:cubicBezTo>
                  <a:pt x="334" y="429"/>
                  <a:pt x="338" y="425"/>
                  <a:pt x="338" y="421"/>
                </a:cubicBezTo>
                <a:cubicBezTo>
                  <a:pt x="338" y="416"/>
                  <a:pt x="334" y="413"/>
                  <a:pt x="330" y="413"/>
                </a:cubicBezTo>
                <a:close/>
                <a:moveTo>
                  <a:pt x="330" y="436"/>
                </a:moveTo>
                <a:cubicBezTo>
                  <a:pt x="326" y="436"/>
                  <a:pt x="322" y="440"/>
                  <a:pt x="322" y="444"/>
                </a:cubicBezTo>
                <a:cubicBezTo>
                  <a:pt x="322" y="448"/>
                  <a:pt x="326" y="452"/>
                  <a:pt x="330" y="452"/>
                </a:cubicBezTo>
                <a:cubicBezTo>
                  <a:pt x="334" y="452"/>
                  <a:pt x="338" y="448"/>
                  <a:pt x="338" y="444"/>
                </a:cubicBezTo>
                <a:cubicBezTo>
                  <a:pt x="338" y="440"/>
                  <a:pt x="334" y="436"/>
                  <a:pt x="330" y="436"/>
                </a:cubicBezTo>
                <a:close/>
                <a:moveTo>
                  <a:pt x="353" y="413"/>
                </a:moveTo>
                <a:cubicBezTo>
                  <a:pt x="348" y="413"/>
                  <a:pt x="345" y="416"/>
                  <a:pt x="345" y="421"/>
                </a:cubicBezTo>
                <a:cubicBezTo>
                  <a:pt x="345" y="425"/>
                  <a:pt x="348" y="429"/>
                  <a:pt x="353" y="429"/>
                </a:cubicBezTo>
                <a:cubicBezTo>
                  <a:pt x="357" y="429"/>
                  <a:pt x="361" y="425"/>
                  <a:pt x="361" y="421"/>
                </a:cubicBezTo>
                <a:cubicBezTo>
                  <a:pt x="361" y="416"/>
                  <a:pt x="357" y="413"/>
                  <a:pt x="353" y="413"/>
                </a:cubicBezTo>
                <a:close/>
                <a:moveTo>
                  <a:pt x="353" y="436"/>
                </a:moveTo>
                <a:cubicBezTo>
                  <a:pt x="348" y="436"/>
                  <a:pt x="345" y="440"/>
                  <a:pt x="345" y="444"/>
                </a:cubicBezTo>
                <a:cubicBezTo>
                  <a:pt x="345" y="448"/>
                  <a:pt x="348" y="452"/>
                  <a:pt x="353" y="452"/>
                </a:cubicBezTo>
                <a:cubicBezTo>
                  <a:pt x="357" y="452"/>
                  <a:pt x="361" y="448"/>
                  <a:pt x="361" y="444"/>
                </a:cubicBezTo>
                <a:cubicBezTo>
                  <a:pt x="361" y="440"/>
                  <a:pt x="357" y="436"/>
                  <a:pt x="353" y="436"/>
                </a:cubicBezTo>
                <a:close/>
                <a:moveTo>
                  <a:pt x="376" y="413"/>
                </a:moveTo>
                <a:cubicBezTo>
                  <a:pt x="371" y="413"/>
                  <a:pt x="368" y="416"/>
                  <a:pt x="368" y="421"/>
                </a:cubicBezTo>
                <a:cubicBezTo>
                  <a:pt x="368" y="425"/>
                  <a:pt x="371" y="429"/>
                  <a:pt x="376" y="429"/>
                </a:cubicBezTo>
                <a:cubicBezTo>
                  <a:pt x="380" y="429"/>
                  <a:pt x="384" y="425"/>
                  <a:pt x="384" y="421"/>
                </a:cubicBezTo>
                <a:cubicBezTo>
                  <a:pt x="384" y="416"/>
                  <a:pt x="380" y="413"/>
                  <a:pt x="376" y="413"/>
                </a:cubicBezTo>
                <a:close/>
                <a:moveTo>
                  <a:pt x="376" y="436"/>
                </a:moveTo>
                <a:cubicBezTo>
                  <a:pt x="371" y="436"/>
                  <a:pt x="368" y="440"/>
                  <a:pt x="368" y="444"/>
                </a:cubicBezTo>
                <a:cubicBezTo>
                  <a:pt x="368" y="448"/>
                  <a:pt x="371" y="452"/>
                  <a:pt x="376" y="452"/>
                </a:cubicBezTo>
                <a:cubicBezTo>
                  <a:pt x="380" y="452"/>
                  <a:pt x="384" y="448"/>
                  <a:pt x="384" y="444"/>
                </a:cubicBezTo>
                <a:cubicBezTo>
                  <a:pt x="384" y="440"/>
                  <a:pt x="380" y="436"/>
                  <a:pt x="376" y="436"/>
                </a:cubicBezTo>
                <a:close/>
                <a:moveTo>
                  <a:pt x="399" y="413"/>
                </a:moveTo>
                <a:cubicBezTo>
                  <a:pt x="395" y="413"/>
                  <a:pt x="391" y="416"/>
                  <a:pt x="391" y="421"/>
                </a:cubicBezTo>
                <a:cubicBezTo>
                  <a:pt x="391" y="425"/>
                  <a:pt x="395" y="429"/>
                  <a:pt x="399" y="429"/>
                </a:cubicBezTo>
                <a:cubicBezTo>
                  <a:pt x="403" y="429"/>
                  <a:pt x="407" y="425"/>
                  <a:pt x="407" y="421"/>
                </a:cubicBezTo>
                <a:cubicBezTo>
                  <a:pt x="407" y="416"/>
                  <a:pt x="403" y="413"/>
                  <a:pt x="399" y="413"/>
                </a:cubicBezTo>
                <a:close/>
                <a:moveTo>
                  <a:pt x="399" y="436"/>
                </a:moveTo>
                <a:cubicBezTo>
                  <a:pt x="395" y="436"/>
                  <a:pt x="391" y="440"/>
                  <a:pt x="391" y="444"/>
                </a:cubicBezTo>
                <a:cubicBezTo>
                  <a:pt x="391" y="448"/>
                  <a:pt x="395" y="452"/>
                  <a:pt x="399" y="452"/>
                </a:cubicBezTo>
                <a:cubicBezTo>
                  <a:pt x="403" y="452"/>
                  <a:pt x="407" y="448"/>
                  <a:pt x="407" y="444"/>
                </a:cubicBezTo>
                <a:cubicBezTo>
                  <a:pt x="407" y="440"/>
                  <a:pt x="403" y="436"/>
                  <a:pt x="399" y="436"/>
                </a:cubicBezTo>
                <a:close/>
                <a:moveTo>
                  <a:pt x="422" y="413"/>
                </a:moveTo>
                <a:cubicBezTo>
                  <a:pt x="417" y="413"/>
                  <a:pt x="414" y="416"/>
                  <a:pt x="414" y="421"/>
                </a:cubicBezTo>
                <a:cubicBezTo>
                  <a:pt x="414" y="425"/>
                  <a:pt x="417" y="429"/>
                  <a:pt x="422" y="429"/>
                </a:cubicBezTo>
                <a:cubicBezTo>
                  <a:pt x="426" y="429"/>
                  <a:pt x="430" y="425"/>
                  <a:pt x="430" y="421"/>
                </a:cubicBezTo>
                <a:cubicBezTo>
                  <a:pt x="430" y="416"/>
                  <a:pt x="426" y="413"/>
                  <a:pt x="422" y="413"/>
                </a:cubicBezTo>
                <a:close/>
                <a:moveTo>
                  <a:pt x="422" y="436"/>
                </a:moveTo>
                <a:cubicBezTo>
                  <a:pt x="417" y="436"/>
                  <a:pt x="414" y="440"/>
                  <a:pt x="414" y="444"/>
                </a:cubicBezTo>
                <a:cubicBezTo>
                  <a:pt x="414" y="448"/>
                  <a:pt x="417" y="452"/>
                  <a:pt x="422" y="452"/>
                </a:cubicBezTo>
                <a:cubicBezTo>
                  <a:pt x="426" y="452"/>
                  <a:pt x="430" y="448"/>
                  <a:pt x="430" y="444"/>
                </a:cubicBezTo>
                <a:cubicBezTo>
                  <a:pt x="430" y="440"/>
                  <a:pt x="426" y="436"/>
                  <a:pt x="422" y="436"/>
                </a:cubicBezTo>
                <a:close/>
                <a:moveTo>
                  <a:pt x="261" y="413"/>
                </a:moveTo>
                <a:cubicBezTo>
                  <a:pt x="256" y="413"/>
                  <a:pt x="253" y="416"/>
                  <a:pt x="253" y="421"/>
                </a:cubicBezTo>
                <a:cubicBezTo>
                  <a:pt x="253" y="425"/>
                  <a:pt x="256" y="429"/>
                  <a:pt x="261" y="429"/>
                </a:cubicBezTo>
                <a:cubicBezTo>
                  <a:pt x="265" y="429"/>
                  <a:pt x="269" y="425"/>
                  <a:pt x="269" y="421"/>
                </a:cubicBezTo>
                <a:cubicBezTo>
                  <a:pt x="269" y="416"/>
                  <a:pt x="265" y="413"/>
                  <a:pt x="261" y="413"/>
                </a:cubicBezTo>
                <a:close/>
                <a:moveTo>
                  <a:pt x="261" y="436"/>
                </a:moveTo>
                <a:cubicBezTo>
                  <a:pt x="256" y="436"/>
                  <a:pt x="253" y="440"/>
                  <a:pt x="253" y="444"/>
                </a:cubicBezTo>
                <a:cubicBezTo>
                  <a:pt x="253" y="448"/>
                  <a:pt x="256" y="452"/>
                  <a:pt x="261" y="452"/>
                </a:cubicBezTo>
                <a:cubicBezTo>
                  <a:pt x="265" y="452"/>
                  <a:pt x="269" y="448"/>
                  <a:pt x="269" y="444"/>
                </a:cubicBezTo>
                <a:cubicBezTo>
                  <a:pt x="269" y="440"/>
                  <a:pt x="265" y="436"/>
                  <a:pt x="261" y="436"/>
                </a:cubicBezTo>
                <a:close/>
                <a:moveTo>
                  <a:pt x="283" y="413"/>
                </a:moveTo>
                <a:cubicBezTo>
                  <a:pt x="279" y="413"/>
                  <a:pt x="275" y="416"/>
                  <a:pt x="275" y="421"/>
                </a:cubicBezTo>
                <a:cubicBezTo>
                  <a:pt x="275" y="425"/>
                  <a:pt x="279" y="429"/>
                  <a:pt x="283" y="429"/>
                </a:cubicBezTo>
                <a:cubicBezTo>
                  <a:pt x="288" y="429"/>
                  <a:pt x="291" y="425"/>
                  <a:pt x="291" y="421"/>
                </a:cubicBezTo>
                <a:cubicBezTo>
                  <a:pt x="291" y="416"/>
                  <a:pt x="288" y="413"/>
                  <a:pt x="283" y="413"/>
                </a:cubicBezTo>
                <a:close/>
                <a:moveTo>
                  <a:pt x="283" y="436"/>
                </a:moveTo>
                <a:cubicBezTo>
                  <a:pt x="279" y="436"/>
                  <a:pt x="275" y="440"/>
                  <a:pt x="275" y="444"/>
                </a:cubicBezTo>
                <a:cubicBezTo>
                  <a:pt x="275" y="448"/>
                  <a:pt x="279" y="452"/>
                  <a:pt x="283" y="452"/>
                </a:cubicBezTo>
                <a:cubicBezTo>
                  <a:pt x="288" y="452"/>
                  <a:pt x="291" y="448"/>
                  <a:pt x="291" y="444"/>
                </a:cubicBezTo>
                <a:cubicBezTo>
                  <a:pt x="291" y="440"/>
                  <a:pt x="288" y="436"/>
                  <a:pt x="283" y="436"/>
                </a:cubicBezTo>
                <a:close/>
                <a:moveTo>
                  <a:pt x="306" y="413"/>
                </a:moveTo>
                <a:cubicBezTo>
                  <a:pt x="302" y="413"/>
                  <a:pt x="298" y="416"/>
                  <a:pt x="298" y="421"/>
                </a:cubicBezTo>
                <a:cubicBezTo>
                  <a:pt x="298" y="425"/>
                  <a:pt x="302" y="429"/>
                  <a:pt x="306" y="429"/>
                </a:cubicBezTo>
                <a:cubicBezTo>
                  <a:pt x="311" y="429"/>
                  <a:pt x="314" y="425"/>
                  <a:pt x="314" y="421"/>
                </a:cubicBezTo>
                <a:cubicBezTo>
                  <a:pt x="314" y="416"/>
                  <a:pt x="311" y="413"/>
                  <a:pt x="306" y="413"/>
                </a:cubicBezTo>
                <a:close/>
                <a:moveTo>
                  <a:pt x="306" y="436"/>
                </a:moveTo>
                <a:cubicBezTo>
                  <a:pt x="302" y="436"/>
                  <a:pt x="298" y="440"/>
                  <a:pt x="298" y="444"/>
                </a:cubicBezTo>
                <a:cubicBezTo>
                  <a:pt x="298" y="448"/>
                  <a:pt x="302" y="452"/>
                  <a:pt x="306" y="452"/>
                </a:cubicBezTo>
                <a:cubicBezTo>
                  <a:pt x="311" y="452"/>
                  <a:pt x="314" y="448"/>
                  <a:pt x="314" y="444"/>
                </a:cubicBezTo>
                <a:cubicBezTo>
                  <a:pt x="314" y="440"/>
                  <a:pt x="311" y="436"/>
                  <a:pt x="306" y="436"/>
                </a:cubicBezTo>
                <a:close/>
                <a:moveTo>
                  <a:pt x="215" y="429"/>
                </a:moveTo>
                <a:cubicBezTo>
                  <a:pt x="219" y="429"/>
                  <a:pt x="223" y="425"/>
                  <a:pt x="223" y="421"/>
                </a:cubicBezTo>
                <a:cubicBezTo>
                  <a:pt x="223" y="416"/>
                  <a:pt x="219" y="413"/>
                  <a:pt x="215" y="413"/>
                </a:cubicBezTo>
                <a:cubicBezTo>
                  <a:pt x="211" y="413"/>
                  <a:pt x="207" y="416"/>
                  <a:pt x="207" y="421"/>
                </a:cubicBezTo>
                <a:cubicBezTo>
                  <a:pt x="207" y="425"/>
                  <a:pt x="211" y="429"/>
                  <a:pt x="215" y="429"/>
                </a:cubicBezTo>
                <a:close/>
                <a:moveTo>
                  <a:pt x="215" y="452"/>
                </a:moveTo>
                <a:cubicBezTo>
                  <a:pt x="219" y="452"/>
                  <a:pt x="223" y="448"/>
                  <a:pt x="223" y="444"/>
                </a:cubicBezTo>
                <a:cubicBezTo>
                  <a:pt x="223" y="440"/>
                  <a:pt x="219" y="436"/>
                  <a:pt x="215" y="436"/>
                </a:cubicBezTo>
                <a:cubicBezTo>
                  <a:pt x="211" y="436"/>
                  <a:pt x="207" y="440"/>
                  <a:pt x="207" y="444"/>
                </a:cubicBezTo>
                <a:cubicBezTo>
                  <a:pt x="207" y="448"/>
                  <a:pt x="211" y="452"/>
                  <a:pt x="215" y="452"/>
                </a:cubicBezTo>
                <a:close/>
                <a:moveTo>
                  <a:pt x="238" y="413"/>
                </a:moveTo>
                <a:cubicBezTo>
                  <a:pt x="233" y="413"/>
                  <a:pt x="230" y="416"/>
                  <a:pt x="230" y="421"/>
                </a:cubicBezTo>
                <a:cubicBezTo>
                  <a:pt x="230" y="425"/>
                  <a:pt x="233" y="429"/>
                  <a:pt x="238" y="429"/>
                </a:cubicBezTo>
                <a:cubicBezTo>
                  <a:pt x="242" y="429"/>
                  <a:pt x="246" y="425"/>
                  <a:pt x="246" y="421"/>
                </a:cubicBezTo>
                <a:cubicBezTo>
                  <a:pt x="246" y="416"/>
                  <a:pt x="242" y="413"/>
                  <a:pt x="238" y="413"/>
                </a:cubicBezTo>
                <a:close/>
                <a:moveTo>
                  <a:pt x="238" y="436"/>
                </a:moveTo>
                <a:cubicBezTo>
                  <a:pt x="233" y="436"/>
                  <a:pt x="230" y="440"/>
                  <a:pt x="230" y="444"/>
                </a:cubicBezTo>
                <a:cubicBezTo>
                  <a:pt x="230" y="448"/>
                  <a:pt x="233" y="452"/>
                  <a:pt x="238" y="452"/>
                </a:cubicBezTo>
                <a:cubicBezTo>
                  <a:pt x="242" y="452"/>
                  <a:pt x="246" y="448"/>
                  <a:pt x="246" y="444"/>
                </a:cubicBezTo>
                <a:cubicBezTo>
                  <a:pt x="246" y="440"/>
                  <a:pt x="242" y="436"/>
                  <a:pt x="238" y="436"/>
                </a:cubicBezTo>
                <a:close/>
                <a:moveTo>
                  <a:pt x="445" y="367"/>
                </a:moveTo>
                <a:cubicBezTo>
                  <a:pt x="440" y="367"/>
                  <a:pt x="437" y="370"/>
                  <a:pt x="437" y="375"/>
                </a:cubicBezTo>
                <a:cubicBezTo>
                  <a:pt x="437" y="379"/>
                  <a:pt x="440" y="383"/>
                  <a:pt x="445" y="383"/>
                </a:cubicBezTo>
                <a:cubicBezTo>
                  <a:pt x="449" y="383"/>
                  <a:pt x="453" y="379"/>
                  <a:pt x="453" y="375"/>
                </a:cubicBezTo>
                <a:cubicBezTo>
                  <a:pt x="453" y="370"/>
                  <a:pt x="449" y="367"/>
                  <a:pt x="445" y="367"/>
                </a:cubicBezTo>
                <a:close/>
                <a:moveTo>
                  <a:pt x="445" y="390"/>
                </a:moveTo>
                <a:cubicBezTo>
                  <a:pt x="440" y="390"/>
                  <a:pt x="437" y="394"/>
                  <a:pt x="437" y="398"/>
                </a:cubicBezTo>
                <a:cubicBezTo>
                  <a:pt x="437" y="402"/>
                  <a:pt x="440" y="406"/>
                  <a:pt x="445" y="406"/>
                </a:cubicBezTo>
                <a:cubicBezTo>
                  <a:pt x="449" y="406"/>
                  <a:pt x="453" y="402"/>
                  <a:pt x="453" y="398"/>
                </a:cubicBezTo>
                <a:cubicBezTo>
                  <a:pt x="453" y="394"/>
                  <a:pt x="449" y="390"/>
                  <a:pt x="445" y="390"/>
                </a:cubicBezTo>
                <a:close/>
                <a:moveTo>
                  <a:pt x="467" y="367"/>
                </a:moveTo>
                <a:cubicBezTo>
                  <a:pt x="463" y="367"/>
                  <a:pt x="459" y="370"/>
                  <a:pt x="459" y="375"/>
                </a:cubicBezTo>
                <a:cubicBezTo>
                  <a:pt x="459" y="379"/>
                  <a:pt x="463" y="383"/>
                  <a:pt x="467" y="383"/>
                </a:cubicBezTo>
                <a:cubicBezTo>
                  <a:pt x="472" y="383"/>
                  <a:pt x="475" y="379"/>
                  <a:pt x="475" y="375"/>
                </a:cubicBezTo>
                <a:cubicBezTo>
                  <a:pt x="475" y="370"/>
                  <a:pt x="472" y="367"/>
                  <a:pt x="467" y="367"/>
                </a:cubicBezTo>
                <a:close/>
                <a:moveTo>
                  <a:pt x="467" y="390"/>
                </a:moveTo>
                <a:cubicBezTo>
                  <a:pt x="463" y="390"/>
                  <a:pt x="459" y="394"/>
                  <a:pt x="459" y="398"/>
                </a:cubicBezTo>
                <a:cubicBezTo>
                  <a:pt x="459" y="402"/>
                  <a:pt x="463" y="406"/>
                  <a:pt x="467" y="406"/>
                </a:cubicBezTo>
                <a:cubicBezTo>
                  <a:pt x="472" y="406"/>
                  <a:pt x="475" y="402"/>
                  <a:pt x="475" y="398"/>
                </a:cubicBezTo>
                <a:cubicBezTo>
                  <a:pt x="475" y="394"/>
                  <a:pt x="472" y="390"/>
                  <a:pt x="467" y="390"/>
                </a:cubicBezTo>
                <a:close/>
                <a:moveTo>
                  <a:pt x="490" y="383"/>
                </a:moveTo>
                <a:cubicBezTo>
                  <a:pt x="495" y="383"/>
                  <a:pt x="498" y="379"/>
                  <a:pt x="498" y="375"/>
                </a:cubicBezTo>
                <a:cubicBezTo>
                  <a:pt x="498" y="370"/>
                  <a:pt x="495" y="367"/>
                  <a:pt x="490" y="367"/>
                </a:cubicBezTo>
                <a:cubicBezTo>
                  <a:pt x="486" y="367"/>
                  <a:pt x="482" y="370"/>
                  <a:pt x="482" y="375"/>
                </a:cubicBezTo>
                <a:cubicBezTo>
                  <a:pt x="482" y="379"/>
                  <a:pt x="486" y="383"/>
                  <a:pt x="490" y="383"/>
                </a:cubicBezTo>
                <a:close/>
                <a:moveTo>
                  <a:pt x="490" y="406"/>
                </a:moveTo>
                <a:cubicBezTo>
                  <a:pt x="495" y="406"/>
                  <a:pt x="498" y="402"/>
                  <a:pt x="498" y="398"/>
                </a:cubicBezTo>
                <a:cubicBezTo>
                  <a:pt x="498" y="394"/>
                  <a:pt x="495" y="390"/>
                  <a:pt x="490" y="390"/>
                </a:cubicBezTo>
                <a:cubicBezTo>
                  <a:pt x="486" y="390"/>
                  <a:pt x="482" y="394"/>
                  <a:pt x="482" y="398"/>
                </a:cubicBezTo>
                <a:cubicBezTo>
                  <a:pt x="482" y="402"/>
                  <a:pt x="486" y="406"/>
                  <a:pt x="490" y="406"/>
                </a:cubicBezTo>
                <a:close/>
                <a:moveTo>
                  <a:pt x="514" y="383"/>
                </a:moveTo>
                <a:cubicBezTo>
                  <a:pt x="518" y="383"/>
                  <a:pt x="522" y="379"/>
                  <a:pt x="522" y="375"/>
                </a:cubicBezTo>
                <a:cubicBezTo>
                  <a:pt x="522" y="370"/>
                  <a:pt x="518" y="367"/>
                  <a:pt x="514" y="367"/>
                </a:cubicBezTo>
                <a:cubicBezTo>
                  <a:pt x="509" y="367"/>
                  <a:pt x="506" y="370"/>
                  <a:pt x="506" y="375"/>
                </a:cubicBezTo>
                <a:cubicBezTo>
                  <a:pt x="506" y="379"/>
                  <a:pt x="509" y="383"/>
                  <a:pt x="514" y="383"/>
                </a:cubicBezTo>
                <a:close/>
                <a:moveTo>
                  <a:pt x="514" y="406"/>
                </a:moveTo>
                <a:cubicBezTo>
                  <a:pt x="518" y="406"/>
                  <a:pt x="522" y="402"/>
                  <a:pt x="522" y="398"/>
                </a:cubicBezTo>
                <a:cubicBezTo>
                  <a:pt x="522" y="394"/>
                  <a:pt x="518" y="390"/>
                  <a:pt x="514" y="390"/>
                </a:cubicBezTo>
                <a:cubicBezTo>
                  <a:pt x="509" y="390"/>
                  <a:pt x="506" y="394"/>
                  <a:pt x="506" y="398"/>
                </a:cubicBezTo>
                <a:cubicBezTo>
                  <a:pt x="506" y="402"/>
                  <a:pt x="509" y="406"/>
                  <a:pt x="514" y="406"/>
                </a:cubicBezTo>
                <a:close/>
                <a:moveTo>
                  <a:pt x="536" y="367"/>
                </a:moveTo>
                <a:cubicBezTo>
                  <a:pt x="532" y="367"/>
                  <a:pt x="528" y="370"/>
                  <a:pt x="528" y="375"/>
                </a:cubicBezTo>
                <a:cubicBezTo>
                  <a:pt x="528" y="379"/>
                  <a:pt x="532" y="383"/>
                  <a:pt x="536" y="383"/>
                </a:cubicBezTo>
                <a:cubicBezTo>
                  <a:pt x="541" y="383"/>
                  <a:pt x="544" y="379"/>
                  <a:pt x="544" y="375"/>
                </a:cubicBezTo>
                <a:cubicBezTo>
                  <a:pt x="544" y="370"/>
                  <a:pt x="541" y="367"/>
                  <a:pt x="536" y="367"/>
                </a:cubicBezTo>
                <a:close/>
                <a:moveTo>
                  <a:pt x="536" y="390"/>
                </a:moveTo>
                <a:cubicBezTo>
                  <a:pt x="532" y="390"/>
                  <a:pt x="528" y="394"/>
                  <a:pt x="528" y="398"/>
                </a:cubicBezTo>
                <a:cubicBezTo>
                  <a:pt x="528" y="402"/>
                  <a:pt x="532" y="406"/>
                  <a:pt x="536" y="406"/>
                </a:cubicBezTo>
                <a:cubicBezTo>
                  <a:pt x="541" y="406"/>
                  <a:pt x="544" y="402"/>
                  <a:pt x="544" y="398"/>
                </a:cubicBezTo>
                <a:cubicBezTo>
                  <a:pt x="544" y="394"/>
                  <a:pt x="541" y="390"/>
                  <a:pt x="536" y="390"/>
                </a:cubicBezTo>
                <a:close/>
                <a:moveTo>
                  <a:pt x="330" y="367"/>
                </a:moveTo>
                <a:cubicBezTo>
                  <a:pt x="326" y="367"/>
                  <a:pt x="322" y="370"/>
                  <a:pt x="322" y="375"/>
                </a:cubicBezTo>
                <a:cubicBezTo>
                  <a:pt x="322" y="379"/>
                  <a:pt x="326" y="383"/>
                  <a:pt x="330" y="383"/>
                </a:cubicBezTo>
                <a:cubicBezTo>
                  <a:pt x="334" y="383"/>
                  <a:pt x="338" y="379"/>
                  <a:pt x="338" y="375"/>
                </a:cubicBezTo>
                <a:cubicBezTo>
                  <a:pt x="338" y="370"/>
                  <a:pt x="334" y="367"/>
                  <a:pt x="330" y="367"/>
                </a:cubicBezTo>
                <a:close/>
                <a:moveTo>
                  <a:pt x="330" y="390"/>
                </a:moveTo>
                <a:cubicBezTo>
                  <a:pt x="326" y="390"/>
                  <a:pt x="322" y="394"/>
                  <a:pt x="322" y="398"/>
                </a:cubicBezTo>
                <a:cubicBezTo>
                  <a:pt x="322" y="402"/>
                  <a:pt x="326" y="406"/>
                  <a:pt x="330" y="406"/>
                </a:cubicBezTo>
                <a:cubicBezTo>
                  <a:pt x="334" y="406"/>
                  <a:pt x="338" y="402"/>
                  <a:pt x="338" y="398"/>
                </a:cubicBezTo>
                <a:cubicBezTo>
                  <a:pt x="338" y="394"/>
                  <a:pt x="334" y="390"/>
                  <a:pt x="330" y="390"/>
                </a:cubicBezTo>
                <a:close/>
                <a:moveTo>
                  <a:pt x="353" y="367"/>
                </a:moveTo>
                <a:cubicBezTo>
                  <a:pt x="348" y="367"/>
                  <a:pt x="345" y="370"/>
                  <a:pt x="345" y="375"/>
                </a:cubicBezTo>
                <a:cubicBezTo>
                  <a:pt x="345" y="379"/>
                  <a:pt x="348" y="383"/>
                  <a:pt x="353" y="383"/>
                </a:cubicBezTo>
                <a:cubicBezTo>
                  <a:pt x="357" y="383"/>
                  <a:pt x="361" y="379"/>
                  <a:pt x="361" y="375"/>
                </a:cubicBezTo>
                <a:cubicBezTo>
                  <a:pt x="361" y="370"/>
                  <a:pt x="357" y="367"/>
                  <a:pt x="353" y="367"/>
                </a:cubicBezTo>
                <a:close/>
                <a:moveTo>
                  <a:pt x="353" y="390"/>
                </a:moveTo>
                <a:cubicBezTo>
                  <a:pt x="348" y="390"/>
                  <a:pt x="345" y="394"/>
                  <a:pt x="345" y="398"/>
                </a:cubicBezTo>
                <a:cubicBezTo>
                  <a:pt x="345" y="402"/>
                  <a:pt x="348" y="406"/>
                  <a:pt x="353" y="406"/>
                </a:cubicBezTo>
                <a:cubicBezTo>
                  <a:pt x="357" y="406"/>
                  <a:pt x="361" y="402"/>
                  <a:pt x="361" y="398"/>
                </a:cubicBezTo>
                <a:cubicBezTo>
                  <a:pt x="361" y="394"/>
                  <a:pt x="357" y="390"/>
                  <a:pt x="353" y="390"/>
                </a:cubicBezTo>
                <a:close/>
                <a:moveTo>
                  <a:pt x="376" y="367"/>
                </a:moveTo>
                <a:cubicBezTo>
                  <a:pt x="371" y="367"/>
                  <a:pt x="368" y="370"/>
                  <a:pt x="368" y="375"/>
                </a:cubicBezTo>
                <a:cubicBezTo>
                  <a:pt x="368" y="379"/>
                  <a:pt x="371" y="383"/>
                  <a:pt x="376" y="383"/>
                </a:cubicBezTo>
                <a:cubicBezTo>
                  <a:pt x="380" y="383"/>
                  <a:pt x="384" y="379"/>
                  <a:pt x="384" y="375"/>
                </a:cubicBezTo>
                <a:cubicBezTo>
                  <a:pt x="384" y="370"/>
                  <a:pt x="380" y="367"/>
                  <a:pt x="376" y="367"/>
                </a:cubicBezTo>
                <a:close/>
                <a:moveTo>
                  <a:pt x="376" y="390"/>
                </a:moveTo>
                <a:cubicBezTo>
                  <a:pt x="371" y="390"/>
                  <a:pt x="368" y="394"/>
                  <a:pt x="368" y="398"/>
                </a:cubicBezTo>
                <a:cubicBezTo>
                  <a:pt x="368" y="402"/>
                  <a:pt x="371" y="406"/>
                  <a:pt x="376" y="406"/>
                </a:cubicBezTo>
                <a:cubicBezTo>
                  <a:pt x="380" y="406"/>
                  <a:pt x="384" y="402"/>
                  <a:pt x="384" y="398"/>
                </a:cubicBezTo>
                <a:cubicBezTo>
                  <a:pt x="384" y="394"/>
                  <a:pt x="380" y="390"/>
                  <a:pt x="376" y="390"/>
                </a:cubicBezTo>
                <a:close/>
                <a:moveTo>
                  <a:pt x="399" y="367"/>
                </a:moveTo>
                <a:cubicBezTo>
                  <a:pt x="395" y="367"/>
                  <a:pt x="391" y="370"/>
                  <a:pt x="391" y="375"/>
                </a:cubicBezTo>
                <a:cubicBezTo>
                  <a:pt x="391" y="379"/>
                  <a:pt x="395" y="383"/>
                  <a:pt x="399" y="383"/>
                </a:cubicBezTo>
                <a:cubicBezTo>
                  <a:pt x="403" y="383"/>
                  <a:pt x="407" y="379"/>
                  <a:pt x="407" y="375"/>
                </a:cubicBezTo>
                <a:cubicBezTo>
                  <a:pt x="407" y="370"/>
                  <a:pt x="403" y="367"/>
                  <a:pt x="399" y="367"/>
                </a:cubicBezTo>
                <a:close/>
                <a:moveTo>
                  <a:pt x="399" y="390"/>
                </a:moveTo>
                <a:cubicBezTo>
                  <a:pt x="395" y="390"/>
                  <a:pt x="391" y="394"/>
                  <a:pt x="391" y="398"/>
                </a:cubicBezTo>
                <a:cubicBezTo>
                  <a:pt x="391" y="402"/>
                  <a:pt x="395" y="406"/>
                  <a:pt x="399" y="406"/>
                </a:cubicBezTo>
                <a:cubicBezTo>
                  <a:pt x="403" y="406"/>
                  <a:pt x="407" y="402"/>
                  <a:pt x="407" y="398"/>
                </a:cubicBezTo>
                <a:cubicBezTo>
                  <a:pt x="407" y="394"/>
                  <a:pt x="403" y="390"/>
                  <a:pt x="399" y="390"/>
                </a:cubicBezTo>
                <a:close/>
                <a:moveTo>
                  <a:pt x="422" y="367"/>
                </a:moveTo>
                <a:cubicBezTo>
                  <a:pt x="417" y="367"/>
                  <a:pt x="414" y="370"/>
                  <a:pt x="414" y="375"/>
                </a:cubicBezTo>
                <a:cubicBezTo>
                  <a:pt x="414" y="379"/>
                  <a:pt x="417" y="383"/>
                  <a:pt x="422" y="383"/>
                </a:cubicBezTo>
                <a:cubicBezTo>
                  <a:pt x="426" y="383"/>
                  <a:pt x="430" y="379"/>
                  <a:pt x="430" y="375"/>
                </a:cubicBezTo>
                <a:cubicBezTo>
                  <a:pt x="430" y="370"/>
                  <a:pt x="426" y="367"/>
                  <a:pt x="422" y="367"/>
                </a:cubicBezTo>
                <a:close/>
                <a:moveTo>
                  <a:pt x="422" y="390"/>
                </a:moveTo>
                <a:cubicBezTo>
                  <a:pt x="417" y="390"/>
                  <a:pt x="414" y="394"/>
                  <a:pt x="414" y="398"/>
                </a:cubicBezTo>
                <a:cubicBezTo>
                  <a:pt x="414" y="402"/>
                  <a:pt x="417" y="406"/>
                  <a:pt x="422" y="406"/>
                </a:cubicBezTo>
                <a:cubicBezTo>
                  <a:pt x="426" y="406"/>
                  <a:pt x="430" y="402"/>
                  <a:pt x="430" y="398"/>
                </a:cubicBezTo>
                <a:cubicBezTo>
                  <a:pt x="430" y="394"/>
                  <a:pt x="426" y="390"/>
                  <a:pt x="422" y="390"/>
                </a:cubicBezTo>
                <a:close/>
                <a:moveTo>
                  <a:pt x="261" y="367"/>
                </a:moveTo>
                <a:cubicBezTo>
                  <a:pt x="256" y="367"/>
                  <a:pt x="253" y="370"/>
                  <a:pt x="253" y="375"/>
                </a:cubicBezTo>
                <a:cubicBezTo>
                  <a:pt x="253" y="379"/>
                  <a:pt x="256" y="383"/>
                  <a:pt x="261" y="383"/>
                </a:cubicBezTo>
                <a:cubicBezTo>
                  <a:pt x="265" y="383"/>
                  <a:pt x="269" y="379"/>
                  <a:pt x="269" y="375"/>
                </a:cubicBezTo>
                <a:cubicBezTo>
                  <a:pt x="269" y="370"/>
                  <a:pt x="265" y="367"/>
                  <a:pt x="261" y="367"/>
                </a:cubicBezTo>
                <a:close/>
                <a:moveTo>
                  <a:pt x="261" y="390"/>
                </a:moveTo>
                <a:cubicBezTo>
                  <a:pt x="256" y="390"/>
                  <a:pt x="253" y="394"/>
                  <a:pt x="253" y="398"/>
                </a:cubicBezTo>
                <a:cubicBezTo>
                  <a:pt x="253" y="402"/>
                  <a:pt x="256" y="406"/>
                  <a:pt x="261" y="406"/>
                </a:cubicBezTo>
                <a:cubicBezTo>
                  <a:pt x="265" y="406"/>
                  <a:pt x="269" y="402"/>
                  <a:pt x="269" y="398"/>
                </a:cubicBezTo>
                <a:cubicBezTo>
                  <a:pt x="269" y="394"/>
                  <a:pt x="265" y="390"/>
                  <a:pt x="261" y="390"/>
                </a:cubicBezTo>
                <a:close/>
                <a:moveTo>
                  <a:pt x="283" y="367"/>
                </a:moveTo>
                <a:cubicBezTo>
                  <a:pt x="279" y="367"/>
                  <a:pt x="275" y="370"/>
                  <a:pt x="275" y="375"/>
                </a:cubicBezTo>
                <a:cubicBezTo>
                  <a:pt x="275" y="379"/>
                  <a:pt x="279" y="383"/>
                  <a:pt x="283" y="383"/>
                </a:cubicBezTo>
                <a:cubicBezTo>
                  <a:pt x="288" y="383"/>
                  <a:pt x="291" y="379"/>
                  <a:pt x="291" y="375"/>
                </a:cubicBezTo>
                <a:cubicBezTo>
                  <a:pt x="291" y="370"/>
                  <a:pt x="288" y="367"/>
                  <a:pt x="283" y="367"/>
                </a:cubicBezTo>
                <a:close/>
                <a:moveTo>
                  <a:pt x="283" y="390"/>
                </a:moveTo>
                <a:cubicBezTo>
                  <a:pt x="279" y="390"/>
                  <a:pt x="275" y="394"/>
                  <a:pt x="275" y="398"/>
                </a:cubicBezTo>
                <a:cubicBezTo>
                  <a:pt x="275" y="402"/>
                  <a:pt x="279" y="406"/>
                  <a:pt x="283" y="406"/>
                </a:cubicBezTo>
                <a:cubicBezTo>
                  <a:pt x="288" y="406"/>
                  <a:pt x="291" y="402"/>
                  <a:pt x="291" y="398"/>
                </a:cubicBezTo>
                <a:cubicBezTo>
                  <a:pt x="291" y="394"/>
                  <a:pt x="288" y="390"/>
                  <a:pt x="283" y="390"/>
                </a:cubicBezTo>
                <a:close/>
                <a:moveTo>
                  <a:pt x="306" y="367"/>
                </a:moveTo>
                <a:cubicBezTo>
                  <a:pt x="302" y="367"/>
                  <a:pt x="298" y="370"/>
                  <a:pt x="298" y="375"/>
                </a:cubicBezTo>
                <a:cubicBezTo>
                  <a:pt x="298" y="379"/>
                  <a:pt x="302" y="383"/>
                  <a:pt x="306" y="383"/>
                </a:cubicBezTo>
                <a:cubicBezTo>
                  <a:pt x="311" y="383"/>
                  <a:pt x="314" y="379"/>
                  <a:pt x="314" y="375"/>
                </a:cubicBezTo>
                <a:cubicBezTo>
                  <a:pt x="314" y="370"/>
                  <a:pt x="311" y="367"/>
                  <a:pt x="306" y="367"/>
                </a:cubicBezTo>
                <a:close/>
                <a:moveTo>
                  <a:pt x="306" y="390"/>
                </a:moveTo>
                <a:cubicBezTo>
                  <a:pt x="302" y="390"/>
                  <a:pt x="298" y="394"/>
                  <a:pt x="298" y="398"/>
                </a:cubicBezTo>
                <a:cubicBezTo>
                  <a:pt x="298" y="402"/>
                  <a:pt x="302" y="406"/>
                  <a:pt x="306" y="406"/>
                </a:cubicBezTo>
                <a:cubicBezTo>
                  <a:pt x="311" y="406"/>
                  <a:pt x="314" y="402"/>
                  <a:pt x="314" y="398"/>
                </a:cubicBezTo>
                <a:cubicBezTo>
                  <a:pt x="314" y="394"/>
                  <a:pt x="311" y="390"/>
                  <a:pt x="306" y="390"/>
                </a:cubicBezTo>
                <a:close/>
                <a:moveTo>
                  <a:pt x="238" y="367"/>
                </a:moveTo>
                <a:cubicBezTo>
                  <a:pt x="233" y="367"/>
                  <a:pt x="230" y="370"/>
                  <a:pt x="230" y="375"/>
                </a:cubicBezTo>
                <a:cubicBezTo>
                  <a:pt x="230" y="379"/>
                  <a:pt x="233" y="383"/>
                  <a:pt x="238" y="383"/>
                </a:cubicBezTo>
                <a:cubicBezTo>
                  <a:pt x="242" y="383"/>
                  <a:pt x="246" y="379"/>
                  <a:pt x="246" y="375"/>
                </a:cubicBezTo>
                <a:cubicBezTo>
                  <a:pt x="246" y="370"/>
                  <a:pt x="242" y="367"/>
                  <a:pt x="238" y="367"/>
                </a:cubicBezTo>
                <a:close/>
                <a:moveTo>
                  <a:pt x="238" y="390"/>
                </a:moveTo>
                <a:cubicBezTo>
                  <a:pt x="233" y="390"/>
                  <a:pt x="230" y="394"/>
                  <a:pt x="230" y="398"/>
                </a:cubicBezTo>
                <a:cubicBezTo>
                  <a:pt x="230" y="402"/>
                  <a:pt x="233" y="406"/>
                  <a:pt x="238" y="406"/>
                </a:cubicBezTo>
                <a:cubicBezTo>
                  <a:pt x="242" y="406"/>
                  <a:pt x="246" y="402"/>
                  <a:pt x="246" y="398"/>
                </a:cubicBezTo>
                <a:cubicBezTo>
                  <a:pt x="246" y="394"/>
                  <a:pt x="242" y="390"/>
                  <a:pt x="238" y="390"/>
                </a:cubicBezTo>
                <a:close/>
                <a:moveTo>
                  <a:pt x="215" y="367"/>
                </a:moveTo>
                <a:cubicBezTo>
                  <a:pt x="211" y="367"/>
                  <a:pt x="207" y="370"/>
                  <a:pt x="207" y="375"/>
                </a:cubicBezTo>
                <a:cubicBezTo>
                  <a:pt x="207" y="379"/>
                  <a:pt x="211" y="383"/>
                  <a:pt x="215" y="383"/>
                </a:cubicBezTo>
                <a:cubicBezTo>
                  <a:pt x="219" y="383"/>
                  <a:pt x="223" y="379"/>
                  <a:pt x="223" y="375"/>
                </a:cubicBezTo>
                <a:cubicBezTo>
                  <a:pt x="223" y="370"/>
                  <a:pt x="219" y="367"/>
                  <a:pt x="215" y="367"/>
                </a:cubicBezTo>
                <a:close/>
                <a:moveTo>
                  <a:pt x="215" y="390"/>
                </a:moveTo>
                <a:cubicBezTo>
                  <a:pt x="211" y="390"/>
                  <a:pt x="207" y="394"/>
                  <a:pt x="207" y="398"/>
                </a:cubicBezTo>
                <a:cubicBezTo>
                  <a:pt x="207" y="402"/>
                  <a:pt x="211" y="406"/>
                  <a:pt x="215" y="406"/>
                </a:cubicBezTo>
                <a:cubicBezTo>
                  <a:pt x="219" y="406"/>
                  <a:pt x="223" y="402"/>
                  <a:pt x="223" y="398"/>
                </a:cubicBezTo>
                <a:cubicBezTo>
                  <a:pt x="223" y="394"/>
                  <a:pt x="219" y="390"/>
                  <a:pt x="215" y="390"/>
                </a:cubicBezTo>
                <a:close/>
                <a:moveTo>
                  <a:pt x="192" y="367"/>
                </a:moveTo>
                <a:cubicBezTo>
                  <a:pt x="188" y="367"/>
                  <a:pt x="184" y="370"/>
                  <a:pt x="184" y="375"/>
                </a:cubicBezTo>
                <a:cubicBezTo>
                  <a:pt x="184" y="379"/>
                  <a:pt x="188" y="383"/>
                  <a:pt x="192" y="383"/>
                </a:cubicBezTo>
                <a:cubicBezTo>
                  <a:pt x="197" y="383"/>
                  <a:pt x="200" y="379"/>
                  <a:pt x="200" y="375"/>
                </a:cubicBezTo>
                <a:cubicBezTo>
                  <a:pt x="200" y="370"/>
                  <a:pt x="197" y="367"/>
                  <a:pt x="192" y="367"/>
                </a:cubicBezTo>
                <a:close/>
                <a:moveTo>
                  <a:pt x="192" y="390"/>
                </a:moveTo>
                <a:cubicBezTo>
                  <a:pt x="188" y="390"/>
                  <a:pt x="184" y="394"/>
                  <a:pt x="184" y="398"/>
                </a:cubicBezTo>
                <a:cubicBezTo>
                  <a:pt x="184" y="402"/>
                  <a:pt x="188" y="406"/>
                  <a:pt x="192" y="406"/>
                </a:cubicBezTo>
                <a:cubicBezTo>
                  <a:pt x="197" y="406"/>
                  <a:pt x="200" y="402"/>
                  <a:pt x="200" y="398"/>
                </a:cubicBezTo>
                <a:cubicBezTo>
                  <a:pt x="200" y="394"/>
                  <a:pt x="197" y="390"/>
                  <a:pt x="192" y="390"/>
                </a:cubicBezTo>
                <a:close/>
                <a:moveTo>
                  <a:pt x="169" y="390"/>
                </a:moveTo>
                <a:cubicBezTo>
                  <a:pt x="165" y="390"/>
                  <a:pt x="161" y="394"/>
                  <a:pt x="161" y="398"/>
                </a:cubicBezTo>
                <a:cubicBezTo>
                  <a:pt x="161" y="402"/>
                  <a:pt x="165" y="406"/>
                  <a:pt x="169" y="406"/>
                </a:cubicBezTo>
                <a:cubicBezTo>
                  <a:pt x="174" y="406"/>
                  <a:pt x="177" y="402"/>
                  <a:pt x="177" y="398"/>
                </a:cubicBezTo>
                <a:cubicBezTo>
                  <a:pt x="177" y="394"/>
                  <a:pt x="174" y="390"/>
                  <a:pt x="169" y="390"/>
                </a:cubicBezTo>
                <a:close/>
                <a:moveTo>
                  <a:pt x="445" y="322"/>
                </a:moveTo>
                <a:cubicBezTo>
                  <a:pt x="440" y="322"/>
                  <a:pt x="437" y="325"/>
                  <a:pt x="437" y="330"/>
                </a:cubicBezTo>
                <a:cubicBezTo>
                  <a:pt x="437" y="334"/>
                  <a:pt x="440" y="338"/>
                  <a:pt x="445" y="338"/>
                </a:cubicBezTo>
                <a:cubicBezTo>
                  <a:pt x="449" y="338"/>
                  <a:pt x="453" y="334"/>
                  <a:pt x="453" y="330"/>
                </a:cubicBezTo>
                <a:cubicBezTo>
                  <a:pt x="453" y="325"/>
                  <a:pt x="449" y="322"/>
                  <a:pt x="445" y="322"/>
                </a:cubicBezTo>
                <a:close/>
                <a:moveTo>
                  <a:pt x="445" y="345"/>
                </a:moveTo>
                <a:cubicBezTo>
                  <a:pt x="440" y="345"/>
                  <a:pt x="437" y="348"/>
                  <a:pt x="437" y="353"/>
                </a:cubicBezTo>
                <a:cubicBezTo>
                  <a:pt x="437" y="357"/>
                  <a:pt x="440" y="361"/>
                  <a:pt x="445" y="361"/>
                </a:cubicBezTo>
                <a:cubicBezTo>
                  <a:pt x="449" y="361"/>
                  <a:pt x="453" y="357"/>
                  <a:pt x="453" y="353"/>
                </a:cubicBezTo>
                <a:cubicBezTo>
                  <a:pt x="453" y="348"/>
                  <a:pt x="449" y="345"/>
                  <a:pt x="445" y="345"/>
                </a:cubicBezTo>
                <a:close/>
                <a:moveTo>
                  <a:pt x="467" y="322"/>
                </a:moveTo>
                <a:cubicBezTo>
                  <a:pt x="463" y="322"/>
                  <a:pt x="459" y="325"/>
                  <a:pt x="459" y="330"/>
                </a:cubicBezTo>
                <a:cubicBezTo>
                  <a:pt x="459" y="334"/>
                  <a:pt x="463" y="338"/>
                  <a:pt x="467" y="338"/>
                </a:cubicBezTo>
                <a:cubicBezTo>
                  <a:pt x="472" y="338"/>
                  <a:pt x="475" y="334"/>
                  <a:pt x="475" y="330"/>
                </a:cubicBezTo>
                <a:cubicBezTo>
                  <a:pt x="475" y="325"/>
                  <a:pt x="472" y="322"/>
                  <a:pt x="467" y="322"/>
                </a:cubicBezTo>
                <a:close/>
                <a:moveTo>
                  <a:pt x="467" y="345"/>
                </a:moveTo>
                <a:cubicBezTo>
                  <a:pt x="463" y="345"/>
                  <a:pt x="459" y="348"/>
                  <a:pt x="459" y="353"/>
                </a:cubicBezTo>
                <a:cubicBezTo>
                  <a:pt x="459" y="357"/>
                  <a:pt x="463" y="361"/>
                  <a:pt x="467" y="361"/>
                </a:cubicBezTo>
                <a:cubicBezTo>
                  <a:pt x="472" y="361"/>
                  <a:pt x="475" y="357"/>
                  <a:pt x="475" y="353"/>
                </a:cubicBezTo>
                <a:cubicBezTo>
                  <a:pt x="475" y="348"/>
                  <a:pt x="472" y="345"/>
                  <a:pt x="467" y="345"/>
                </a:cubicBezTo>
                <a:close/>
                <a:moveTo>
                  <a:pt x="490" y="338"/>
                </a:moveTo>
                <a:cubicBezTo>
                  <a:pt x="495" y="338"/>
                  <a:pt x="498" y="334"/>
                  <a:pt x="498" y="330"/>
                </a:cubicBezTo>
                <a:cubicBezTo>
                  <a:pt x="498" y="325"/>
                  <a:pt x="495" y="322"/>
                  <a:pt x="490" y="322"/>
                </a:cubicBezTo>
                <a:cubicBezTo>
                  <a:pt x="486" y="322"/>
                  <a:pt x="482" y="325"/>
                  <a:pt x="482" y="330"/>
                </a:cubicBezTo>
                <a:cubicBezTo>
                  <a:pt x="482" y="334"/>
                  <a:pt x="486" y="338"/>
                  <a:pt x="490" y="338"/>
                </a:cubicBezTo>
                <a:close/>
                <a:moveTo>
                  <a:pt x="490" y="361"/>
                </a:moveTo>
                <a:cubicBezTo>
                  <a:pt x="495" y="361"/>
                  <a:pt x="498" y="357"/>
                  <a:pt x="498" y="353"/>
                </a:cubicBezTo>
                <a:cubicBezTo>
                  <a:pt x="498" y="348"/>
                  <a:pt x="495" y="345"/>
                  <a:pt x="490" y="345"/>
                </a:cubicBezTo>
                <a:cubicBezTo>
                  <a:pt x="486" y="345"/>
                  <a:pt x="482" y="348"/>
                  <a:pt x="482" y="353"/>
                </a:cubicBezTo>
                <a:cubicBezTo>
                  <a:pt x="482" y="357"/>
                  <a:pt x="486" y="361"/>
                  <a:pt x="490" y="361"/>
                </a:cubicBezTo>
                <a:close/>
                <a:moveTo>
                  <a:pt x="514" y="338"/>
                </a:moveTo>
                <a:cubicBezTo>
                  <a:pt x="518" y="338"/>
                  <a:pt x="522" y="334"/>
                  <a:pt x="522" y="330"/>
                </a:cubicBezTo>
                <a:cubicBezTo>
                  <a:pt x="522" y="325"/>
                  <a:pt x="518" y="322"/>
                  <a:pt x="514" y="322"/>
                </a:cubicBezTo>
                <a:cubicBezTo>
                  <a:pt x="509" y="322"/>
                  <a:pt x="506" y="325"/>
                  <a:pt x="506" y="330"/>
                </a:cubicBezTo>
                <a:cubicBezTo>
                  <a:pt x="506" y="334"/>
                  <a:pt x="509" y="338"/>
                  <a:pt x="514" y="338"/>
                </a:cubicBezTo>
                <a:close/>
                <a:moveTo>
                  <a:pt x="514" y="361"/>
                </a:moveTo>
                <a:cubicBezTo>
                  <a:pt x="518" y="361"/>
                  <a:pt x="522" y="357"/>
                  <a:pt x="522" y="353"/>
                </a:cubicBezTo>
                <a:cubicBezTo>
                  <a:pt x="522" y="348"/>
                  <a:pt x="518" y="345"/>
                  <a:pt x="514" y="345"/>
                </a:cubicBezTo>
                <a:cubicBezTo>
                  <a:pt x="509" y="345"/>
                  <a:pt x="506" y="348"/>
                  <a:pt x="506" y="353"/>
                </a:cubicBezTo>
                <a:cubicBezTo>
                  <a:pt x="506" y="357"/>
                  <a:pt x="509" y="361"/>
                  <a:pt x="514" y="361"/>
                </a:cubicBezTo>
                <a:close/>
                <a:moveTo>
                  <a:pt x="536" y="322"/>
                </a:moveTo>
                <a:cubicBezTo>
                  <a:pt x="532" y="322"/>
                  <a:pt x="528" y="325"/>
                  <a:pt x="528" y="330"/>
                </a:cubicBezTo>
                <a:cubicBezTo>
                  <a:pt x="528" y="334"/>
                  <a:pt x="532" y="338"/>
                  <a:pt x="536" y="338"/>
                </a:cubicBezTo>
                <a:cubicBezTo>
                  <a:pt x="541" y="338"/>
                  <a:pt x="544" y="334"/>
                  <a:pt x="544" y="330"/>
                </a:cubicBezTo>
                <a:cubicBezTo>
                  <a:pt x="544" y="325"/>
                  <a:pt x="541" y="322"/>
                  <a:pt x="536" y="322"/>
                </a:cubicBezTo>
                <a:close/>
                <a:moveTo>
                  <a:pt x="536" y="345"/>
                </a:moveTo>
                <a:cubicBezTo>
                  <a:pt x="532" y="345"/>
                  <a:pt x="528" y="348"/>
                  <a:pt x="528" y="353"/>
                </a:cubicBezTo>
                <a:cubicBezTo>
                  <a:pt x="528" y="357"/>
                  <a:pt x="532" y="361"/>
                  <a:pt x="536" y="361"/>
                </a:cubicBezTo>
                <a:cubicBezTo>
                  <a:pt x="541" y="361"/>
                  <a:pt x="544" y="357"/>
                  <a:pt x="544" y="353"/>
                </a:cubicBezTo>
                <a:cubicBezTo>
                  <a:pt x="544" y="348"/>
                  <a:pt x="541" y="345"/>
                  <a:pt x="536" y="345"/>
                </a:cubicBezTo>
                <a:close/>
                <a:moveTo>
                  <a:pt x="330" y="322"/>
                </a:moveTo>
                <a:cubicBezTo>
                  <a:pt x="326" y="322"/>
                  <a:pt x="322" y="325"/>
                  <a:pt x="322" y="330"/>
                </a:cubicBezTo>
                <a:cubicBezTo>
                  <a:pt x="322" y="334"/>
                  <a:pt x="326" y="338"/>
                  <a:pt x="330" y="338"/>
                </a:cubicBezTo>
                <a:cubicBezTo>
                  <a:pt x="334" y="338"/>
                  <a:pt x="338" y="334"/>
                  <a:pt x="338" y="330"/>
                </a:cubicBezTo>
                <a:cubicBezTo>
                  <a:pt x="338" y="325"/>
                  <a:pt x="334" y="322"/>
                  <a:pt x="330" y="322"/>
                </a:cubicBezTo>
                <a:close/>
                <a:moveTo>
                  <a:pt x="330" y="345"/>
                </a:moveTo>
                <a:cubicBezTo>
                  <a:pt x="326" y="345"/>
                  <a:pt x="322" y="348"/>
                  <a:pt x="322" y="353"/>
                </a:cubicBezTo>
                <a:cubicBezTo>
                  <a:pt x="322" y="357"/>
                  <a:pt x="326" y="361"/>
                  <a:pt x="330" y="361"/>
                </a:cubicBezTo>
                <a:cubicBezTo>
                  <a:pt x="334" y="361"/>
                  <a:pt x="338" y="357"/>
                  <a:pt x="338" y="353"/>
                </a:cubicBezTo>
                <a:cubicBezTo>
                  <a:pt x="338" y="348"/>
                  <a:pt x="334" y="345"/>
                  <a:pt x="330" y="345"/>
                </a:cubicBezTo>
                <a:close/>
                <a:moveTo>
                  <a:pt x="353" y="322"/>
                </a:moveTo>
                <a:cubicBezTo>
                  <a:pt x="348" y="322"/>
                  <a:pt x="345" y="325"/>
                  <a:pt x="345" y="330"/>
                </a:cubicBezTo>
                <a:cubicBezTo>
                  <a:pt x="345" y="334"/>
                  <a:pt x="348" y="338"/>
                  <a:pt x="353" y="338"/>
                </a:cubicBezTo>
                <a:cubicBezTo>
                  <a:pt x="357" y="338"/>
                  <a:pt x="361" y="334"/>
                  <a:pt x="361" y="330"/>
                </a:cubicBezTo>
                <a:cubicBezTo>
                  <a:pt x="361" y="325"/>
                  <a:pt x="357" y="322"/>
                  <a:pt x="353" y="322"/>
                </a:cubicBezTo>
                <a:close/>
                <a:moveTo>
                  <a:pt x="353" y="345"/>
                </a:moveTo>
                <a:cubicBezTo>
                  <a:pt x="348" y="345"/>
                  <a:pt x="345" y="348"/>
                  <a:pt x="345" y="353"/>
                </a:cubicBezTo>
                <a:cubicBezTo>
                  <a:pt x="345" y="357"/>
                  <a:pt x="348" y="361"/>
                  <a:pt x="353" y="361"/>
                </a:cubicBezTo>
                <a:cubicBezTo>
                  <a:pt x="357" y="361"/>
                  <a:pt x="361" y="357"/>
                  <a:pt x="361" y="353"/>
                </a:cubicBezTo>
                <a:cubicBezTo>
                  <a:pt x="361" y="348"/>
                  <a:pt x="357" y="345"/>
                  <a:pt x="353" y="345"/>
                </a:cubicBezTo>
                <a:close/>
                <a:moveTo>
                  <a:pt x="376" y="322"/>
                </a:moveTo>
                <a:cubicBezTo>
                  <a:pt x="371" y="322"/>
                  <a:pt x="368" y="325"/>
                  <a:pt x="368" y="330"/>
                </a:cubicBezTo>
                <a:cubicBezTo>
                  <a:pt x="368" y="334"/>
                  <a:pt x="371" y="338"/>
                  <a:pt x="376" y="338"/>
                </a:cubicBezTo>
                <a:cubicBezTo>
                  <a:pt x="380" y="338"/>
                  <a:pt x="384" y="334"/>
                  <a:pt x="384" y="330"/>
                </a:cubicBezTo>
                <a:cubicBezTo>
                  <a:pt x="384" y="325"/>
                  <a:pt x="380" y="322"/>
                  <a:pt x="376" y="322"/>
                </a:cubicBezTo>
                <a:close/>
                <a:moveTo>
                  <a:pt x="376" y="345"/>
                </a:moveTo>
                <a:cubicBezTo>
                  <a:pt x="371" y="345"/>
                  <a:pt x="368" y="348"/>
                  <a:pt x="368" y="353"/>
                </a:cubicBezTo>
                <a:cubicBezTo>
                  <a:pt x="368" y="357"/>
                  <a:pt x="371" y="361"/>
                  <a:pt x="376" y="361"/>
                </a:cubicBezTo>
                <a:cubicBezTo>
                  <a:pt x="380" y="361"/>
                  <a:pt x="384" y="357"/>
                  <a:pt x="384" y="353"/>
                </a:cubicBezTo>
                <a:cubicBezTo>
                  <a:pt x="384" y="348"/>
                  <a:pt x="380" y="345"/>
                  <a:pt x="376" y="345"/>
                </a:cubicBezTo>
                <a:close/>
                <a:moveTo>
                  <a:pt x="399" y="322"/>
                </a:moveTo>
                <a:cubicBezTo>
                  <a:pt x="395" y="322"/>
                  <a:pt x="391" y="325"/>
                  <a:pt x="391" y="330"/>
                </a:cubicBezTo>
                <a:cubicBezTo>
                  <a:pt x="391" y="334"/>
                  <a:pt x="395" y="338"/>
                  <a:pt x="399" y="338"/>
                </a:cubicBezTo>
                <a:cubicBezTo>
                  <a:pt x="403" y="338"/>
                  <a:pt x="407" y="334"/>
                  <a:pt x="407" y="330"/>
                </a:cubicBezTo>
                <a:cubicBezTo>
                  <a:pt x="407" y="325"/>
                  <a:pt x="403" y="322"/>
                  <a:pt x="399" y="322"/>
                </a:cubicBezTo>
                <a:close/>
                <a:moveTo>
                  <a:pt x="399" y="345"/>
                </a:moveTo>
                <a:cubicBezTo>
                  <a:pt x="395" y="345"/>
                  <a:pt x="391" y="348"/>
                  <a:pt x="391" y="353"/>
                </a:cubicBezTo>
                <a:cubicBezTo>
                  <a:pt x="391" y="357"/>
                  <a:pt x="395" y="361"/>
                  <a:pt x="399" y="361"/>
                </a:cubicBezTo>
                <a:cubicBezTo>
                  <a:pt x="403" y="361"/>
                  <a:pt x="407" y="357"/>
                  <a:pt x="407" y="353"/>
                </a:cubicBezTo>
                <a:cubicBezTo>
                  <a:pt x="407" y="348"/>
                  <a:pt x="403" y="345"/>
                  <a:pt x="399" y="345"/>
                </a:cubicBezTo>
                <a:close/>
                <a:moveTo>
                  <a:pt x="422" y="322"/>
                </a:moveTo>
                <a:cubicBezTo>
                  <a:pt x="417" y="322"/>
                  <a:pt x="414" y="325"/>
                  <a:pt x="414" y="330"/>
                </a:cubicBezTo>
                <a:cubicBezTo>
                  <a:pt x="414" y="334"/>
                  <a:pt x="417" y="338"/>
                  <a:pt x="422" y="338"/>
                </a:cubicBezTo>
                <a:cubicBezTo>
                  <a:pt x="426" y="338"/>
                  <a:pt x="430" y="334"/>
                  <a:pt x="430" y="330"/>
                </a:cubicBezTo>
                <a:cubicBezTo>
                  <a:pt x="430" y="325"/>
                  <a:pt x="426" y="322"/>
                  <a:pt x="422" y="322"/>
                </a:cubicBezTo>
                <a:close/>
                <a:moveTo>
                  <a:pt x="422" y="345"/>
                </a:moveTo>
                <a:cubicBezTo>
                  <a:pt x="417" y="345"/>
                  <a:pt x="414" y="348"/>
                  <a:pt x="414" y="353"/>
                </a:cubicBezTo>
                <a:cubicBezTo>
                  <a:pt x="414" y="357"/>
                  <a:pt x="417" y="361"/>
                  <a:pt x="422" y="361"/>
                </a:cubicBezTo>
                <a:cubicBezTo>
                  <a:pt x="426" y="361"/>
                  <a:pt x="430" y="357"/>
                  <a:pt x="430" y="353"/>
                </a:cubicBezTo>
                <a:cubicBezTo>
                  <a:pt x="430" y="348"/>
                  <a:pt x="426" y="345"/>
                  <a:pt x="422" y="345"/>
                </a:cubicBezTo>
                <a:close/>
                <a:moveTo>
                  <a:pt x="261" y="322"/>
                </a:moveTo>
                <a:cubicBezTo>
                  <a:pt x="256" y="322"/>
                  <a:pt x="253" y="325"/>
                  <a:pt x="253" y="330"/>
                </a:cubicBezTo>
                <a:cubicBezTo>
                  <a:pt x="253" y="334"/>
                  <a:pt x="256" y="338"/>
                  <a:pt x="261" y="338"/>
                </a:cubicBezTo>
                <a:cubicBezTo>
                  <a:pt x="265" y="338"/>
                  <a:pt x="269" y="334"/>
                  <a:pt x="269" y="330"/>
                </a:cubicBezTo>
                <a:cubicBezTo>
                  <a:pt x="269" y="325"/>
                  <a:pt x="265" y="322"/>
                  <a:pt x="261" y="322"/>
                </a:cubicBezTo>
                <a:close/>
                <a:moveTo>
                  <a:pt x="261" y="345"/>
                </a:moveTo>
                <a:cubicBezTo>
                  <a:pt x="256" y="345"/>
                  <a:pt x="253" y="348"/>
                  <a:pt x="253" y="353"/>
                </a:cubicBezTo>
                <a:cubicBezTo>
                  <a:pt x="253" y="357"/>
                  <a:pt x="256" y="361"/>
                  <a:pt x="261" y="361"/>
                </a:cubicBezTo>
                <a:cubicBezTo>
                  <a:pt x="265" y="361"/>
                  <a:pt x="269" y="357"/>
                  <a:pt x="269" y="353"/>
                </a:cubicBezTo>
                <a:cubicBezTo>
                  <a:pt x="269" y="348"/>
                  <a:pt x="265" y="345"/>
                  <a:pt x="261" y="345"/>
                </a:cubicBezTo>
                <a:close/>
                <a:moveTo>
                  <a:pt x="283" y="322"/>
                </a:moveTo>
                <a:cubicBezTo>
                  <a:pt x="279" y="322"/>
                  <a:pt x="275" y="325"/>
                  <a:pt x="275" y="330"/>
                </a:cubicBezTo>
                <a:cubicBezTo>
                  <a:pt x="275" y="334"/>
                  <a:pt x="279" y="338"/>
                  <a:pt x="283" y="338"/>
                </a:cubicBezTo>
                <a:cubicBezTo>
                  <a:pt x="288" y="338"/>
                  <a:pt x="291" y="334"/>
                  <a:pt x="291" y="330"/>
                </a:cubicBezTo>
                <a:cubicBezTo>
                  <a:pt x="291" y="325"/>
                  <a:pt x="288" y="322"/>
                  <a:pt x="283" y="322"/>
                </a:cubicBezTo>
                <a:close/>
                <a:moveTo>
                  <a:pt x="283" y="345"/>
                </a:moveTo>
                <a:cubicBezTo>
                  <a:pt x="279" y="345"/>
                  <a:pt x="275" y="348"/>
                  <a:pt x="275" y="353"/>
                </a:cubicBezTo>
                <a:cubicBezTo>
                  <a:pt x="275" y="357"/>
                  <a:pt x="279" y="361"/>
                  <a:pt x="283" y="361"/>
                </a:cubicBezTo>
                <a:cubicBezTo>
                  <a:pt x="288" y="361"/>
                  <a:pt x="291" y="357"/>
                  <a:pt x="291" y="353"/>
                </a:cubicBezTo>
                <a:cubicBezTo>
                  <a:pt x="291" y="348"/>
                  <a:pt x="288" y="345"/>
                  <a:pt x="283" y="345"/>
                </a:cubicBezTo>
                <a:close/>
                <a:moveTo>
                  <a:pt x="306" y="322"/>
                </a:moveTo>
                <a:cubicBezTo>
                  <a:pt x="302" y="322"/>
                  <a:pt x="298" y="325"/>
                  <a:pt x="298" y="330"/>
                </a:cubicBezTo>
                <a:cubicBezTo>
                  <a:pt x="298" y="334"/>
                  <a:pt x="302" y="338"/>
                  <a:pt x="306" y="338"/>
                </a:cubicBezTo>
                <a:cubicBezTo>
                  <a:pt x="311" y="338"/>
                  <a:pt x="314" y="334"/>
                  <a:pt x="314" y="330"/>
                </a:cubicBezTo>
                <a:cubicBezTo>
                  <a:pt x="314" y="325"/>
                  <a:pt x="311" y="322"/>
                  <a:pt x="306" y="322"/>
                </a:cubicBezTo>
                <a:close/>
                <a:moveTo>
                  <a:pt x="306" y="345"/>
                </a:moveTo>
                <a:cubicBezTo>
                  <a:pt x="302" y="345"/>
                  <a:pt x="298" y="348"/>
                  <a:pt x="298" y="353"/>
                </a:cubicBezTo>
                <a:cubicBezTo>
                  <a:pt x="298" y="357"/>
                  <a:pt x="302" y="361"/>
                  <a:pt x="306" y="361"/>
                </a:cubicBezTo>
                <a:cubicBezTo>
                  <a:pt x="311" y="361"/>
                  <a:pt x="314" y="357"/>
                  <a:pt x="314" y="353"/>
                </a:cubicBezTo>
                <a:cubicBezTo>
                  <a:pt x="314" y="348"/>
                  <a:pt x="311" y="345"/>
                  <a:pt x="306" y="345"/>
                </a:cubicBezTo>
                <a:close/>
                <a:moveTo>
                  <a:pt x="215" y="338"/>
                </a:moveTo>
                <a:cubicBezTo>
                  <a:pt x="219" y="338"/>
                  <a:pt x="223" y="334"/>
                  <a:pt x="223" y="330"/>
                </a:cubicBezTo>
                <a:cubicBezTo>
                  <a:pt x="223" y="325"/>
                  <a:pt x="219" y="322"/>
                  <a:pt x="215" y="322"/>
                </a:cubicBezTo>
                <a:cubicBezTo>
                  <a:pt x="211" y="322"/>
                  <a:pt x="207" y="325"/>
                  <a:pt x="207" y="330"/>
                </a:cubicBezTo>
                <a:cubicBezTo>
                  <a:pt x="207" y="334"/>
                  <a:pt x="211" y="338"/>
                  <a:pt x="215" y="338"/>
                </a:cubicBezTo>
                <a:close/>
                <a:moveTo>
                  <a:pt x="215" y="361"/>
                </a:moveTo>
                <a:cubicBezTo>
                  <a:pt x="219" y="361"/>
                  <a:pt x="223" y="357"/>
                  <a:pt x="223" y="353"/>
                </a:cubicBezTo>
                <a:cubicBezTo>
                  <a:pt x="223" y="348"/>
                  <a:pt x="219" y="345"/>
                  <a:pt x="215" y="345"/>
                </a:cubicBezTo>
                <a:cubicBezTo>
                  <a:pt x="211" y="345"/>
                  <a:pt x="207" y="348"/>
                  <a:pt x="207" y="353"/>
                </a:cubicBezTo>
                <a:cubicBezTo>
                  <a:pt x="207" y="357"/>
                  <a:pt x="211" y="361"/>
                  <a:pt x="215" y="361"/>
                </a:cubicBezTo>
                <a:close/>
                <a:moveTo>
                  <a:pt x="238" y="322"/>
                </a:moveTo>
                <a:cubicBezTo>
                  <a:pt x="233" y="322"/>
                  <a:pt x="230" y="325"/>
                  <a:pt x="230" y="330"/>
                </a:cubicBezTo>
                <a:cubicBezTo>
                  <a:pt x="230" y="334"/>
                  <a:pt x="233" y="338"/>
                  <a:pt x="238" y="338"/>
                </a:cubicBezTo>
                <a:cubicBezTo>
                  <a:pt x="242" y="338"/>
                  <a:pt x="246" y="334"/>
                  <a:pt x="246" y="330"/>
                </a:cubicBezTo>
                <a:cubicBezTo>
                  <a:pt x="246" y="325"/>
                  <a:pt x="242" y="322"/>
                  <a:pt x="238" y="322"/>
                </a:cubicBezTo>
                <a:close/>
                <a:moveTo>
                  <a:pt x="238" y="345"/>
                </a:moveTo>
                <a:cubicBezTo>
                  <a:pt x="233" y="345"/>
                  <a:pt x="230" y="348"/>
                  <a:pt x="230" y="353"/>
                </a:cubicBezTo>
                <a:cubicBezTo>
                  <a:pt x="230" y="357"/>
                  <a:pt x="233" y="361"/>
                  <a:pt x="238" y="361"/>
                </a:cubicBezTo>
                <a:cubicBezTo>
                  <a:pt x="242" y="361"/>
                  <a:pt x="246" y="357"/>
                  <a:pt x="246" y="353"/>
                </a:cubicBezTo>
                <a:cubicBezTo>
                  <a:pt x="246" y="348"/>
                  <a:pt x="242" y="345"/>
                  <a:pt x="238" y="345"/>
                </a:cubicBezTo>
                <a:close/>
                <a:moveTo>
                  <a:pt x="445" y="274"/>
                </a:moveTo>
                <a:cubicBezTo>
                  <a:pt x="440" y="274"/>
                  <a:pt x="437" y="278"/>
                  <a:pt x="437" y="282"/>
                </a:cubicBezTo>
                <a:cubicBezTo>
                  <a:pt x="437" y="287"/>
                  <a:pt x="440" y="290"/>
                  <a:pt x="445" y="290"/>
                </a:cubicBezTo>
                <a:cubicBezTo>
                  <a:pt x="449" y="290"/>
                  <a:pt x="453" y="287"/>
                  <a:pt x="453" y="282"/>
                </a:cubicBezTo>
                <a:cubicBezTo>
                  <a:pt x="453" y="278"/>
                  <a:pt x="449" y="274"/>
                  <a:pt x="445" y="274"/>
                </a:cubicBezTo>
                <a:close/>
                <a:moveTo>
                  <a:pt x="445" y="297"/>
                </a:moveTo>
                <a:cubicBezTo>
                  <a:pt x="440" y="297"/>
                  <a:pt x="437" y="301"/>
                  <a:pt x="437" y="305"/>
                </a:cubicBezTo>
                <a:cubicBezTo>
                  <a:pt x="437" y="310"/>
                  <a:pt x="440" y="313"/>
                  <a:pt x="445" y="313"/>
                </a:cubicBezTo>
                <a:cubicBezTo>
                  <a:pt x="449" y="313"/>
                  <a:pt x="453" y="310"/>
                  <a:pt x="453" y="305"/>
                </a:cubicBezTo>
                <a:cubicBezTo>
                  <a:pt x="453" y="301"/>
                  <a:pt x="449" y="297"/>
                  <a:pt x="445" y="297"/>
                </a:cubicBezTo>
                <a:close/>
                <a:moveTo>
                  <a:pt x="467" y="274"/>
                </a:moveTo>
                <a:cubicBezTo>
                  <a:pt x="463" y="274"/>
                  <a:pt x="459" y="278"/>
                  <a:pt x="459" y="282"/>
                </a:cubicBezTo>
                <a:cubicBezTo>
                  <a:pt x="459" y="287"/>
                  <a:pt x="463" y="290"/>
                  <a:pt x="467" y="290"/>
                </a:cubicBezTo>
                <a:cubicBezTo>
                  <a:pt x="472" y="290"/>
                  <a:pt x="475" y="287"/>
                  <a:pt x="475" y="282"/>
                </a:cubicBezTo>
                <a:cubicBezTo>
                  <a:pt x="475" y="278"/>
                  <a:pt x="472" y="274"/>
                  <a:pt x="467" y="274"/>
                </a:cubicBezTo>
                <a:close/>
                <a:moveTo>
                  <a:pt x="467" y="297"/>
                </a:moveTo>
                <a:cubicBezTo>
                  <a:pt x="463" y="297"/>
                  <a:pt x="459" y="301"/>
                  <a:pt x="459" y="305"/>
                </a:cubicBezTo>
                <a:cubicBezTo>
                  <a:pt x="459" y="310"/>
                  <a:pt x="463" y="313"/>
                  <a:pt x="467" y="313"/>
                </a:cubicBezTo>
                <a:cubicBezTo>
                  <a:pt x="472" y="313"/>
                  <a:pt x="475" y="310"/>
                  <a:pt x="475" y="305"/>
                </a:cubicBezTo>
                <a:cubicBezTo>
                  <a:pt x="475" y="301"/>
                  <a:pt x="472" y="297"/>
                  <a:pt x="467" y="297"/>
                </a:cubicBezTo>
                <a:close/>
                <a:moveTo>
                  <a:pt x="490" y="290"/>
                </a:moveTo>
                <a:cubicBezTo>
                  <a:pt x="495" y="290"/>
                  <a:pt x="498" y="287"/>
                  <a:pt x="498" y="282"/>
                </a:cubicBezTo>
                <a:cubicBezTo>
                  <a:pt x="498" y="278"/>
                  <a:pt x="495" y="274"/>
                  <a:pt x="490" y="274"/>
                </a:cubicBezTo>
                <a:cubicBezTo>
                  <a:pt x="486" y="274"/>
                  <a:pt x="482" y="278"/>
                  <a:pt x="482" y="282"/>
                </a:cubicBezTo>
                <a:cubicBezTo>
                  <a:pt x="482" y="287"/>
                  <a:pt x="486" y="290"/>
                  <a:pt x="490" y="290"/>
                </a:cubicBezTo>
                <a:close/>
                <a:moveTo>
                  <a:pt x="490" y="313"/>
                </a:moveTo>
                <a:cubicBezTo>
                  <a:pt x="495" y="313"/>
                  <a:pt x="498" y="310"/>
                  <a:pt x="498" y="305"/>
                </a:cubicBezTo>
                <a:cubicBezTo>
                  <a:pt x="498" y="301"/>
                  <a:pt x="495" y="297"/>
                  <a:pt x="490" y="297"/>
                </a:cubicBezTo>
                <a:cubicBezTo>
                  <a:pt x="486" y="297"/>
                  <a:pt x="482" y="301"/>
                  <a:pt x="482" y="305"/>
                </a:cubicBezTo>
                <a:cubicBezTo>
                  <a:pt x="482" y="310"/>
                  <a:pt x="486" y="313"/>
                  <a:pt x="490" y="313"/>
                </a:cubicBezTo>
                <a:close/>
                <a:moveTo>
                  <a:pt x="514" y="290"/>
                </a:moveTo>
                <a:cubicBezTo>
                  <a:pt x="518" y="290"/>
                  <a:pt x="522" y="287"/>
                  <a:pt x="522" y="282"/>
                </a:cubicBezTo>
                <a:cubicBezTo>
                  <a:pt x="522" y="278"/>
                  <a:pt x="518" y="274"/>
                  <a:pt x="514" y="274"/>
                </a:cubicBezTo>
                <a:cubicBezTo>
                  <a:pt x="509" y="274"/>
                  <a:pt x="506" y="278"/>
                  <a:pt x="506" y="282"/>
                </a:cubicBezTo>
                <a:cubicBezTo>
                  <a:pt x="506" y="287"/>
                  <a:pt x="509" y="290"/>
                  <a:pt x="514" y="290"/>
                </a:cubicBezTo>
                <a:close/>
                <a:moveTo>
                  <a:pt x="514" y="313"/>
                </a:moveTo>
                <a:cubicBezTo>
                  <a:pt x="518" y="313"/>
                  <a:pt x="522" y="310"/>
                  <a:pt x="522" y="305"/>
                </a:cubicBezTo>
                <a:cubicBezTo>
                  <a:pt x="522" y="301"/>
                  <a:pt x="518" y="297"/>
                  <a:pt x="514" y="297"/>
                </a:cubicBezTo>
                <a:cubicBezTo>
                  <a:pt x="509" y="297"/>
                  <a:pt x="506" y="301"/>
                  <a:pt x="506" y="305"/>
                </a:cubicBezTo>
                <a:cubicBezTo>
                  <a:pt x="506" y="310"/>
                  <a:pt x="509" y="313"/>
                  <a:pt x="514" y="313"/>
                </a:cubicBezTo>
                <a:close/>
                <a:moveTo>
                  <a:pt x="536" y="274"/>
                </a:moveTo>
                <a:cubicBezTo>
                  <a:pt x="532" y="274"/>
                  <a:pt x="528" y="278"/>
                  <a:pt x="528" y="282"/>
                </a:cubicBezTo>
                <a:cubicBezTo>
                  <a:pt x="528" y="287"/>
                  <a:pt x="532" y="290"/>
                  <a:pt x="536" y="290"/>
                </a:cubicBezTo>
                <a:cubicBezTo>
                  <a:pt x="541" y="290"/>
                  <a:pt x="544" y="287"/>
                  <a:pt x="544" y="282"/>
                </a:cubicBezTo>
                <a:cubicBezTo>
                  <a:pt x="544" y="278"/>
                  <a:pt x="541" y="274"/>
                  <a:pt x="536" y="274"/>
                </a:cubicBezTo>
                <a:close/>
                <a:moveTo>
                  <a:pt x="536" y="297"/>
                </a:moveTo>
                <a:cubicBezTo>
                  <a:pt x="532" y="297"/>
                  <a:pt x="528" y="301"/>
                  <a:pt x="528" y="305"/>
                </a:cubicBezTo>
                <a:cubicBezTo>
                  <a:pt x="528" y="310"/>
                  <a:pt x="532" y="313"/>
                  <a:pt x="536" y="313"/>
                </a:cubicBezTo>
                <a:cubicBezTo>
                  <a:pt x="541" y="313"/>
                  <a:pt x="544" y="310"/>
                  <a:pt x="544" y="305"/>
                </a:cubicBezTo>
                <a:cubicBezTo>
                  <a:pt x="544" y="301"/>
                  <a:pt x="541" y="297"/>
                  <a:pt x="536" y="297"/>
                </a:cubicBezTo>
                <a:close/>
                <a:moveTo>
                  <a:pt x="330" y="274"/>
                </a:moveTo>
                <a:cubicBezTo>
                  <a:pt x="326" y="274"/>
                  <a:pt x="322" y="278"/>
                  <a:pt x="322" y="282"/>
                </a:cubicBezTo>
                <a:cubicBezTo>
                  <a:pt x="322" y="287"/>
                  <a:pt x="326" y="290"/>
                  <a:pt x="330" y="290"/>
                </a:cubicBezTo>
                <a:cubicBezTo>
                  <a:pt x="334" y="290"/>
                  <a:pt x="338" y="287"/>
                  <a:pt x="338" y="282"/>
                </a:cubicBezTo>
                <a:cubicBezTo>
                  <a:pt x="338" y="278"/>
                  <a:pt x="334" y="274"/>
                  <a:pt x="330" y="274"/>
                </a:cubicBezTo>
                <a:close/>
                <a:moveTo>
                  <a:pt x="330" y="297"/>
                </a:moveTo>
                <a:cubicBezTo>
                  <a:pt x="326" y="297"/>
                  <a:pt x="322" y="301"/>
                  <a:pt x="322" y="305"/>
                </a:cubicBezTo>
                <a:cubicBezTo>
                  <a:pt x="322" y="310"/>
                  <a:pt x="326" y="313"/>
                  <a:pt x="330" y="313"/>
                </a:cubicBezTo>
                <a:cubicBezTo>
                  <a:pt x="334" y="313"/>
                  <a:pt x="338" y="310"/>
                  <a:pt x="338" y="305"/>
                </a:cubicBezTo>
                <a:cubicBezTo>
                  <a:pt x="338" y="301"/>
                  <a:pt x="334" y="297"/>
                  <a:pt x="330" y="297"/>
                </a:cubicBezTo>
                <a:close/>
                <a:moveTo>
                  <a:pt x="353" y="274"/>
                </a:moveTo>
                <a:cubicBezTo>
                  <a:pt x="348" y="274"/>
                  <a:pt x="345" y="278"/>
                  <a:pt x="345" y="282"/>
                </a:cubicBezTo>
                <a:cubicBezTo>
                  <a:pt x="345" y="287"/>
                  <a:pt x="348" y="290"/>
                  <a:pt x="353" y="290"/>
                </a:cubicBezTo>
                <a:cubicBezTo>
                  <a:pt x="357" y="290"/>
                  <a:pt x="361" y="287"/>
                  <a:pt x="361" y="282"/>
                </a:cubicBezTo>
                <a:cubicBezTo>
                  <a:pt x="361" y="278"/>
                  <a:pt x="357" y="274"/>
                  <a:pt x="353" y="274"/>
                </a:cubicBezTo>
                <a:close/>
                <a:moveTo>
                  <a:pt x="353" y="297"/>
                </a:moveTo>
                <a:cubicBezTo>
                  <a:pt x="348" y="297"/>
                  <a:pt x="345" y="301"/>
                  <a:pt x="345" y="305"/>
                </a:cubicBezTo>
                <a:cubicBezTo>
                  <a:pt x="345" y="310"/>
                  <a:pt x="348" y="313"/>
                  <a:pt x="353" y="313"/>
                </a:cubicBezTo>
                <a:cubicBezTo>
                  <a:pt x="357" y="313"/>
                  <a:pt x="361" y="310"/>
                  <a:pt x="361" y="305"/>
                </a:cubicBezTo>
                <a:cubicBezTo>
                  <a:pt x="361" y="301"/>
                  <a:pt x="357" y="297"/>
                  <a:pt x="353" y="297"/>
                </a:cubicBezTo>
                <a:close/>
                <a:moveTo>
                  <a:pt x="376" y="274"/>
                </a:moveTo>
                <a:cubicBezTo>
                  <a:pt x="371" y="274"/>
                  <a:pt x="368" y="278"/>
                  <a:pt x="368" y="282"/>
                </a:cubicBezTo>
                <a:cubicBezTo>
                  <a:pt x="368" y="287"/>
                  <a:pt x="371" y="290"/>
                  <a:pt x="376" y="290"/>
                </a:cubicBezTo>
                <a:cubicBezTo>
                  <a:pt x="380" y="290"/>
                  <a:pt x="384" y="287"/>
                  <a:pt x="384" y="282"/>
                </a:cubicBezTo>
                <a:cubicBezTo>
                  <a:pt x="384" y="278"/>
                  <a:pt x="380" y="274"/>
                  <a:pt x="376" y="274"/>
                </a:cubicBezTo>
                <a:close/>
                <a:moveTo>
                  <a:pt x="376" y="297"/>
                </a:moveTo>
                <a:cubicBezTo>
                  <a:pt x="371" y="297"/>
                  <a:pt x="368" y="301"/>
                  <a:pt x="368" y="305"/>
                </a:cubicBezTo>
                <a:cubicBezTo>
                  <a:pt x="368" y="310"/>
                  <a:pt x="371" y="313"/>
                  <a:pt x="376" y="313"/>
                </a:cubicBezTo>
                <a:cubicBezTo>
                  <a:pt x="380" y="313"/>
                  <a:pt x="384" y="310"/>
                  <a:pt x="384" y="305"/>
                </a:cubicBezTo>
                <a:cubicBezTo>
                  <a:pt x="384" y="301"/>
                  <a:pt x="380" y="297"/>
                  <a:pt x="376" y="297"/>
                </a:cubicBezTo>
                <a:close/>
                <a:moveTo>
                  <a:pt x="399" y="274"/>
                </a:moveTo>
                <a:cubicBezTo>
                  <a:pt x="395" y="274"/>
                  <a:pt x="391" y="278"/>
                  <a:pt x="391" y="282"/>
                </a:cubicBezTo>
                <a:cubicBezTo>
                  <a:pt x="391" y="287"/>
                  <a:pt x="395" y="290"/>
                  <a:pt x="399" y="290"/>
                </a:cubicBezTo>
                <a:cubicBezTo>
                  <a:pt x="403" y="290"/>
                  <a:pt x="407" y="287"/>
                  <a:pt x="407" y="282"/>
                </a:cubicBezTo>
                <a:cubicBezTo>
                  <a:pt x="407" y="278"/>
                  <a:pt x="403" y="274"/>
                  <a:pt x="399" y="274"/>
                </a:cubicBezTo>
                <a:close/>
                <a:moveTo>
                  <a:pt x="399" y="297"/>
                </a:moveTo>
                <a:cubicBezTo>
                  <a:pt x="395" y="297"/>
                  <a:pt x="391" y="301"/>
                  <a:pt x="391" y="305"/>
                </a:cubicBezTo>
                <a:cubicBezTo>
                  <a:pt x="391" y="310"/>
                  <a:pt x="395" y="313"/>
                  <a:pt x="399" y="313"/>
                </a:cubicBezTo>
                <a:cubicBezTo>
                  <a:pt x="403" y="313"/>
                  <a:pt x="407" y="310"/>
                  <a:pt x="407" y="305"/>
                </a:cubicBezTo>
                <a:cubicBezTo>
                  <a:pt x="407" y="301"/>
                  <a:pt x="403" y="297"/>
                  <a:pt x="399" y="297"/>
                </a:cubicBezTo>
                <a:close/>
                <a:moveTo>
                  <a:pt x="422" y="274"/>
                </a:moveTo>
                <a:cubicBezTo>
                  <a:pt x="417" y="274"/>
                  <a:pt x="414" y="278"/>
                  <a:pt x="414" y="282"/>
                </a:cubicBezTo>
                <a:cubicBezTo>
                  <a:pt x="414" y="287"/>
                  <a:pt x="417" y="290"/>
                  <a:pt x="422" y="290"/>
                </a:cubicBezTo>
                <a:cubicBezTo>
                  <a:pt x="426" y="290"/>
                  <a:pt x="430" y="287"/>
                  <a:pt x="430" y="282"/>
                </a:cubicBezTo>
                <a:cubicBezTo>
                  <a:pt x="430" y="278"/>
                  <a:pt x="426" y="274"/>
                  <a:pt x="422" y="274"/>
                </a:cubicBezTo>
                <a:close/>
                <a:moveTo>
                  <a:pt x="422" y="297"/>
                </a:moveTo>
                <a:cubicBezTo>
                  <a:pt x="417" y="297"/>
                  <a:pt x="414" y="301"/>
                  <a:pt x="414" y="305"/>
                </a:cubicBezTo>
                <a:cubicBezTo>
                  <a:pt x="414" y="310"/>
                  <a:pt x="417" y="313"/>
                  <a:pt x="422" y="313"/>
                </a:cubicBezTo>
                <a:cubicBezTo>
                  <a:pt x="426" y="313"/>
                  <a:pt x="430" y="310"/>
                  <a:pt x="430" y="305"/>
                </a:cubicBezTo>
                <a:cubicBezTo>
                  <a:pt x="430" y="301"/>
                  <a:pt x="426" y="297"/>
                  <a:pt x="422" y="297"/>
                </a:cubicBezTo>
                <a:close/>
                <a:moveTo>
                  <a:pt x="261" y="274"/>
                </a:moveTo>
                <a:cubicBezTo>
                  <a:pt x="256" y="274"/>
                  <a:pt x="253" y="278"/>
                  <a:pt x="253" y="282"/>
                </a:cubicBezTo>
                <a:cubicBezTo>
                  <a:pt x="253" y="287"/>
                  <a:pt x="256" y="290"/>
                  <a:pt x="261" y="290"/>
                </a:cubicBezTo>
                <a:cubicBezTo>
                  <a:pt x="265" y="290"/>
                  <a:pt x="269" y="287"/>
                  <a:pt x="269" y="282"/>
                </a:cubicBezTo>
                <a:cubicBezTo>
                  <a:pt x="269" y="278"/>
                  <a:pt x="265" y="274"/>
                  <a:pt x="261" y="274"/>
                </a:cubicBezTo>
                <a:close/>
                <a:moveTo>
                  <a:pt x="283" y="274"/>
                </a:moveTo>
                <a:cubicBezTo>
                  <a:pt x="279" y="274"/>
                  <a:pt x="275" y="278"/>
                  <a:pt x="275" y="282"/>
                </a:cubicBezTo>
                <a:cubicBezTo>
                  <a:pt x="275" y="287"/>
                  <a:pt x="279" y="290"/>
                  <a:pt x="283" y="290"/>
                </a:cubicBezTo>
                <a:cubicBezTo>
                  <a:pt x="288" y="290"/>
                  <a:pt x="291" y="287"/>
                  <a:pt x="291" y="282"/>
                </a:cubicBezTo>
                <a:cubicBezTo>
                  <a:pt x="291" y="278"/>
                  <a:pt x="288" y="274"/>
                  <a:pt x="283" y="274"/>
                </a:cubicBezTo>
                <a:close/>
                <a:moveTo>
                  <a:pt x="283" y="297"/>
                </a:moveTo>
                <a:cubicBezTo>
                  <a:pt x="279" y="297"/>
                  <a:pt x="275" y="301"/>
                  <a:pt x="275" y="305"/>
                </a:cubicBezTo>
                <a:cubicBezTo>
                  <a:pt x="275" y="310"/>
                  <a:pt x="279" y="313"/>
                  <a:pt x="283" y="313"/>
                </a:cubicBezTo>
                <a:cubicBezTo>
                  <a:pt x="288" y="313"/>
                  <a:pt x="291" y="310"/>
                  <a:pt x="291" y="305"/>
                </a:cubicBezTo>
                <a:cubicBezTo>
                  <a:pt x="291" y="301"/>
                  <a:pt x="288" y="297"/>
                  <a:pt x="283" y="297"/>
                </a:cubicBezTo>
                <a:close/>
                <a:moveTo>
                  <a:pt x="306" y="274"/>
                </a:moveTo>
                <a:cubicBezTo>
                  <a:pt x="302" y="274"/>
                  <a:pt x="298" y="278"/>
                  <a:pt x="298" y="282"/>
                </a:cubicBezTo>
                <a:cubicBezTo>
                  <a:pt x="298" y="287"/>
                  <a:pt x="302" y="290"/>
                  <a:pt x="306" y="290"/>
                </a:cubicBezTo>
                <a:cubicBezTo>
                  <a:pt x="311" y="290"/>
                  <a:pt x="314" y="287"/>
                  <a:pt x="314" y="282"/>
                </a:cubicBezTo>
                <a:cubicBezTo>
                  <a:pt x="314" y="278"/>
                  <a:pt x="311" y="274"/>
                  <a:pt x="306" y="274"/>
                </a:cubicBezTo>
                <a:close/>
                <a:moveTo>
                  <a:pt x="306" y="297"/>
                </a:moveTo>
                <a:cubicBezTo>
                  <a:pt x="302" y="297"/>
                  <a:pt x="298" y="301"/>
                  <a:pt x="298" y="305"/>
                </a:cubicBezTo>
                <a:cubicBezTo>
                  <a:pt x="298" y="310"/>
                  <a:pt x="302" y="313"/>
                  <a:pt x="306" y="313"/>
                </a:cubicBezTo>
                <a:cubicBezTo>
                  <a:pt x="311" y="313"/>
                  <a:pt x="314" y="310"/>
                  <a:pt x="314" y="305"/>
                </a:cubicBezTo>
                <a:cubicBezTo>
                  <a:pt x="314" y="301"/>
                  <a:pt x="311" y="297"/>
                  <a:pt x="306" y="297"/>
                </a:cubicBezTo>
                <a:close/>
                <a:moveTo>
                  <a:pt x="215" y="290"/>
                </a:moveTo>
                <a:cubicBezTo>
                  <a:pt x="219" y="290"/>
                  <a:pt x="223" y="287"/>
                  <a:pt x="223" y="282"/>
                </a:cubicBezTo>
                <a:cubicBezTo>
                  <a:pt x="223" y="278"/>
                  <a:pt x="219" y="274"/>
                  <a:pt x="215" y="274"/>
                </a:cubicBezTo>
                <a:cubicBezTo>
                  <a:pt x="211" y="274"/>
                  <a:pt x="207" y="278"/>
                  <a:pt x="207" y="282"/>
                </a:cubicBezTo>
                <a:cubicBezTo>
                  <a:pt x="207" y="287"/>
                  <a:pt x="211" y="290"/>
                  <a:pt x="215" y="290"/>
                </a:cubicBezTo>
                <a:close/>
                <a:moveTo>
                  <a:pt x="215" y="313"/>
                </a:moveTo>
                <a:cubicBezTo>
                  <a:pt x="219" y="313"/>
                  <a:pt x="223" y="310"/>
                  <a:pt x="223" y="305"/>
                </a:cubicBezTo>
                <a:cubicBezTo>
                  <a:pt x="223" y="301"/>
                  <a:pt x="219" y="297"/>
                  <a:pt x="215" y="297"/>
                </a:cubicBezTo>
                <a:cubicBezTo>
                  <a:pt x="211" y="297"/>
                  <a:pt x="207" y="301"/>
                  <a:pt x="207" y="305"/>
                </a:cubicBezTo>
                <a:cubicBezTo>
                  <a:pt x="207" y="310"/>
                  <a:pt x="211" y="313"/>
                  <a:pt x="215" y="313"/>
                </a:cubicBezTo>
                <a:close/>
                <a:moveTo>
                  <a:pt x="238" y="274"/>
                </a:moveTo>
                <a:cubicBezTo>
                  <a:pt x="233" y="274"/>
                  <a:pt x="230" y="278"/>
                  <a:pt x="230" y="282"/>
                </a:cubicBezTo>
                <a:cubicBezTo>
                  <a:pt x="230" y="287"/>
                  <a:pt x="233" y="290"/>
                  <a:pt x="238" y="290"/>
                </a:cubicBezTo>
                <a:cubicBezTo>
                  <a:pt x="242" y="290"/>
                  <a:pt x="246" y="287"/>
                  <a:pt x="246" y="282"/>
                </a:cubicBezTo>
                <a:cubicBezTo>
                  <a:pt x="246" y="278"/>
                  <a:pt x="242" y="274"/>
                  <a:pt x="238" y="274"/>
                </a:cubicBezTo>
                <a:close/>
                <a:moveTo>
                  <a:pt x="238" y="297"/>
                </a:moveTo>
                <a:cubicBezTo>
                  <a:pt x="233" y="297"/>
                  <a:pt x="230" y="301"/>
                  <a:pt x="230" y="305"/>
                </a:cubicBezTo>
                <a:cubicBezTo>
                  <a:pt x="230" y="310"/>
                  <a:pt x="233" y="313"/>
                  <a:pt x="238" y="313"/>
                </a:cubicBezTo>
                <a:cubicBezTo>
                  <a:pt x="242" y="313"/>
                  <a:pt x="246" y="310"/>
                  <a:pt x="246" y="305"/>
                </a:cubicBezTo>
                <a:cubicBezTo>
                  <a:pt x="246" y="301"/>
                  <a:pt x="242" y="297"/>
                  <a:pt x="238" y="297"/>
                </a:cubicBezTo>
                <a:close/>
                <a:moveTo>
                  <a:pt x="445" y="230"/>
                </a:moveTo>
                <a:cubicBezTo>
                  <a:pt x="440" y="230"/>
                  <a:pt x="437" y="234"/>
                  <a:pt x="437" y="238"/>
                </a:cubicBezTo>
                <a:cubicBezTo>
                  <a:pt x="437" y="242"/>
                  <a:pt x="440" y="246"/>
                  <a:pt x="445" y="246"/>
                </a:cubicBezTo>
                <a:cubicBezTo>
                  <a:pt x="449" y="246"/>
                  <a:pt x="453" y="242"/>
                  <a:pt x="453" y="238"/>
                </a:cubicBezTo>
                <a:cubicBezTo>
                  <a:pt x="453" y="234"/>
                  <a:pt x="449" y="230"/>
                  <a:pt x="445" y="230"/>
                </a:cubicBezTo>
                <a:close/>
                <a:moveTo>
                  <a:pt x="445" y="253"/>
                </a:moveTo>
                <a:cubicBezTo>
                  <a:pt x="440" y="253"/>
                  <a:pt x="437" y="257"/>
                  <a:pt x="437" y="261"/>
                </a:cubicBezTo>
                <a:cubicBezTo>
                  <a:pt x="437" y="266"/>
                  <a:pt x="440" y="269"/>
                  <a:pt x="445" y="269"/>
                </a:cubicBezTo>
                <a:cubicBezTo>
                  <a:pt x="449" y="269"/>
                  <a:pt x="453" y="266"/>
                  <a:pt x="453" y="261"/>
                </a:cubicBezTo>
                <a:cubicBezTo>
                  <a:pt x="453" y="257"/>
                  <a:pt x="449" y="253"/>
                  <a:pt x="445" y="253"/>
                </a:cubicBezTo>
                <a:close/>
                <a:moveTo>
                  <a:pt x="467" y="230"/>
                </a:moveTo>
                <a:cubicBezTo>
                  <a:pt x="463" y="230"/>
                  <a:pt x="459" y="234"/>
                  <a:pt x="459" y="238"/>
                </a:cubicBezTo>
                <a:cubicBezTo>
                  <a:pt x="459" y="242"/>
                  <a:pt x="463" y="246"/>
                  <a:pt x="467" y="246"/>
                </a:cubicBezTo>
                <a:cubicBezTo>
                  <a:pt x="472" y="246"/>
                  <a:pt x="475" y="242"/>
                  <a:pt x="475" y="238"/>
                </a:cubicBezTo>
                <a:cubicBezTo>
                  <a:pt x="475" y="234"/>
                  <a:pt x="472" y="230"/>
                  <a:pt x="467" y="230"/>
                </a:cubicBezTo>
                <a:close/>
                <a:moveTo>
                  <a:pt x="467" y="253"/>
                </a:moveTo>
                <a:cubicBezTo>
                  <a:pt x="463" y="253"/>
                  <a:pt x="459" y="257"/>
                  <a:pt x="459" y="261"/>
                </a:cubicBezTo>
                <a:cubicBezTo>
                  <a:pt x="459" y="266"/>
                  <a:pt x="463" y="269"/>
                  <a:pt x="467" y="269"/>
                </a:cubicBezTo>
                <a:cubicBezTo>
                  <a:pt x="472" y="269"/>
                  <a:pt x="475" y="266"/>
                  <a:pt x="475" y="261"/>
                </a:cubicBezTo>
                <a:cubicBezTo>
                  <a:pt x="475" y="257"/>
                  <a:pt x="472" y="253"/>
                  <a:pt x="467" y="253"/>
                </a:cubicBezTo>
                <a:close/>
                <a:moveTo>
                  <a:pt x="490" y="246"/>
                </a:moveTo>
                <a:cubicBezTo>
                  <a:pt x="495" y="246"/>
                  <a:pt x="498" y="242"/>
                  <a:pt x="498" y="238"/>
                </a:cubicBezTo>
                <a:cubicBezTo>
                  <a:pt x="498" y="234"/>
                  <a:pt x="495" y="230"/>
                  <a:pt x="490" y="230"/>
                </a:cubicBezTo>
                <a:cubicBezTo>
                  <a:pt x="486" y="230"/>
                  <a:pt x="482" y="234"/>
                  <a:pt x="482" y="238"/>
                </a:cubicBezTo>
                <a:cubicBezTo>
                  <a:pt x="482" y="242"/>
                  <a:pt x="486" y="246"/>
                  <a:pt x="490" y="246"/>
                </a:cubicBezTo>
                <a:close/>
                <a:moveTo>
                  <a:pt x="490" y="269"/>
                </a:moveTo>
                <a:cubicBezTo>
                  <a:pt x="495" y="269"/>
                  <a:pt x="498" y="266"/>
                  <a:pt x="498" y="261"/>
                </a:cubicBezTo>
                <a:cubicBezTo>
                  <a:pt x="498" y="257"/>
                  <a:pt x="495" y="253"/>
                  <a:pt x="490" y="253"/>
                </a:cubicBezTo>
                <a:cubicBezTo>
                  <a:pt x="486" y="253"/>
                  <a:pt x="482" y="257"/>
                  <a:pt x="482" y="261"/>
                </a:cubicBezTo>
                <a:cubicBezTo>
                  <a:pt x="482" y="266"/>
                  <a:pt x="486" y="269"/>
                  <a:pt x="490" y="269"/>
                </a:cubicBezTo>
                <a:close/>
                <a:moveTo>
                  <a:pt x="514" y="246"/>
                </a:moveTo>
                <a:cubicBezTo>
                  <a:pt x="518" y="246"/>
                  <a:pt x="522" y="242"/>
                  <a:pt x="522" y="238"/>
                </a:cubicBezTo>
                <a:cubicBezTo>
                  <a:pt x="522" y="234"/>
                  <a:pt x="518" y="230"/>
                  <a:pt x="514" y="230"/>
                </a:cubicBezTo>
                <a:cubicBezTo>
                  <a:pt x="509" y="230"/>
                  <a:pt x="506" y="234"/>
                  <a:pt x="506" y="238"/>
                </a:cubicBezTo>
                <a:cubicBezTo>
                  <a:pt x="506" y="242"/>
                  <a:pt x="509" y="246"/>
                  <a:pt x="514" y="246"/>
                </a:cubicBezTo>
                <a:close/>
                <a:moveTo>
                  <a:pt x="514" y="269"/>
                </a:moveTo>
                <a:cubicBezTo>
                  <a:pt x="518" y="269"/>
                  <a:pt x="522" y="266"/>
                  <a:pt x="522" y="261"/>
                </a:cubicBezTo>
                <a:cubicBezTo>
                  <a:pt x="522" y="257"/>
                  <a:pt x="518" y="253"/>
                  <a:pt x="514" y="253"/>
                </a:cubicBezTo>
                <a:cubicBezTo>
                  <a:pt x="509" y="253"/>
                  <a:pt x="506" y="257"/>
                  <a:pt x="506" y="261"/>
                </a:cubicBezTo>
                <a:cubicBezTo>
                  <a:pt x="506" y="266"/>
                  <a:pt x="509" y="269"/>
                  <a:pt x="514" y="269"/>
                </a:cubicBezTo>
                <a:close/>
                <a:moveTo>
                  <a:pt x="536" y="230"/>
                </a:moveTo>
                <a:cubicBezTo>
                  <a:pt x="532" y="230"/>
                  <a:pt x="528" y="234"/>
                  <a:pt x="528" y="238"/>
                </a:cubicBezTo>
                <a:cubicBezTo>
                  <a:pt x="528" y="242"/>
                  <a:pt x="532" y="246"/>
                  <a:pt x="536" y="246"/>
                </a:cubicBezTo>
                <a:cubicBezTo>
                  <a:pt x="541" y="246"/>
                  <a:pt x="544" y="242"/>
                  <a:pt x="544" y="238"/>
                </a:cubicBezTo>
                <a:cubicBezTo>
                  <a:pt x="544" y="234"/>
                  <a:pt x="541" y="230"/>
                  <a:pt x="536" y="230"/>
                </a:cubicBezTo>
                <a:close/>
                <a:moveTo>
                  <a:pt x="536" y="253"/>
                </a:moveTo>
                <a:cubicBezTo>
                  <a:pt x="532" y="253"/>
                  <a:pt x="528" y="257"/>
                  <a:pt x="528" y="261"/>
                </a:cubicBezTo>
                <a:cubicBezTo>
                  <a:pt x="528" y="266"/>
                  <a:pt x="532" y="269"/>
                  <a:pt x="536" y="269"/>
                </a:cubicBezTo>
                <a:cubicBezTo>
                  <a:pt x="541" y="269"/>
                  <a:pt x="544" y="266"/>
                  <a:pt x="544" y="261"/>
                </a:cubicBezTo>
                <a:cubicBezTo>
                  <a:pt x="544" y="257"/>
                  <a:pt x="541" y="253"/>
                  <a:pt x="536" y="253"/>
                </a:cubicBezTo>
                <a:close/>
                <a:moveTo>
                  <a:pt x="330" y="230"/>
                </a:moveTo>
                <a:cubicBezTo>
                  <a:pt x="326" y="230"/>
                  <a:pt x="322" y="234"/>
                  <a:pt x="322" y="238"/>
                </a:cubicBezTo>
                <a:cubicBezTo>
                  <a:pt x="322" y="242"/>
                  <a:pt x="326" y="246"/>
                  <a:pt x="330" y="246"/>
                </a:cubicBezTo>
                <a:cubicBezTo>
                  <a:pt x="334" y="246"/>
                  <a:pt x="338" y="242"/>
                  <a:pt x="338" y="238"/>
                </a:cubicBezTo>
                <a:cubicBezTo>
                  <a:pt x="338" y="234"/>
                  <a:pt x="334" y="230"/>
                  <a:pt x="330" y="230"/>
                </a:cubicBezTo>
                <a:close/>
                <a:moveTo>
                  <a:pt x="330" y="253"/>
                </a:moveTo>
                <a:cubicBezTo>
                  <a:pt x="326" y="253"/>
                  <a:pt x="322" y="257"/>
                  <a:pt x="322" y="261"/>
                </a:cubicBezTo>
                <a:cubicBezTo>
                  <a:pt x="322" y="266"/>
                  <a:pt x="326" y="269"/>
                  <a:pt x="330" y="269"/>
                </a:cubicBezTo>
                <a:cubicBezTo>
                  <a:pt x="334" y="269"/>
                  <a:pt x="338" y="266"/>
                  <a:pt x="338" y="261"/>
                </a:cubicBezTo>
                <a:cubicBezTo>
                  <a:pt x="338" y="257"/>
                  <a:pt x="334" y="253"/>
                  <a:pt x="330" y="253"/>
                </a:cubicBezTo>
                <a:close/>
                <a:moveTo>
                  <a:pt x="353" y="230"/>
                </a:moveTo>
                <a:cubicBezTo>
                  <a:pt x="348" y="230"/>
                  <a:pt x="345" y="234"/>
                  <a:pt x="345" y="238"/>
                </a:cubicBezTo>
                <a:cubicBezTo>
                  <a:pt x="345" y="242"/>
                  <a:pt x="348" y="246"/>
                  <a:pt x="353" y="246"/>
                </a:cubicBezTo>
                <a:cubicBezTo>
                  <a:pt x="357" y="246"/>
                  <a:pt x="361" y="242"/>
                  <a:pt x="361" y="238"/>
                </a:cubicBezTo>
                <a:cubicBezTo>
                  <a:pt x="361" y="234"/>
                  <a:pt x="357" y="230"/>
                  <a:pt x="353" y="230"/>
                </a:cubicBezTo>
                <a:close/>
                <a:moveTo>
                  <a:pt x="353" y="253"/>
                </a:moveTo>
                <a:cubicBezTo>
                  <a:pt x="348" y="253"/>
                  <a:pt x="345" y="257"/>
                  <a:pt x="345" y="261"/>
                </a:cubicBezTo>
                <a:cubicBezTo>
                  <a:pt x="345" y="266"/>
                  <a:pt x="348" y="269"/>
                  <a:pt x="353" y="269"/>
                </a:cubicBezTo>
                <a:cubicBezTo>
                  <a:pt x="357" y="269"/>
                  <a:pt x="361" y="266"/>
                  <a:pt x="361" y="261"/>
                </a:cubicBezTo>
                <a:cubicBezTo>
                  <a:pt x="361" y="257"/>
                  <a:pt x="357" y="253"/>
                  <a:pt x="353" y="253"/>
                </a:cubicBezTo>
                <a:close/>
                <a:moveTo>
                  <a:pt x="376" y="230"/>
                </a:moveTo>
                <a:cubicBezTo>
                  <a:pt x="371" y="230"/>
                  <a:pt x="368" y="234"/>
                  <a:pt x="368" y="238"/>
                </a:cubicBezTo>
                <a:cubicBezTo>
                  <a:pt x="368" y="242"/>
                  <a:pt x="371" y="246"/>
                  <a:pt x="376" y="246"/>
                </a:cubicBezTo>
                <a:cubicBezTo>
                  <a:pt x="380" y="246"/>
                  <a:pt x="384" y="242"/>
                  <a:pt x="384" y="238"/>
                </a:cubicBezTo>
                <a:cubicBezTo>
                  <a:pt x="384" y="234"/>
                  <a:pt x="380" y="230"/>
                  <a:pt x="376" y="230"/>
                </a:cubicBezTo>
                <a:close/>
                <a:moveTo>
                  <a:pt x="376" y="253"/>
                </a:moveTo>
                <a:cubicBezTo>
                  <a:pt x="371" y="253"/>
                  <a:pt x="368" y="257"/>
                  <a:pt x="368" y="261"/>
                </a:cubicBezTo>
                <a:cubicBezTo>
                  <a:pt x="368" y="266"/>
                  <a:pt x="371" y="269"/>
                  <a:pt x="376" y="269"/>
                </a:cubicBezTo>
                <a:cubicBezTo>
                  <a:pt x="380" y="269"/>
                  <a:pt x="384" y="266"/>
                  <a:pt x="384" y="261"/>
                </a:cubicBezTo>
                <a:cubicBezTo>
                  <a:pt x="384" y="257"/>
                  <a:pt x="380" y="253"/>
                  <a:pt x="376" y="253"/>
                </a:cubicBezTo>
                <a:close/>
                <a:moveTo>
                  <a:pt x="399" y="230"/>
                </a:moveTo>
                <a:cubicBezTo>
                  <a:pt x="395" y="230"/>
                  <a:pt x="391" y="234"/>
                  <a:pt x="391" y="238"/>
                </a:cubicBezTo>
                <a:cubicBezTo>
                  <a:pt x="391" y="242"/>
                  <a:pt x="395" y="246"/>
                  <a:pt x="399" y="246"/>
                </a:cubicBezTo>
                <a:cubicBezTo>
                  <a:pt x="403" y="246"/>
                  <a:pt x="407" y="242"/>
                  <a:pt x="407" y="238"/>
                </a:cubicBezTo>
                <a:cubicBezTo>
                  <a:pt x="407" y="234"/>
                  <a:pt x="403" y="230"/>
                  <a:pt x="399" y="230"/>
                </a:cubicBezTo>
                <a:close/>
                <a:moveTo>
                  <a:pt x="399" y="253"/>
                </a:moveTo>
                <a:cubicBezTo>
                  <a:pt x="395" y="253"/>
                  <a:pt x="391" y="257"/>
                  <a:pt x="391" y="261"/>
                </a:cubicBezTo>
                <a:cubicBezTo>
                  <a:pt x="391" y="266"/>
                  <a:pt x="395" y="269"/>
                  <a:pt x="399" y="269"/>
                </a:cubicBezTo>
                <a:cubicBezTo>
                  <a:pt x="403" y="269"/>
                  <a:pt x="407" y="266"/>
                  <a:pt x="407" y="261"/>
                </a:cubicBezTo>
                <a:cubicBezTo>
                  <a:pt x="407" y="257"/>
                  <a:pt x="403" y="253"/>
                  <a:pt x="399" y="253"/>
                </a:cubicBezTo>
                <a:close/>
                <a:moveTo>
                  <a:pt x="422" y="230"/>
                </a:moveTo>
                <a:cubicBezTo>
                  <a:pt x="417" y="230"/>
                  <a:pt x="414" y="234"/>
                  <a:pt x="414" y="238"/>
                </a:cubicBezTo>
                <a:cubicBezTo>
                  <a:pt x="414" y="242"/>
                  <a:pt x="417" y="246"/>
                  <a:pt x="422" y="246"/>
                </a:cubicBezTo>
                <a:cubicBezTo>
                  <a:pt x="426" y="246"/>
                  <a:pt x="430" y="242"/>
                  <a:pt x="430" y="238"/>
                </a:cubicBezTo>
                <a:cubicBezTo>
                  <a:pt x="430" y="234"/>
                  <a:pt x="426" y="230"/>
                  <a:pt x="422" y="230"/>
                </a:cubicBezTo>
                <a:close/>
                <a:moveTo>
                  <a:pt x="422" y="253"/>
                </a:moveTo>
                <a:cubicBezTo>
                  <a:pt x="417" y="253"/>
                  <a:pt x="414" y="257"/>
                  <a:pt x="414" y="261"/>
                </a:cubicBezTo>
                <a:cubicBezTo>
                  <a:pt x="414" y="266"/>
                  <a:pt x="417" y="269"/>
                  <a:pt x="422" y="269"/>
                </a:cubicBezTo>
                <a:cubicBezTo>
                  <a:pt x="426" y="269"/>
                  <a:pt x="430" y="266"/>
                  <a:pt x="430" y="261"/>
                </a:cubicBezTo>
                <a:cubicBezTo>
                  <a:pt x="430" y="257"/>
                  <a:pt x="426" y="253"/>
                  <a:pt x="422" y="253"/>
                </a:cubicBezTo>
                <a:close/>
                <a:moveTo>
                  <a:pt x="261" y="230"/>
                </a:moveTo>
                <a:cubicBezTo>
                  <a:pt x="256" y="230"/>
                  <a:pt x="253" y="234"/>
                  <a:pt x="253" y="238"/>
                </a:cubicBezTo>
                <a:cubicBezTo>
                  <a:pt x="253" y="242"/>
                  <a:pt x="256" y="246"/>
                  <a:pt x="261" y="246"/>
                </a:cubicBezTo>
                <a:cubicBezTo>
                  <a:pt x="265" y="246"/>
                  <a:pt x="269" y="242"/>
                  <a:pt x="269" y="238"/>
                </a:cubicBezTo>
                <a:cubicBezTo>
                  <a:pt x="269" y="234"/>
                  <a:pt x="265" y="230"/>
                  <a:pt x="261" y="230"/>
                </a:cubicBezTo>
                <a:close/>
                <a:moveTo>
                  <a:pt x="261" y="253"/>
                </a:moveTo>
                <a:cubicBezTo>
                  <a:pt x="256" y="253"/>
                  <a:pt x="253" y="257"/>
                  <a:pt x="253" y="261"/>
                </a:cubicBezTo>
                <a:cubicBezTo>
                  <a:pt x="253" y="266"/>
                  <a:pt x="256" y="269"/>
                  <a:pt x="261" y="269"/>
                </a:cubicBezTo>
                <a:cubicBezTo>
                  <a:pt x="265" y="269"/>
                  <a:pt x="269" y="266"/>
                  <a:pt x="269" y="261"/>
                </a:cubicBezTo>
                <a:cubicBezTo>
                  <a:pt x="269" y="257"/>
                  <a:pt x="265" y="253"/>
                  <a:pt x="261" y="253"/>
                </a:cubicBezTo>
                <a:close/>
                <a:moveTo>
                  <a:pt x="283" y="230"/>
                </a:moveTo>
                <a:cubicBezTo>
                  <a:pt x="279" y="230"/>
                  <a:pt x="275" y="234"/>
                  <a:pt x="275" y="238"/>
                </a:cubicBezTo>
                <a:cubicBezTo>
                  <a:pt x="275" y="242"/>
                  <a:pt x="279" y="246"/>
                  <a:pt x="283" y="246"/>
                </a:cubicBezTo>
                <a:cubicBezTo>
                  <a:pt x="288" y="246"/>
                  <a:pt x="291" y="242"/>
                  <a:pt x="291" y="238"/>
                </a:cubicBezTo>
                <a:cubicBezTo>
                  <a:pt x="291" y="234"/>
                  <a:pt x="288" y="230"/>
                  <a:pt x="283" y="230"/>
                </a:cubicBezTo>
                <a:close/>
                <a:moveTo>
                  <a:pt x="283" y="253"/>
                </a:moveTo>
                <a:cubicBezTo>
                  <a:pt x="279" y="253"/>
                  <a:pt x="275" y="257"/>
                  <a:pt x="275" y="261"/>
                </a:cubicBezTo>
                <a:cubicBezTo>
                  <a:pt x="275" y="266"/>
                  <a:pt x="279" y="269"/>
                  <a:pt x="283" y="269"/>
                </a:cubicBezTo>
                <a:cubicBezTo>
                  <a:pt x="288" y="269"/>
                  <a:pt x="291" y="266"/>
                  <a:pt x="291" y="261"/>
                </a:cubicBezTo>
                <a:cubicBezTo>
                  <a:pt x="291" y="257"/>
                  <a:pt x="288" y="253"/>
                  <a:pt x="283" y="253"/>
                </a:cubicBezTo>
                <a:close/>
                <a:moveTo>
                  <a:pt x="306" y="230"/>
                </a:moveTo>
                <a:cubicBezTo>
                  <a:pt x="302" y="230"/>
                  <a:pt x="298" y="234"/>
                  <a:pt x="298" y="238"/>
                </a:cubicBezTo>
                <a:cubicBezTo>
                  <a:pt x="298" y="242"/>
                  <a:pt x="302" y="246"/>
                  <a:pt x="306" y="246"/>
                </a:cubicBezTo>
                <a:cubicBezTo>
                  <a:pt x="311" y="246"/>
                  <a:pt x="314" y="242"/>
                  <a:pt x="314" y="238"/>
                </a:cubicBezTo>
                <a:cubicBezTo>
                  <a:pt x="314" y="234"/>
                  <a:pt x="311" y="230"/>
                  <a:pt x="306" y="230"/>
                </a:cubicBezTo>
                <a:close/>
                <a:moveTo>
                  <a:pt x="306" y="253"/>
                </a:moveTo>
                <a:cubicBezTo>
                  <a:pt x="302" y="253"/>
                  <a:pt x="298" y="257"/>
                  <a:pt x="298" y="261"/>
                </a:cubicBezTo>
                <a:cubicBezTo>
                  <a:pt x="298" y="266"/>
                  <a:pt x="302" y="269"/>
                  <a:pt x="306" y="269"/>
                </a:cubicBezTo>
                <a:cubicBezTo>
                  <a:pt x="311" y="269"/>
                  <a:pt x="314" y="266"/>
                  <a:pt x="314" y="261"/>
                </a:cubicBezTo>
                <a:cubicBezTo>
                  <a:pt x="314" y="257"/>
                  <a:pt x="311" y="253"/>
                  <a:pt x="306" y="253"/>
                </a:cubicBezTo>
                <a:close/>
                <a:moveTo>
                  <a:pt x="238" y="230"/>
                </a:moveTo>
                <a:cubicBezTo>
                  <a:pt x="233" y="230"/>
                  <a:pt x="230" y="234"/>
                  <a:pt x="230" y="238"/>
                </a:cubicBezTo>
                <a:cubicBezTo>
                  <a:pt x="230" y="242"/>
                  <a:pt x="233" y="246"/>
                  <a:pt x="238" y="246"/>
                </a:cubicBezTo>
                <a:cubicBezTo>
                  <a:pt x="242" y="246"/>
                  <a:pt x="246" y="242"/>
                  <a:pt x="246" y="238"/>
                </a:cubicBezTo>
                <a:cubicBezTo>
                  <a:pt x="246" y="234"/>
                  <a:pt x="242" y="230"/>
                  <a:pt x="238" y="230"/>
                </a:cubicBezTo>
                <a:close/>
                <a:moveTo>
                  <a:pt x="238" y="253"/>
                </a:moveTo>
                <a:cubicBezTo>
                  <a:pt x="233" y="253"/>
                  <a:pt x="230" y="257"/>
                  <a:pt x="230" y="261"/>
                </a:cubicBezTo>
                <a:cubicBezTo>
                  <a:pt x="230" y="266"/>
                  <a:pt x="233" y="269"/>
                  <a:pt x="238" y="269"/>
                </a:cubicBezTo>
                <a:cubicBezTo>
                  <a:pt x="242" y="269"/>
                  <a:pt x="246" y="266"/>
                  <a:pt x="246" y="261"/>
                </a:cubicBezTo>
                <a:cubicBezTo>
                  <a:pt x="246" y="257"/>
                  <a:pt x="242" y="253"/>
                  <a:pt x="238" y="253"/>
                </a:cubicBezTo>
                <a:close/>
                <a:moveTo>
                  <a:pt x="215" y="230"/>
                </a:moveTo>
                <a:cubicBezTo>
                  <a:pt x="211" y="230"/>
                  <a:pt x="207" y="234"/>
                  <a:pt x="207" y="238"/>
                </a:cubicBezTo>
                <a:cubicBezTo>
                  <a:pt x="207" y="242"/>
                  <a:pt x="211" y="246"/>
                  <a:pt x="215" y="246"/>
                </a:cubicBezTo>
                <a:cubicBezTo>
                  <a:pt x="219" y="246"/>
                  <a:pt x="223" y="242"/>
                  <a:pt x="223" y="238"/>
                </a:cubicBezTo>
                <a:cubicBezTo>
                  <a:pt x="223" y="234"/>
                  <a:pt x="219" y="230"/>
                  <a:pt x="215" y="230"/>
                </a:cubicBezTo>
                <a:close/>
                <a:moveTo>
                  <a:pt x="215" y="253"/>
                </a:moveTo>
                <a:cubicBezTo>
                  <a:pt x="211" y="253"/>
                  <a:pt x="207" y="257"/>
                  <a:pt x="207" y="261"/>
                </a:cubicBezTo>
                <a:cubicBezTo>
                  <a:pt x="207" y="266"/>
                  <a:pt x="211" y="269"/>
                  <a:pt x="215" y="269"/>
                </a:cubicBezTo>
                <a:cubicBezTo>
                  <a:pt x="219" y="269"/>
                  <a:pt x="223" y="266"/>
                  <a:pt x="223" y="261"/>
                </a:cubicBezTo>
                <a:cubicBezTo>
                  <a:pt x="223" y="257"/>
                  <a:pt x="219" y="253"/>
                  <a:pt x="215" y="253"/>
                </a:cubicBezTo>
                <a:close/>
                <a:moveTo>
                  <a:pt x="445" y="185"/>
                </a:moveTo>
                <a:cubicBezTo>
                  <a:pt x="440" y="185"/>
                  <a:pt x="437" y="188"/>
                  <a:pt x="437" y="193"/>
                </a:cubicBezTo>
                <a:cubicBezTo>
                  <a:pt x="437" y="197"/>
                  <a:pt x="440" y="201"/>
                  <a:pt x="445" y="201"/>
                </a:cubicBezTo>
                <a:cubicBezTo>
                  <a:pt x="449" y="201"/>
                  <a:pt x="453" y="197"/>
                  <a:pt x="453" y="193"/>
                </a:cubicBezTo>
                <a:cubicBezTo>
                  <a:pt x="453" y="188"/>
                  <a:pt x="449" y="185"/>
                  <a:pt x="445" y="185"/>
                </a:cubicBezTo>
                <a:close/>
                <a:moveTo>
                  <a:pt x="445" y="208"/>
                </a:moveTo>
                <a:cubicBezTo>
                  <a:pt x="440" y="208"/>
                  <a:pt x="437" y="212"/>
                  <a:pt x="437" y="216"/>
                </a:cubicBezTo>
                <a:cubicBezTo>
                  <a:pt x="437" y="220"/>
                  <a:pt x="440" y="224"/>
                  <a:pt x="445" y="224"/>
                </a:cubicBezTo>
                <a:cubicBezTo>
                  <a:pt x="449" y="224"/>
                  <a:pt x="453" y="220"/>
                  <a:pt x="453" y="216"/>
                </a:cubicBezTo>
                <a:cubicBezTo>
                  <a:pt x="453" y="212"/>
                  <a:pt x="449" y="208"/>
                  <a:pt x="445" y="208"/>
                </a:cubicBezTo>
                <a:close/>
                <a:moveTo>
                  <a:pt x="467" y="185"/>
                </a:moveTo>
                <a:cubicBezTo>
                  <a:pt x="463" y="185"/>
                  <a:pt x="459" y="188"/>
                  <a:pt x="459" y="193"/>
                </a:cubicBezTo>
                <a:cubicBezTo>
                  <a:pt x="459" y="197"/>
                  <a:pt x="463" y="201"/>
                  <a:pt x="467" y="201"/>
                </a:cubicBezTo>
                <a:cubicBezTo>
                  <a:pt x="472" y="201"/>
                  <a:pt x="475" y="197"/>
                  <a:pt x="475" y="193"/>
                </a:cubicBezTo>
                <a:cubicBezTo>
                  <a:pt x="475" y="188"/>
                  <a:pt x="472" y="185"/>
                  <a:pt x="467" y="185"/>
                </a:cubicBezTo>
                <a:close/>
                <a:moveTo>
                  <a:pt x="467" y="208"/>
                </a:moveTo>
                <a:cubicBezTo>
                  <a:pt x="463" y="208"/>
                  <a:pt x="459" y="212"/>
                  <a:pt x="459" y="216"/>
                </a:cubicBezTo>
                <a:cubicBezTo>
                  <a:pt x="459" y="220"/>
                  <a:pt x="463" y="224"/>
                  <a:pt x="467" y="224"/>
                </a:cubicBezTo>
                <a:cubicBezTo>
                  <a:pt x="472" y="224"/>
                  <a:pt x="475" y="220"/>
                  <a:pt x="475" y="216"/>
                </a:cubicBezTo>
                <a:cubicBezTo>
                  <a:pt x="475" y="212"/>
                  <a:pt x="472" y="208"/>
                  <a:pt x="467" y="208"/>
                </a:cubicBezTo>
                <a:close/>
                <a:moveTo>
                  <a:pt x="490" y="201"/>
                </a:moveTo>
                <a:cubicBezTo>
                  <a:pt x="495" y="201"/>
                  <a:pt x="498" y="197"/>
                  <a:pt x="498" y="193"/>
                </a:cubicBezTo>
                <a:cubicBezTo>
                  <a:pt x="498" y="188"/>
                  <a:pt x="495" y="185"/>
                  <a:pt x="490" y="185"/>
                </a:cubicBezTo>
                <a:cubicBezTo>
                  <a:pt x="486" y="185"/>
                  <a:pt x="482" y="188"/>
                  <a:pt x="482" y="193"/>
                </a:cubicBezTo>
                <a:cubicBezTo>
                  <a:pt x="482" y="197"/>
                  <a:pt x="486" y="201"/>
                  <a:pt x="490" y="201"/>
                </a:cubicBezTo>
                <a:close/>
                <a:moveTo>
                  <a:pt x="490" y="224"/>
                </a:moveTo>
                <a:cubicBezTo>
                  <a:pt x="495" y="224"/>
                  <a:pt x="498" y="220"/>
                  <a:pt x="498" y="216"/>
                </a:cubicBezTo>
                <a:cubicBezTo>
                  <a:pt x="498" y="212"/>
                  <a:pt x="495" y="208"/>
                  <a:pt x="490" y="208"/>
                </a:cubicBezTo>
                <a:cubicBezTo>
                  <a:pt x="486" y="208"/>
                  <a:pt x="482" y="212"/>
                  <a:pt x="482" y="216"/>
                </a:cubicBezTo>
                <a:cubicBezTo>
                  <a:pt x="482" y="220"/>
                  <a:pt x="486" y="224"/>
                  <a:pt x="490" y="224"/>
                </a:cubicBezTo>
                <a:close/>
                <a:moveTo>
                  <a:pt x="514" y="201"/>
                </a:moveTo>
                <a:cubicBezTo>
                  <a:pt x="518" y="201"/>
                  <a:pt x="522" y="197"/>
                  <a:pt x="522" y="193"/>
                </a:cubicBezTo>
                <a:cubicBezTo>
                  <a:pt x="522" y="188"/>
                  <a:pt x="518" y="185"/>
                  <a:pt x="514" y="185"/>
                </a:cubicBezTo>
                <a:cubicBezTo>
                  <a:pt x="509" y="185"/>
                  <a:pt x="506" y="188"/>
                  <a:pt x="506" y="193"/>
                </a:cubicBezTo>
                <a:cubicBezTo>
                  <a:pt x="506" y="197"/>
                  <a:pt x="509" y="201"/>
                  <a:pt x="514" y="201"/>
                </a:cubicBezTo>
                <a:close/>
                <a:moveTo>
                  <a:pt x="514" y="224"/>
                </a:moveTo>
                <a:cubicBezTo>
                  <a:pt x="518" y="224"/>
                  <a:pt x="522" y="220"/>
                  <a:pt x="522" y="216"/>
                </a:cubicBezTo>
                <a:cubicBezTo>
                  <a:pt x="522" y="212"/>
                  <a:pt x="518" y="208"/>
                  <a:pt x="514" y="208"/>
                </a:cubicBezTo>
                <a:cubicBezTo>
                  <a:pt x="509" y="208"/>
                  <a:pt x="506" y="212"/>
                  <a:pt x="506" y="216"/>
                </a:cubicBezTo>
                <a:cubicBezTo>
                  <a:pt x="506" y="220"/>
                  <a:pt x="509" y="224"/>
                  <a:pt x="514" y="224"/>
                </a:cubicBezTo>
                <a:close/>
                <a:moveTo>
                  <a:pt x="536" y="185"/>
                </a:moveTo>
                <a:cubicBezTo>
                  <a:pt x="532" y="185"/>
                  <a:pt x="528" y="188"/>
                  <a:pt x="528" y="193"/>
                </a:cubicBezTo>
                <a:cubicBezTo>
                  <a:pt x="528" y="197"/>
                  <a:pt x="532" y="201"/>
                  <a:pt x="536" y="201"/>
                </a:cubicBezTo>
                <a:cubicBezTo>
                  <a:pt x="541" y="201"/>
                  <a:pt x="544" y="197"/>
                  <a:pt x="544" y="193"/>
                </a:cubicBezTo>
                <a:cubicBezTo>
                  <a:pt x="544" y="188"/>
                  <a:pt x="541" y="185"/>
                  <a:pt x="536" y="185"/>
                </a:cubicBezTo>
                <a:close/>
                <a:moveTo>
                  <a:pt x="536" y="208"/>
                </a:moveTo>
                <a:cubicBezTo>
                  <a:pt x="532" y="208"/>
                  <a:pt x="528" y="212"/>
                  <a:pt x="528" y="216"/>
                </a:cubicBezTo>
                <a:cubicBezTo>
                  <a:pt x="528" y="220"/>
                  <a:pt x="532" y="224"/>
                  <a:pt x="536" y="224"/>
                </a:cubicBezTo>
                <a:cubicBezTo>
                  <a:pt x="541" y="224"/>
                  <a:pt x="544" y="220"/>
                  <a:pt x="544" y="216"/>
                </a:cubicBezTo>
                <a:cubicBezTo>
                  <a:pt x="544" y="212"/>
                  <a:pt x="541" y="208"/>
                  <a:pt x="536" y="208"/>
                </a:cubicBezTo>
                <a:close/>
                <a:moveTo>
                  <a:pt x="330" y="208"/>
                </a:moveTo>
                <a:cubicBezTo>
                  <a:pt x="326" y="208"/>
                  <a:pt x="322" y="212"/>
                  <a:pt x="322" y="216"/>
                </a:cubicBezTo>
                <a:cubicBezTo>
                  <a:pt x="322" y="220"/>
                  <a:pt x="326" y="224"/>
                  <a:pt x="330" y="224"/>
                </a:cubicBezTo>
                <a:cubicBezTo>
                  <a:pt x="334" y="224"/>
                  <a:pt x="338" y="220"/>
                  <a:pt x="338" y="216"/>
                </a:cubicBezTo>
                <a:cubicBezTo>
                  <a:pt x="338" y="212"/>
                  <a:pt x="334" y="208"/>
                  <a:pt x="330" y="208"/>
                </a:cubicBezTo>
                <a:close/>
                <a:moveTo>
                  <a:pt x="353" y="185"/>
                </a:moveTo>
                <a:cubicBezTo>
                  <a:pt x="348" y="185"/>
                  <a:pt x="345" y="188"/>
                  <a:pt x="345" y="193"/>
                </a:cubicBezTo>
                <a:cubicBezTo>
                  <a:pt x="345" y="197"/>
                  <a:pt x="348" y="201"/>
                  <a:pt x="353" y="201"/>
                </a:cubicBezTo>
                <a:cubicBezTo>
                  <a:pt x="357" y="201"/>
                  <a:pt x="361" y="197"/>
                  <a:pt x="361" y="193"/>
                </a:cubicBezTo>
                <a:cubicBezTo>
                  <a:pt x="361" y="188"/>
                  <a:pt x="357" y="185"/>
                  <a:pt x="353" y="185"/>
                </a:cubicBezTo>
                <a:close/>
                <a:moveTo>
                  <a:pt x="353" y="208"/>
                </a:moveTo>
                <a:cubicBezTo>
                  <a:pt x="348" y="208"/>
                  <a:pt x="345" y="212"/>
                  <a:pt x="345" y="216"/>
                </a:cubicBezTo>
                <a:cubicBezTo>
                  <a:pt x="345" y="220"/>
                  <a:pt x="348" y="224"/>
                  <a:pt x="353" y="224"/>
                </a:cubicBezTo>
                <a:cubicBezTo>
                  <a:pt x="357" y="224"/>
                  <a:pt x="361" y="220"/>
                  <a:pt x="361" y="216"/>
                </a:cubicBezTo>
                <a:cubicBezTo>
                  <a:pt x="361" y="212"/>
                  <a:pt x="357" y="208"/>
                  <a:pt x="353" y="208"/>
                </a:cubicBezTo>
                <a:close/>
                <a:moveTo>
                  <a:pt x="376" y="185"/>
                </a:moveTo>
                <a:cubicBezTo>
                  <a:pt x="371" y="185"/>
                  <a:pt x="368" y="188"/>
                  <a:pt x="368" y="193"/>
                </a:cubicBezTo>
                <a:cubicBezTo>
                  <a:pt x="368" y="197"/>
                  <a:pt x="371" y="201"/>
                  <a:pt x="376" y="201"/>
                </a:cubicBezTo>
                <a:cubicBezTo>
                  <a:pt x="380" y="201"/>
                  <a:pt x="384" y="197"/>
                  <a:pt x="384" y="193"/>
                </a:cubicBezTo>
                <a:cubicBezTo>
                  <a:pt x="384" y="188"/>
                  <a:pt x="380" y="185"/>
                  <a:pt x="376" y="185"/>
                </a:cubicBezTo>
                <a:close/>
                <a:moveTo>
                  <a:pt x="376" y="208"/>
                </a:moveTo>
                <a:cubicBezTo>
                  <a:pt x="371" y="208"/>
                  <a:pt x="368" y="212"/>
                  <a:pt x="368" y="216"/>
                </a:cubicBezTo>
                <a:cubicBezTo>
                  <a:pt x="368" y="220"/>
                  <a:pt x="371" y="224"/>
                  <a:pt x="376" y="224"/>
                </a:cubicBezTo>
                <a:cubicBezTo>
                  <a:pt x="380" y="224"/>
                  <a:pt x="384" y="220"/>
                  <a:pt x="384" y="216"/>
                </a:cubicBezTo>
                <a:cubicBezTo>
                  <a:pt x="384" y="212"/>
                  <a:pt x="380" y="208"/>
                  <a:pt x="376" y="208"/>
                </a:cubicBezTo>
                <a:close/>
                <a:moveTo>
                  <a:pt x="399" y="185"/>
                </a:moveTo>
                <a:cubicBezTo>
                  <a:pt x="395" y="185"/>
                  <a:pt x="391" y="188"/>
                  <a:pt x="391" y="193"/>
                </a:cubicBezTo>
                <a:cubicBezTo>
                  <a:pt x="391" y="197"/>
                  <a:pt x="395" y="201"/>
                  <a:pt x="399" y="201"/>
                </a:cubicBezTo>
                <a:cubicBezTo>
                  <a:pt x="403" y="201"/>
                  <a:pt x="407" y="197"/>
                  <a:pt x="407" y="193"/>
                </a:cubicBezTo>
                <a:cubicBezTo>
                  <a:pt x="407" y="188"/>
                  <a:pt x="403" y="185"/>
                  <a:pt x="399" y="185"/>
                </a:cubicBezTo>
                <a:close/>
                <a:moveTo>
                  <a:pt x="399" y="208"/>
                </a:moveTo>
                <a:cubicBezTo>
                  <a:pt x="395" y="208"/>
                  <a:pt x="391" y="212"/>
                  <a:pt x="391" y="216"/>
                </a:cubicBezTo>
                <a:cubicBezTo>
                  <a:pt x="391" y="220"/>
                  <a:pt x="395" y="224"/>
                  <a:pt x="399" y="224"/>
                </a:cubicBezTo>
                <a:cubicBezTo>
                  <a:pt x="403" y="224"/>
                  <a:pt x="407" y="220"/>
                  <a:pt x="407" y="216"/>
                </a:cubicBezTo>
                <a:cubicBezTo>
                  <a:pt x="407" y="212"/>
                  <a:pt x="403" y="208"/>
                  <a:pt x="399" y="208"/>
                </a:cubicBezTo>
                <a:close/>
                <a:moveTo>
                  <a:pt x="422" y="185"/>
                </a:moveTo>
                <a:cubicBezTo>
                  <a:pt x="417" y="185"/>
                  <a:pt x="414" y="188"/>
                  <a:pt x="414" y="193"/>
                </a:cubicBezTo>
                <a:cubicBezTo>
                  <a:pt x="414" y="197"/>
                  <a:pt x="417" y="201"/>
                  <a:pt x="422" y="201"/>
                </a:cubicBezTo>
                <a:cubicBezTo>
                  <a:pt x="426" y="201"/>
                  <a:pt x="430" y="197"/>
                  <a:pt x="430" y="193"/>
                </a:cubicBezTo>
                <a:cubicBezTo>
                  <a:pt x="430" y="188"/>
                  <a:pt x="426" y="185"/>
                  <a:pt x="422" y="185"/>
                </a:cubicBezTo>
                <a:close/>
                <a:moveTo>
                  <a:pt x="422" y="208"/>
                </a:moveTo>
                <a:cubicBezTo>
                  <a:pt x="417" y="208"/>
                  <a:pt x="414" y="212"/>
                  <a:pt x="414" y="216"/>
                </a:cubicBezTo>
                <a:cubicBezTo>
                  <a:pt x="414" y="220"/>
                  <a:pt x="417" y="224"/>
                  <a:pt x="422" y="224"/>
                </a:cubicBezTo>
                <a:cubicBezTo>
                  <a:pt x="426" y="224"/>
                  <a:pt x="430" y="220"/>
                  <a:pt x="430" y="216"/>
                </a:cubicBezTo>
                <a:cubicBezTo>
                  <a:pt x="430" y="212"/>
                  <a:pt x="426" y="208"/>
                  <a:pt x="422" y="208"/>
                </a:cubicBezTo>
                <a:close/>
                <a:moveTo>
                  <a:pt x="261" y="185"/>
                </a:moveTo>
                <a:cubicBezTo>
                  <a:pt x="256" y="185"/>
                  <a:pt x="253" y="188"/>
                  <a:pt x="253" y="193"/>
                </a:cubicBezTo>
                <a:cubicBezTo>
                  <a:pt x="253" y="197"/>
                  <a:pt x="256" y="201"/>
                  <a:pt x="261" y="201"/>
                </a:cubicBezTo>
                <a:cubicBezTo>
                  <a:pt x="265" y="201"/>
                  <a:pt x="269" y="197"/>
                  <a:pt x="269" y="193"/>
                </a:cubicBezTo>
                <a:cubicBezTo>
                  <a:pt x="269" y="188"/>
                  <a:pt x="265" y="185"/>
                  <a:pt x="261" y="185"/>
                </a:cubicBezTo>
                <a:close/>
                <a:moveTo>
                  <a:pt x="261" y="208"/>
                </a:moveTo>
                <a:cubicBezTo>
                  <a:pt x="256" y="208"/>
                  <a:pt x="253" y="212"/>
                  <a:pt x="253" y="216"/>
                </a:cubicBezTo>
                <a:cubicBezTo>
                  <a:pt x="253" y="220"/>
                  <a:pt x="256" y="224"/>
                  <a:pt x="261" y="224"/>
                </a:cubicBezTo>
                <a:cubicBezTo>
                  <a:pt x="265" y="224"/>
                  <a:pt x="269" y="220"/>
                  <a:pt x="269" y="216"/>
                </a:cubicBezTo>
                <a:cubicBezTo>
                  <a:pt x="269" y="212"/>
                  <a:pt x="265" y="208"/>
                  <a:pt x="261" y="208"/>
                </a:cubicBezTo>
                <a:close/>
                <a:moveTo>
                  <a:pt x="283" y="185"/>
                </a:moveTo>
                <a:cubicBezTo>
                  <a:pt x="279" y="185"/>
                  <a:pt x="275" y="188"/>
                  <a:pt x="275" y="193"/>
                </a:cubicBezTo>
                <a:cubicBezTo>
                  <a:pt x="275" y="197"/>
                  <a:pt x="279" y="201"/>
                  <a:pt x="283" y="201"/>
                </a:cubicBezTo>
                <a:cubicBezTo>
                  <a:pt x="288" y="201"/>
                  <a:pt x="291" y="197"/>
                  <a:pt x="291" y="193"/>
                </a:cubicBezTo>
                <a:cubicBezTo>
                  <a:pt x="291" y="188"/>
                  <a:pt x="288" y="185"/>
                  <a:pt x="283" y="185"/>
                </a:cubicBezTo>
                <a:close/>
                <a:moveTo>
                  <a:pt x="283" y="208"/>
                </a:moveTo>
                <a:cubicBezTo>
                  <a:pt x="279" y="208"/>
                  <a:pt x="275" y="212"/>
                  <a:pt x="275" y="216"/>
                </a:cubicBezTo>
                <a:cubicBezTo>
                  <a:pt x="275" y="220"/>
                  <a:pt x="279" y="224"/>
                  <a:pt x="283" y="224"/>
                </a:cubicBezTo>
                <a:cubicBezTo>
                  <a:pt x="288" y="224"/>
                  <a:pt x="291" y="220"/>
                  <a:pt x="291" y="216"/>
                </a:cubicBezTo>
                <a:cubicBezTo>
                  <a:pt x="291" y="212"/>
                  <a:pt x="288" y="208"/>
                  <a:pt x="283" y="208"/>
                </a:cubicBezTo>
                <a:close/>
                <a:moveTo>
                  <a:pt x="306" y="185"/>
                </a:moveTo>
                <a:cubicBezTo>
                  <a:pt x="302" y="185"/>
                  <a:pt x="298" y="188"/>
                  <a:pt x="298" y="193"/>
                </a:cubicBezTo>
                <a:cubicBezTo>
                  <a:pt x="298" y="197"/>
                  <a:pt x="302" y="201"/>
                  <a:pt x="306" y="201"/>
                </a:cubicBezTo>
                <a:cubicBezTo>
                  <a:pt x="311" y="201"/>
                  <a:pt x="314" y="197"/>
                  <a:pt x="314" y="193"/>
                </a:cubicBezTo>
                <a:cubicBezTo>
                  <a:pt x="314" y="188"/>
                  <a:pt x="311" y="185"/>
                  <a:pt x="306" y="185"/>
                </a:cubicBezTo>
                <a:close/>
                <a:moveTo>
                  <a:pt x="306" y="208"/>
                </a:moveTo>
                <a:cubicBezTo>
                  <a:pt x="302" y="208"/>
                  <a:pt x="298" y="212"/>
                  <a:pt x="298" y="216"/>
                </a:cubicBezTo>
                <a:cubicBezTo>
                  <a:pt x="298" y="220"/>
                  <a:pt x="302" y="224"/>
                  <a:pt x="306" y="224"/>
                </a:cubicBezTo>
                <a:cubicBezTo>
                  <a:pt x="311" y="224"/>
                  <a:pt x="314" y="220"/>
                  <a:pt x="314" y="216"/>
                </a:cubicBezTo>
                <a:cubicBezTo>
                  <a:pt x="314" y="212"/>
                  <a:pt x="311" y="208"/>
                  <a:pt x="306" y="208"/>
                </a:cubicBezTo>
                <a:close/>
                <a:moveTo>
                  <a:pt x="215" y="201"/>
                </a:moveTo>
                <a:cubicBezTo>
                  <a:pt x="219" y="201"/>
                  <a:pt x="223" y="197"/>
                  <a:pt x="223" y="193"/>
                </a:cubicBezTo>
                <a:cubicBezTo>
                  <a:pt x="223" y="188"/>
                  <a:pt x="219" y="185"/>
                  <a:pt x="215" y="185"/>
                </a:cubicBezTo>
                <a:cubicBezTo>
                  <a:pt x="211" y="185"/>
                  <a:pt x="207" y="188"/>
                  <a:pt x="207" y="193"/>
                </a:cubicBezTo>
                <a:cubicBezTo>
                  <a:pt x="207" y="197"/>
                  <a:pt x="211" y="201"/>
                  <a:pt x="215" y="201"/>
                </a:cubicBezTo>
                <a:close/>
                <a:moveTo>
                  <a:pt x="215" y="224"/>
                </a:moveTo>
                <a:cubicBezTo>
                  <a:pt x="219" y="224"/>
                  <a:pt x="223" y="220"/>
                  <a:pt x="223" y="216"/>
                </a:cubicBezTo>
                <a:cubicBezTo>
                  <a:pt x="223" y="212"/>
                  <a:pt x="219" y="208"/>
                  <a:pt x="215" y="208"/>
                </a:cubicBezTo>
                <a:cubicBezTo>
                  <a:pt x="211" y="208"/>
                  <a:pt x="207" y="212"/>
                  <a:pt x="207" y="216"/>
                </a:cubicBezTo>
                <a:cubicBezTo>
                  <a:pt x="207" y="220"/>
                  <a:pt x="211" y="224"/>
                  <a:pt x="215" y="224"/>
                </a:cubicBezTo>
                <a:close/>
                <a:moveTo>
                  <a:pt x="238" y="185"/>
                </a:moveTo>
                <a:cubicBezTo>
                  <a:pt x="233" y="185"/>
                  <a:pt x="230" y="188"/>
                  <a:pt x="230" y="193"/>
                </a:cubicBezTo>
                <a:cubicBezTo>
                  <a:pt x="230" y="197"/>
                  <a:pt x="233" y="201"/>
                  <a:pt x="238" y="201"/>
                </a:cubicBezTo>
                <a:cubicBezTo>
                  <a:pt x="242" y="201"/>
                  <a:pt x="246" y="197"/>
                  <a:pt x="246" y="193"/>
                </a:cubicBezTo>
                <a:cubicBezTo>
                  <a:pt x="246" y="188"/>
                  <a:pt x="242" y="185"/>
                  <a:pt x="238" y="185"/>
                </a:cubicBezTo>
                <a:close/>
                <a:moveTo>
                  <a:pt x="238" y="208"/>
                </a:moveTo>
                <a:cubicBezTo>
                  <a:pt x="233" y="208"/>
                  <a:pt x="230" y="212"/>
                  <a:pt x="230" y="216"/>
                </a:cubicBezTo>
                <a:cubicBezTo>
                  <a:pt x="230" y="220"/>
                  <a:pt x="233" y="224"/>
                  <a:pt x="238" y="224"/>
                </a:cubicBezTo>
                <a:cubicBezTo>
                  <a:pt x="242" y="224"/>
                  <a:pt x="246" y="220"/>
                  <a:pt x="246" y="216"/>
                </a:cubicBezTo>
                <a:cubicBezTo>
                  <a:pt x="246" y="212"/>
                  <a:pt x="242" y="208"/>
                  <a:pt x="238" y="208"/>
                </a:cubicBezTo>
                <a:close/>
                <a:moveTo>
                  <a:pt x="445" y="137"/>
                </a:moveTo>
                <a:cubicBezTo>
                  <a:pt x="440" y="137"/>
                  <a:pt x="437" y="141"/>
                  <a:pt x="437" y="145"/>
                </a:cubicBezTo>
                <a:cubicBezTo>
                  <a:pt x="437" y="150"/>
                  <a:pt x="440" y="153"/>
                  <a:pt x="445" y="153"/>
                </a:cubicBezTo>
                <a:cubicBezTo>
                  <a:pt x="449" y="153"/>
                  <a:pt x="453" y="150"/>
                  <a:pt x="453" y="145"/>
                </a:cubicBezTo>
                <a:cubicBezTo>
                  <a:pt x="453" y="141"/>
                  <a:pt x="449" y="137"/>
                  <a:pt x="445" y="137"/>
                </a:cubicBezTo>
                <a:close/>
                <a:moveTo>
                  <a:pt x="445" y="161"/>
                </a:moveTo>
                <a:cubicBezTo>
                  <a:pt x="440" y="161"/>
                  <a:pt x="437" y="164"/>
                  <a:pt x="437" y="169"/>
                </a:cubicBezTo>
                <a:cubicBezTo>
                  <a:pt x="437" y="173"/>
                  <a:pt x="440" y="177"/>
                  <a:pt x="445" y="177"/>
                </a:cubicBezTo>
                <a:cubicBezTo>
                  <a:pt x="449" y="177"/>
                  <a:pt x="453" y="173"/>
                  <a:pt x="453" y="169"/>
                </a:cubicBezTo>
                <a:cubicBezTo>
                  <a:pt x="453" y="164"/>
                  <a:pt x="449" y="161"/>
                  <a:pt x="445" y="161"/>
                </a:cubicBezTo>
                <a:close/>
                <a:moveTo>
                  <a:pt x="467" y="137"/>
                </a:moveTo>
                <a:cubicBezTo>
                  <a:pt x="463" y="137"/>
                  <a:pt x="459" y="141"/>
                  <a:pt x="459" y="145"/>
                </a:cubicBezTo>
                <a:cubicBezTo>
                  <a:pt x="459" y="150"/>
                  <a:pt x="463" y="153"/>
                  <a:pt x="467" y="153"/>
                </a:cubicBezTo>
                <a:cubicBezTo>
                  <a:pt x="472" y="153"/>
                  <a:pt x="475" y="150"/>
                  <a:pt x="475" y="145"/>
                </a:cubicBezTo>
                <a:cubicBezTo>
                  <a:pt x="475" y="141"/>
                  <a:pt x="472" y="137"/>
                  <a:pt x="467" y="137"/>
                </a:cubicBezTo>
                <a:close/>
                <a:moveTo>
                  <a:pt x="467" y="161"/>
                </a:moveTo>
                <a:cubicBezTo>
                  <a:pt x="463" y="161"/>
                  <a:pt x="459" y="164"/>
                  <a:pt x="459" y="169"/>
                </a:cubicBezTo>
                <a:cubicBezTo>
                  <a:pt x="459" y="173"/>
                  <a:pt x="463" y="177"/>
                  <a:pt x="467" y="177"/>
                </a:cubicBezTo>
                <a:cubicBezTo>
                  <a:pt x="472" y="177"/>
                  <a:pt x="475" y="173"/>
                  <a:pt x="475" y="169"/>
                </a:cubicBezTo>
                <a:cubicBezTo>
                  <a:pt x="475" y="164"/>
                  <a:pt x="472" y="161"/>
                  <a:pt x="467" y="161"/>
                </a:cubicBezTo>
                <a:close/>
                <a:moveTo>
                  <a:pt x="490" y="153"/>
                </a:moveTo>
                <a:cubicBezTo>
                  <a:pt x="495" y="153"/>
                  <a:pt x="498" y="150"/>
                  <a:pt x="498" y="145"/>
                </a:cubicBezTo>
                <a:cubicBezTo>
                  <a:pt x="498" y="141"/>
                  <a:pt x="495" y="137"/>
                  <a:pt x="490" y="137"/>
                </a:cubicBezTo>
                <a:cubicBezTo>
                  <a:pt x="486" y="137"/>
                  <a:pt x="482" y="141"/>
                  <a:pt x="482" y="145"/>
                </a:cubicBezTo>
                <a:cubicBezTo>
                  <a:pt x="482" y="150"/>
                  <a:pt x="486" y="153"/>
                  <a:pt x="490" y="153"/>
                </a:cubicBezTo>
                <a:close/>
                <a:moveTo>
                  <a:pt x="490" y="177"/>
                </a:moveTo>
                <a:cubicBezTo>
                  <a:pt x="495" y="177"/>
                  <a:pt x="498" y="173"/>
                  <a:pt x="498" y="169"/>
                </a:cubicBezTo>
                <a:cubicBezTo>
                  <a:pt x="498" y="164"/>
                  <a:pt x="495" y="161"/>
                  <a:pt x="490" y="161"/>
                </a:cubicBezTo>
                <a:cubicBezTo>
                  <a:pt x="486" y="161"/>
                  <a:pt x="482" y="164"/>
                  <a:pt x="482" y="169"/>
                </a:cubicBezTo>
                <a:cubicBezTo>
                  <a:pt x="482" y="173"/>
                  <a:pt x="486" y="177"/>
                  <a:pt x="490" y="177"/>
                </a:cubicBezTo>
                <a:close/>
                <a:moveTo>
                  <a:pt x="514" y="153"/>
                </a:moveTo>
                <a:cubicBezTo>
                  <a:pt x="518" y="153"/>
                  <a:pt x="522" y="150"/>
                  <a:pt x="522" y="145"/>
                </a:cubicBezTo>
                <a:cubicBezTo>
                  <a:pt x="522" y="141"/>
                  <a:pt x="518" y="137"/>
                  <a:pt x="514" y="137"/>
                </a:cubicBezTo>
                <a:cubicBezTo>
                  <a:pt x="509" y="137"/>
                  <a:pt x="506" y="141"/>
                  <a:pt x="506" y="145"/>
                </a:cubicBezTo>
                <a:cubicBezTo>
                  <a:pt x="506" y="150"/>
                  <a:pt x="509" y="153"/>
                  <a:pt x="514" y="153"/>
                </a:cubicBezTo>
                <a:close/>
                <a:moveTo>
                  <a:pt x="514" y="177"/>
                </a:moveTo>
                <a:cubicBezTo>
                  <a:pt x="518" y="177"/>
                  <a:pt x="522" y="173"/>
                  <a:pt x="522" y="169"/>
                </a:cubicBezTo>
                <a:cubicBezTo>
                  <a:pt x="522" y="164"/>
                  <a:pt x="518" y="161"/>
                  <a:pt x="514" y="161"/>
                </a:cubicBezTo>
                <a:cubicBezTo>
                  <a:pt x="509" y="161"/>
                  <a:pt x="506" y="164"/>
                  <a:pt x="506" y="169"/>
                </a:cubicBezTo>
                <a:cubicBezTo>
                  <a:pt x="506" y="173"/>
                  <a:pt x="509" y="177"/>
                  <a:pt x="514" y="177"/>
                </a:cubicBezTo>
                <a:close/>
                <a:moveTo>
                  <a:pt x="536" y="137"/>
                </a:moveTo>
                <a:cubicBezTo>
                  <a:pt x="532" y="137"/>
                  <a:pt x="528" y="141"/>
                  <a:pt x="528" y="145"/>
                </a:cubicBezTo>
                <a:cubicBezTo>
                  <a:pt x="528" y="150"/>
                  <a:pt x="532" y="153"/>
                  <a:pt x="536" y="153"/>
                </a:cubicBezTo>
                <a:cubicBezTo>
                  <a:pt x="541" y="153"/>
                  <a:pt x="544" y="150"/>
                  <a:pt x="544" y="145"/>
                </a:cubicBezTo>
                <a:cubicBezTo>
                  <a:pt x="544" y="141"/>
                  <a:pt x="541" y="137"/>
                  <a:pt x="536" y="137"/>
                </a:cubicBezTo>
                <a:close/>
                <a:moveTo>
                  <a:pt x="536" y="161"/>
                </a:moveTo>
                <a:cubicBezTo>
                  <a:pt x="532" y="161"/>
                  <a:pt x="528" y="164"/>
                  <a:pt x="528" y="169"/>
                </a:cubicBezTo>
                <a:cubicBezTo>
                  <a:pt x="528" y="173"/>
                  <a:pt x="532" y="177"/>
                  <a:pt x="536" y="177"/>
                </a:cubicBezTo>
                <a:cubicBezTo>
                  <a:pt x="541" y="177"/>
                  <a:pt x="544" y="173"/>
                  <a:pt x="544" y="169"/>
                </a:cubicBezTo>
                <a:cubicBezTo>
                  <a:pt x="544" y="164"/>
                  <a:pt x="541" y="161"/>
                  <a:pt x="536" y="161"/>
                </a:cubicBezTo>
                <a:close/>
                <a:moveTo>
                  <a:pt x="330" y="137"/>
                </a:moveTo>
                <a:cubicBezTo>
                  <a:pt x="326" y="137"/>
                  <a:pt x="322" y="141"/>
                  <a:pt x="322" y="145"/>
                </a:cubicBezTo>
                <a:cubicBezTo>
                  <a:pt x="322" y="150"/>
                  <a:pt x="326" y="153"/>
                  <a:pt x="330" y="153"/>
                </a:cubicBezTo>
                <a:cubicBezTo>
                  <a:pt x="334" y="153"/>
                  <a:pt x="338" y="150"/>
                  <a:pt x="338" y="145"/>
                </a:cubicBezTo>
                <a:cubicBezTo>
                  <a:pt x="338" y="141"/>
                  <a:pt x="334" y="137"/>
                  <a:pt x="330" y="137"/>
                </a:cubicBezTo>
                <a:close/>
                <a:moveTo>
                  <a:pt x="330" y="161"/>
                </a:moveTo>
                <a:cubicBezTo>
                  <a:pt x="326" y="161"/>
                  <a:pt x="322" y="164"/>
                  <a:pt x="322" y="169"/>
                </a:cubicBezTo>
                <a:cubicBezTo>
                  <a:pt x="322" y="173"/>
                  <a:pt x="326" y="177"/>
                  <a:pt x="330" y="177"/>
                </a:cubicBezTo>
                <a:cubicBezTo>
                  <a:pt x="334" y="177"/>
                  <a:pt x="338" y="173"/>
                  <a:pt x="338" y="169"/>
                </a:cubicBezTo>
                <a:cubicBezTo>
                  <a:pt x="338" y="164"/>
                  <a:pt x="334" y="161"/>
                  <a:pt x="330" y="161"/>
                </a:cubicBezTo>
                <a:close/>
                <a:moveTo>
                  <a:pt x="353" y="137"/>
                </a:moveTo>
                <a:cubicBezTo>
                  <a:pt x="348" y="137"/>
                  <a:pt x="345" y="141"/>
                  <a:pt x="345" y="145"/>
                </a:cubicBezTo>
                <a:cubicBezTo>
                  <a:pt x="345" y="150"/>
                  <a:pt x="348" y="153"/>
                  <a:pt x="353" y="153"/>
                </a:cubicBezTo>
                <a:cubicBezTo>
                  <a:pt x="357" y="153"/>
                  <a:pt x="361" y="150"/>
                  <a:pt x="361" y="145"/>
                </a:cubicBezTo>
                <a:cubicBezTo>
                  <a:pt x="361" y="141"/>
                  <a:pt x="357" y="137"/>
                  <a:pt x="353" y="137"/>
                </a:cubicBezTo>
                <a:close/>
                <a:moveTo>
                  <a:pt x="353" y="161"/>
                </a:moveTo>
                <a:cubicBezTo>
                  <a:pt x="348" y="161"/>
                  <a:pt x="345" y="164"/>
                  <a:pt x="345" y="169"/>
                </a:cubicBezTo>
                <a:cubicBezTo>
                  <a:pt x="345" y="173"/>
                  <a:pt x="348" y="177"/>
                  <a:pt x="353" y="177"/>
                </a:cubicBezTo>
                <a:cubicBezTo>
                  <a:pt x="357" y="177"/>
                  <a:pt x="361" y="173"/>
                  <a:pt x="361" y="169"/>
                </a:cubicBezTo>
                <a:cubicBezTo>
                  <a:pt x="361" y="164"/>
                  <a:pt x="357" y="161"/>
                  <a:pt x="353" y="161"/>
                </a:cubicBezTo>
                <a:close/>
                <a:moveTo>
                  <a:pt x="376" y="137"/>
                </a:moveTo>
                <a:cubicBezTo>
                  <a:pt x="371" y="137"/>
                  <a:pt x="368" y="141"/>
                  <a:pt x="368" y="145"/>
                </a:cubicBezTo>
                <a:cubicBezTo>
                  <a:pt x="368" y="150"/>
                  <a:pt x="371" y="153"/>
                  <a:pt x="376" y="153"/>
                </a:cubicBezTo>
                <a:cubicBezTo>
                  <a:pt x="380" y="153"/>
                  <a:pt x="384" y="150"/>
                  <a:pt x="384" y="145"/>
                </a:cubicBezTo>
                <a:cubicBezTo>
                  <a:pt x="384" y="141"/>
                  <a:pt x="380" y="137"/>
                  <a:pt x="376" y="137"/>
                </a:cubicBezTo>
                <a:close/>
                <a:moveTo>
                  <a:pt x="376" y="161"/>
                </a:moveTo>
                <a:cubicBezTo>
                  <a:pt x="371" y="161"/>
                  <a:pt x="368" y="164"/>
                  <a:pt x="368" y="169"/>
                </a:cubicBezTo>
                <a:cubicBezTo>
                  <a:pt x="368" y="173"/>
                  <a:pt x="371" y="177"/>
                  <a:pt x="376" y="177"/>
                </a:cubicBezTo>
                <a:cubicBezTo>
                  <a:pt x="380" y="177"/>
                  <a:pt x="384" y="173"/>
                  <a:pt x="384" y="169"/>
                </a:cubicBezTo>
                <a:cubicBezTo>
                  <a:pt x="384" y="164"/>
                  <a:pt x="380" y="161"/>
                  <a:pt x="376" y="161"/>
                </a:cubicBezTo>
                <a:close/>
                <a:moveTo>
                  <a:pt x="399" y="137"/>
                </a:moveTo>
                <a:cubicBezTo>
                  <a:pt x="395" y="137"/>
                  <a:pt x="391" y="141"/>
                  <a:pt x="391" y="145"/>
                </a:cubicBezTo>
                <a:cubicBezTo>
                  <a:pt x="391" y="150"/>
                  <a:pt x="395" y="153"/>
                  <a:pt x="399" y="153"/>
                </a:cubicBezTo>
                <a:cubicBezTo>
                  <a:pt x="403" y="153"/>
                  <a:pt x="407" y="150"/>
                  <a:pt x="407" y="145"/>
                </a:cubicBezTo>
                <a:cubicBezTo>
                  <a:pt x="407" y="141"/>
                  <a:pt x="403" y="137"/>
                  <a:pt x="399" y="137"/>
                </a:cubicBezTo>
                <a:close/>
                <a:moveTo>
                  <a:pt x="399" y="161"/>
                </a:moveTo>
                <a:cubicBezTo>
                  <a:pt x="395" y="161"/>
                  <a:pt x="391" y="164"/>
                  <a:pt x="391" y="169"/>
                </a:cubicBezTo>
                <a:cubicBezTo>
                  <a:pt x="391" y="173"/>
                  <a:pt x="395" y="177"/>
                  <a:pt x="399" y="177"/>
                </a:cubicBezTo>
                <a:cubicBezTo>
                  <a:pt x="403" y="177"/>
                  <a:pt x="407" y="173"/>
                  <a:pt x="407" y="169"/>
                </a:cubicBezTo>
                <a:cubicBezTo>
                  <a:pt x="407" y="164"/>
                  <a:pt x="403" y="161"/>
                  <a:pt x="399" y="161"/>
                </a:cubicBezTo>
                <a:close/>
                <a:moveTo>
                  <a:pt x="422" y="137"/>
                </a:moveTo>
                <a:cubicBezTo>
                  <a:pt x="417" y="137"/>
                  <a:pt x="414" y="141"/>
                  <a:pt x="414" y="145"/>
                </a:cubicBezTo>
                <a:cubicBezTo>
                  <a:pt x="414" y="150"/>
                  <a:pt x="417" y="153"/>
                  <a:pt x="422" y="153"/>
                </a:cubicBezTo>
                <a:cubicBezTo>
                  <a:pt x="426" y="153"/>
                  <a:pt x="430" y="150"/>
                  <a:pt x="430" y="145"/>
                </a:cubicBezTo>
                <a:cubicBezTo>
                  <a:pt x="430" y="141"/>
                  <a:pt x="426" y="137"/>
                  <a:pt x="422" y="137"/>
                </a:cubicBezTo>
                <a:close/>
                <a:moveTo>
                  <a:pt x="445" y="115"/>
                </a:moveTo>
                <a:cubicBezTo>
                  <a:pt x="440" y="115"/>
                  <a:pt x="437" y="119"/>
                  <a:pt x="437" y="123"/>
                </a:cubicBezTo>
                <a:cubicBezTo>
                  <a:pt x="437" y="128"/>
                  <a:pt x="440" y="131"/>
                  <a:pt x="445" y="131"/>
                </a:cubicBezTo>
                <a:cubicBezTo>
                  <a:pt x="449" y="131"/>
                  <a:pt x="453" y="128"/>
                  <a:pt x="453" y="123"/>
                </a:cubicBezTo>
                <a:cubicBezTo>
                  <a:pt x="453" y="119"/>
                  <a:pt x="449" y="115"/>
                  <a:pt x="445" y="115"/>
                </a:cubicBezTo>
                <a:close/>
                <a:moveTo>
                  <a:pt x="353" y="115"/>
                </a:moveTo>
                <a:cubicBezTo>
                  <a:pt x="348" y="115"/>
                  <a:pt x="345" y="119"/>
                  <a:pt x="345" y="123"/>
                </a:cubicBezTo>
                <a:cubicBezTo>
                  <a:pt x="345" y="128"/>
                  <a:pt x="348" y="131"/>
                  <a:pt x="353" y="131"/>
                </a:cubicBezTo>
                <a:cubicBezTo>
                  <a:pt x="357" y="131"/>
                  <a:pt x="361" y="128"/>
                  <a:pt x="361" y="123"/>
                </a:cubicBezTo>
                <a:cubicBezTo>
                  <a:pt x="361" y="119"/>
                  <a:pt x="357" y="115"/>
                  <a:pt x="353" y="115"/>
                </a:cubicBezTo>
                <a:close/>
                <a:moveTo>
                  <a:pt x="376" y="115"/>
                </a:moveTo>
                <a:cubicBezTo>
                  <a:pt x="371" y="115"/>
                  <a:pt x="368" y="119"/>
                  <a:pt x="368" y="123"/>
                </a:cubicBezTo>
                <a:cubicBezTo>
                  <a:pt x="368" y="128"/>
                  <a:pt x="371" y="131"/>
                  <a:pt x="376" y="131"/>
                </a:cubicBezTo>
                <a:cubicBezTo>
                  <a:pt x="380" y="131"/>
                  <a:pt x="384" y="128"/>
                  <a:pt x="384" y="123"/>
                </a:cubicBezTo>
                <a:cubicBezTo>
                  <a:pt x="384" y="119"/>
                  <a:pt x="380" y="115"/>
                  <a:pt x="376" y="115"/>
                </a:cubicBezTo>
                <a:close/>
                <a:moveTo>
                  <a:pt x="399" y="115"/>
                </a:moveTo>
                <a:cubicBezTo>
                  <a:pt x="395" y="115"/>
                  <a:pt x="391" y="119"/>
                  <a:pt x="391" y="123"/>
                </a:cubicBezTo>
                <a:cubicBezTo>
                  <a:pt x="391" y="128"/>
                  <a:pt x="395" y="131"/>
                  <a:pt x="399" y="131"/>
                </a:cubicBezTo>
                <a:cubicBezTo>
                  <a:pt x="403" y="131"/>
                  <a:pt x="407" y="128"/>
                  <a:pt x="407" y="123"/>
                </a:cubicBezTo>
                <a:cubicBezTo>
                  <a:pt x="407" y="119"/>
                  <a:pt x="403" y="115"/>
                  <a:pt x="399" y="115"/>
                </a:cubicBezTo>
                <a:close/>
                <a:moveTo>
                  <a:pt x="422" y="115"/>
                </a:moveTo>
                <a:cubicBezTo>
                  <a:pt x="417" y="115"/>
                  <a:pt x="414" y="119"/>
                  <a:pt x="414" y="123"/>
                </a:cubicBezTo>
                <a:cubicBezTo>
                  <a:pt x="414" y="128"/>
                  <a:pt x="417" y="131"/>
                  <a:pt x="422" y="131"/>
                </a:cubicBezTo>
                <a:cubicBezTo>
                  <a:pt x="426" y="131"/>
                  <a:pt x="430" y="128"/>
                  <a:pt x="430" y="123"/>
                </a:cubicBezTo>
                <a:cubicBezTo>
                  <a:pt x="430" y="119"/>
                  <a:pt x="426" y="115"/>
                  <a:pt x="422" y="115"/>
                </a:cubicBezTo>
                <a:close/>
                <a:moveTo>
                  <a:pt x="422" y="161"/>
                </a:moveTo>
                <a:cubicBezTo>
                  <a:pt x="417" y="161"/>
                  <a:pt x="414" y="164"/>
                  <a:pt x="414" y="169"/>
                </a:cubicBezTo>
                <a:cubicBezTo>
                  <a:pt x="414" y="173"/>
                  <a:pt x="417" y="177"/>
                  <a:pt x="422" y="177"/>
                </a:cubicBezTo>
                <a:cubicBezTo>
                  <a:pt x="426" y="177"/>
                  <a:pt x="430" y="173"/>
                  <a:pt x="430" y="169"/>
                </a:cubicBezTo>
                <a:cubicBezTo>
                  <a:pt x="430" y="164"/>
                  <a:pt x="426" y="161"/>
                  <a:pt x="422" y="161"/>
                </a:cubicBezTo>
                <a:close/>
                <a:moveTo>
                  <a:pt x="627" y="429"/>
                </a:moveTo>
                <a:cubicBezTo>
                  <a:pt x="631" y="429"/>
                  <a:pt x="635" y="425"/>
                  <a:pt x="635" y="421"/>
                </a:cubicBezTo>
                <a:cubicBezTo>
                  <a:pt x="635" y="416"/>
                  <a:pt x="631" y="413"/>
                  <a:pt x="627" y="413"/>
                </a:cubicBezTo>
                <a:cubicBezTo>
                  <a:pt x="622" y="413"/>
                  <a:pt x="619" y="416"/>
                  <a:pt x="619" y="421"/>
                </a:cubicBezTo>
                <a:cubicBezTo>
                  <a:pt x="619" y="425"/>
                  <a:pt x="622" y="429"/>
                  <a:pt x="627" y="429"/>
                </a:cubicBezTo>
                <a:close/>
                <a:moveTo>
                  <a:pt x="650" y="429"/>
                </a:moveTo>
                <a:cubicBezTo>
                  <a:pt x="654" y="429"/>
                  <a:pt x="658" y="425"/>
                  <a:pt x="658" y="421"/>
                </a:cubicBezTo>
                <a:cubicBezTo>
                  <a:pt x="658" y="416"/>
                  <a:pt x="654" y="413"/>
                  <a:pt x="650" y="413"/>
                </a:cubicBezTo>
                <a:cubicBezTo>
                  <a:pt x="645" y="413"/>
                  <a:pt x="642" y="416"/>
                  <a:pt x="642" y="421"/>
                </a:cubicBezTo>
                <a:cubicBezTo>
                  <a:pt x="642" y="425"/>
                  <a:pt x="645" y="429"/>
                  <a:pt x="650" y="429"/>
                </a:cubicBezTo>
                <a:close/>
                <a:moveTo>
                  <a:pt x="558" y="429"/>
                </a:moveTo>
                <a:cubicBezTo>
                  <a:pt x="562" y="429"/>
                  <a:pt x="566" y="425"/>
                  <a:pt x="566" y="421"/>
                </a:cubicBezTo>
                <a:cubicBezTo>
                  <a:pt x="566" y="416"/>
                  <a:pt x="562" y="413"/>
                  <a:pt x="558" y="413"/>
                </a:cubicBezTo>
                <a:cubicBezTo>
                  <a:pt x="554" y="413"/>
                  <a:pt x="550" y="416"/>
                  <a:pt x="550" y="421"/>
                </a:cubicBezTo>
                <a:cubicBezTo>
                  <a:pt x="550" y="425"/>
                  <a:pt x="554" y="429"/>
                  <a:pt x="558" y="429"/>
                </a:cubicBezTo>
                <a:close/>
                <a:moveTo>
                  <a:pt x="581" y="429"/>
                </a:moveTo>
                <a:cubicBezTo>
                  <a:pt x="586" y="429"/>
                  <a:pt x="589" y="425"/>
                  <a:pt x="589" y="421"/>
                </a:cubicBezTo>
                <a:cubicBezTo>
                  <a:pt x="589" y="416"/>
                  <a:pt x="586" y="413"/>
                  <a:pt x="581" y="413"/>
                </a:cubicBezTo>
                <a:cubicBezTo>
                  <a:pt x="577" y="413"/>
                  <a:pt x="573" y="416"/>
                  <a:pt x="573" y="421"/>
                </a:cubicBezTo>
                <a:cubicBezTo>
                  <a:pt x="573" y="425"/>
                  <a:pt x="577" y="429"/>
                  <a:pt x="581" y="429"/>
                </a:cubicBezTo>
                <a:close/>
                <a:moveTo>
                  <a:pt x="604" y="413"/>
                </a:moveTo>
                <a:cubicBezTo>
                  <a:pt x="599" y="413"/>
                  <a:pt x="596" y="416"/>
                  <a:pt x="596" y="421"/>
                </a:cubicBezTo>
                <a:cubicBezTo>
                  <a:pt x="596" y="425"/>
                  <a:pt x="599" y="429"/>
                  <a:pt x="604" y="429"/>
                </a:cubicBezTo>
                <a:cubicBezTo>
                  <a:pt x="608" y="429"/>
                  <a:pt x="612" y="425"/>
                  <a:pt x="612" y="421"/>
                </a:cubicBezTo>
                <a:cubicBezTo>
                  <a:pt x="612" y="416"/>
                  <a:pt x="608" y="413"/>
                  <a:pt x="604" y="413"/>
                </a:cubicBezTo>
                <a:close/>
                <a:moveTo>
                  <a:pt x="627" y="452"/>
                </a:moveTo>
                <a:cubicBezTo>
                  <a:pt x="631" y="452"/>
                  <a:pt x="635" y="449"/>
                  <a:pt x="635" y="444"/>
                </a:cubicBezTo>
                <a:cubicBezTo>
                  <a:pt x="635" y="440"/>
                  <a:pt x="631" y="436"/>
                  <a:pt x="627" y="436"/>
                </a:cubicBezTo>
                <a:cubicBezTo>
                  <a:pt x="622" y="436"/>
                  <a:pt x="619" y="440"/>
                  <a:pt x="619" y="444"/>
                </a:cubicBezTo>
                <a:cubicBezTo>
                  <a:pt x="619" y="449"/>
                  <a:pt x="622" y="452"/>
                  <a:pt x="627" y="452"/>
                </a:cubicBezTo>
                <a:close/>
                <a:moveTo>
                  <a:pt x="581" y="452"/>
                </a:moveTo>
                <a:cubicBezTo>
                  <a:pt x="586" y="452"/>
                  <a:pt x="589" y="449"/>
                  <a:pt x="589" y="444"/>
                </a:cubicBezTo>
                <a:cubicBezTo>
                  <a:pt x="589" y="440"/>
                  <a:pt x="586" y="436"/>
                  <a:pt x="581" y="436"/>
                </a:cubicBezTo>
                <a:cubicBezTo>
                  <a:pt x="577" y="436"/>
                  <a:pt x="573" y="440"/>
                  <a:pt x="573" y="444"/>
                </a:cubicBezTo>
                <a:cubicBezTo>
                  <a:pt x="573" y="449"/>
                  <a:pt x="577" y="452"/>
                  <a:pt x="581" y="452"/>
                </a:cubicBezTo>
                <a:close/>
                <a:moveTo>
                  <a:pt x="604" y="436"/>
                </a:moveTo>
                <a:cubicBezTo>
                  <a:pt x="599" y="436"/>
                  <a:pt x="596" y="440"/>
                  <a:pt x="596" y="444"/>
                </a:cubicBezTo>
                <a:cubicBezTo>
                  <a:pt x="596" y="449"/>
                  <a:pt x="599" y="452"/>
                  <a:pt x="604" y="452"/>
                </a:cubicBezTo>
                <a:cubicBezTo>
                  <a:pt x="608" y="452"/>
                  <a:pt x="612" y="449"/>
                  <a:pt x="612" y="444"/>
                </a:cubicBezTo>
                <a:cubicBezTo>
                  <a:pt x="612" y="440"/>
                  <a:pt x="608" y="436"/>
                  <a:pt x="604" y="436"/>
                </a:cubicBezTo>
                <a:close/>
                <a:moveTo>
                  <a:pt x="627" y="406"/>
                </a:moveTo>
                <a:cubicBezTo>
                  <a:pt x="631" y="406"/>
                  <a:pt x="635" y="402"/>
                  <a:pt x="635" y="398"/>
                </a:cubicBezTo>
                <a:cubicBezTo>
                  <a:pt x="635" y="394"/>
                  <a:pt x="631" y="390"/>
                  <a:pt x="627" y="390"/>
                </a:cubicBezTo>
                <a:cubicBezTo>
                  <a:pt x="622" y="390"/>
                  <a:pt x="619" y="394"/>
                  <a:pt x="619" y="398"/>
                </a:cubicBezTo>
                <a:cubicBezTo>
                  <a:pt x="619" y="402"/>
                  <a:pt x="622" y="406"/>
                  <a:pt x="627" y="406"/>
                </a:cubicBezTo>
                <a:close/>
                <a:moveTo>
                  <a:pt x="650" y="383"/>
                </a:moveTo>
                <a:cubicBezTo>
                  <a:pt x="654" y="383"/>
                  <a:pt x="658" y="379"/>
                  <a:pt x="658" y="375"/>
                </a:cubicBezTo>
                <a:cubicBezTo>
                  <a:pt x="658" y="370"/>
                  <a:pt x="654" y="367"/>
                  <a:pt x="650" y="367"/>
                </a:cubicBezTo>
                <a:cubicBezTo>
                  <a:pt x="645" y="367"/>
                  <a:pt x="642" y="370"/>
                  <a:pt x="642" y="375"/>
                </a:cubicBezTo>
                <a:cubicBezTo>
                  <a:pt x="642" y="379"/>
                  <a:pt x="645" y="383"/>
                  <a:pt x="650" y="383"/>
                </a:cubicBezTo>
                <a:close/>
                <a:moveTo>
                  <a:pt x="650" y="406"/>
                </a:moveTo>
                <a:cubicBezTo>
                  <a:pt x="654" y="406"/>
                  <a:pt x="658" y="402"/>
                  <a:pt x="658" y="398"/>
                </a:cubicBezTo>
                <a:cubicBezTo>
                  <a:pt x="658" y="394"/>
                  <a:pt x="654" y="390"/>
                  <a:pt x="650" y="390"/>
                </a:cubicBezTo>
                <a:cubicBezTo>
                  <a:pt x="645" y="390"/>
                  <a:pt x="642" y="394"/>
                  <a:pt x="642" y="398"/>
                </a:cubicBezTo>
                <a:cubicBezTo>
                  <a:pt x="642" y="402"/>
                  <a:pt x="645" y="406"/>
                  <a:pt x="650" y="406"/>
                </a:cubicBezTo>
                <a:close/>
                <a:moveTo>
                  <a:pt x="673" y="383"/>
                </a:moveTo>
                <a:cubicBezTo>
                  <a:pt x="677" y="383"/>
                  <a:pt x="681" y="379"/>
                  <a:pt x="681" y="375"/>
                </a:cubicBezTo>
                <a:cubicBezTo>
                  <a:pt x="681" y="370"/>
                  <a:pt x="677" y="367"/>
                  <a:pt x="673" y="367"/>
                </a:cubicBezTo>
                <a:cubicBezTo>
                  <a:pt x="668" y="367"/>
                  <a:pt x="665" y="370"/>
                  <a:pt x="665" y="375"/>
                </a:cubicBezTo>
                <a:cubicBezTo>
                  <a:pt x="665" y="379"/>
                  <a:pt x="668" y="383"/>
                  <a:pt x="673" y="383"/>
                </a:cubicBezTo>
                <a:close/>
                <a:moveTo>
                  <a:pt x="673" y="406"/>
                </a:moveTo>
                <a:cubicBezTo>
                  <a:pt x="677" y="406"/>
                  <a:pt x="681" y="402"/>
                  <a:pt x="681" y="398"/>
                </a:cubicBezTo>
                <a:cubicBezTo>
                  <a:pt x="681" y="394"/>
                  <a:pt x="677" y="390"/>
                  <a:pt x="673" y="390"/>
                </a:cubicBezTo>
                <a:cubicBezTo>
                  <a:pt x="668" y="390"/>
                  <a:pt x="665" y="394"/>
                  <a:pt x="665" y="398"/>
                </a:cubicBezTo>
                <a:cubicBezTo>
                  <a:pt x="665" y="402"/>
                  <a:pt x="668" y="406"/>
                  <a:pt x="673" y="406"/>
                </a:cubicBezTo>
                <a:close/>
                <a:moveTo>
                  <a:pt x="696" y="383"/>
                </a:moveTo>
                <a:cubicBezTo>
                  <a:pt x="700" y="383"/>
                  <a:pt x="704" y="379"/>
                  <a:pt x="704" y="375"/>
                </a:cubicBezTo>
                <a:cubicBezTo>
                  <a:pt x="704" y="370"/>
                  <a:pt x="700" y="367"/>
                  <a:pt x="696" y="367"/>
                </a:cubicBezTo>
                <a:cubicBezTo>
                  <a:pt x="691" y="367"/>
                  <a:pt x="688" y="370"/>
                  <a:pt x="688" y="375"/>
                </a:cubicBezTo>
                <a:cubicBezTo>
                  <a:pt x="688" y="379"/>
                  <a:pt x="691" y="383"/>
                  <a:pt x="696" y="383"/>
                </a:cubicBezTo>
                <a:close/>
                <a:moveTo>
                  <a:pt x="718" y="383"/>
                </a:moveTo>
                <a:cubicBezTo>
                  <a:pt x="723" y="383"/>
                  <a:pt x="727" y="379"/>
                  <a:pt x="727" y="375"/>
                </a:cubicBezTo>
                <a:cubicBezTo>
                  <a:pt x="727" y="370"/>
                  <a:pt x="723" y="367"/>
                  <a:pt x="718" y="367"/>
                </a:cubicBezTo>
                <a:cubicBezTo>
                  <a:pt x="714" y="367"/>
                  <a:pt x="710" y="370"/>
                  <a:pt x="710" y="375"/>
                </a:cubicBezTo>
                <a:cubicBezTo>
                  <a:pt x="710" y="379"/>
                  <a:pt x="714" y="383"/>
                  <a:pt x="718" y="383"/>
                </a:cubicBezTo>
                <a:close/>
                <a:moveTo>
                  <a:pt x="558" y="383"/>
                </a:moveTo>
                <a:cubicBezTo>
                  <a:pt x="562" y="383"/>
                  <a:pt x="566" y="379"/>
                  <a:pt x="566" y="375"/>
                </a:cubicBezTo>
                <a:cubicBezTo>
                  <a:pt x="566" y="370"/>
                  <a:pt x="562" y="367"/>
                  <a:pt x="558" y="367"/>
                </a:cubicBezTo>
                <a:cubicBezTo>
                  <a:pt x="554" y="367"/>
                  <a:pt x="550" y="370"/>
                  <a:pt x="550" y="375"/>
                </a:cubicBezTo>
                <a:cubicBezTo>
                  <a:pt x="550" y="379"/>
                  <a:pt x="554" y="383"/>
                  <a:pt x="558" y="383"/>
                </a:cubicBezTo>
                <a:close/>
                <a:moveTo>
                  <a:pt x="558" y="406"/>
                </a:moveTo>
                <a:cubicBezTo>
                  <a:pt x="562" y="406"/>
                  <a:pt x="566" y="402"/>
                  <a:pt x="566" y="398"/>
                </a:cubicBezTo>
                <a:cubicBezTo>
                  <a:pt x="566" y="394"/>
                  <a:pt x="562" y="390"/>
                  <a:pt x="558" y="390"/>
                </a:cubicBezTo>
                <a:cubicBezTo>
                  <a:pt x="554" y="390"/>
                  <a:pt x="550" y="394"/>
                  <a:pt x="550" y="398"/>
                </a:cubicBezTo>
                <a:cubicBezTo>
                  <a:pt x="550" y="402"/>
                  <a:pt x="554" y="406"/>
                  <a:pt x="558" y="406"/>
                </a:cubicBezTo>
                <a:close/>
                <a:moveTo>
                  <a:pt x="581" y="383"/>
                </a:moveTo>
                <a:cubicBezTo>
                  <a:pt x="586" y="383"/>
                  <a:pt x="589" y="379"/>
                  <a:pt x="589" y="375"/>
                </a:cubicBezTo>
                <a:cubicBezTo>
                  <a:pt x="589" y="370"/>
                  <a:pt x="586" y="367"/>
                  <a:pt x="581" y="367"/>
                </a:cubicBezTo>
                <a:cubicBezTo>
                  <a:pt x="577" y="367"/>
                  <a:pt x="573" y="370"/>
                  <a:pt x="573" y="375"/>
                </a:cubicBezTo>
                <a:cubicBezTo>
                  <a:pt x="573" y="379"/>
                  <a:pt x="577" y="383"/>
                  <a:pt x="581" y="383"/>
                </a:cubicBezTo>
                <a:close/>
                <a:moveTo>
                  <a:pt x="581" y="406"/>
                </a:moveTo>
                <a:cubicBezTo>
                  <a:pt x="586" y="406"/>
                  <a:pt x="589" y="402"/>
                  <a:pt x="589" y="398"/>
                </a:cubicBezTo>
                <a:cubicBezTo>
                  <a:pt x="589" y="394"/>
                  <a:pt x="586" y="390"/>
                  <a:pt x="581" y="390"/>
                </a:cubicBezTo>
                <a:cubicBezTo>
                  <a:pt x="577" y="390"/>
                  <a:pt x="573" y="394"/>
                  <a:pt x="573" y="398"/>
                </a:cubicBezTo>
                <a:cubicBezTo>
                  <a:pt x="573" y="402"/>
                  <a:pt x="577" y="406"/>
                  <a:pt x="581" y="406"/>
                </a:cubicBezTo>
                <a:close/>
                <a:moveTo>
                  <a:pt x="604" y="367"/>
                </a:moveTo>
                <a:cubicBezTo>
                  <a:pt x="599" y="367"/>
                  <a:pt x="596" y="370"/>
                  <a:pt x="596" y="375"/>
                </a:cubicBezTo>
                <a:cubicBezTo>
                  <a:pt x="596" y="379"/>
                  <a:pt x="599" y="383"/>
                  <a:pt x="604" y="383"/>
                </a:cubicBezTo>
                <a:cubicBezTo>
                  <a:pt x="608" y="383"/>
                  <a:pt x="612" y="379"/>
                  <a:pt x="612" y="375"/>
                </a:cubicBezTo>
                <a:cubicBezTo>
                  <a:pt x="612" y="370"/>
                  <a:pt x="608" y="367"/>
                  <a:pt x="604" y="367"/>
                </a:cubicBezTo>
                <a:close/>
                <a:moveTo>
                  <a:pt x="604" y="390"/>
                </a:moveTo>
                <a:cubicBezTo>
                  <a:pt x="599" y="390"/>
                  <a:pt x="596" y="394"/>
                  <a:pt x="596" y="398"/>
                </a:cubicBezTo>
                <a:cubicBezTo>
                  <a:pt x="596" y="402"/>
                  <a:pt x="599" y="406"/>
                  <a:pt x="604" y="406"/>
                </a:cubicBezTo>
                <a:cubicBezTo>
                  <a:pt x="608" y="406"/>
                  <a:pt x="612" y="402"/>
                  <a:pt x="612" y="398"/>
                </a:cubicBezTo>
                <a:cubicBezTo>
                  <a:pt x="612" y="394"/>
                  <a:pt x="608" y="390"/>
                  <a:pt x="604" y="390"/>
                </a:cubicBezTo>
                <a:close/>
                <a:moveTo>
                  <a:pt x="627" y="338"/>
                </a:moveTo>
                <a:cubicBezTo>
                  <a:pt x="631" y="338"/>
                  <a:pt x="635" y="334"/>
                  <a:pt x="635" y="330"/>
                </a:cubicBezTo>
                <a:cubicBezTo>
                  <a:pt x="635" y="325"/>
                  <a:pt x="631" y="322"/>
                  <a:pt x="627" y="322"/>
                </a:cubicBezTo>
                <a:cubicBezTo>
                  <a:pt x="622" y="322"/>
                  <a:pt x="619" y="325"/>
                  <a:pt x="619" y="330"/>
                </a:cubicBezTo>
                <a:cubicBezTo>
                  <a:pt x="619" y="334"/>
                  <a:pt x="622" y="338"/>
                  <a:pt x="627" y="338"/>
                </a:cubicBezTo>
                <a:close/>
                <a:moveTo>
                  <a:pt x="627" y="361"/>
                </a:moveTo>
                <a:cubicBezTo>
                  <a:pt x="631" y="361"/>
                  <a:pt x="635" y="357"/>
                  <a:pt x="635" y="353"/>
                </a:cubicBezTo>
                <a:cubicBezTo>
                  <a:pt x="635" y="348"/>
                  <a:pt x="631" y="345"/>
                  <a:pt x="627" y="345"/>
                </a:cubicBezTo>
                <a:cubicBezTo>
                  <a:pt x="622" y="345"/>
                  <a:pt x="619" y="348"/>
                  <a:pt x="619" y="353"/>
                </a:cubicBezTo>
                <a:cubicBezTo>
                  <a:pt x="619" y="357"/>
                  <a:pt x="622" y="361"/>
                  <a:pt x="627" y="361"/>
                </a:cubicBezTo>
                <a:close/>
                <a:moveTo>
                  <a:pt x="650" y="338"/>
                </a:moveTo>
                <a:cubicBezTo>
                  <a:pt x="654" y="338"/>
                  <a:pt x="658" y="334"/>
                  <a:pt x="658" y="330"/>
                </a:cubicBezTo>
                <a:cubicBezTo>
                  <a:pt x="658" y="325"/>
                  <a:pt x="654" y="322"/>
                  <a:pt x="650" y="322"/>
                </a:cubicBezTo>
                <a:cubicBezTo>
                  <a:pt x="645" y="322"/>
                  <a:pt x="642" y="325"/>
                  <a:pt x="642" y="330"/>
                </a:cubicBezTo>
                <a:cubicBezTo>
                  <a:pt x="642" y="334"/>
                  <a:pt x="645" y="338"/>
                  <a:pt x="650" y="338"/>
                </a:cubicBezTo>
                <a:close/>
                <a:moveTo>
                  <a:pt x="650" y="361"/>
                </a:moveTo>
                <a:cubicBezTo>
                  <a:pt x="654" y="361"/>
                  <a:pt x="658" y="357"/>
                  <a:pt x="658" y="353"/>
                </a:cubicBezTo>
                <a:cubicBezTo>
                  <a:pt x="658" y="348"/>
                  <a:pt x="654" y="345"/>
                  <a:pt x="650" y="345"/>
                </a:cubicBezTo>
                <a:cubicBezTo>
                  <a:pt x="645" y="345"/>
                  <a:pt x="642" y="348"/>
                  <a:pt x="642" y="353"/>
                </a:cubicBezTo>
                <a:cubicBezTo>
                  <a:pt x="642" y="357"/>
                  <a:pt x="645" y="361"/>
                  <a:pt x="650" y="361"/>
                </a:cubicBezTo>
                <a:close/>
                <a:moveTo>
                  <a:pt x="673" y="338"/>
                </a:moveTo>
                <a:cubicBezTo>
                  <a:pt x="677" y="338"/>
                  <a:pt x="681" y="334"/>
                  <a:pt x="681" y="330"/>
                </a:cubicBezTo>
                <a:cubicBezTo>
                  <a:pt x="681" y="325"/>
                  <a:pt x="677" y="322"/>
                  <a:pt x="673" y="322"/>
                </a:cubicBezTo>
                <a:cubicBezTo>
                  <a:pt x="668" y="322"/>
                  <a:pt x="665" y="325"/>
                  <a:pt x="665" y="330"/>
                </a:cubicBezTo>
                <a:cubicBezTo>
                  <a:pt x="665" y="334"/>
                  <a:pt x="668" y="338"/>
                  <a:pt x="673" y="338"/>
                </a:cubicBezTo>
                <a:close/>
                <a:moveTo>
                  <a:pt x="673" y="361"/>
                </a:moveTo>
                <a:cubicBezTo>
                  <a:pt x="677" y="361"/>
                  <a:pt x="681" y="357"/>
                  <a:pt x="681" y="353"/>
                </a:cubicBezTo>
                <a:cubicBezTo>
                  <a:pt x="681" y="348"/>
                  <a:pt x="677" y="345"/>
                  <a:pt x="673" y="345"/>
                </a:cubicBezTo>
                <a:cubicBezTo>
                  <a:pt x="668" y="345"/>
                  <a:pt x="665" y="348"/>
                  <a:pt x="665" y="353"/>
                </a:cubicBezTo>
                <a:cubicBezTo>
                  <a:pt x="665" y="357"/>
                  <a:pt x="668" y="361"/>
                  <a:pt x="673" y="361"/>
                </a:cubicBezTo>
                <a:close/>
                <a:moveTo>
                  <a:pt x="696" y="338"/>
                </a:moveTo>
                <a:cubicBezTo>
                  <a:pt x="700" y="338"/>
                  <a:pt x="704" y="334"/>
                  <a:pt x="704" y="330"/>
                </a:cubicBezTo>
                <a:cubicBezTo>
                  <a:pt x="704" y="325"/>
                  <a:pt x="700" y="322"/>
                  <a:pt x="696" y="322"/>
                </a:cubicBezTo>
                <a:cubicBezTo>
                  <a:pt x="691" y="322"/>
                  <a:pt x="688" y="325"/>
                  <a:pt x="688" y="330"/>
                </a:cubicBezTo>
                <a:cubicBezTo>
                  <a:pt x="688" y="334"/>
                  <a:pt x="691" y="338"/>
                  <a:pt x="696" y="338"/>
                </a:cubicBezTo>
                <a:close/>
                <a:moveTo>
                  <a:pt x="696" y="361"/>
                </a:moveTo>
                <a:cubicBezTo>
                  <a:pt x="700" y="361"/>
                  <a:pt x="704" y="357"/>
                  <a:pt x="704" y="353"/>
                </a:cubicBezTo>
                <a:cubicBezTo>
                  <a:pt x="704" y="348"/>
                  <a:pt x="700" y="345"/>
                  <a:pt x="696" y="345"/>
                </a:cubicBezTo>
                <a:cubicBezTo>
                  <a:pt x="691" y="345"/>
                  <a:pt x="688" y="348"/>
                  <a:pt x="688" y="353"/>
                </a:cubicBezTo>
                <a:cubicBezTo>
                  <a:pt x="688" y="357"/>
                  <a:pt x="691" y="361"/>
                  <a:pt x="696" y="361"/>
                </a:cubicBezTo>
                <a:close/>
                <a:moveTo>
                  <a:pt x="718" y="338"/>
                </a:moveTo>
                <a:cubicBezTo>
                  <a:pt x="723" y="338"/>
                  <a:pt x="727" y="334"/>
                  <a:pt x="727" y="330"/>
                </a:cubicBezTo>
                <a:cubicBezTo>
                  <a:pt x="727" y="325"/>
                  <a:pt x="723" y="322"/>
                  <a:pt x="718" y="322"/>
                </a:cubicBezTo>
                <a:cubicBezTo>
                  <a:pt x="714" y="322"/>
                  <a:pt x="710" y="325"/>
                  <a:pt x="710" y="330"/>
                </a:cubicBezTo>
                <a:cubicBezTo>
                  <a:pt x="710" y="334"/>
                  <a:pt x="714" y="338"/>
                  <a:pt x="718" y="338"/>
                </a:cubicBezTo>
                <a:close/>
                <a:moveTo>
                  <a:pt x="718" y="361"/>
                </a:moveTo>
                <a:cubicBezTo>
                  <a:pt x="723" y="361"/>
                  <a:pt x="727" y="357"/>
                  <a:pt x="727" y="353"/>
                </a:cubicBezTo>
                <a:cubicBezTo>
                  <a:pt x="727" y="348"/>
                  <a:pt x="723" y="345"/>
                  <a:pt x="718" y="345"/>
                </a:cubicBezTo>
                <a:cubicBezTo>
                  <a:pt x="714" y="345"/>
                  <a:pt x="710" y="348"/>
                  <a:pt x="710" y="353"/>
                </a:cubicBezTo>
                <a:cubicBezTo>
                  <a:pt x="710" y="357"/>
                  <a:pt x="714" y="361"/>
                  <a:pt x="718" y="361"/>
                </a:cubicBezTo>
                <a:close/>
                <a:moveTo>
                  <a:pt x="558" y="338"/>
                </a:moveTo>
                <a:cubicBezTo>
                  <a:pt x="562" y="338"/>
                  <a:pt x="566" y="334"/>
                  <a:pt x="566" y="330"/>
                </a:cubicBezTo>
                <a:cubicBezTo>
                  <a:pt x="566" y="325"/>
                  <a:pt x="562" y="322"/>
                  <a:pt x="558" y="322"/>
                </a:cubicBezTo>
                <a:cubicBezTo>
                  <a:pt x="554" y="322"/>
                  <a:pt x="550" y="325"/>
                  <a:pt x="550" y="330"/>
                </a:cubicBezTo>
                <a:cubicBezTo>
                  <a:pt x="550" y="334"/>
                  <a:pt x="554" y="338"/>
                  <a:pt x="558" y="338"/>
                </a:cubicBezTo>
                <a:close/>
                <a:moveTo>
                  <a:pt x="558" y="361"/>
                </a:moveTo>
                <a:cubicBezTo>
                  <a:pt x="562" y="361"/>
                  <a:pt x="566" y="357"/>
                  <a:pt x="566" y="353"/>
                </a:cubicBezTo>
                <a:cubicBezTo>
                  <a:pt x="566" y="348"/>
                  <a:pt x="562" y="345"/>
                  <a:pt x="558" y="345"/>
                </a:cubicBezTo>
                <a:cubicBezTo>
                  <a:pt x="554" y="345"/>
                  <a:pt x="550" y="348"/>
                  <a:pt x="550" y="353"/>
                </a:cubicBezTo>
                <a:cubicBezTo>
                  <a:pt x="550" y="357"/>
                  <a:pt x="554" y="361"/>
                  <a:pt x="558" y="361"/>
                </a:cubicBezTo>
                <a:close/>
                <a:moveTo>
                  <a:pt x="581" y="338"/>
                </a:moveTo>
                <a:cubicBezTo>
                  <a:pt x="586" y="338"/>
                  <a:pt x="589" y="334"/>
                  <a:pt x="589" y="330"/>
                </a:cubicBezTo>
                <a:cubicBezTo>
                  <a:pt x="589" y="325"/>
                  <a:pt x="586" y="322"/>
                  <a:pt x="581" y="322"/>
                </a:cubicBezTo>
                <a:cubicBezTo>
                  <a:pt x="577" y="322"/>
                  <a:pt x="573" y="325"/>
                  <a:pt x="573" y="330"/>
                </a:cubicBezTo>
                <a:cubicBezTo>
                  <a:pt x="573" y="334"/>
                  <a:pt x="577" y="338"/>
                  <a:pt x="581" y="338"/>
                </a:cubicBezTo>
                <a:close/>
                <a:moveTo>
                  <a:pt x="581" y="361"/>
                </a:moveTo>
                <a:cubicBezTo>
                  <a:pt x="586" y="361"/>
                  <a:pt x="589" y="357"/>
                  <a:pt x="589" y="353"/>
                </a:cubicBezTo>
                <a:cubicBezTo>
                  <a:pt x="589" y="348"/>
                  <a:pt x="586" y="345"/>
                  <a:pt x="581" y="345"/>
                </a:cubicBezTo>
                <a:cubicBezTo>
                  <a:pt x="577" y="345"/>
                  <a:pt x="573" y="348"/>
                  <a:pt x="573" y="353"/>
                </a:cubicBezTo>
                <a:cubicBezTo>
                  <a:pt x="573" y="357"/>
                  <a:pt x="577" y="361"/>
                  <a:pt x="581" y="361"/>
                </a:cubicBezTo>
                <a:close/>
                <a:moveTo>
                  <a:pt x="604" y="322"/>
                </a:moveTo>
                <a:cubicBezTo>
                  <a:pt x="599" y="322"/>
                  <a:pt x="596" y="325"/>
                  <a:pt x="596" y="330"/>
                </a:cubicBezTo>
                <a:cubicBezTo>
                  <a:pt x="596" y="334"/>
                  <a:pt x="599" y="338"/>
                  <a:pt x="604" y="338"/>
                </a:cubicBezTo>
                <a:cubicBezTo>
                  <a:pt x="608" y="338"/>
                  <a:pt x="612" y="334"/>
                  <a:pt x="612" y="330"/>
                </a:cubicBezTo>
                <a:cubicBezTo>
                  <a:pt x="612" y="325"/>
                  <a:pt x="608" y="322"/>
                  <a:pt x="604" y="322"/>
                </a:cubicBezTo>
                <a:close/>
                <a:moveTo>
                  <a:pt x="604" y="345"/>
                </a:moveTo>
                <a:cubicBezTo>
                  <a:pt x="599" y="345"/>
                  <a:pt x="596" y="348"/>
                  <a:pt x="596" y="353"/>
                </a:cubicBezTo>
                <a:cubicBezTo>
                  <a:pt x="596" y="357"/>
                  <a:pt x="599" y="361"/>
                  <a:pt x="604" y="361"/>
                </a:cubicBezTo>
                <a:cubicBezTo>
                  <a:pt x="608" y="361"/>
                  <a:pt x="612" y="357"/>
                  <a:pt x="612" y="353"/>
                </a:cubicBezTo>
                <a:cubicBezTo>
                  <a:pt x="612" y="348"/>
                  <a:pt x="608" y="345"/>
                  <a:pt x="604" y="345"/>
                </a:cubicBezTo>
                <a:close/>
                <a:moveTo>
                  <a:pt x="673" y="290"/>
                </a:moveTo>
                <a:cubicBezTo>
                  <a:pt x="677" y="290"/>
                  <a:pt x="681" y="287"/>
                  <a:pt x="681" y="282"/>
                </a:cubicBezTo>
                <a:cubicBezTo>
                  <a:pt x="681" y="278"/>
                  <a:pt x="677" y="274"/>
                  <a:pt x="673" y="274"/>
                </a:cubicBezTo>
                <a:cubicBezTo>
                  <a:pt x="668" y="274"/>
                  <a:pt x="665" y="278"/>
                  <a:pt x="665" y="282"/>
                </a:cubicBezTo>
                <a:cubicBezTo>
                  <a:pt x="665" y="287"/>
                  <a:pt x="668" y="290"/>
                  <a:pt x="673" y="290"/>
                </a:cubicBezTo>
                <a:close/>
                <a:moveTo>
                  <a:pt x="673" y="313"/>
                </a:moveTo>
                <a:cubicBezTo>
                  <a:pt x="677" y="313"/>
                  <a:pt x="681" y="310"/>
                  <a:pt x="681" y="305"/>
                </a:cubicBezTo>
                <a:cubicBezTo>
                  <a:pt x="681" y="301"/>
                  <a:pt x="677" y="297"/>
                  <a:pt x="673" y="297"/>
                </a:cubicBezTo>
                <a:cubicBezTo>
                  <a:pt x="668" y="297"/>
                  <a:pt x="665" y="301"/>
                  <a:pt x="665" y="305"/>
                </a:cubicBezTo>
                <a:cubicBezTo>
                  <a:pt x="665" y="310"/>
                  <a:pt x="668" y="313"/>
                  <a:pt x="673" y="313"/>
                </a:cubicBezTo>
                <a:close/>
                <a:moveTo>
                  <a:pt x="696" y="290"/>
                </a:moveTo>
                <a:cubicBezTo>
                  <a:pt x="700" y="290"/>
                  <a:pt x="704" y="287"/>
                  <a:pt x="704" y="282"/>
                </a:cubicBezTo>
                <a:cubicBezTo>
                  <a:pt x="704" y="278"/>
                  <a:pt x="700" y="274"/>
                  <a:pt x="696" y="274"/>
                </a:cubicBezTo>
                <a:cubicBezTo>
                  <a:pt x="691" y="274"/>
                  <a:pt x="688" y="278"/>
                  <a:pt x="688" y="282"/>
                </a:cubicBezTo>
                <a:cubicBezTo>
                  <a:pt x="688" y="287"/>
                  <a:pt x="691" y="290"/>
                  <a:pt x="696" y="290"/>
                </a:cubicBezTo>
                <a:close/>
                <a:moveTo>
                  <a:pt x="696" y="313"/>
                </a:moveTo>
                <a:cubicBezTo>
                  <a:pt x="700" y="313"/>
                  <a:pt x="704" y="310"/>
                  <a:pt x="704" y="305"/>
                </a:cubicBezTo>
                <a:cubicBezTo>
                  <a:pt x="704" y="301"/>
                  <a:pt x="700" y="297"/>
                  <a:pt x="696" y="297"/>
                </a:cubicBezTo>
                <a:cubicBezTo>
                  <a:pt x="691" y="297"/>
                  <a:pt x="688" y="301"/>
                  <a:pt x="688" y="305"/>
                </a:cubicBezTo>
                <a:cubicBezTo>
                  <a:pt x="688" y="310"/>
                  <a:pt x="691" y="313"/>
                  <a:pt x="696" y="313"/>
                </a:cubicBezTo>
                <a:close/>
                <a:moveTo>
                  <a:pt x="718" y="290"/>
                </a:moveTo>
                <a:cubicBezTo>
                  <a:pt x="723" y="290"/>
                  <a:pt x="727" y="287"/>
                  <a:pt x="727" y="282"/>
                </a:cubicBezTo>
                <a:cubicBezTo>
                  <a:pt x="727" y="278"/>
                  <a:pt x="723" y="274"/>
                  <a:pt x="718" y="274"/>
                </a:cubicBezTo>
                <a:cubicBezTo>
                  <a:pt x="714" y="274"/>
                  <a:pt x="710" y="278"/>
                  <a:pt x="710" y="282"/>
                </a:cubicBezTo>
                <a:cubicBezTo>
                  <a:pt x="710" y="287"/>
                  <a:pt x="714" y="290"/>
                  <a:pt x="718" y="290"/>
                </a:cubicBezTo>
                <a:close/>
                <a:moveTo>
                  <a:pt x="718" y="313"/>
                </a:moveTo>
                <a:cubicBezTo>
                  <a:pt x="723" y="313"/>
                  <a:pt x="727" y="310"/>
                  <a:pt x="727" y="305"/>
                </a:cubicBezTo>
                <a:cubicBezTo>
                  <a:pt x="727" y="301"/>
                  <a:pt x="723" y="297"/>
                  <a:pt x="718" y="297"/>
                </a:cubicBezTo>
                <a:cubicBezTo>
                  <a:pt x="714" y="297"/>
                  <a:pt x="710" y="301"/>
                  <a:pt x="710" y="305"/>
                </a:cubicBezTo>
                <a:cubicBezTo>
                  <a:pt x="710" y="310"/>
                  <a:pt x="714" y="313"/>
                  <a:pt x="718" y="313"/>
                </a:cubicBezTo>
                <a:close/>
                <a:moveTo>
                  <a:pt x="741" y="383"/>
                </a:moveTo>
                <a:cubicBezTo>
                  <a:pt x="745" y="383"/>
                  <a:pt x="749" y="379"/>
                  <a:pt x="749" y="375"/>
                </a:cubicBezTo>
                <a:cubicBezTo>
                  <a:pt x="749" y="370"/>
                  <a:pt x="745" y="367"/>
                  <a:pt x="741" y="367"/>
                </a:cubicBezTo>
                <a:cubicBezTo>
                  <a:pt x="737" y="367"/>
                  <a:pt x="733" y="370"/>
                  <a:pt x="733" y="375"/>
                </a:cubicBezTo>
                <a:cubicBezTo>
                  <a:pt x="733" y="379"/>
                  <a:pt x="737" y="383"/>
                  <a:pt x="741" y="383"/>
                </a:cubicBezTo>
                <a:close/>
                <a:moveTo>
                  <a:pt x="764" y="383"/>
                </a:moveTo>
                <a:cubicBezTo>
                  <a:pt x="769" y="383"/>
                  <a:pt x="772" y="379"/>
                  <a:pt x="772" y="375"/>
                </a:cubicBezTo>
                <a:cubicBezTo>
                  <a:pt x="772" y="370"/>
                  <a:pt x="769" y="367"/>
                  <a:pt x="764" y="367"/>
                </a:cubicBezTo>
                <a:cubicBezTo>
                  <a:pt x="760" y="367"/>
                  <a:pt x="756" y="370"/>
                  <a:pt x="756" y="375"/>
                </a:cubicBezTo>
                <a:cubicBezTo>
                  <a:pt x="756" y="379"/>
                  <a:pt x="760" y="383"/>
                  <a:pt x="764" y="383"/>
                </a:cubicBezTo>
                <a:close/>
                <a:moveTo>
                  <a:pt x="741" y="338"/>
                </a:moveTo>
                <a:cubicBezTo>
                  <a:pt x="745" y="338"/>
                  <a:pt x="749" y="334"/>
                  <a:pt x="749" y="330"/>
                </a:cubicBezTo>
                <a:cubicBezTo>
                  <a:pt x="749" y="325"/>
                  <a:pt x="745" y="322"/>
                  <a:pt x="741" y="322"/>
                </a:cubicBezTo>
                <a:cubicBezTo>
                  <a:pt x="737" y="322"/>
                  <a:pt x="733" y="325"/>
                  <a:pt x="733" y="330"/>
                </a:cubicBezTo>
                <a:cubicBezTo>
                  <a:pt x="733" y="334"/>
                  <a:pt x="737" y="338"/>
                  <a:pt x="741" y="338"/>
                </a:cubicBezTo>
                <a:close/>
                <a:moveTo>
                  <a:pt x="741" y="361"/>
                </a:moveTo>
                <a:cubicBezTo>
                  <a:pt x="745" y="361"/>
                  <a:pt x="749" y="357"/>
                  <a:pt x="749" y="353"/>
                </a:cubicBezTo>
                <a:cubicBezTo>
                  <a:pt x="749" y="348"/>
                  <a:pt x="745" y="345"/>
                  <a:pt x="741" y="345"/>
                </a:cubicBezTo>
                <a:cubicBezTo>
                  <a:pt x="737" y="345"/>
                  <a:pt x="733" y="348"/>
                  <a:pt x="733" y="353"/>
                </a:cubicBezTo>
                <a:cubicBezTo>
                  <a:pt x="733" y="357"/>
                  <a:pt x="737" y="361"/>
                  <a:pt x="741" y="361"/>
                </a:cubicBezTo>
                <a:close/>
                <a:moveTo>
                  <a:pt x="741" y="290"/>
                </a:moveTo>
                <a:cubicBezTo>
                  <a:pt x="745" y="290"/>
                  <a:pt x="749" y="287"/>
                  <a:pt x="749" y="282"/>
                </a:cubicBezTo>
                <a:cubicBezTo>
                  <a:pt x="749" y="278"/>
                  <a:pt x="745" y="274"/>
                  <a:pt x="741" y="274"/>
                </a:cubicBezTo>
                <a:cubicBezTo>
                  <a:pt x="737" y="274"/>
                  <a:pt x="733" y="278"/>
                  <a:pt x="733" y="282"/>
                </a:cubicBezTo>
                <a:cubicBezTo>
                  <a:pt x="733" y="287"/>
                  <a:pt x="737" y="290"/>
                  <a:pt x="741" y="290"/>
                </a:cubicBezTo>
                <a:close/>
                <a:moveTo>
                  <a:pt x="741" y="313"/>
                </a:moveTo>
                <a:cubicBezTo>
                  <a:pt x="745" y="313"/>
                  <a:pt x="749" y="310"/>
                  <a:pt x="749" y="305"/>
                </a:cubicBezTo>
                <a:cubicBezTo>
                  <a:pt x="749" y="301"/>
                  <a:pt x="745" y="297"/>
                  <a:pt x="741" y="297"/>
                </a:cubicBezTo>
                <a:cubicBezTo>
                  <a:pt x="737" y="297"/>
                  <a:pt x="733" y="301"/>
                  <a:pt x="733" y="305"/>
                </a:cubicBezTo>
                <a:cubicBezTo>
                  <a:pt x="733" y="310"/>
                  <a:pt x="737" y="313"/>
                  <a:pt x="741" y="313"/>
                </a:cubicBezTo>
                <a:close/>
                <a:moveTo>
                  <a:pt x="764" y="290"/>
                </a:moveTo>
                <a:cubicBezTo>
                  <a:pt x="769" y="290"/>
                  <a:pt x="772" y="287"/>
                  <a:pt x="772" y="282"/>
                </a:cubicBezTo>
                <a:cubicBezTo>
                  <a:pt x="772" y="278"/>
                  <a:pt x="769" y="274"/>
                  <a:pt x="764" y="274"/>
                </a:cubicBezTo>
                <a:cubicBezTo>
                  <a:pt x="760" y="274"/>
                  <a:pt x="756" y="278"/>
                  <a:pt x="756" y="282"/>
                </a:cubicBezTo>
                <a:cubicBezTo>
                  <a:pt x="756" y="287"/>
                  <a:pt x="760" y="290"/>
                  <a:pt x="764" y="290"/>
                </a:cubicBezTo>
                <a:close/>
                <a:moveTo>
                  <a:pt x="764" y="313"/>
                </a:moveTo>
                <a:cubicBezTo>
                  <a:pt x="769" y="313"/>
                  <a:pt x="772" y="310"/>
                  <a:pt x="772" y="305"/>
                </a:cubicBezTo>
                <a:cubicBezTo>
                  <a:pt x="772" y="301"/>
                  <a:pt x="769" y="297"/>
                  <a:pt x="764" y="297"/>
                </a:cubicBezTo>
                <a:cubicBezTo>
                  <a:pt x="760" y="297"/>
                  <a:pt x="756" y="301"/>
                  <a:pt x="756" y="305"/>
                </a:cubicBezTo>
                <a:cubicBezTo>
                  <a:pt x="756" y="310"/>
                  <a:pt x="760" y="313"/>
                  <a:pt x="764" y="313"/>
                </a:cubicBezTo>
                <a:close/>
                <a:moveTo>
                  <a:pt x="787" y="290"/>
                </a:moveTo>
                <a:cubicBezTo>
                  <a:pt x="791" y="290"/>
                  <a:pt x="795" y="287"/>
                  <a:pt x="795" y="282"/>
                </a:cubicBezTo>
                <a:cubicBezTo>
                  <a:pt x="795" y="278"/>
                  <a:pt x="791" y="274"/>
                  <a:pt x="787" y="274"/>
                </a:cubicBezTo>
                <a:cubicBezTo>
                  <a:pt x="782" y="274"/>
                  <a:pt x="779" y="278"/>
                  <a:pt x="779" y="282"/>
                </a:cubicBezTo>
                <a:cubicBezTo>
                  <a:pt x="779" y="287"/>
                  <a:pt x="782" y="290"/>
                  <a:pt x="787" y="290"/>
                </a:cubicBezTo>
                <a:close/>
                <a:moveTo>
                  <a:pt x="787" y="313"/>
                </a:moveTo>
                <a:cubicBezTo>
                  <a:pt x="791" y="313"/>
                  <a:pt x="795" y="310"/>
                  <a:pt x="795" y="305"/>
                </a:cubicBezTo>
                <a:cubicBezTo>
                  <a:pt x="795" y="301"/>
                  <a:pt x="791" y="297"/>
                  <a:pt x="787" y="297"/>
                </a:cubicBezTo>
                <a:cubicBezTo>
                  <a:pt x="782" y="297"/>
                  <a:pt x="779" y="301"/>
                  <a:pt x="779" y="305"/>
                </a:cubicBezTo>
                <a:cubicBezTo>
                  <a:pt x="779" y="310"/>
                  <a:pt x="782" y="313"/>
                  <a:pt x="787" y="313"/>
                </a:cubicBezTo>
                <a:close/>
                <a:moveTo>
                  <a:pt x="834" y="322"/>
                </a:moveTo>
                <a:cubicBezTo>
                  <a:pt x="829" y="322"/>
                  <a:pt x="826" y="325"/>
                  <a:pt x="826" y="330"/>
                </a:cubicBezTo>
                <a:cubicBezTo>
                  <a:pt x="826" y="334"/>
                  <a:pt x="829" y="338"/>
                  <a:pt x="834" y="338"/>
                </a:cubicBezTo>
                <a:cubicBezTo>
                  <a:pt x="838" y="338"/>
                  <a:pt x="842" y="334"/>
                  <a:pt x="842" y="330"/>
                </a:cubicBezTo>
                <a:cubicBezTo>
                  <a:pt x="842" y="325"/>
                  <a:pt x="838" y="322"/>
                  <a:pt x="834" y="322"/>
                </a:cubicBezTo>
                <a:close/>
                <a:moveTo>
                  <a:pt x="834" y="345"/>
                </a:moveTo>
                <a:cubicBezTo>
                  <a:pt x="829" y="345"/>
                  <a:pt x="826" y="348"/>
                  <a:pt x="826" y="353"/>
                </a:cubicBezTo>
                <a:cubicBezTo>
                  <a:pt x="826" y="357"/>
                  <a:pt x="829" y="361"/>
                  <a:pt x="834" y="361"/>
                </a:cubicBezTo>
                <a:cubicBezTo>
                  <a:pt x="838" y="361"/>
                  <a:pt x="842" y="357"/>
                  <a:pt x="842" y="353"/>
                </a:cubicBezTo>
                <a:cubicBezTo>
                  <a:pt x="842" y="348"/>
                  <a:pt x="838" y="345"/>
                  <a:pt x="834" y="345"/>
                </a:cubicBezTo>
                <a:close/>
                <a:moveTo>
                  <a:pt x="856" y="361"/>
                </a:moveTo>
                <a:cubicBezTo>
                  <a:pt x="861" y="361"/>
                  <a:pt x="864" y="357"/>
                  <a:pt x="864" y="353"/>
                </a:cubicBezTo>
                <a:cubicBezTo>
                  <a:pt x="864" y="348"/>
                  <a:pt x="861" y="345"/>
                  <a:pt x="856" y="345"/>
                </a:cubicBezTo>
                <a:cubicBezTo>
                  <a:pt x="852" y="345"/>
                  <a:pt x="848" y="348"/>
                  <a:pt x="848" y="353"/>
                </a:cubicBezTo>
                <a:cubicBezTo>
                  <a:pt x="848" y="357"/>
                  <a:pt x="852" y="361"/>
                  <a:pt x="856" y="361"/>
                </a:cubicBezTo>
                <a:close/>
                <a:moveTo>
                  <a:pt x="810" y="274"/>
                </a:moveTo>
                <a:cubicBezTo>
                  <a:pt x="806" y="274"/>
                  <a:pt x="802" y="278"/>
                  <a:pt x="802" y="282"/>
                </a:cubicBezTo>
                <a:cubicBezTo>
                  <a:pt x="802" y="287"/>
                  <a:pt x="806" y="290"/>
                  <a:pt x="810" y="290"/>
                </a:cubicBezTo>
                <a:cubicBezTo>
                  <a:pt x="815" y="290"/>
                  <a:pt x="818" y="287"/>
                  <a:pt x="818" y="282"/>
                </a:cubicBezTo>
                <a:cubicBezTo>
                  <a:pt x="818" y="278"/>
                  <a:pt x="815" y="274"/>
                  <a:pt x="810" y="274"/>
                </a:cubicBezTo>
                <a:close/>
                <a:moveTo>
                  <a:pt x="810" y="297"/>
                </a:moveTo>
                <a:cubicBezTo>
                  <a:pt x="806" y="297"/>
                  <a:pt x="802" y="301"/>
                  <a:pt x="802" y="305"/>
                </a:cubicBezTo>
                <a:cubicBezTo>
                  <a:pt x="802" y="310"/>
                  <a:pt x="806" y="313"/>
                  <a:pt x="810" y="313"/>
                </a:cubicBezTo>
                <a:cubicBezTo>
                  <a:pt x="815" y="313"/>
                  <a:pt x="818" y="310"/>
                  <a:pt x="818" y="305"/>
                </a:cubicBezTo>
                <a:cubicBezTo>
                  <a:pt x="818" y="301"/>
                  <a:pt x="815" y="297"/>
                  <a:pt x="810" y="297"/>
                </a:cubicBezTo>
                <a:close/>
                <a:moveTo>
                  <a:pt x="834" y="274"/>
                </a:moveTo>
                <a:cubicBezTo>
                  <a:pt x="829" y="274"/>
                  <a:pt x="826" y="278"/>
                  <a:pt x="826" y="282"/>
                </a:cubicBezTo>
                <a:cubicBezTo>
                  <a:pt x="826" y="287"/>
                  <a:pt x="829" y="290"/>
                  <a:pt x="834" y="290"/>
                </a:cubicBezTo>
                <a:cubicBezTo>
                  <a:pt x="838" y="290"/>
                  <a:pt x="842" y="287"/>
                  <a:pt x="842" y="282"/>
                </a:cubicBezTo>
                <a:cubicBezTo>
                  <a:pt x="842" y="278"/>
                  <a:pt x="838" y="274"/>
                  <a:pt x="834" y="274"/>
                </a:cubicBezTo>
                <a:close/>
                <a:moveTo>
                  <a:pt x="834" y="297"/>
                </a:moveTo>
                <a:cubicBezTo>
                  <a:pt x="829" y="297"/>
                  <a:pt x="826" y="301"/>
                  <a:pt x="826" y="305"/>
                </a:cubicBezTo>
                <a:cubicBezTo>
                  <a:pt x="826" y="310"/>
                  <a:pt x="829" y="313"/>
                  <a:pt x="834" y="313"/>
                </a:cubicBezTo>
                <a:cubicBezTo>
                  <a:pt x="838" y="313"/>
                  <a:pt x="842" y="310"/>
                  <a:pt x="842" y="305"/>
                </a:cubicBezTo>
                <a:cubicBezTo>
                  <a:pt x="842" y="301"/>
                  <a:pt x="838" y="297"/>
                  <a:pt x="834" y="297"/>
                </a:cubicBezTo>
                <a:close/>
                <a:moveTo>
                  <a:pt x="856" y="274"/>
                </a:moveTo>
                <a:cubicBezTo>
                  <a:pt x="852" y="274"/>
                  <a:pt x="848" y="278"/>
                  <a:pt x="848" y="282"/>
                </a:cubicBezTo>
                <a:cubicBezTo>
                  <a:pt x="848" y="287"/>
                  <a:pt x="852" y="290"/>
                  <a:pt x="856" y="290"/>
                </a:cubicBezTo>
                <a:cubicBezTo>
                  <a:pt x="861" y="290"/>
                  <a:pt x="864" y="287"/>
                  <a:pt x="864" y="282"/>
                </a:cubicBezTo>
                <a:cubicBezTo>
                  <a:pt x="864" y="278"/>
                  <a:pt x="861" y="274"/>
                  <a:pt x="856" y="274"/>
                </a:cubicBezTo>
                <a:close/>
                <a:moveTo>
                  <a:pt x="741" y="268"/>
                </a:moveTo>
                <a:cubicBezTo>
                  <a:pt x="745" y="268"/>
                  <a:pt x="749" y="265"/>
                  <a:pt x="749" y="260"/>
                </a:cubicBezTo>
                <a:cubicBezTo>
                  <a:pt x="749" y="256"/>
                  <a:pt x="745" y="252"/>
                  <a:pt x="741" y="252"/>
                </a:cubicBezTo>
                <a:cubicBezTo>
                  <a:pt x="737" y="252"/>
                  <a:pt x="733" y="256"/>
                  <a:pt x="733" y="260"/>
                </a:cubicBezTo>
                <a:cubicBezTo>
                  <a:pt x="733" y="265"/>
                  <a:pt x="737" y="268"/>
                  <a:pt x="741" y="268"/>
                </a:cubicBezTo>
                <a:close/>
                <a:moveTo>
                  <a:pt x="764" y="268"/>
                </a:moveTo>
                <a:cubicBezTo>
                  <a:pt x="769" y="268"/>
                  <a:pt x="772" y="265"/>
                  <a:pt x="772" y="260"/>
                </a:cubicBezTo>
                <a:cubicBezTo>
                  <a:pt x="772" y="256"/>
                  <a:pt x="769" y="252"/>
                  <a:pt x="764" y="252"/>
                </a:cubicBezTo>
                <a:cubicBezTo>
                  <a:pt x="760" y="252"/>
                  <a:pt x="756" y="256"/>
                  <a:pt x="756" y="260"/>
                </a:cubicBezTo>
                <a:cubicBezTo>
                  <a:pt x="756" y="265"/>
                  <a:pt x="760" y="268"/>
                  <a:pt x="764" y="268"/>
                </a:cubicBezTo>
                <a:close/>
                <a:moveTo>
                  <a:pt x="787" y="268"/>
                </a:moveTo>
                <a:cubicBezTo>
                  <a:pt x="791" y="268"/>
                  <a:pt x="795" y="265"/>
                  <a:pt x="795" y="260"/>
                </a:cubicBezTo>
                <a:cubicBezTo>
                  <a:pt x="795" y="256"/>
                  <a:pt x="791" y="252"/>
                  <a:pt x="787" y="252"/>
                </a:cubicBezTo>
                <a:cubicBezTo>
                  <a:pt x="782" y="252"/>
                  <a:pt x="779" y="256"/>
                  <a:pt x="779" y="260"/>
                </a:cubicBezTo>
                <a:cubicBezTo>
                  <a:pt x="779" y="265"/>
                  <a:pt x="782" y="268"/>
                  <a:pt x="787" y="268"/>
                </a:cubicBezTo>
                <a:close/>
                <a:moveTo>
                  <a:pt x="810" y="252"/>
                </a:moveTo>
                <a:cubicBezTo>
                  <a:pt x="806" y="252"/>
                  <a:pt x="802" y="256"/>
                  <a:pt x="802" y="260"/>
                </a:cubicBezTo>
                <a:cubicBezTo>
                  <a:pt x="802" y="265"/>
                  <a:pt x="806" y="268"/>
                  <a:pt x="810" y="268"/>
                </a:cubicBezTo>
                <a:cubicBezTo>
                  <a:pt x="815" y="268"/>
                  <a:pt x="818" y="265"/>
                  <a:pt x="818" y="260"/>
                </a:cubicBezTo>
                <a:cubicBezTo>
                  <a:pt x="818" y="256"/>
                  <a:pt x="815" y="252"/>
                  <a:pt x="810" y="252"/>
                </a:cubicBezTo>
                <a:close/>
                <a:moveTo>
                  <a:pt x="741" y="245"/>
                </a:moveTo>
                <a:cubicBezTo>
                  <a:pt x="745" y="245"/>
                  <a:pt x="749" y="242"/>
                  <a:pt x="749" y="237"/>
                </a:cubicBezTo>
                <a:cubicBezTo>
                  <a:pt x="749" y="233"/>
                  <a:pt x="745" y="229"/>
                  <a:pt x="741" y="229"/>
                </a:cubicBezTo>
                <a:cubicBezTo>
                  <a:pt x="737" y="229"/>
                  <a:pt x="733" y="233"/>
                  <a:pt x="733" y="237"/>
                </a:cubicBezTo>
                <a:cubicBezTo>
                  <a:pt x="733" y="242"/>
                  <a:pt x="737" y="245"/>
                  <a:pt x="741" y="245"/>
                </a:cubicBezTo>
                <a:close/>
                <a:moveTo>
                  <a:pt x="764" y="245"/>
                </a:moveTo>
                <a:cubicBezTo>
                  <a:pt x="769" y="245"/>
                  <a:pt x="772" y="242"/>
                  <a:pt x="772" y="237"/>
                </a:cubicBezTo>
                <a:cubicBezTo>
                  <a:pt x="772" y="233"/>
                  <a:pt x="769" y="229"/>
                  <a:pt x="764" y="229"/>
                </a:cubicBezTo>
                <a:cubicBezTo>
                  <a:pt x="760" y="229"/>
                  <a:pt x="756" y="233"/>
                  <a:pt x="756" y="237"/>
                </a:cubicBezTo>
                <a:cubicBezTo>
                  <a:pt x="756" y="242"/>
                  <a:pt x="760" y="245"/>
                  <a:pt x="764" y="245"/>
                </a:cubicBezTo>
                <a:close/>
                <a:moveTo>
                  <a:pt x="787" y="245"/>
                </a:moveTo>
                <a:cubicBezTo>
                  <a:pt x="791" y="245"/>
                  <a:pt x="795" y="242"/>
                  <a:pt x="795" y="237"/>
                </a:cubicBezTo>
                <a:cubicBezTo>
                  <a:pt x="795" y="233"/>
                  <a:pt x="791" y="229"/>
                  <a:pt x="787" y="229"/>
                </a:cubicBezTo>
                <a:cubicBezTo>
                  <a:pt x="782" y="229"/>
                  <a:pt x="779" y="233"/>
                  <a:pt x="779" y="237"/>
                </a:cubicBezTo>
                <a:cubicBezTo>
                  <a:pt x="779" y="242"/>
                  <a:pt x="782" y="245"/>
                  <a:pt x="787" y="245"/>
                </a:cubicBezTo>
                <a:close/>
                <a:moveTo>
                  <a:pt x="810" y="229"/>
                </a:moveTo>
                <a:cubicBezTo>
                  <a:pt x="806" y="229"/>
                  <a:pt x="802" y="233"/>
                  <a:pt x="802" y="237"/>
                </a:cubicBezTo>
                <a:cubicBezTo>
                  <a:pt x="802" y="242"/>
                  <a:pt x="806" y="245"/>
                  <a:pt x="810" y="245"/>
                </a:cubicBezTo>
                <a:cubicBezTo>
                  <a:pt x="815" y="245"/>
                  <a:pt x="818" y="242"/>
                  <a:pt x="818" y="237"/>
                </a:cubicBezTo>
                <a:cubicBezTo>
                  <a:pt x="818" y="233"/>
                  <a:pt x="815" y="229"/>
                  <a:pt x="810" y="229"/>
                </a:cubicBezTo>
                <a:close/>
                <a:moveTo>
                  <a:pt x="741" y="224"/>
                </a:moveTo>
                <a:cubicBezTo>
                  <a:pt x="745" y="224"/>
                  <a:pt x="749" y="220"/>
                  <a:pt x="749" y="216"/>
                </a:cubicBezTo>
                <a:cubicBezTo>
                  <a:pt x="749" y="211"/>
                  <a:pt x="745" y="208"/>
                  <a:pt x="741" y="208"/>
                </a:cubicBezTo>
                <a:cubicBezTo>
                  <a:pt x="737" y="208"/>
                  <a:pt x="733" y="211"/>
                  <a:pt x="733" y="216"/>
                </a:cubicBezTo>
                <a:cubicBezTo>
                  <a:pt x="733" y="220"/>
                  <a:pt x="737" y="224"/>
                  <a:pt x="741" y="224"/>
                </a:cubicBezTo>
                <a:close/>
                <a:moveTo>
                  <a:pt x="764" y="224"/>
                </a:moveTo>
                <a:cubicBezTo>
                  <a:pt x="769" y="224"/>
                  <a:pt x="772" y="220"/>
                  <a:pt x="772" y="216"/>
                </a:cubicBezTo>
                <a:cubicBezTo>
                  <a:pt x="772" y="211"/>
                  <a:pt x="769" y="208"/>
                  <a:pt x="764" y="208"/>
                </a:cubicBezTo>
                <a:cubicBezTo>
                  <a:pt x="760" y="208"/>
                  <a:pt x="756" y="211"/>
                  <a:pt x="756" y="216"/>
                </a:cubicBezTo>
                <a:cubicBezTo>
                  <a:pt x="756" y="220"/>
                  <a:pt x="760" y="224"/>
                  <a:pt x="764" y="224"/>
                </a:cubicBezTo>
                <a:close/>
                <a:moveTo>
                  <a:pt x="856" y="297"/>
                </a:moveTo>
                <a:cubicBezTo>
                  <a:pt x="852" y="297"/>
                  <a:pt x="848" y="301"/>
                  <a:pt x="848" y="305"/>
                </a:cubicBezTo>
                <a:cubicBezTo>
                  <a:pt x="848" y="310"/>
                  <a:pt x="852" y="313"/>
                  <a:pt x="856" y="313"/>
                </a:cubicBezTo>
                <a:cubicBezTo>
                  <a:pt x="861" y="313"/>
                  <a:pt x="864" y="310"/>
                  <a:pt x="864" y="305"/>
                </a:cubicBezTo>
                <a:cubicBezTo>
                  <a:pt x="864" y="301"/>
                  <a:pt x="861" y="297"/>
                  <a:pt x="856" y="297"/>
                </a:cubicBezTo>
                <a:close/>
                <a:moveTo>
                  <a:pt x="558" y="290"/>
                </a:moveTo>
                <a:cubicBezTo>
                  <a:pt x="562" y="290"/>
                  <a:pt x="566" y="287"/>
                  <a:pt x="566" y="282"/>
                </a:cubicBezTo>
                <a:cubicBezTo>
                  <a:pt x="566" y="278"/>
                  <a:pt x="562" y="274"/>
                  <a:pt x="558" y="274"/>
                </a:cubicBezTo>
                <a:cubicBezTo>
                  <a:pt x="554" y="274"/>
                  <a:pt x="550" y="278"/>
                  <a:pt x="550" y="282"/>
                </a:cubicBezTo>
                <a:cubicBezTo>
                  <a:pt x="550" y="287"/>
                  <a:pt x="554" y="290"/>
                  <a:pt x="558" y="290"/>
                </a:cubicBezTo>
                <a:close/>
                <a:moveTo>
                  <a:pt x="558" y="313"/>
                </a:moveTo>
                <a:cubicBezTo>
                  <a:pt x="562" y="313"/>
                  <a:pt x="566" y="310"/>
                  <a:pt x="566" y="305"/>
                </a:cubicBezTo>
                <a:cubicBezTo>
                  <a:pt x="566" y="301"/>
                  <a:pt x="562" y="297"/>
                  <a:pt x="558" y="297"/>
                </a:cubicBezTo>
                <a:cubicBezTo>
                  <a:pt x="554" y="297"/>
                  <a:pt x="550" y="301"/>
                  <a:pt x="550" y="305"/>
                </a:cubicBezTo>
                <a:cubicBezTo>
                  <a:pt x="550" y="310"/>
                  <a:pt x="554" y="313"/>
                  <a:pt x="558" y="313"/>
                </a:cubicBezTo>
                <a:close/>
                <a:moveTo>
                  <a:pt x="581" y="290"/>
                </a:moveTo>
                <a:cubicBezTo>
                  <a:pt x="586" y="290"/>
                  <a:pt x="589" y="287"/>
                  <a:pt x="589" y="282"/>
                </a:cubicBezTo>
                <a:cubicBezTo>
                  <a:pt x="589" y="278"/>
                  <a:pt x="586" y="274"/>
                  <a:pt x="581" y="274"/>
                </a:cubicBezTo>
                <a:cubicBezTo>
                  <a:pt x="577" y="274"/>
                  <a:pt x="573" y="278"/>
                  <a:pt x="573" y="282"/>
                </a:cubicBezTo>
                <a:cubicBezTo>
                  <a:pt x="573" y="287"/>
                  <a:pt x="577" y="290"/>
                  <a:pt x="581" y="290"/>
                </a:cubicBezTo>
                <a:close/>
                <a:moveTo>
                  <a:pt x="581" y="313"/>
                </a:moveTo>
                <a:cubicBezTo>
                  <a:pt x="586" y="313"/>
                  <a:pt x="589" y="310"/>
                  <a:pt x="589" y="305"/>
                </a:cubicBezTo>
                <a:cubicBezTo>
                  <a:pt x="589" y="301"/>
                  <a:pt x="586" y="297"/>
                  <a:pt x="581" y="297"/>
                </a:cubicBezTo>
                <a:cubicBezTo>
                  <a:pt x="577" y="297"/>
                  <a:pt x="573" y="301"/>
                  <a:pt x="573" y="305"/>
                </a:cubicBezTo>
                <a:cubicBezTo>
                  <a:pt x="573" y="310"/>
                  <a:pt x="577" y="313"/>
                  <a:pt x="581" y="313"/>
                </a:cubicBezTo>
                <a:close/>
                <a:moveTo>
                  <a:pt x="604" y="274"/>
                </a:moveTo>
                <a:cubicBezTo>
                  <a:pt x="599" y="274"/>
                  <a:pt x="596" y="278"/>
                  <a:pt x="596" y="282"/>
                </a:cubicBezTo>
                <a:cubicBezTo>
                  <a:pt x="596" y="287"/>
                  <a:pt x="599" y="290"/>
                  <a:pt x="604" y="290"/>
                </a:cubicBezTo>
                <a:cubicBezTo>
                  <a:pt x="608" y="290"/>
                  <a:pt x="612" y="287"/>
                  <a:pt x="612" y="282"/>
                </a:cubicBezTo>
                <a:cubicBezTo>
                  <a:pt x="612" y="278"/>
                  <a:pt x="608" y="274"/>
                  <a:pt x="604" y="274"/>
                </a:cubicBezTo>
                <a:close/>
                <a:moveTo>
                  <a:pt x="604" y="297"/>
                </a:moveTo>
                <a:cubicBezTo>
                  <a:pt x="599" y="297"/>
                  <a:pt x="596" y="301"/>
                  <a:pt x="596" y="305"/>
                </a:cubicBezTo>
                <a:cubicBezTo>
                  <a:pt x="596" y="310"/>
                  <a:pt x="599" y="313"/>
                  <a:pt x="604" y="313"/>
                </a:cubicBezTo>
                <a:cubicBezTo>
                  <a:pt x="608" y="313"/>
                  <a:pt x="612" y="310"/>
                  <a:pt x="612" y="305"/>
                </a:cubicBezTo>
                <a:cubicBezTo>
                  <a:pt x="612" y="301"/>
                  <a:pt x="608" y="297"/>
                  <a:pt x="604" y="297"/>
                </a:cubicBezTo>
                <a:close/>
                <a:moveTo>
                  <a:pt x="718" y="246"/>
                </a:moveTo>
                <a:cubicBezTo>
                  <a:pt x="723" y="246"/>
                  <a:pt x="727" y="242"/>
                  <a:pt x="727" y="238"/>
                </a:cubicBezTo>
                <a:cubicBezTo>
                  <a:pt x="727" y="234"/>
                  <a:pt x="723" y="230"/>
                  <a:pt x="718" y="230"/>
                </a:cubicBezTo>
                <a:cubicBezTo>
                  <a:pt x="714" y="230"/>
                  <a:pt x="710" y="234"/>
                  <a:pt x="710" y="238"/>
                </a:cubicBezTo>
                <a:cubicBezTo>
                  <a:pt x="710" y="242"/>
                  <a:pt x="714" y="246"/>
                  <a:pt x="718" y="246"/>
                </a:cubicBezTo>
                <a:close/>
                <a:moveTo>
                  <a:pt x="718" y="269"/>
                </a:moveTo>
                <a:cubicBezTo>
                  <a:pt x="723" y="269"/>
                  <a:pt x="727" y="266"/>
                  <a:pt x="727" y="261"/>
                </a:cubicBezTo>
                <a:cubicBezTo>
                  <a:pt x="727" y="257"/>
                  <a:pt x="723" y="253"/>
                  <a:pt x="718" y="253"/>
                </a:cubicBezTo>
                <a:cubicBezTo>
                  <a:pt x="714" y="253"/>
                  <a:pt x="710" y="257"/>
                  <a:pt x="710" y="261"/>
                </a:cubicBezTo>
                <a:cubicBezTo>
                  <a:pt x="710" y="266"/>
                  <a:pt x="714" y="269"/>
                  <a:pt x="718" y="269"/>
                </a:cubicBezTo>
                <a:close/>
                <a:moveTo>
                  <a:pt x="787" y="179"/>
                </a:moveTo>
                <a:cubicBezTo>
                  <a:pt x="791" y="179"/>
                  <a:pt x="795" y="175"/>
                  <a:pt x="795" y="171"/>
                </a:cubicBezTo>
                <a:cubicBezTo>
                  <a:pt x="795" y="167"/>
                  <a:pt x="791" y="163"/>
                  <a:pt x="787" y="163"/>
                </a:cubicBezTo>
                <a:cubicBezTo>
                  <a:pt x="783" y="163"/>
                  <a:pt x="779" y="167"/>
                  <a:pt x="779" y="171"/>
                </a:cubicBezTo>
                <a:cubicBezTo>
                  <a:pt x="779" y="175"/>
                  <a:pt x="783" y="179"/>
                  <a:pt x="787" y="179"/>
                </a:cubicBezTo>
                <a:close/>
                <a:moveTo>
                  <a:pt x="810" y="179"/>
                </a:moveTo>
                <a:cubicBezTo>
                  <a:pt x="815" y="179"/>
                  <a:pt x="818" y="175"/>
                  <a:pt x="818" y="171"/>
                </a:cubicBezTo>
                <a:cubicBezTo>
                  <a:pt x="818" y="167"/>
                  <a:pt x="815" y="163"/>
                  <a:pt x="810" y="163"/>
                </a:cubicBezTo>
                <a:cubicBezTo>
                  <a:pt x="806" y="163"/>
                  <a:pt x="802" y="167"/>
                  <a:pt x="802" y="171"/>
                </a:cubicBezTo>
                <a:cubicBezTo>
                  <a:pt x="802" y="175"/>
                  <a:pt x="806" y="179"/>
                  <a:pt x="810" y="179"/>
                </a:cubicBezTo>
                <a:close/>
                <a:moveTo>
                  <a:pt x="810" y="201"/>
                </a:moveTo>
                <a:cubicBezTo>
                  <a:pt x="815" y="201"/>
                  <a:pt x="818" y="197"/>
                  <a:pt x="818" y="193"/>
                </a:cubicBezTo>
                <a:cubicBezTo>
                  <a:pt x="818" y="188"/>
                  <a:pt x="815" y="185"/>
                  <a:pt x="810" y="185"/>
                </a:cubicBezTo>
                <a:cubicBezTo>
                  <a:pt x="806" y="185"/>
                  <a:pt x="802" y="188"/>
                  <a:pt x="802" y="193"/>
                </a:cubicBezTo>
                <a:cubicBezTo>
                  <a:pt x="802" y="197"/>
                  <a:pt x="806" y="201"/>
                  <a:pt x="810" y="201"/>
                </a:cubicBezTo>
                <a:close/>
                <a:moveTo>
                  <a:pt x="833" y="179"/>
                </a:moveTo>
                <a:cubicBezTo>
                  <a:pt x="837" y="179"/>
                  <a:pt x="841" y="175"/>
                  <a:pt x="841" y="171"/>
                </a:cubicBezTo>
                <a:cubicBezTo>
                  <a:pt x="841" y="167"/>
                  <a:pt x="837" y="163"/>
                  <a:pt x="833" y="163"/>
                </a:cubicBezTo>
                <a:cubicBezTo>
                  <a:pt x="829" y="163"/>
                  <a:pt x="825" y="167"/>
                  <a:pt x="825" y="171"/>
                </a:cubicBezTo>
                <a:cubicBezTo>
                  <a:pt x="825" y="175"/>
                  <a:pt x="829" y="179"/>
                  <a:pt x="833" y="179"/>
                </a:cubicBezTo>
                <a:close/>
                <a:moveTo>
                  <a:pt x="833" y="156"/>
                </a:moveTo>
                <a:cubicBezTo>
                  <a:pt x="837" y="156"/>
                  <a:pt x="841" y="152"/>
                  <a:pt x="841" y="148"/>
                </a:cubicBezTo>
                <a:cubicBezTo>
                  <a:pt x="841" y="143"/>
                  <a:pt x="837" y="140"/>
                  <a:pt x="833" y="140"/>
                </a:cubicBezTo>
                <a:cubicBezTo>
                  <a:pt x="829" y="140"/>
                  <a:pt x="825" y="143"/>
                  <a:pt x="825" y="148"/>
                </a:cubicBezTo>
                <a:cubicBezTo>
                  <a:pt x="825" y="152"/>
                  <a:pt x="829" y="156"/>
                  <a:pt x="833" y="156"/>
                </a:cubicBezTo>
                <a:close/>
                <a:moveTo>
                  <a:pt x="856" y="140"/>
                </a:moveTo>
                <a:cubicBezTo>
                  <a:pt x="852" y="140"/>
                  <a:pt x="848" y="143"/>
                  <a:pt x="848" y="148"/>
                </a:cubicBezTo>
                <a:cubicBezTo>
                  <a:pt x="848" y="152"/>
                  <a:pt x="852" y="156"/>
                  <a:pt x="856" y="156"/>
                </a:cubicBezTo>
                <a:cubicBezTo>
                  <a:pt x="861" y="156"/>
                  <a:pt x="864" y="152"/>
                  <a:pt x="864" y="148"/>
                </a:cubicBezTo>
                <a:cubicBezTo>
                  <a:pt x="864" y="143"/>
                  <a:pt x="861" y="140"/>
                  <a:pt x="856" y="140"/>
                </a:cubicBezTo>
                <a:close/>
                <a:moveTo>
                  <a:pt x="833" y="134"/>
                </a:moveTo>
                <a:cubicBezTo>
                  <a:pt x="837" y="134"/>
                  <a:pt x="841" y="130"/>
                  <a:pt x="841" y="126"/>
                </a:cubicBezTo>
                <a:cubicBezTo>
                  <a:pt x="841" y="121"/>
                  <a:pt x="837" y="117"/>
                  <a:pt x="833" y="117"/>
                </a:cubicBezTo>
                <a:cubicBezTo>
                  <a:pt x="829" y="117"/>
                  <a:pt x="825" y="121"/>
                  <a:pt x="825" y="126"/>
                </a:cubicBezTo>
                <a:cubicBezTo>
                  <a:pt x="825" y="130"/>
                  <a:pt x="829" y="134"/>
                  <a:pt x="833" y="134"/>
                </a:cubicBezTo>
                <a:close/>
                <a:moveTo>
                  <a:pt x="856" y="117"/>
                </a:moveTo>
                <a:cubicBezTo>
                  <a:pt x="852" y="117"/>
                  <a:pt x="848" y="121"/>
                  <a:pt x="848" y="126"/>
                </a:cubicBezTo>
                <a:cubicBezTo>
                  <a:pt x="848" y="130"/>
                  <a:pt x="852" y="134"/>
                  <a:pt x="856" y="134"/>
                </a:cubicBezTo>
                <a:cubicBezTo>
                  <a:pt x="861" y="134"/>
                  <a:pt x="864" y="130"/>
                  <a:pt x="864" y="126"/>
                </a:cubicBezTo>
                <a:cubicBezTo>
                  <a:pt x="864" y="121"/>
                  <a:pt x="861" y="117"/>
                  <a:pt x="856" y="117"/>
                </a:cubicBezTo>
                <a:close/>
                <a:moveTo>
                  <a:pt x="810" y="134"/>
                </a:moveTo>
                <a:cubicBezTo>
                  <a:pt x="815" y="134"/>
                  <a:pt x="818" y="130"/>
                  <a:pt x="818" y="126"/>
                </a:cubicBezTo>
                <a:cubicBezTo>
                  <a:pt x="818" y="121"/>
                  <a:pt x="815" y="117"/>
                  <a:pt x="810" y="117"/>
                </a:cubicBezTo>
                <a:cubicBezTo>
                  <a:pt x="806" y="117"/>
                  <a:pt x="802" y="121"/>
                  <a:pt x="802" y="126"/>
                </a:cubicBezTo>
                <a:cubicBezTo>
                  <a:pt x="802" y="130"/>
                  <a:pt x="806" y="134"/>
                  <a:pt x="810" y="134"/>
                </a:cubicBezTo>
                <a:close/>
                <a:moveTo>
                  <a:pt x="811" y="94"/>
                </a:moveTo>
                <a:cubicBezTo>
                  <a:pt x="807" y="94"/>
                  <a:pt x="803" y="97"/>
                  <a:pt x="803" y="102"/>
                </a:cubicBezTo>
                <a:cubicBezTo>
                  <a:pt x="803" y="106"/>
                  <a:pt x="807" y="110"/>
                  <a:pt x="811" y="110"/>
                </a:cubicBezTo>
                <a:cubicBezTo>
                  <a:pt x="816" y="110"/>
                  <a:pt x="819" y="106"/>
                  <a:pt x="819" y="102"/>
                </a:cubicBezTo>
                <a:cubicBezTo>
                  <a:pt x="819" y="97"/>
                  <a:pt x="816" y="94"/>
                  <a:pt x="811" y="94"/>
                </a:cubicBezTo>
                <a:close/>
                <a:moveTo>
                  <a:pt x="788" y="94"/>
                </a:moveTo>
                <a:cubicBezTo>
                  <a:pt x="784" y="94"/>
                  <a:pt x="780" y="97"/>
                  <a:pt x="780" y="102"/>
                </a:cubicBezTo>
                <a:cubicBezTo>
                  <a:pt x="780" y="106"/>
                  <a:pt x="784" y="110"/>
                  <a:pt x="788" y="110"/>
                </a:cubicBezTo>
                <a:cubicBezTo>
                  <a:pt x="793" y="110"/>
                  <a:pt x="796" y="106"/>
                  <a:pt x="796" y="102"/>
                </a:cubicBezTo>
                <a:cubicBezTo>
                  <a:pt x="796" y="97"/>
                  <a:pt x="793" y="94"/>
                  <a:pt x="788" y="94"/>
                </a:cubicBezTo>
                <a:close/>
                <a:moveTo>
                  <a:pt x="558" y="246"/>
                </a:moveTo>
                <a:cubicBezTo>
                  <a:pt x="562" y="246"/>
                  <a:pt x="566" y="242"/>
                  <a:pt x="566" y="238"/>
                </a:cubicBezTo>
                <a:cubicBezTo>
                  <a:pt x="566" y="234"/>
                  <a:pt x="562" y="230"/>
                  <a:pt x="558" y="230"/>
                </a:cubicBezTo>
                <a:cubicBezTo>
                  <a:pt x="554" y="230"/>
                  <a:pt x="550" y="234"/>
                  <a:pt x="550" y="238"/>
                </a:cubicBezTo>
                <a:cubicBezTo>
                  <a:pt x="550" y="242"/>
                  <a:pt x="554" y="246"/>
                  <a:pt x="558" y="246"/>
                </a:cubicBezTo>
                <a:close/>
                <a:moveTo>
                  <a:pt x="558" y="269"/>
                </a:moveTo>
                <a:cubicBezTo>
                  <a:pt x="562" y="269"/>
                  <a:pt x="566" y="266"/>
                  <a:pt x="566" y="261"/>
                </a:cubicBezTo>
                <a:cubicBezTo>
                  <a:pt x="566" y="257"/>
                  <a:pt x="562" y="253"/>
                  <a:pt x="558" y="253"/>
                </a:cubicBezTo>
                <a:cubicBezTo>
                  <a:pt x="554" y="253"/>
                  <a:pt x="550" y="257"/>
                  <a:pt x="550" y="261"/>
                </a:cubicBezTo>
                <a:cubicBezTo>
                  <a:pt x="550" y="266"/>
                  <a:pt x="554" y="269"/>
                  <a:pt x="558" y="269"/>
                </a:cubicBezTo>
                <a:close/>
                <a:moveTo>
                  <a:pt x="581" y="269"/>
                </a:moveTo>
                <a:cubicBezTo>
                  <a:pt x="586" y="269"/>
                  <a:pt x="589" y="266"/>
                  <a:pt x="589" y="261"/>
                </a:cubicBezTo>
                <a:cubicBezTo>
                  <a:pt x="589" y="257"/>
                  <a:pt x="586" y="253"/>
                  <a:pt x="581" y="253"/>
                </a:cubicBezTo>
                <a:cubicBezTo>
                  <a:pt x="577" y="253"/>
                  <a:pt x="573" y="257"/>
                  <a:pt x="573" y="261"/>
                </a:cubicBezTo>
                <a:cubicBezTo>
                  <a:pt x="573" y="266"/>
                  <a:pt x="577" y="269"/>
                  <a:pt x="581" y="269"/>
                </a:cubicBezTo>
                <a:close/>
                <a:moveTo>
                  <a:pt x="558" y="201"/>
                </a:moveTo>
                <a:cubicBezTo>
                  <a:pt x="562" y="201"/>
                  <a:pt x="566" y="197"/>
                  <a:pt x="566" y="193"/>
                </a:cubicBezTo>
                <a:cubicBezTo>
                  <a:pt x="566" y="188"/>
                  <a:pt x="562" y="185"/>
                  <a:pt x="558" y="185"/>
                </a:cubicBezTo>
                <a:cubicBezTo>
                  <a:pt x="554" y="185"/>
                  <a:pt x="550" y="188"/>
                  <a:pt x="550" y="193"/>
                </a:cubicBezTo>
                <a:cubicBezTo>
                  <a:pt x="550" y="197"/>
                  <a:pt x="554" y="201"/>
                  <a:pt x="558" y="201"/>
                </a:cubicBezTo>
                <a:close/>
                <a:moveTo>
                  <a:pt x="558" y="224"/>
                </a:moveTo>
                <a:cubicBezTo>
                  <a:pt x="562" y="224"/>
                  <a:pt x="566" y="220"/>
                  <a:pt x="566" y="216"/>
                </a:cubicBezTo>
                <a:cubicBezTo>
                  <a:pt x="566" y="212"/>
                  <a:pt x="562" y="208"/>
                  <a:pt x="558" y="208"/>
                </a:cubicBezTo>
                <a:cubicBezTo>
                  <a:pt x="554" y="208"/>
                  <a:pt x="550" y="212"/>
                  <a:pt x="550" y="216"/>
                </a:cubicBezTo>
                <a:cubicBezTo>
                  <a:pt x="550" y="220"/>
                  <a:pt x="554" y="224"/>
                  <a:pt x="558" y="224"/>
                </a:cubicBezTo>
                <a:close/>
                <a:moveTo>
                  <a:pt x="581" y="201"/>
                </a:moveTo>
                <a:cubicBezTo>
                  <a:pt x="586" y="201"/>
                  <a:pt x="589" y="197"/>
                  <a:pt x="589" y="193"/>
                </a:cubicBezTo>
                <a:cubicBezTo>
                  <a:pt x="589" y="188"/>
                  <a:pt x="586" y="185"/>
                  <a:pt x="581" y="185"/>
                </a:cubicBezTo>
                <a:cubicBezTo>
                  <a:pt x="577" y="185"/>
                  <a:pt x="573" y="188"/>
                  <a:pt x="573" y="193"/>
                </a:cubicBezTo>
                <a:cubicBezTo>
                  <a:pt x="573" y="197"/>
                  <a:pt x="577" y="201"/>
                  <a:pt x="581" y="201"/>
                </a:cubicBezTo>
                <a:close/>
                <a:moveTo>
                  <a:pt x="627" y="153"/>
                </a:moveTo>
                <a:cubicBezTo>
                  <a:pt x="631" y="153"/>
                  <a:pt x="635" y="150"/>
                  <a:pt x="635" y="145"/>
                </a:cubicBezTo>
                <a:cubicBezTo>
                  <a:pt x="635" y="141"/>
                  <a:pt x="631" y="137"/>
                  <a:pt x="627" y="137"/>
                </a:cubicBezTo>
                <a:cubicBezTo>
                  <a:pt x="622" y="137"/>
                  <a:pt x="619" y="141"/>
                  <a:pt x="619" y="145"/>
                </a:cubicBezTo>
                <a:cubicBezTo>
                  <a:pt x="619" y="150"/>
                  <a:pt x="622" y="153"/>
                  <a:pt x="627" y="153"/>
                </a:cubicBezTo>
                <a:close/>
                <a:moveTo>
                  <a:pt x="627" y="177"/>
                </a:moveTo>
                <a:cubicBezTo>
                  <a:pt x="631" y="177"/>
                  <a:pt x="635" y="173"/>
                  <a:pt x="635" y="169"/>
                </a:cubicBezTo>
                <a:cubicBezTo>
                  <a:pt x="635" y="164"/>
                  <a:pt x="631" y="161"/>
                  <a:pt x="627" y="161"/>
                </a:cubicBezTo>
                <a:cubicBezTo>
                  <a:pt x="622" y="161"/>
                  <a:pt x="619" y="164"/>
                  <a:pt x="619" y="169"/>
                </a:cubicBezTo>
                <a:cubicBezTo>
                  <a:pt x="619" y="173"/>
                  <a:pt x="622" y="177"/>
                  <a:pt x="627" y="177"/>
                </a:cubicBezTo>
                <a:close/>
                <a:moveTo>
                  <a:pt x="650" y="153"/>
                </a:moveTo>
                <a:cubicBezTo>
                  <a:pt x="654" y="153"/>
                  <a:pt x="658" y="150"/>
                  <a:pt x="658" y="145"/>
                </a:cubicBezTo>
                <a:cubicBezTo>
                  <a:pt x="658" y="141"/>
                  <a:pt x="654" y="137"/>
                  <a:pt x="650" y="137"/>
                </a:cubicBezTo>
                <a:cubicBezTo>
                  <a:pt x="645" y="137"/>
                  <a:pt x="642" y="141"/>
                  <a:pt x="642" y="145"/>
                </a:cubicBezTo>
                <a:cubicBezTo>
                  <a:pt x="642" y="150"/>
                  <a:pt x="645" y="153"/>
                  <a:pt x="650" y="153"/>
                </a:cubicBezTo>
                <a:close/>
                <a:moveTo>
                  <a:pt x="650" y="177"/>
                </a:moveTo>
                <a:cubicBezTo>
                  <a:pt x="654" y="177"/>
                  <a:pt x="658" y="173"/>
                  <a:pt x="658" y="169"/>
                </a:cubicBezTo>
                <a:cubicBezTo>
                  <a:pt x="658" y="164"/>
                  <a:pt x="654" y="161"/>
                  <a:pt x="650" y="161"/>
                </a:cubicBezTo>
                <a:cubicBezTo>
                  <a:pt x="645" y="161"/>
                  <a:pt x="642" y="164"/>
                  <a:pt x="642" y="169"/>
                </a:cubicBezTo>
                <a:cubicBezTo>
                  <a:pt x="642" y="173"/>
                  <a:pt x="645" y="177"/>
                  <a:pt x="650" y="177"/>
                </a:cubicBezTo>
                <a:close/>
                <a:moveTo>
                  <a:pt x="673" y="153"/>
                </a:moveTo>
                <a:cubicBezTo>
                  <a:pt x="677" y="153"/>
                  <a:pt x="681" y="150"/>
                  <a:pt x="681" y="145"/>
                </a:cubicBezTo>
                <a:cubicBezTo>
                  <a:pt x="681" y="141"/>
                  <a:pt x="677" y="137"/>
                  <a:pt x="673" y="137"/>
                </a:cubicBezTo>
                <a:cubicBezTo>
                  <a:pt x="668" y="137"/>
                  <a:pt x="665" y="141"/>
                  <a:pt x="665" y="145"/>
                </a:cubicBezTo>
                <a:cubicBezTo>
                  <a:pt x="665" y="150"/>
                  <a:pt x="668" y="153"/>
                  <a:pt x="673" y="153"/>
                </a:cubicBezTo>
                <a:close/>
                <a:moveTo>
                  <a:pt x="718" y="153"/>
                </a:moveTo>
                <a:cubicBezTo>
                  <a:pt x="723" y="153"/>
                  <a:pt x="727" y="150"/>
                  <a:pt x="727" y="145"/>
                </a:cubicBezTo>
                <a:cubicBezTo>
                  <a:pt x="727" y="141"/>
                  <a:pt x="723" y="137"/>
                  <a:pt x="718" y="137"/>
                </a:cubicBezTo>
                <a:cubicBezTo>
                  <a:pt x="714" y="137"/>
                  <a:pt x="710" y="141"/>
                  <a:pt x="710" y="145"/>
                </a:cubicBezTo>
                <a:cubicBezTo>
                  <a:pt x="710" y="150"/>
                  <a:pt x="714" y="153"/>
                  <a:pt x="718" y="153"/>
                </a:cubicBezTo>
                <a:close/>
                <a:moveTo>
                  <a:pt x="558" y="153"/>
                </a:moveTo>
                <a:cubicBezTo>
                  <a:pt x="562" y="153"/>
                  <a:pt x="566" y="150"/>
                  <a:pt x="566" y="145"/>
                </a:cubicBezTo>
                <a:cubicBezTo>
                  <a:pt x="566" y="141"/>
                  <a:pt x="562" y="137"/>
                  <a:pt x="558" y="137"/>
                </a:cubicBezTo>
                <a:cubicBezTo>
                  <a:pt x="554" y="137"/>
                  <a:pt x="550" y="141"/>
                  <a:pt x="550" y="145"/>
                </a:cubicBezTo>
                <a:cubicBezTo>
                  <a:pt x="550" y="150"/>
                  <a:pt x="554" y="153"/>
                  <a:pt x="558" y="153"/>
                </a:cubicBezTo>
                <a:close/>
                <a:moveTo>
                  <a:pt x="558" y="177"/>
                </a:moveTo>
                <a:cubicBezTo>
                  <a:pt x="562" y="177"/>
                  <a:pt x="566" y="173"/>
                  <a:pt x="566" y="169"/>
                </a:cubicBezTo>
                <a:cubicBezTo>
                  <a:pt x="566" y="164"/>
                  <a:pt x="562" y="161"/>
                  <a:pt x="558" y="161"/>
                </a:cubicBezTo>
                <a:cubicBezTo>
                  <a:pt x="554" y="161"/>
                  <a:pt x="550" y="164"/>
                  <a:pt x="550" y="169"/>
                </a:cubicBezTo>
                <a:cubicBezTo>
                  <a:pt x="550" y="173"/>
                  <a:pt x="554" y="177"/>
                  <a:pt x="558" y="177"/>
                </a:cubicBezTo>
                <a:close/>
                <a:moveTo>
                  <a:pt x="581" y="153"/>
                </a:moveTo>
                <a:cubicBezTo>
                  <a:pt x="586" y="153"/>
                  <a:pt x="589" y="150"/>
                  <a:pt x="589" y="145"/>
                </a:cubicBezTo>
                <a:cubicBezTo>
                  <a:pt x="589" y="141"/>
                  <a:pt x="586" y="137"/>
                  <a:pt x="581" y="137"/>
                </a:cubicBezTo>
                <a:cubicBezTo>
                  <a:pt x="577" y="137"/>
                  <a:pt x="573" y="141"/>
                  <a:pt x="573" y="145"/>
                </a:cubicBezTo>
                <a:cubicBezTo>
                  <a:pt x="573" y="150"/>
                  <a:pt x="577" y="153"/>
                  <a:pt x="581" y="153"/>
                </a:cubicBezTo>
                <a:close/>
                <a:moveTo>
                  <a:pt x="581" y="177"/>
                </a:moveTo>
                <a:cubicBezTo>
                  <a:pt x="586" y="177"/>
                  <a:pt x="589" y="173"/>
                  <a:pt x="589" y="169"/>
                </a:cubicBezTo>
                <a:cubicBezTo>
                  <a:pt x="589" y="164"/>
                  <a:pt x="586" y="161"/>
                  <a:pt x="581" y="161"/>
                </a:cubicBezTo>
                <a:cubicBezTo>
                  <a:pt x="577" y="161"/>
                  <a:pt x="573" y="164"/>
                  <a:pt x="573" y="169"/>
                </a:cubicBezTo>
                <a:cubicBezTo>
                  <a:pt x="573" y="173"/>
                  <a:pt x="577" y="177"/>
                  <a:pt x="581" y="177"/>
                </a:cubicBezTo>
                <a:close/>
                <a:moveTo>
                  <a:pt x="604" y="137"/>
                </a:moveTo>
                <a:cubicBezTo>
                  <a:pt x="599" y="137"/>
                  <a:pt x="596" y="141"/>
                  <a:pt x="596" y="145"/>
                </a:cubicBezTo>
                <a:cubicBezTo>
                  <a:pt x="596" y="150"/>
                  <a:pt x="599" y="153"/>
                  <a:pt x="604" y="153"/>
                </a:cubicBezTo>
                <a:cubicBezTo>
                  <a:pt x="608" y="153"/>
                  <a:pt x="612" y="150"/>
                  <a:pt x="612" y="145"/>
                </a:cubicBezTo>
                <a:cubicBezTo>
                  <a:pt x="612" y="141"/>
                  <a:pt x="608" y="137"/>
                  <a:pt x="604" y="137"/>
                </a:cubicBezTo>
                <a:close/>
                <a:moveTo>
                  <a:pt x="514" y="131"/>
                </a:moveTo>
                <a:cubicBezTo>
                  <a:pt x="518" y="131"/>
                  <a:pt x="522" y="128"/>
                  <a:pt x="522" y="123"/>
                </a:cubicBezTo>
                <a:cubicBezTo>
                  <a:pt x="522" y="119"/>
                  <a:pt x="518" y="115"/>
                  <a:pt x="514" y="115"/>
                </a:cubicBezTo>
                <a:cubicBezTo>
                  <a:pt x="509" y="115"/>
                  <a:pt x="506" y="119"/>
                  <a:pt x="506" y="123"/>
                </a:cubicBezTo>
                <a:cubicBezTo>
                  <a:pt x="506" y="128"/>
                  <a:pt x="509" y="131"/>
                  <a:pt x="514" y="131"/>
                </a:cubicBezTo>
                <a:close/>
                <a:moveTo>
                  <a:pt x="536" y="115"/>
                </a:moveTo>
                <a:cubicBezTo>
                  <a:pt x="532" y="115"/>
                  <a:pt x="528" y="119"/>
                  <a:pt x="528" y="123"/>
                </a:cubicBezTo>
                <a:cubicBezTo>
                  <a:pt x="528" y="128"/>
                  <a:pt x="532" y="131"/>
                  <a:pt x="536" y="131"/>
                </a:cubicBezTo>
                <a:cubicBezTo>
                  <a:pt x="541" y="131"/>
                  <a:pt x="544" y="128"/>
                  <a:pt x="544" y="123"/>
                </a:cubicBezTo>
                <a:cubicBezTo>
                  <a:pt x="544" y="119"/>
                  <a:pt x="541" y="115"/>
                  <a:pt x="536" y="115"/>
                </a:cubicBezTo>
                <a:close/>
                <a:moveTo>
                  <a:pt x="673" y="131"/>
                </a:moveTo>
                <a:cubicBezTo>
                  <a:pt x="677" y="131"/>
                  <a:pt x="681" y="128"/>
                  <a:pt x="681" y="123"/>
                </a:cubicBezTo>
                <a:cubicBezTo>
                  <a:pt x="681" y="119"/>
                  <a:pt x="677" y="115"/>
                  <a:pt x="673" y="115"/>
                </a:cubicBezTo>
                <a:cubicBezTo>
                  <a:pt x="668" y="115"/>
                  <a:pt x="665" y="119"/>
                  <a:pt x="665" y="123"/>
                </a:cubicBezTo>
                <a:cubicBezTo>
                  <a:pt x="665" y="128"/>
                  <a:pt x="668" y="131"/>
                  <a:pt x="673" y="131"/>
                </a:cubicBezTo>
                <a:close/>
                <a:moveTo>
                  <a:pt x="581" y="131"/>
                </a:moveTo>
                <a:cubicBezTo>
                  <a:pt x="586" y="131"/>
                  <a:pt x="589" y="128"/>
                  <a:pt x="589" y="123"/>
                </a:cubicBezTo>
                <a:cubicBezTo>
                  <a:pt x="589" y="119"/>
                  <a:pt x="586" y="115"/>
                  <a:pt x="581" y="115"/>
                </a:cubicBezTo>
                <a:cubicBezTo>
                  <a:pt x="577" y="115"/>
                  <a:pt x="573" y="119"/>
                  <a:pt x="573" y="123"/>
                </a:cubicBezTo>
                <a:cubicBezTo>
                  <a:pt x="573" y="128"/>
                  <a:pt x="577" y="131"/>
                  <a:pt x="581" y="131"/>
                </a:cubicBezTo>
                <a:close/>
                <a:moveTo>
                  <a:pt x="536" y="92"/>
                </a:moveTo>
                <a:cubicBezTo>
                  <a:pt x="532" y="92"/>
                  <a:pt x="528" y="95"/>
                  <a:pt x="528" y="100"/>
                </a:cubicBezTo>
                <a:cubicBezTo>
                  <a:pt x="528" y="104"/>
                  <a:pt x="532" y="108"/>
                  <a:pt x="536" y="108"/>
                </a:cubicBezTo>
                <a:cubicBezTo>
                  <a:pt x="541" y="108"/>
                  <a:pt x="544" y="104"/>
                  <a:pt x="544" y="100"/>
                </a:cubicBezTo>
                <a:cubicBezTo>
                  <a:pt x="544" y="95"/>
                  <a:pt x="541" y="92"/>
                  <a:pt x="536" y="92"/>
                </a:cubicBezTo>
                <a:close/>
                <a:moveTo>
                  <a:pt x="558" y="108"/>
                </a:moveTo>
                <a:cubicBezTo>
                  <a:pt x="562" y="108"/>
                  <a:pt x="566" y="104"/>
                  <a:pt x="566" y="100"/>
                </a:cubicBezTo>
                <a:cubicBezTo>
                  <a:pt x="566" y="95"/>
                  <a:pt x="562" y="92"/>
                  <a:pt x="558" y="92"/>
                </a:cubicBezTo>
                <a:cubicBezTo>
                  <a:pt x="554" y="92"/>
                  <a:pt x="550" y="95"/>
                  <a:pt x="550" y="100"/>
                </a:cubicBezTo>
                <a:cubicBezTo>
                  <a:pt x="550" y="104"/>
                  <a:pt x="554" y="108"/>
                  <a:pt x="558" y="108"/>
                </a:cubicBezTo>
                <a:close/>
                <a:moveTo>
                  <a:pt x="604" y="161"/>
                </a:moveTo>
                <a:cubicBezTo>
                  <a:pt x="599" y="161"/>
                  <a:pt x="596" y="164"/>
                  <a:pt x="596" y="169"/>
                </a:cubicBezTo>
                <a:cubicBezTo>
                  <a:pt x="596" y="173"/>
                  <a:pt x="599" y="177"/>
                  <a:pt x="604" y="177"/>
                </a:cubicBezTo>
                <a:cubicBezTo>
                  <a:pt x="608" y="177"/>
                  <a:pt x="612" y="173"/>
                  <a:pt x="612" y="169"/>
                </a:cubicBezTo>
                <a:cubicBezTo>
                  <a:pt x="612" y="164"/>
                  <a:pt x="608" y="161"/>
                  <a:pt x="604" y="161"/>
                </a:cubicBezTo>
                <a:close/>
                <a:moveTo>
                  <a:pt x="261" y="137"/>
                </a:moveTo>
                <a:cubicBezTo>
                  <a:pt x="256" y="137"/>
                  <a:pt x="253" y="141"/>
                  <a:pt x="253" y="145"/>
                </a:cubicBezTo>
                <a:cubicBezTo>
                  <a:pt x="253" y="150"/>
                  <a:pt x="256" y="153"/>
                  <a:pt x="261" y="153"/>
                </a:cubicBezTo>
                <a:cubicBezTo>
                  <a:pt x="265" y="153"/>
                  <a:pt x="269" y="150"/>
                  <a:pt x="269" y="145"/>
                </a:cubicBezTo>
                <a:cubicBezTo>
                  <a:pt x="269" y="141"/>
                  <a:pt x="265" y="137"/>
                  <a:pt x="261" y="137"/>
                </a:cubicBezTo>
                <a:close/>
                <a:moveTo>
                  <a:pt x="261" y="161"/>
                </a:moveTo>
                <a:cubicBezTo>
                  <a:pt x="256" y="161"/>
                  <a:pt x="253" y="164"/>
                  <a:pt x="253" y="169"/>
                </a:cubicBezTo>
                <a:cubicBezTo>
                  <a:pt x="253" y="173"/>
                  <a:pt x="256" y="177"/>
                  <a:pt x="261" y="177"/>
                </a:cubicBezTo>
                <a:cubicBezTo>
                  <a:pt x="265" y="177"/>
                  <a:pt x="269" y="173"/>
                  <a:pt x="269" y="169"/>
                </a:cubicBezTo>
                <a:cubicBezTo>
                  <a:pt x="269" y="164"/>
                  <a:pt x="265" y="161"/>
                  <a:pt x="261" y="161"/>
                </a:cubicBezTo>
                <a:close/>
                <a:moveTo>
                  <a:pt x="283" y="137"/>
                </a:moveTo>
                <a:cubicBezTo>
                  <a:pt x="279" y="137"/>
                  <a:pt x="275" y="141"/>
                  <a:pt x="275" y="145"/>
                </a:cubicBezTo>
                <a:cubicBezTo>
                  <a:pt x="275" y="150"/>
                  <a:pt x="279" y="153"/>
                  <a:pt x="283" y="153"/>
                </a:cubicBezTo>
                <a:cubicBezTo>
                  <a:pt x="288" y="153"/>
                  <a:pt x="291" y="150"/>
                  <a:pt x="291" y="145"/>
                </a:cubicBezTo>
                <a:cubicBezTo>
                  <a:pt x="291" y="141"/>
                  <a:pt x="288" y="137"/>
                  <a:pt x="283" y="137"/>
                </a:cubicBezTo>
                <a:close/>
                <a:moveTo>
                  <a:pt x="283" y="161"/>
                </a:moveTo>
                <a:cubicBezTo>
                  <a:pt x="279" y="161"/>
                  <a:pt x="275" y="164"/>
                  <a:pt x="275" y="169"/>
                </a:cubicBezTo>
                <a:cubicBezTo>
                  <a:pt x="275" y="173"/>
                  <a:pt x="279" y="177"/>
                  <a:pt x="283" y="177"/>
                </a:cubicBezTo>
                <a:cubicBezTo>
                  <a:pt x="288" y="177"/>
                  <a:pt x="291" y="173"/>
                  <a:pt x="291" y="169"/>
                </a:cubicBezTo>
                <a:cubicBezTo>
                  <a:pt x="291" y="164"/>
                  <a:pt x="288" y="161"/>
                  <a:pt x="283" y="161"/>
                </a:cubicBezTo>
                <a:close/>
                <a:moveTo>
                  <a:pt x="306" y="137"/>
                </a:moveTo>
                <a:cubicBezTo>
                  <a:pt x="302" y="137"/>
                  <a:pt x="298" y="141"/>
                  <a:pt x="298" y="145"/>
                </a:cubicBezTo>
                <a:cubicBezTo>
                  <a:pt x="298" y="150"/>
                  <a:pt x="302" y="153"/>
                  <a:pt x="306" y="153"/>
                </a:cubicBezTo>
                <a:cubicBezTo>
                  <a:pt x="311" y="153"/>
                  <a:pt x="314" y="150"/>
                  <a:pt x="314" y="145"/>
                </a:cubicBezTo>
                <a:cubicBezTo>
                  <a:pt x="314" y="141"/>
                  <a:pt x="311" y="137"/>
                  <a:pt x="306" y="137"/>
                </a:cubicBezTo>
                <a:close/>
                <a:moveTo>
                  <a:pt x="306" y="161"/>
                </a:moveTo>
                <a:cubicBezTo>
                  <a:pt x="302" y="161"/>
                  <a:pt x="298" y="164"/>
                  <a:pt x="298" y="169"/>
                </a:cubicBezTo>
                <a:cubicBezTo>
                  <a:pt x="298" y="173"/>
                  <a:pt x="302" y="177"/>
                  <a:pt x="306" y="177"/>
                </a:cubicBezTo>
                <a:cubicBezTo>
                  <a:pt x="311" y="177"/>
                  <a:pt x="314" y="173"/>
                  <a:pt x="314" y="169"/>
                </a:cubicBezTo>
                <a:cubicBezTo>
                  <a:pt x="314" y="164"/>
                  <a:pt x="311" y="161"/>
                  <a:pt x="306" y="161"/>
                </a:cubicBezTo>
                <a:close/>
                <a:moveTo>
                  <a:pt x="215" y="153"/>
                </a:moveTo>
                <a:cubicBezTo>
                  <a:pt x="219" y="153"/>
                  <a:pt x="223" y="150"/>
                  <a:pt x="223" y="145"/>
                </a:cubicBezTo>
                <a:cubicBezTo>
                  <a:pt x="223" y="141"/>
                  <a:pt x="219" y="137"/>
                  <a:pt x="215" y="137"/>
                </a:cubicBezTo>
                <a:cubicBezTo>
                  <a:pt x="211" y="137"/>
                  <a:pt x="207" y="141"/>
                  <a:pt x="207" y="145"/>
                </a:cubicBezTo>
                <a:cubicBezTo>
                  <a:pt x="207" y="150"/>
                  <a:pt x="211" y="153"/>
                  <a:pt x="215" y="153"/>
                </a:cubicBezTo>
                <a:close/>
                <a:moveTo>
                  <a:pt x="215" y="177"/>
                </a:moveTo>
                <a:cubicBezTo>
                  <a:pt x="219" y="177"/>
                  <a:pt x="223" y="173"/>
                  <a:pt x="223" y="169"/>
                </a:cubicBezTo>
                <a:cubicBezTo>
                  <a:pt x="223" y="164"/>
                  <a:pt x="219" y="161"/>
                  <a:pt x="215" y="161"/>
                </a:cubicBezTo>
                <a:cubicBezTo>
                  <a:pt x="211" y="161"/>
                  <a:pt x="207" y="164"/>
                  <a:pt x="207" y="169"/>
                </a:cubicBezTo>
                <a:cubicBezTo>
                  <a:pt x="207" y="173"/>
                  <a:pt x="211" y="177"/>
                  <a:pt x="215" y="177"/>
                </a:cubicBezTo>
                <a:close/>
                <a:moveTo>
                  <a:pt x="238" y="137"/>
                </a:moveTo>
                <a:cubicBezTo>
                  <a:pt x="233" y="137"/>
                  <a:pt x="230" y="141"/>
                  <a:pt x="230" y="145"/>
                </a:cubicBezTo>
                <a:cubicBezTo>
                  <a:pt x="230" y="150"/>
                  <a:pt x="233" y="153"/>
                  <a:pt x="238" y="153"/>
                </a:cubicBezTo>
                <a:cubicBezTo>
                  <a:pt x="242" y="153"/>
                  <a:pt x="246" y="150"/>
                  <a:pt x="246" y="145"/>
                </a:cubicBezTo>
                <a:cubicBezTo>
                  <a:pt x="246" y="141"/>
                  <a:pt x="242" y="137"/>
                  <a:pt x="238" y="137"/>
                </a:cubicBezTo>
                <a:close/>
                <a:moveTo>
                  <a:pt x="238" y="161"/>
                </a:moveTo>
                <a:cubicBezTo>
                  <a:pt x="233" y="161"/>
                  <a:pt x="230" y="164"/>
                  <a:pt x="230" y="169"/>
                </a:cubicBezTo>
                <a:cubicBezTo>
                  <a:pt x="230" y="173"/>
                  <a:pt x="233" y="177"/>
                  <a:pt x="238" y="177"/>
                </a:cubicBezTo>
                <a:cubicBezTo>
                  <a:pt x="242" y="177"/>
                  <a:pt x="246" y="173"/>
                  <a:pt x="246" y="169"/>
                </a:cubicBezTo>
                <a:cubicBezTo>
                  <a:pt x="246" y="164"/>
                  <a:pt x="242" y="161"/>
                  <a:pt x="238" y="161"/>
                </a:cubicBezTo>
                <a:close/>
                <a:moveTo>
                  <a:pt x="191" y="201"/>
                </a:moveTo>
                <a:cubicBezTo>
                  <a:pt x="196" y="201"/>
                  <a:pt x="199" y="197"/>
                  <a:pt x="199" y="193"/>
                </a:cubicBezTo>
                <a:cubicBezTo>
                  <a:pt x="199" y="188"/>
                  <a:pt x="196" y="185"/>
                  <a:pt x="191" y="185"/>
                </a:cubicBezTo>
                <a:cubicBezTo>
                  <a:pt x="187" y="185"/>
                  <a:pt x="183" y="188"/>
                  <a:pt x="183" y="193"/>
                </a:cubicBezTo>
                <a:cubicBezTo>
                  <a:pt x="183" y="197"/>
                  <a:pt x="187" y="201"/>
                  <a:pt x="191" y="201"/>
                </a:cubicBezTo>
                <a:close/>
                <a:moveTo>
                  <a:pt x="191" y="224"/>
                </a:moveTo>
                <a:cubicBezTo>
                  <a:pt x="196" y="224"/>
                  <a:pt x="199" y="220"/>
                  <a:pt x="199" y="216"/>
                </a:cubicBezTo>
                <a:cubicBezTo>
                  <a:pt x="199" y="212"/>
                  <a:pt x="196" y="208"/>
                  <a:pt x="191" y="208"/>
                </a:cubicBezTo>
                <a:cubicBezTo>
                  <a:pt x="187" y="208"/>
                  <a:pt x="183" y="212"/>
                  <a:pt x="183" y="216"/>
                </a:cubicBezTo>
                <a:cubicBezTo>
                  <a:pt x="183" y="220"/>
                  <a:pt x="187" y="224"/>
                  <a:pt x="191" y="224"/>
                </a:cubicBezTo>
                <a:close/>
                <a:moveTo>
                  <a:pt x="146" y="201"/>
                </a:moveTo>
                <a:cubicBezTo>
                  <a:pt x="150" y="201"/>
                  <a:pt x="154" y="197"/>
                  <a:pt x="154" y="193"/>
                </a:cubicBezTo>
                <a:cubicBezTo>
                  <a:pt x="154" y="188"/>
                  <a:pt x="150" y="185"/>
                  <a:pt x="146" y="185"/>
                </a:cubicBezTo>
                <a:cubicBezTo>
                  <a:pt x="141" y="185"/>
                  <a:pt x="138" y="188"/>
                  <a:pt x="138" y="193"/>
                </a:cubicBezTo>
                <a:cubicBezTo>
                  <a:pt x="138" y="197"/>
                  <a:pt x="141" y="201"/>
                  <a:pt x="146" y="201"/>
                </a:cubicBezTo>
                <a:close/>
                <a:moveTo>
                  <a:pt x="168" y="201"/>
                </a:moveTo>
                <a:cubicBezTo>
                  <a:pt x="173" y="201"/>
                  <a:pt x="176" y="197"/>
                  <a:pt x="176" y="193"/>
                </a:cubicBezTo>
                <a:cubicBezTo>
                  <a:pt x="176" y="188"/>
                  <a:pt x="173" y="185"/>
                  <a:pt x="168" y="185"/>
                </a:cubicBezTo>
                <a:cubicBezTo>
                  <a:pt x="164" y="185"/>
                  <a:pt x="160" y="188"/>
                  <a:pt x="160" y="193"/>
                </a:cubicBezTo>
                <a:cubicBezTo>
                  <a:pt x="160" y="197"/>
                  <a:pt x="164" y="201"/>
                  <a:pt x="168" y="201"/>
                </a:cubicBezTo>
                <a:close/>
                <a:moveTo>
                  <a:pt x="168" y="224"/>
                </a:moveTo>
                <a:cubicBezTo>
                  <a:pt x="173" y="224"/>
                  <a:pt x="176" y="220"/>
                  <a:pt x="176" y="216"/>
                </a:cubicBezTo>
                <a:cubicBezTo>
                  <a:pt x="176" y="212"/>
                  <a:pt x="173" y="208"/>
                  <a:pt x="168" y="208"/>
                </a:cubicBezTo>
                <a:cubicBezTo>
                  <a:pt x="164" y="208"/>
                  <a:pt x="160" y="212"/>
                  <a:pt x="160" y="216"/>
                </a:cubicBezTo>
                <a:cubicBezTo>
                  <a:pt x="160" y="220"/>
                  <a:pt x="164" y="224"/>
                  <a:pt x="168" y="224"/>
                </a:cubicBezTo>
                <a:close/>
                <a:moveTo>
                  <a:pt x="191" y="153"/>
                </a:moveTo>
                <a:cubicBezTo>
                  <a:pt x="196" y="153"/>
                  <a:pt x="199" y="150"/>
                  <a:pt x="199" y="145"/>
                </a:cubicBezTo>
                <a:cubicBezTo>
                  <a:pt x="199" y="141"/>
                  <a:pt x="196" y="137"/>
                  <a:pt x="191" y="137"/>
                </a:cubicBezTo>
                <a:cubicBezTo>
                  <a:pt x="187" y="137"/>
                  <a:pt x="183" y="141"/>
                  <a:pt x="183" y="145"/>
                </a:cubicBezTo>
                <a:cubicBezTo>
                  <a:pt x="183" y="150"/>
                  <a:pt x="187" y="153"/>
                  <a:pt x="191" y="153"/>
                </a:cubicBezTo>
                <a:close/>
                <a:moveTo>
                  <a:pt x="191" y="177"/>
                </a:moveTo>
                <a:cubicBezTo>
                  <a:pt x="196" y="177"/>
                  <a:pt x="199" y="173"/>
                  <a:pt x="199" y="169"/>
                </a:cubicBezTo>
                <a:cubicBezTo>
                  <a:pt x="199" y="164"/>
                  <a:pt x="196" y="161"/>
                  <a:pt x="191" y="161"/>
                </a:cubicBezTo>
                <a:cubicBezTo>
                  <a:pt x="187" y="161"/>
                  <a:pt x="183" y="164"/>
                  <a:pt x="183" y="169"/>
                </a:cubicBezTo>
                <a:cubicBezTo>
                  <a:pt x="183" y="173"/>
                  <a:pt x="187" y="177"/>
                  <a:pt x="191" y="177"/>
                </a:cubicBezTo>
                <a:close/>
                <a:moveTo>
                  <a:pt x="146" y="153"/>
                </a:moveTo>
                <a:cubicBezTo>
                  <a:pt x="150" y="153"/>
                  <a:pt x="154" y="150"/>
                  <a:pt x="154" y="145"/>
                </a:cubicBezTo>
                <a:cubicBezTo>
                  <a:pt x="154" y="141"/>
                  <a:pt x="150" y="137"/>
                  <a:pt x="146" y="137"/>
                </a:cubicBezTo>
                <a:cubicBezTo>
                  <a:pt x="141" y="137"/>
                  <a:pt x="138" y="141"/>
                  <a:pt x="138" y="145"/>
                </a:cubicBezTo>
                <a:cubicBezTo>
                  <a:pt x="138" y="150"/>
                  <a:pt x="141" y="153"/>
                  <a:pt x="146" y="153"/>
                </a:cubicBezTo>
                <a:close/>
                <a:moveTo>
                  <a:pt x="146" y="177"/>
                </a:moveTo>
                <a:cubicBezTo>
                  <a:pt x="150" y="177"/>
                  <a:pt x="154" y="173"/>
                  <a:pt x="154" y="169"/>
                </a:cubicBezTo>
                <a:cubicBezTo>
                  <a:pt x="154" y="164"/>
                  <a:pt x="150" y="161"/>
                  <a:pt x="146" y="161"/>
                </a:cubicBezTo>
                <a:cubicBezTo>
                  <a:pt x="141" y="161"/>
                  <a:pt x="138" y="164"/>
                  <a:pt x="138" y="169"/>
                </a:cubicBezTo>
                <a:cubicBezTo>
                  <a:pt x="138" y="173"/>
                  <a:pt x="141" y="177"/>
                  <a:pt x="146" y="177"/>
                </a:cubicBezTo>
                <a:close/>
                <a:moveTo>
                  <a:pt x="168" y="153"/>
                </a:moveTo>
                <a:cubicBezTo>
                  <a:pt x="173" y="153"/>
                  <a:pt x="176" y="150"/>
                  <a:pt x="176" y="145"/>
                </a:cubicBezTo>
                <a:cubicBezTo>
                  <a:pt x="176" y="141"/>
                  <a:pt x="173" y="137"/>
                  <a:pt x="168" y="137"/>
                </a:cubicBezTo>
                <a:cubicBezTo>
                  <a:pt x="164" y="137"/>
                  <a:pt x="160" y="141"/>
                  <a:pt x="160" y="145"/>
                </a:cubicBezTo>
                <a:cubicBezTo>
                  <a:pt x="160" y="150"/>
                  <a:pt x="164" y="153"/>
                  <a:pt x="168" y="153"/>
                </a:cubicBezTo>
                <a:close/>
                <a:moveTo>
                  <a:pt x="168" y="177"/>
                </a:moveTo>
                <a:cubicBezTo>
                  <a:pt x="173" y="177"/>
                  <a:pt x="176" y="173"/>
                  <a:pt x="176" y="169"/>
                </a:cubicBezTo>
                <a:cubicBezTo>
                  <a:pt x="176" y="164"/>
                  <a:pt x="173" y="161"/>
                  <a:pt x="168" y="161"/>
                </a:cubicBezTo>
                <a:cubicBezTo>
                  <a:pt x="164" y="161"/>
                  <a:pt x="160" y="164"/>
                  <a:pt x="160" y="169"/>
                </a:cubicBezTo>
                <a:cubicBezTo>
                  <a:pt x="160" y="173"/>
                  <a:pt x="164" y="177"/>
                  <a:pt x="168" y="177"/>
                </a:cubicBezTo>
                <a:close/>
                <a:moveTo>
                  <a:pt x="122" y="185"/>
                </a:moveTo>
                <a:cubicBezTo>
                  <a:pt x="117" y="185"/>
                  <a:pt x="114" y="188"/>
                  <a:pt x="114" y="193"/>
                </a:cubicBezTo>
                <a:cubicBezTo>
                  <a:pt x="114" y="197"/>
                  <a:pt x="117" y="201"/>
                  <a:pt x="122" y="201"/>
                </a:cubicBezTo>
                <a:cubicBezTo>
                  <a:pt x="126" y="201"/>
                  <a:pt x="130" y="197"/>
                  <a:pt x="130" y="193"/>
                </a:cubicBezTo>
                <a:cubicBezTo>
                  <a:pt x="130" y="188"/>
                  <a:pt x="126" y="185"/>
                  <a:pt x="122" y="185"/>
                </a:cubicBezTo>
                <a:close/>
                <a:moveTo>
                  <a:pt x="76" y="185"/>
                </a:moveTo>
                <a:cubicBezTo>
                  <a:pt x="72" y="185"/>
                  <a:pt x="68" y="188"/>
                  <a:pt x="68" y="193"/>
                </a:cubicBezTo>
                <a:cubicBezTo>
                  <a:pt x="68" y="197"/>
                  <a:pt x="72" y="201"/>
                  <a:pt x="76" y="201"/>
                </a:cubicBezTo>
                <a:cubicBezTo>
                  <a:pt x="80" y="201"/>
                  <a:pt x="84" y="197"/>
                  <a:pt x="84" y="193"/>
                </a:cubicBezTo>
                <a:cubicBezTo>
                  <a:pt x="84" y="188"/>
                  <a:pt x="80" y="185"/>
                  <a:pt x="76" y="185"/>
                </a:cubicBezTo>
                <a:close/>
                <a:moveTo>
                  <a:pt x="99" y="185"/>
                </a:moveTo>
                <a:cubicBezTo>
                  <a:pt x="94" y="185"/>
                  <a:pt x="91" y="188"/>
                  <a:pt x="91" y="193"/>
                </a:cubicBezTo>
                <a:cubicBezTo>
                  <a:pt x="91" y="197"/>
                  <a:pt x="94" y="201"/>
                  <a:pt x="99" y="201"/>
                </a:cubicBezTo>
                <a:cubicBezTo>
                  <a:pt x="103" y="201"/>
                  <a:pt x="107" y="197"/>
                  <a:pt x="107" y="193"/>
                </a:cubicBezTo>
                <a:cubicBezTo>
                  <a:pt x="107" y="188"/>
                  <a:pt x="103" y="185"/>
                  <a:pt x="99" y="185"/>
                </a:cubicBezTo>
                <a:close/>
                <a:moveTo>
                  <a:pt x="122" y="137"/>
                </a:moveTo>
                <a:cubicBezTo>
                  <a:pt x="117" y="137"/>
                  <a:pt x="114" y="141"/>
                  <a:pt x="114" y="145"/>
                </a:cubicBezTo>
                <a:cubicBezTo>
                  <a:pt x="114" y="150"/>
                  <a:pt x="117" y="153"/>
                  <a:pt x="122" y="153"/>
                </a:cubicBezTo>
                <a:cubicBezTo>
                  <a:pt x="126" y="153"/>
                  <a:pt x="130" y="150"/>
                  <a:pt x="130" y="145"/>
                </a:cubicBezTo>
                <a:cubicBezTo>
                  <a:pt x="130" y="141"/>
                  <a:pt x="126" y="137"/>
                  <a:pt x="122" y="137"/>
                </a:cubicBezTo>
                <a:close/>
                <a:moveTo>
                  <a:pt x="122" y="161"/>
                </a:moveTo>
                <a:cubicBezTo>
                  <a:pt x="117" y="161"/>
                  <a:pt x="114" y="164"/>
                  <a:pt x="114" y="169"/>
                </a:cubicBezTo>
                <a:cubicBezTo>
                  <a:pt x="114" y="173"/>
                  <a:pt x="117" y="177"/>
                  <a:pt x="122" y="177"/>
                </a:cubicBezTo>
                <a:cubicBezTo>
                  <a:pt x="126" y="177"/>
                  <a:pt x="130" y="173"/>
                  <a:pt x="130" y="169"/>
                </a:cubicBezTo>
                <a:cubicBezTo>
                  <a:pt x="130" y="164"/>
                  <a:pt x="126" y="161"/>
                  <a:pt x="122" y="161"/>
                </a:cubicBezTo>
                <a:close/>
                <a:moveTo>
                  <a:pt x="76" y="161"/>
                </a:moveTo>
                <a:cubicBezTo>
                  <a:pt x="72" y="161"/>
                  <a:pt x="68" y="164"/>
                  <a:pt x="68" y="169"/>
                </a:cubicBezTo>
                <a:cubicBezTo>
                  <a:pt x="68" y="173"/>
                  <a:pt x="72" y="177"/>
                  <a:pt x="76" y="177"/>
                </a:cubicBezTo>
                <a:cubicBezTo>
                  <a:pt x="80" y="177"/>
                  <a:pt x="84" y="173"/>
                  <a:pt x="84" y="169"/>
                </a:cubicBezTo>
                <a:cubicBezTo>
                  <a:pt x="84" y="164"/>
                  <a:pt x="80" y="161"/>
                  <a:pt x="76" y="161"/>
                </a:cubicBezTo>
                <a:close/>
                <a:moveTo>
                  <a:pt x="99" y="137"/>
                </a:moveTo>
                <a:cubicBezTo>
                  <a:pt x="94" y="137"/>
                  <a:pt x="91" y="141"/>
                  <a:pt x="91" y="145"/>
                </a:cubicBezTo>
                <a:cubicBezTo>
                  <a:pt x="91" y="150"/>
                  <a:pt x="94" y="153"/>
                  <a:pt x="99" y="153"/>
                </a:cubicBezTo>
                <a:cubicBezTo>
                  <a:pt x="103" y="153"/>
                  <a:pt x="107" y="150"/>
                  <a:pt x="107" y="145"/>
                </a:cubicBezTo>
                <a:cubicBezTo>
                  <a:pt x="107" y="141"/>
                  <a:pt x="103" y="137"/>
                  <a:pt x="99" y="137"/>
                </a:cubicBezTo>
                <a:close/>
                <a:moveTo>
                  <a:pt x="261" y="114"/>
                </a:moveTo>
                <a:cubicBezTo>
                  <a:pt x="256" y="114"/>
                  <a:pt x="253" y="118"/>
                  <a:pt x="253" y="122"/>
                </a:cubicBezTo>
                <a:cubicBezTo>
                  <a:pt x="253" y="127"/>
                  <a:pt x="256" y="130"/>
                  <a:pt x="261" y="130"/>
                </a:cubicBezTo>
                <a:cubicBezTo>
                  <a:pt x="265" y="130"/>
                  <a:pt x="269" y="127"/>
                  <a:pt x="269" y="122"/>
                </a:cubicBezTo>
                <a:cubicBezTo>
                  <a:pt x="269" y="118"/>
                  <a:pt x="265" y="114"/>
                  <a:pt x="261" y="114"/>
                </a:cubicBezTo>
                <a:close/>
                <a:moveTo>
                  <a:pt x="283" y="114"/>
                </a:moveTo>
                <a:cubicBezTo>
                  <a:pt x="279" y="114"/>
                  <a:pt x="275" y="118"/>
                  <a:pt x="275" y="122"/>
                </a:cubicBezTo>
                <a:cubicBezTo>
                  <a:pt x="275" y="127"/>
                  <a:pt x="279" y="130"/>
                  <a:pt x="283" y="130"/>
                </a:cubicBezTo>
                <a:cubicBezTo>
                  <a:pt x="288" y="130"/>
                  <a:pt x="291" y="127"/>
                  <a:pt x="291" y="122"/>
                </a:cubicBezTo>
                <a:cubicBezTo>
                  <a:pt x="291" y="118"/>
                  <a:pt x="288" y="114"/>
                  <a:pt x="283" y="114"/>
                </a:cubicBezTo>
                <a:close/>
                <a:moveTo>
                  <a:pt x="306" y="114"/>
                </a:moveTo>
                <a:cubicBezTo>
                  <a:pt x="302" y="114"/>
                  <a:pt x="298" y="118"/>
                  <a:pt x="298" y="122"/>
                </a:cubicBezTo>
                <a:cubicBezTo>
                  <a:pt x="298" y="127"/>
                  <a:pt x="302" y="130"/>
                  <a:pt x="306" y="130"/>
                </a:cubicBezTo>
                <a:cubicBezTo>
                  <a:pt x="311" y="130"/>
                  <a:pt x="314" y="127"/>
                  <a:pt x="314" y="122"/>
                </a:cubicBezTo>
                <a:cubicBezTo>
                  <a:pt x="314" y="118"/>
                  <a:pt x="311" y="114"/>
                  <a:pt x="306" y="114"/>
                </a:cubicBezTo>
                <a:close/>
                <a:moveTo>
                  <a:pt x="215" y="130"/>
                </a:moveTo>
                <a:cubicBezTo>
                  <a:pt x="219" y="130"/>
                  <a:pt x="223" y="127"/>
                  <a:pt x="223" y="122"/>
                </a:cubicBezTo>
                <a:cubicBezTo>
                  <a:pt x="223" y="118"/>
                  <a:pt x="219" y="114"/>
                  <a:pt x="215" y="114"/>
                </a:cubicBezTo>
                <a:cubicBezTo>
                  <a:pt x="211" y="114"/>
                  <a:pt x="207" y="118"/>
                  <a:pt x="207" y="122"/>
                </a:cubicBezTo>
                <a:cubicBezTo>
                  <a:pt x="207" y="127"/>
                  <a:pt x="211" y="130"/>
                  <a:pt x="215" y="130"/>
                </a:cubicBezTo>
                <a:close/>
                <a:moveTo>
                  <a:pt x="238" y="114"/>
                </a:moveTo>
                <a:cubicBezTo>
                  <a:pt x="233" y="114"/>
                  <a:pt x="230" y="118"/>
                  <a:pt x="230" y="122"/>
                </a:cubicBezTo>
                <a:cubicBezTo>
                  <a:pt x="230" y="127"/>
                  <a:pt x="233" y="130"/>
                  <a:pt x="238" y="130"/>
                </a:cubicBezTo>
                <a:cubicBezTo>
                  <a:pt x="242" y="130"/>
                  <a:pt x="246" y="127"/>
                  <a:pt x="246" y="122"/>
                </a:cubicBezTo>
                <a:cubicBezTo>
                  <a:pt x="246" y="118"/>
                  <a:pt x="242" y="114"/>
                  <a:pt x="238" y="114"/>
                </a:cubicBezTo>
                <a:close/>
                <a:moveTo>
                  <a:pt x="191" y="130"/>
                </a:moveTo>
                <a:cubicBezTo>
                  <a:pt x="196" y="130"/>
                  <a:pt x="199" y="127"/>
                  <a:pt x="199" y="122"/>
                </a:cubicBezTo>
                <a:cubicBezTo>
                  <a:pt x="199" y="118"/>
                  <a:pt x="196" y="114"/>
                  <a:pt x="191" y="114"/>
                </a:cubicBezTo>
                <a:cubicBezTo>
                  <a:pt x="187" y="114"/>
                  <a:pt x="183" y="118"/>
                  <a:pt x="183" y="122"/>
                </a:cubicBezTo>
                <a:cubicBezTo>
                  <a:pt x="183" y="127"/>
                  <a:pt x="187" y="130"/>
                  <a:pt x="191" y="130"/>
                </a:cubicBezTo>
                <a:close/>
                <a:moveTo>
                  <a:pt x="146" y="130"/>
                </a:moveTo>
                <a:cubicBezTo>
                  <a:pt x="150" y="130"/>
                  <a:pt x="154" y="127"/>
                  <a:pt x="154" y="122"/>
                </a:cubicBezTo>
                <a:cubicBezTo>
                  <a:pt x="154" y="118"/>
                  <a:pt x="150" y="114"/>
                  <a:pt x="146" y="114"/>
                </a:cubicBezTo>
                <a:cubicBezTo>
                  <a:pt x="141" y="114"/>
                  <a:pt x="138" y="118"/>
                  <a:pt x="138" y="122"/>
                </a:cubicBezTo>
                <a:cubicBezTo>
                  <a:pt x="138" y="127"/>
                  <a:pt x="141" y="130"/>
                  <a:pt x="146" y="130"/>
                </a:cubicBezTo>
                <a:close/>
                <a:moveTo>
                  <a:pt x="168" y="130"/>
                </a:moveTo>
                <a:cubicBezTo>
                  <a:pt x="173" y="130"/>
                  <a:pt x="176" y="127"/>
                  <a:pt x="176" y="122"/>
                </a:cubicBezTo>
                <a:cubicBezTo>
                  <a:pt x="176" y="118"/>
                  <a:pt x="173" y="114"/>
                  <a:pt x="168" y="114"/>
                </a:cubicBezTo>
                <a:cubicBezTo>
                  <a:pt x="164" y="114"/>
                  <a:pt x="160" y="118"/>
                  <a:pt x="160" y="122"/>
                </a:cubicBezTo>
                <a:cubicBezTo>
                  <a:pt x="160" y="127"/>
                  <a:pt x="164" y="130"/>
                  <a:pt x="168" y="130"/>
                </a:cubicBezTo>
                <a:close/>
                <a:moveTo>
                  <a:pt x="122" y="114"/>
                </a:moveTo>
                <a:cubicBezTo>
                  <a:pt x="117" y="114"/>
                  <a:pt x="114" y="118"/>
                  <a:pt x="114" y="122"/>
                </a:cubicBezTo>
                <a:cubicBezTo>
                  <a:pt x="114" y="127"/>
                  <a:pt x="117" y="130"/>
                  <a:pt x="122" y="130"/>
                </a:cubicBezTo>
                <a:cubicBezTo>
                  <a:pt x="126" y="130"/>
                  <a:pt x="130" y="127"/>
                  <a:pt x="130" y="122"/>
                </a:cubicBezTo>
                <a:cubicBezTo>
                  <a:pt x="130" y="118"/>
                  <a:pt x="126" y="114"/>
                  <a:pt x="122" y="114"/>
                </a:cubicBezTo>
                <a:close/>
                <a:moveTo>
                  <a:pt x="99" y="161"/>
                </a:moveTo>
                <a:cubicBezTo>
                  <a:pt x="94" y="161"/>
                  <a:pt x="91" y="164"/>
                  <a:pt x="91" y="169"/>
                </a:cubicBezTo>
                <a:cubicBezTo>
                  <a:pt x="91" y="173"/>
                  <a:pt x="94" y="177"/>
                  <a:pt x="99" y="177"/>
                </a:cubicBezTo>
                <a:cubicBezTo>
                  <a:pt x="103" y="177"/>
                  <a:pt x="107" y="173"/>
                  <a:pt x="107" y="169"/>
                </a:cubicBezTo>
                <a:cubicBezTo>
                  <a:pt x="107" y="164"/>
                  <a:pt x="103" y="161"/>
                  <a:pt x="99" y="161"/>
                </a:cubicBezTo>
                <a:close/>
                <a:moveTo>
                  <a:pt x="53" y="185"/>
                </a:moveTo>
                <a:cubicBezTo>
                  <a:pt x="49" y="185"/>
                  <a:pt x="45" y="188"/>
                  <a:pt x="45" y="193"/>
                </a:cubicBezTo>
                <a:cubicBezTo>
                  <a:pt x="45" y="197"/>
                  <a:pt x="49" y="201"/>
                  <a:pt x="53" y="201"/>
                </a:cubicBezTo>
                <a:cubicBezTo>
                  <a:pt x="58" y="201"/>
                  <a:pt x="61" y="197"/>
                  <a:pt x="61" y="193"/>
                </a:cubicBezTo>
                <a:cubicBezTo>
                  <a:pt x="61" y="188"/>
                  <a:pt x="58" y="185"/>
                  <a:pt x="53" y="185"/>
                </a:cubicBezTo>
                <a:close/>
                <a:moveTo>
                  <a:pt x="8" y="201"/>
                </a:moveTo>
                <a:cubicBezTo>
                  <a:pt x="12" y="201"/>
                  <a:pt x="16" y="197"/>
                  <a:pt x="16" y="193"/>
                </a:cubicBezTo>
                <a:cubicBezTo>
                  <a:pt x="16" y="188"/>
                  <a:pt x="12" y="185"/>
                  <a:pt x="8" y="185"/>
                </a:cubicBezTo>
                <a:cubicBezTo>
                  <a:pt x="3" y="185"/>
                  <a:pt x="0" y="188"/>
                  <a:pt x="0" y="193"/>
                </a:cubicBezTo>
                <a:cubicBezTo>
                  <a:pt x="0" y="197"/>
                  <a:pt x="3" y="201"/>
                  <a:pt x="8" y="201"/>
                </a:cubicBezTo>
                <a:close/>
                <a:moveTo>
                  <a:pt x="30" y="201"/>
                </a:moveTo>
                <a:cubicBezTo>
                  <a:pt x="35" y="201"/>
                  <a:pt x="38" y="197"/>
                  <a:pt x="38" y="193"/>
                </a:cubicBezTo>
                <a:cubicBezTo>
                  <a:pt x="38" y="188"/>
                  <a:pt x="35" y="185"/>
                  <a:pt x="30" y="185"/>
                </a:cubicBezTo>
                <a:cubicBezTo>
                  <a:pt x="26" y="185"/>
                  <a:pt x="22" y="188"/>
                  <a:pt x="22" y="193"/>
                </a:cubicBezTo>
                <a:cubicBezTo>
                  <a:pt x="22" y="197"/>
                  <a:pt x="26" y="201"/>
                  <a:pt x="30" y="201"/>
                </a:cubicBezTo>
                <a:close/>
                <a:moveTo>
                  <a:pt x="53" y="161"/>
                </a:moveTo>
                <a:cubicBezTo>
                  <a:pt x="49" y="161"/>
                  <a:pt x="45" y="164"/>
                  <a:pt x="45" y="169"/>
                </a:cubicBezTo>
                <a:cubicBezTo>
                  <a:pt x="45" y="173"/>
                  <a:pt x="49" y="177"/>
                  <a:pt x="53" y="177"/>
                </a:cubicBezTo>
                <a:cubicBezTo>
                  <a:pt x="58" y="177"/>
                  <a:pt x="61" y="173"/>
                  <a:pt x="61" y="169"/>
                </a:cubicBezTo>
                <a:cubicBezTo>
                  <a:pt x="61" y="164"/>
                  <a:pt x="58" y="161"/>
                  <a:pt x="53" y="161"/>
                </a:cubicBezTo>
                <a:close/>
                <a:moveTo>
                  <a:pt x="76" y="207"/>
                </a:moveTo>
                <a:cubicBezTo>
                  <a:pt x="72" y="207"/>
                  <a:pt x="68" y="211"/>
                  <a:pt x="68" y="215"/>
                </a:cubicBezTo>
                <a:cubicBezTo>
                  <a:pt x="68" y="220"/>
                  <a:pt x="72" y="223"/>
                  <a:pt x="76" y="223"/>
                </a:cubicBezTo>
                <a:cubicBezTo>
                  <a:pt x="80" y="223"/>
                  <a:pt x="84" y="220"/>
                  <a:pt x="84" y="215"/>
                </a:cubicBezTo>
                <a:cubicBezTo>
                  <a:pt x="84" y="211"/>
                  <a:pt x="80" y="207"/>
                  <a:pt x="76" y="207"/>
                </a:cubicBezTo>
                <a:close/>
                <a:moveTo>
                  <a:pt x="99" y="207"/>
                </a:moveTo>
                <a:cubicBezTo>
                  <a:pt x="94" y="207"/>
                  <a:pt x="91" y="211"/>
                  <a:pt x="91" y="215"/>
                </a:cubicBezTo>
                <a:cubicBezTo>
                  <a:pt x="91" y="220"/>
                  <a:pt x="94" y="223"/>
                  <a:pt x="99" y="223"/>
                </a:cubicBezTo>
                <a:cubicBezTo>
                  <a:pt x="103" y="223"/>
                  <a:pt x="107" y="220"/>
                  <a:pt x="107" y="215"/>
                </a:cubicBezTo>
                <a:cubicBezTo>
                  <a:pt x="107" y="211"/>
                  <a:pt x="103" y="207"/>
                  <a:pt x="99" y="207"/>
                </a:cubicBezTo>
                <a:close/>
                <a:moveTo>
                  <a:pt x="8" y="231"/>
                </a:moveTo>
                <a:cubicBezTo>
                  <a:pt x="3" y="231"/>
                  <a:pt x="0" y="235"/>
                  <a:pt x="0" y="239"/>
                </a:cubicBezTo>
                <a:cubicBezTo>
                  <a:pt x="0" y="244"/>
                  <a:pt x="3" y="247"/>
                  <a:pt x="8" y="247"/>
                </a:cubicBezTo>
                <a:cubicBezTo>
                  <a:pt x="12" y="247"/>
                  <a:pt x="16" y="244"/>
                  <a:pt x="16" y="239"/>
                </a:cubicBezTo>
                <a:cubicBezTo>
                  <a:pt x="16" y="235"/>
                  <a:pt x="12" y="231"/>
                  <a:pt x="8" y="231"/>
                </a:cubicBezTo>
                <a:close/>
                <a:moveTo>
                  <a:pt x="30" y="231"/>
                </a:moveTo>
                <a:cubicBezTo>
                  <a:pt x="26" y="231"/>
                  <a:pt x="22" y="235"/>
                  <a:pt x="22" y="239"/>
                </a:cubicBezTo>
                <a:cubicBezTo>
                  <a:pt x="22" y="244"/>
                  <a:pt x="26" y="247"/>
                  <a:pt x="30" y="247"/>
                </a:cubicBezTo>
                <a:cubicBezTo>
                  <a:pt x="35" y="247"/>
                  <a:pt x="38" y="244"/>
                  <a:pt x="38" y="239"/>
                </a:cubicBezTo>
                <a:cubicBezTo>
                  <a:pt x="38" y="235"/>
                  <a:pt x="35" y="231"/>
                  <a:pt x="30" y="231"/>
                </a:cubicBezTo>
                <a:close/>
                <a:moveTo>
                  <a:pt x="53" y="207"/>
                </a:moveTo>
                <a:cubicBezTo>
                  <a:pt x="49" y="207"/>
                  <a:pt x="45" y="211"/>
                  <a:pt x="45" y="215"/>
                </a:cubicBezTo>
                <a:cubicBezTo>
                  <a:pt x="45" y="220"/>
                  <a:pt x="49" y="223"/>
                  <a:pt x="53" y="223"/>
                </a:cubicBezTo>
                <a:cubicBezTo>
                  <a:pt x="58" y="223"/>
                  <a:pt x="61" y="220"/>
                  <a:pt x="61" y="215"/>
                </a:cubicBezTo>
                <a:cubicBezTo>
                  <a:pt x="61" y="211"/>
                  <a:pt x="58" y="207"/>
                  <a:pt x="53" y="207"/>
                </a:cubicBezTo>
                <a:close/>
                <a:moveTo>
                  <a:pt x="30" y="207"/>
                </a:moveTo>
                <a:cubicBezTo>
                  <a:pt x="26" y="207"/>
                  <a:pt x="22" y="211"/>
                  <a:pt x="22" y="215"/>
                </a:cubicBezTo>
                <a:cubicBezTo>
                  <a:pt x="22" y="220"/>
                  <a:pt x="26" y="223"/>
                  <a:pt x="30" y="223"/>
                </a:cubicBezTo>
                <a:cubicBezTo>
                  <a:pt x="35" y="223"/>
                  <a:pt x="39" y="220"/>
                  <a:pt x="39" y="215"/>
                </a:cubicBezTo>
                <a:cubicBezTo>
                  <a:pt x="39" y="211"/>
                  <a:pt x="35" y="207"/>
                  <a:pt x="30" y="207"/>
                </a:cubicBezTo>
                <a:close/>
                <a:moveTo>
                  <a:pt x="8" y="207"/>
                </a:moveTo>
                <a:cubicBezTo>
                  <a:pt x="3" y="207"/>
                  <a:pt x="0" y="211"/>
                  <a:pt x="0" y="215"/>
                </a:cubicBezTo>
                <a:cubicBezTo>
                  <a:pt x="0" y="220"/>
                  <a:pt x="3" y="223"/>
                  <a:pt x="8" y="223"/>
                </a:cubicBezTo>
                <a:cubicBezTo>
                  <a:pt x="12" y="223"/>
                  <a:pt x="16" y="220"/>
                  <a:pt x="16" y="215"/>
                </a:cubicBezTo>
                <a:cubicBezTo>
                  <a:pt x="16" y="211"/>
                  <a:pt x="12" y="207"/>
                  <a:pt x="8" y="207"/>
                </a:cubicBezTo>
                <a:close/>
                <a:moveTo>
                  <a:pt x="168" y="460"/>
                </a:moveTo>
                <a:cubicBezTo>
                  <a:pt x="164" y="460"/>
                  <a:pt x="160" y="464"/>
                  <a:pt x="160" y="468"/>
                </a:cubicBezTo>
                <a:cubicBezTo>
                  <a:pt x="160" y="472"/>
                  <a:pt x="164" y="476"/>
                  <a:pt x="168" y="476"/>
                </a:cubicBezTo>
                <a:cubicBezTo>
                  <a:pt x="173" y="476"/>
                  <a:pt x="176" y="472"/>
                  <a:pt x="176" y="468"/>
                </a:cubicBezTo>
                <a:cubicBezTo>
                  <a:pt x="176" y="464"/>
                  <a:pt x="173" y="460"/>
                  <a:pt x="168" y="460"/>
                </a:cubicBezTo>
                <a:close/>
                <a:moveTo>
                  <a:pt x="168" y="483"/>
                </a:moveTo>
                <a:cubicBezTo>
                  <a:pt x="164" y="483"/>
                  <a:pt x="160" y="487"/>
                  <a:pt x="160" y="491"/>
                </a:cubicBezTo>
                <a:cubicBezTo>
                  <a:pt x="160" y="496"/>
                  <a:pt x="164" y="499"/>
                  <a:pt x="168" y="499"/>
                </a:cubicBezTo>
                <a:cubicBezTo>
                  <a:pt x="173" y="499"/>
                  <a:pt x="176" y="496"/>
                  <a:pt x="176" y="491"/>
                </a:cubicBezTo>
                <a:cubicBezTo>
                  <a:pt x="176" y="487"/>
                  <a:pt x="173" y="483"/>
                  <a:pt x="168" y="483"/>
                </a:cubicBezTo>
                <a:close/>
                <a:moveTo>
                  <a:pt x="191" y="476"/>
                </a:moveTo>
                <a:cubicBezTo>
                  <a:pt x="196" y="476"/>
                  <a:pt x="199" y="472"/>
                  <a:pt x="199" y="468"/>
                </a:cubicBezTo>
                <a:cubicBezTo>
                  <a:pt x="199" y="464"/>
                  <a:pt x="196" y="460"/>
                  <a:pt x="191" y="460"/>
                </a:cubicBezTo>
                <a:cubicBezTo>
                  <a:pt x="187" y="460"/>
                  <a:pt x="183" y="464"/>
                  <a:pt x="183" y="468"/>
                </a:cubicBezTo>
                <a:cubicBezTo>
                  <a:pt x="183" y="472"/>
                  <a:pt x="187" y="476"/>
                  <a:pt x="191" y="476"/>
                </a:cubicBezTo>
                <a:close/>
                <a:moveTo>
                  <a:pt x="191" y="499"/>
                </a:moveTo>
                <a:cubicBezTo>
                  <a:pt x="196" y="499"/>
                  <a:pt x="199" y="496"/>
                  <a:pt x="199" y="491"/>
                </a:cubicBezTo>
                <a:cubicBezTo>
                  <a:pt x="199" y="487"/>
                  <a:pt x="196" y="483"/>
                  <a:pt x="191" y="483"/>
                </a:cubicBezTo>
                <a:cubicBezTo>
                  <a:pt x="187" y="483"/>
                  <a:pt x="183" y="487"/>
                  <a:pt x="183" y="491"/>
                </a:cubicBezTo>
                <a:cubicBezTo>
                  <a:pt x="183" y="496"/>
                  <a:pt x="187" y="499"/>
                  <a:pt x="191" y="499"/>
                </a:cubicBezTo>
                <a:close/>
                <a:moveTo>
                  <a:pt x="168" y="413"/>
                </a:moveTo>
                <a:cubicBezTo>
                  <a:pt x="164" y="413"/>
                  <a:pt x="160" y="416"/>
                  <a:pt x="160" y="421"/>
                </a:cubicBezTo>
                <a:cubicBezTo>
                  <a:pt x="160" y="425"/>
                  <a:pt x="164" y="429"/>
                  <a:pt x="168" y="429"/>
                </a:cubicBezTo>
                <a:cubicBezTo>
                  <a:pt x="173" y="429"/>
                  <a:pt x="176" y="425"/>
                  <a:pt x="176" y="421"/>
                </a:cubicBezTo>
                <a:cubicBezTo>
                  <a:pt x="176" y="416"/>
                  <a:pt x="173" y="413"/>
                  <a:pt x="168" y="413"/>
                </a:cubicBezTo>
                <a:close/>
                <a:moveTo>
                  <a:pt x="168" y="436"/>
                </a:moveTo>
                <a:cubicBezTo>
                  <a:pt x="164" y="436"/>
                  <a:pt x="160" y="440"/>
                  <a:pt x="160" y="444"/>
                </a:cubicBezTo>
                <a:cubicBezTo>
                  <a:pt x="160" y="448"/>
                  <a:pt x="164" y="452"/>
                  <a:pt x="168" y="452"/>
                </a:cubicBezTo>
                <a:cubicBezTo>
                  <a:pt x="173" y="452"/>
                  <a:pt x="176" y="448"/>
                  <a:pt x="176" y="444"/>
                </a:cubicBezTo>
                <a:cubicBezTo>
                  <a:pt x="176" y="440"/>
                  <a:pt x="173" y="436"/>
                  <a:pt x="168" y="436"/>
                </a:cubicBezTo>
                <a:close/>
                <a:moveTo>
                  <a:pt x="147" y="436"/>
                </a:moveTo>
                <a:cubicBezTo>
                  <a:pt x="142" y="436"/>
                  <a:pt x="139" y="440"/>
                  <a:pt x="139" y="444"/>
                </a:cubicBezTo>
                <a:cubicBezTo>
                  <a:pt x="139" y="448"/>
                  <a:pt x="142" y="452"/>
                  <a:pt x="147" y="452"/>
                </a:cubicBezTo>
                <a:cubicBezTo>
                  <a:pt x="151" y="452"/>
                  <a:pt x="155" y="448"/>
                  <a:pt x="155" y="444"/>
                </a:cubicBezTo>
                <a:cubicBezTo>
                  <a:pt x="155" y="440"/>
                  <a:pt x="151" y="436"/>
                  <a:pt x="147" y="436"/>
                </a:cubicBezTo>
                <a:close/>
                <a:moveTo>
                  <a:pt x="191" y="429"/>
                </a:moveTo>
                <a:cubicBezTo>
                  <a:pt x="196" y="429"/>
                  <a:pt x="199" y="425"/>
                  <a:pt x="199" y="421"/>
                </a:cubicBezTo>
                <a:cubicBezTo>
                  <a:pt x="199" y="416"/>
                  <a:pt x="196" y="413"/>
                  <a:pt x="191" y="413"/>
                </a:cubicBezTo>
                <a:cubicBezTo>
                  <a:pt x="187" y="413"/>
                  <a:pt x="183" y="416"/>
                  <a:pt x="183" y="421"/>
                </a:cubicBezTo>
                <a:cubicBezTo>
                  <a:pt x="183" y="425"/>
                  <a:pt x="187" y="429"/>
                  <a:pt x="191" y="429"/>
                </a:cubicBezTo>
                <a:close/>
                <a:moveTo>
                  <a:pt x="191" y="452"/>
                </a:moveTo>
                <a:cubicBezTo>
                  <a:pt x="196" y="452"/>
                  <a:pt x="199" y="448"/>
                  <a:pt x="199" y="444"/>
                </a:cubicBezTo>
                <a:cubicBezTo>
                  <a:pt x="199" y="440"/>
                  <a:pt x="196" y="436"/>
                  <a:pt x="191" y="436"/>
                </a:cubicBezTo>
                <a:cubicBezTo>
                  <a:pt x="187" y="436"/>
                  <a:pt x="183" y="440"/>
                  <a:pt x="183" y="444"/>
                </a:cubicBezTo>
                <a:cubicBezTo>
                  <a:pt x="183" y="448"/>
                  <a:pt x="187" y="452"/>
                  <a:pt x="191" y="452"/>
                </a:cubicBezTo>
                <a:close/>
                <a:moveTo>
                  <a:pt x="330" y="690"/>
                </a:moveTo>
                <a:cubicBezTo>
                  <a:pt x="326" y="690"/>
                  <a:pt x="322" y="693"/>
                  <a:pt x="322" y="698"/>
                </a:cubicBezTo>
                <a:cubicBezTo>
                  <a:pt x="322" y="702"/>
                  <a:pt x="326" y="706"/>
                  <a:pt x="330" y="706"/>
                </a:cubicBezTo>
                <a:cubicBezTo>
                  <a:pt x="334" y="706"/>
                  <a:pt x="338" y="702"/>
                  <a:pt x="338" y="698"/>
                </a:cubicBezTo>
                <a:cubicBezTo>
                  <a:pt x="338" y="693"/>
                  <a:pt x="334" y="690"/>
                  <a:pt x="330" y="690"/>
                </a:cubicBezTo>
                <a:close/>
                <a:moveTo>
                  <a:pt x="306" y="690"/>
                </a:moveTo>
                <a:cubicBezTo>
                  <a:pt x="302" y="690"/>
                  <a:pt x="298" y="693"/>
                  <a:pt x="298" y="698"/>
                </a:cubicBezTo>
                <a:cubicBezTo>
                  <a:pt x="298" y="702"/>
                  <a:pt x="302" y="706"/>
                  <a:pt x="306" y="706"/>
                </a:cubicBezTo>
                <a:cubicBezTo>
                  <a:pt x="311" y="706"/>
                  <a:pt x="314" y="702"/>
                  <a:pt x="314" y="698"/>
                </a:cubicBezTo>
                <a:cubicBezTo>
                  <a:pt x="314" y="693"/>
                  <a:pt x="311" y="690"/>
                  <a:pt x="306" y="690"/>
                </a:cubicBezTo>
                <a:close/>
                <a:moveTo>
                  <a:pt x="330" y="642"/>
                </a:moveTo>
                <a:cubicBezTo>
                  <a:pt x="326" y="642"/>
                  <a:pt x="322" y="646"/>
                  <a:pt x="322" y="650"/>
                </a:cubicBezTo>
                <a:cubicBezTo>
                  <a:pt x="322" y="655"/>
                  <a:pt x="326" y="658"/>
                  <a:pt x="330" y="658"/>
                </a:cubicBezTo>
                <a:cubicBezTo>
                  <a:pt x="334" y="658"/>
                  <a:pt x="338" y="655"/>
                  <a:pt x="338" y="650"/>
                </a:cubicBezTo>
                <a:cubicBezTo>
                  <a:pt x="338" y="646"/>
                  <a:pt x="334" y="642"/>
                  <a:pt x="330" y="642"/>
                </a:cubicBezTo>
                <a:close/>
                <a:moveTo>
                  <a:pt x="330" y="666"/>
                </a:moveTo>
                <a:cubicBezTo>
                  <a:pt x="326" y="666"/>
                  <a:pt x="322" y="669"/>
                  <a:pt x="322" y="674"/>
                </a:cubicBezTo>
                <a:cubicBezTo>
                  <a:pt x="322" y="678"/>
                  <a:pt x="326" y="682"/>
                  <a:pt x="330" y="682"/>
                </a:cubicBezTo>
                <a:cubicBezTo>
                  <a:pt x="334" y="682"/>
                  <a:pt x="338" y="678"/>
                  <a:pt x="338" y="674"/>
                </a:cubicBezTo>
                <a:cubicBezTo>
                  <a:pt x="338" y="669"/>
                  <a:pt x="334" y="666"/>
                  <a:pt x="330" y="666"/>
                </a:cubicBezTo>
                <a:close/>
                <a:moveTo>
                  <a:pt x="261" y="642"/>
                </a:moveTo>
                <a:cubicBezTo>
                  <a:pt x="256" y="642"/>
                  <a:pt x="253" y="646"/>
                  <a:pt x="253" y="650"/>
                </a:cubicBezTo>
                <a:cubicBezTo>
                  <a:pt x="253" y="655"/>
                  <a:pt x="256" y="658"/>
                  <a:pt x="261" y="658"/>
                </a:cubicBezTo>
                <a:cubicBezTo>
                  <a:pt x="265" y="658"/>
                  <a:pt x="269" y="655"/>
                  <a:pt x="269" y="650"/>
                </a:cubicBezTo>
                <a:cubicBezTo>
                  <a:pt x="269" y="646"/>
                  <a:pt x="265" y="642"/>
                  <a:pt x="261" y="642"/>
                </a:cubicBezTo>
                <a:close/>
                <a:moveTo>
                  <a:pt x="261" y="666"/>
                </a:moveTo>
                <a:cubicBezTo>
                  <a:pt x="256" y="666"/>
                  <a:pt x="253" y="669"/>
                  <a:pt x="253" y="674"/>
                </a:cubicBezTo>
                <a:cubicBezTo>
                  <a:pt x="253" y="678"/>
                  <a:pt x="256" y="682"/>
                  <a:pt x="261" y="682"/>
                </a:cubicBezTo>
                <a:cubicBezTo>
                  <a:pt x="265" y="682"/>
                  <a:pt x="269" y="678"/>
                  <a:pt x="269" y="674"/>
                </a:cubicBezTo>
                <a:cubicBezTo>
                  <a:pt x="269" y="669"/>
                  <a:pt x="265" y="666"/>
                  <a:pt x="261" y="666"/>
                </a:cubicBezTo>
                <a:close/>
                <a:moveTo>
                  <a:pt x="283" y="642"/>
                </a:moveTo>
                <a:cubicBezTo>
                  <a:pt x="279" y="642"/>
                  <a:pt x="275" y="646"/>
                  <a:pt x="275" y="650"/>
                </a:cubicBezTo>
                <a:cubicBezTo>
                  <a:pt x="275" y="655"/>
                  <a:pt x="279" y="658"/>
                  <a:pt x="283" y="658"/>
                </a:cubicBezTo>
                <a:cubicBezTo>
                  <a:pt x="288" y="658"/>
                  <a:pt x="291" y="655"/>
                  <a:pt x="291" y="650"/>
                </a:cubicBezTo>
                <a:cubicBezTo>
                  <a:pt x="291" y="646"/>
                  <a:pt x="288" y="642"/>
                  <a:pt x="283" y="642"/>
                </a:cubicBezTo>
                <a:close/>
                <a:moveTo>
                  <a:pt x="283" y="666"/>
                </a:moveTo>
                <a:cubicBezTo>
                  <a:pt x="279" y="666"/>
                  <a:pt x="275" y="669"/>
                  <a:pt x="275" y="674"/>
                </a:cubicBezTo>
                <a:cubicBezTo>
                  <a:pt x="275" y="678"/>
                  <a:pt x="279" y="682"/>
                  <a:pt x="283" y="682"/>
                </a:cubicBezTo>
                <a:cubicBezTo>
                  <a:pt x="288" y="682"/>
                  <a:pt x="291" y="678"/>
                  <a:pt x="291" y="674"/>
                </a:cubicBezTo>
                <a:cubicBezTo>
                  <a:pt x="291" y="669"/>
                  <a:pt x="288" y="666"/>
                  <a:pt x="283" y="666"/>
                </a:cubicBezTo>
                <a:close/>
                <a:moveTo>
                  <a:pt x="306" y="642"/>
                </a:moveTo>
                <a:cubicBezTo>
                  <a:pt x="302" y="642"/>
                  <a:pt x="298" y="646"/>
                  <a:pt x="298" y="650"/>
                </a:cubicBezTo>
                <a:cubicBezTo>
                  <a:pt x="298" y="655"/>
                  <a:pt x="302" y="658"/>
                  <a:pt x="306" y="658"/>
                </a:cubicBezTo>
                <a:cubicBezTo>
                  <a:pt x="311" y="658"/>
                  <a:pt x="314" y="655"/>
                  <a:pt x="314" y="650"/>
                </a:cubicBezTo>
                <a:cubicBezTo>
                  <a:pt x="314" y="646"/>
                  <a:pt x="311" y="642"/>
                  <a:pt x="306" y="642"/>
                </a:cubicBezTo>
                <a:close/>
                <a:moveTo>
                  <a:pt x="214" y="621"/>
                </a:moveTo>
                <a:cubicBezTo>
                  <a:pt x="210" y="621"/>
                  <a:pt x="206" y="625"/>
                  <a:pt x="206" y="629"/>
                </a:cubicBezTo>
                <a:cubicBezTo>
                  <a:pt x="206" y="634"/>
                  <a:pt x="210" y="637"/>
                  <a:pt x="214" y="637"/>
                </a:cubicBezTo>
                <a:cubicBezTo>
                  <a:pt x="218" y="637"/>
                  <a:pt x="222" y="634"/>
                  <a:pt x="222" y="629"/>
                </a:cubicBezTo>
                <a:cubicBezTo>
                  <a:pt x="222" y="625"/>
                  <a:pt x="218" y="621"/>
                  <a:pt x="214" y="621"/>
                </a:cubicBezTo>
                <a:close/>
                <a:moveTo>
                  <a:pt x="306" y="621"/>
                </a:moveTo>
                <a:cubicBezTo>
                  <a:pt x="302" y="621"/>
                  <a:pt x="298" y="625"/>
                  <a:pt x="298" y="629"/>
                </a:cubicBezTo>
                <a:cubicBezTo>
                  <a:pt x="298" y="634"/>
                  <a:pt x="302" y="637"/>
                  <a:pt x="306" y="637"/>
                </a:cubicBezTo>
                <a:cubicBezTo>
                  <a:pt x="311" y="637"/>
                  <a:pt x="314" y="634"/>
                  <a:pt x="314" y="629"/>
                </a:cubicBezTo>
                <a:cubicBezTo>
                  <a:pt x="314" y="625"/>
                  <a:pt x="311" y="621"/>
                  <a:pt x="306" y="621"/>
                </a:cubicBezTo>
                <a:close/>
                <a:moveTo>
                  <a:pt x="330" y="551"/>
                </a:moveTo>
                <a:cubicBezTo>
                  <a:pt x="326" y="551"/>
                  <a:pt x="322" y="555"/>
                  <a:pt x="322" y="559"/>
                </a:cubicBezTo>
                <a:cubicBezTo>
                  <a:pt x="322" y="564"/>
                  <a:pt x="326" y="567"/>
                  <a:pt x="330" y="567"/>
                </a:cubicBezTo>
                <a:cubicBezTo>
                  <a:pt x="334" y="567"/>
                  <a:pt x="338" y="564"/>
                  <a:pt x="338" y="559"/>
                </a:cubicBezTo>
                <a:cubicBezTo>
                  <a:pt x="338" y="555"/>
                  <a:pt x="334" y="551"/>
                  <a:pt x="330" y="551"/>
                </a:cubicBezTo>
                <a:close/>
                <a:moveTo>
                  <a:pt x="330" y="574"/>
                </a:moveTo>
                <a:cubicBezTo>
                  <a:pt x="326" y="574"/>
                  <a:pt x="322" y="578"/>
                  <a:pt x="322" y="582"/>
                </a:cubicBezTo>
                <a:cubicBezTo>
                  <a:pt x="322" y="587"/>
                  <a:pt x="326" y="590"/>
                  <a:pt x="330" y="590"/>
                </a:cubicBezTo>
                <a:cubicBezTo>
                  <a:pt x="334" y="590"/>
                  <a:pt x="338" y="587"/>
                  <a:pt x="338" y="582"/>
                </a:cubicBezTo>
                <a:cubicBezTo>
                  <a:pt x="338" y="578"/>
                  <a:pt x="334" y="574"/>
                  <a:pt x="330" y="574"/>
                </a:cubicBezTo>
                <a:close/>
                <a:moveTo>
                  <a:pt x="306" y="551"/>
                </a:moveTo>
                <a:cubicBezTo>
                  <a:pt x="302" y="551"/>
                  <a:pt x="298" y="555"/>
                  <a:pt x="298" y="559"/>
                </a:cubicBezTo>
                <a:cubicBezTo>
                  <a:pt x="298" y="564"/>
                  <a:pt x="302" y="567"/>
                  <a:pt x="306" y="567"/>
                </a:cubicBezTo>
                <a:cubicBezTo>
                  <a:pt x="311" y="567"/>
                  <a:pt x="314" y="564"/>
                  <a:pt x="314" y="559"/>
                </a:cubicBezTo>
                <a:cubicBezTo>
                  <a:pt x="314" y="555"/>
                  <a:pt x="311" y="551"/>
                  <a:pt x="306" y="551"/>
                </a:cubicBezTo>
                <a:close/>
                <a:moveTo>
                  <a:pt x="306" y="576"/>
                </a:moveTo>
                <a:cubicBezTo>
                  <a:pt x="302" y="576"/>
                  <a:pt x="298" y="579"/>
                  <a:pt x="298" y="584"/>
                </a:cubicBezTo>
                <a:cubicBezTo>
                  <a:pt x="298" y="588"/>
                  <a:pt x="302" y="592"/>
                  <a:pt x="306" y="592"/>
                </a:cubicBezTo>
                <a:cubicBezTo>
                  <a:pt x="311" y="592"/>
                  <a:pt x="314" y="588"/>
                  <a:pt x="314" y="584"/>
                </a:cubicBezTo>
                <a:cubicBezTo>
                  <a:pt x="314" y="579"/>
                  <a:pt x="311" y="576"/>
                  <a:pt x="306" y="576"/>
                </a:cubicBezTo>
                <a:close/>
                <a:moveTo>
                  <a:pt x="306" y="666"/>
                </a:moveTo>
                <a:cubicBezTo>
                  <a:pt x="302" y="666"/>
                  <a:pt x="298" y="669"/>
                  <a:pt x="298" y="674"/>
                </a:cubicBezTo>
                <a:cubicBezTo>
                  <a:pt x="298" y="678"/>
                  <a:pt x="302" y="682"/>
                  <a:pt x="306" y="682"/>
                </a:cubicBezTo>
                <a:cubicBezTo>
                  <a:pt x="311" y="682"/>
                  <a:pt x="314" y="678"/>
                  <a:pt x="314" y="674"/>
                </a:cubicBezTo>
                <a:cubicBezTo>
                  <a:pt x="314" y="669"/>
                  <a:pt x="311" y="666"/>
                  <a:pt x="306" y="666"/>
                </a:cubicBezTo>
                <a:close/>
                <a:moveTo>
                  <a:pt x="421" y="666"/>
                </a:moveTo>
                <a:cubicBezTo>
                  <a:pt x="417" y="666"/>
                  <a:pt x="413" y="669"/>
                  <a:pt x="413" y="674"/>
                </a:cubicBezTo>
                <a:cubicBezTo>
                  <a:pt x="413" y="678"/>
                  <a:pt x="417" y="682"/>
                  <a:pt x="421" y="682"/>
                </a:cubicBezTo>
                <a:cubicBezTo>
                  <a:pt x="425" y="682"/>
                  <a:pt x="429" y="678"/>
                  <a:pt x="429" y="674"/>
                </a:cubicBezTo>
                <a:cubicBezTo>
                  <a:pt x="429" y="669"/>
                  <a:pt x="425" y="666"/>
                  <a:pt x="421" y="666"/>
                </a:cubicBezTo>
                <a:close/>
                <a:moveTo>
                  <a:pt x="449" y="674"/>
                </a:moveTo>
                <a:cubicBezTo>
                  <a:pt x="449" y="669"/>
                  <a:pt x="445" y="666"/>
                  <a:pt x="441" y="666"/>
                </a:cubicBezTo>
                <a:cubicBezTo>
                  <a:pt x="436" y="666"/>
                  <a:pt x="433" y="669"/>
                  <a:pt x="433" y="674"/>
                </a:cubicBezTo>
                <a:cubicBezTo>
                  <a:pt x="433" y="678"/>
                  <a:pt x="436" y="682"/>
                  <a:pt x="441" y="682"/>
                </a:cubicBezTo>
                <a:cubicBezTo>
                  <a:pt x="445" y="682"/>
                  <a:pt x="449" y="678"/>
                  <a:pt x="449" y="674"/>
                </a:cubicBezTo>
                <a:close/>
                <a:moveTo>
                  <a:pt x="441" y="658"/>
                </a:moveTo>
                <a:cubicBezTo>
                  <a:pt x="445" y="658"/>
                  <a:pt x="449" y="655"/>
                  <a:pt x="449" y="650"/>
                </a:cubicBezTo>
                <a:cubicBezTo>
                  <a:pt x="449" y="646"/>
                  <a:pt x="445" y="642"/>
                  <a:pt x="441" y="642"/>
                </a:cubicBezTo>
                <a:cubicBezTo>
                  <a:pt x="436" y="642"/>
                  <a:pt x="433" y="646"/>
                  <a:pt x="433" y="650"/>
                </a:cubicBezTo>
                <a:cubicBezTo>
                  <a:pt x="433" y="655"/>
                  <a:pt x="436" y="658"/>
                  <a:pt x="441" y="658"/>
                </a:cubicBezTo>
                <a:close/>
                <a:moveTo>
                  <a:pt x="421" y="689"/>
                </a:moveTo>
                <a:cubicBezTo>
                  <a:pt x="417" y="689"/>
                  <a:pt x="413" y="692"/>
                  <a:pt x="413" y="697"/>
                </a:cubicBezTo>
                <a:cubicBezTo>
                  <a:pt x="413" y="701"/>
                  <a:pt x="417" y="705"/>
                  <a:pt x="421" y="705"/>
                </a:cubicBezTo>
                <a:cubicBezTo>
                  <a:pt x="425" y="705"/>
                  <a:pt x="429" y="701"/>
                  <a:pt x="429" y="697"/>
                </a:cubicBezTo>
                <a:cubicBezTo>
                  <a:pt x="429" y="692"/>
                  <a:pt x="425" y="689"/>
                  <a:pt x="421" y="689"/>
                </a:cubicBezTo>
                <a:close/>
                <a:moveTo>
                  <a:pt x="421" y="712"/>
                </a:moveTo>
                <a:cubicBezTo>
                  <a:pt x="417" y="712"/>
                  <a:pt x="413" y="715"/>
                  <a:pt x="413" y="720"/>
                </a:cubicBezTo>
                <a:cubicBezTo>
                  <a:pt x="413" y="724"/>
                  <a:pt x="417" y="728"/>
                  <a:pt x="421" y="728"/>
                </a:cubicBezTo>
                <a:cubicBezTo>
                  <a:pt x="425" y="728"/>
                  <a:pt x="429" y="724"/>
                  <a:pt x="429" y="720"/>
                </a:cubicBezTo>
                <a:cubicBezTo>
                  <a:pt x="429" y="715"/>
                  <a:pt x="425" y="712"/>
                  <a:pt x="421" y="712"/>
                </a:cubicBezTo>
                <a:close/>
                <a:moveTo>
                  <a:pt x="421" y="735"/>
                </a:moveTo>
                <a:cubicBezTo>
                  <a:pt x="417" y="735"/>
                  <a:pt x="413" y="739"/>
                  <a:pt x="413" y="743"/>
                </a:cubicBezTo>
                <a:cubicBezTo>
                  <a:pt x="413" y="747"/>
                  <a:pt x="417" y="751"/>
                  <a:pt x="421" y="751"/>
                </a:cubicBezTo>
                <a:cubicBezTo>
                  <a:pt x="425" y="751"/>
                  <a:pt x="429" y="747"/>
                  <a:pt x="429" y="743"/>
                </a:cubicBezTo>
                <a:cubicBezTo>
                  <a:pt x="429" y="739"/>
                  <a:pt x="425" y="735"/>
                  <a:pt x="421" y="735"/>
                </a:cubicBezTo>
                <a:close/>
                <a:moveTo>
                  <a:pt x="398" y="712"/>
                </a:moveTo>
                <a:cubicBezTo>
                  <a:pt x="394" y="712"/>
                  <a:pt x="390" y="715"/>
                  <a:pt x="390" y="720"/>
                </a:cubicBezTo>
                <a:cubicBezTo>
                  <a:pt x="390" y="724"/>
                  <a:pt x="394" y="728"/>
                  <a:pt x="398" y="728"/>
                </a:cubicBezTo>
                <a:cubicBezTo>
                  <a:pt x="403" y="728"/>
                  <a:pt x="406" y="724"/>
                  <a:pt x="406" y="720"/>
                </a:cubicBezTo>
                <a:cubicBezTo>
                  <a:pt x="406" y="715"/>
                  <a:pt x="403" y="712"/>
                  <a:pt x="398" y="712"/>
                </a:cubicBezTo>
                <a:close/>
                <a:moveTo>
                  <a:pt x="375" y="712"/>
                </a:moveTo>
                <a:cubicBezTo>
                  <a:pt x="371" y="712"/>
                  <a:pt x="367" y="715"/>
                  <a:pt x="367" y="720"/>
                </a:cubicBezTo>
                <a:cubicBezTo>
                  <a:pt x="367" y="724"/>
                  <a:pt x="371" y="728"/>
                  <a:pt x="375" y="728"/>
                </a:cubicBezTo>
                <a:cubicBezTo>
                  <a:pt x="379" y="728"/>
                  <a:pt x="383" y="724"/>
                  <a:pt x="383" y="720"/>
                </a:cubicBezTo>
                <a:cubicBezTo>
                  <a:pt x="383" y="715"/>
                  <a:pt x="379" y="712"/>
                  <a:pt x="375" y="712"/>
                </a:cubicBezTo>
                <a:close/>
                <a:moveTo>
                  <a:pt x="398" y="735"/>
                </a:moveTo>
                <a:cubicBezTo>
                  <a:pt x="394" y="735"/>
                  <a:pt x="390" y="739"/>
                  <a:pt x="390" y="743"/>
                </a:cubicBezTo>
                <a:cubicBezTo>
                  <a:pt x="390" y="747"/>
                  <a:pt x="394" y="751"/>
                  <a:pt x="398" y="751"/>
                </a:cubicBezTo>
                <a:cubicBezTo>
                  <a:pt x="403" y="751"/>
                  <a:pt x="406" y="747"/>
                  <a:pt x="406" y="743"/>
                </a:cubicBezTo>
                <a:cubicBezTo>
                  <a:pt x="406" y="739"/>
                  <a:pt x="403" y="735"/>
                  <a:pt x="398" y="735"/>
                </a:cubicBezTo>
                <a:close/>
                <a:moveTo>
                  <a:pt x="467" y="712"/>
                </a:moveTo>
                <a:cubicBezTo>
                  <a:pt x="463" y="712"/>
                  <a:pt x="459" y="715"/>
                  <a:pt x="459" y="720"/>
                </a:cubicBezTo>
                <a:cubicBezTo>
                  <a:pt x="459" y="724"/>
                  <a:pt x="463" y="728"/>
                  <a:pt x="467" y="728"/>
                </a:cubicBezTo>
                <a:cubicBezTo>
                  <a:pt x="472" y="728"/>
                  <a:pt x="475" y="724"/>
                  <a:pt x="475" y="720"/>
                </a:cubicBezTo>
                <a:cubicBezTo>
                  <a:pt x="475" y="715"/>
                  <a:pt x="472" y="712"/>
                  <a:pt x="467" y="712"/>
                </a:cubicBezTo>
                <a:close/>
                <a:moveTo>
                  <a:pt x="467" y="735"/>
                </a:moveTo>
                <a:cubicBezTo>
                  <a:pt x="463" y="735"/>
                  <a:pt x="459" y="739"/>
                  <a:pt x="459" y="743"/>
                </a:cubicBezTo>
                <a:cubicBezTo>
                  <a:pt x="459" y="747"/>
                  <a:pt x="463" y="751"/>
                  <a:pt x="467" y="751"/>
                </a:cubicBezTo>
                <a:cubicBezTo>
                  <a:pt x="472" y="751"/>
                  <a:pt x="475" y="747"/>
                  <a:pt x="475" y="743"/>
                </a:cubicBezTo>
                <a:cubicBezTo>
                  <a:pt x="475" y="739"/>
                  <a:pt x="472" y="735"/>
                  <a:pt x="467" y="735"/>
                </a:cubicBezTo>
                <a:close/>
                <a:moveTo>
                  <a:pt x="444" y="712"/>
                </a:moveTo>
                <a:cubicBezTo>
                  <a:pt x="440" y="712"/>
                  <a:pt x="436" y="715"/>
                  <a:pt x="436" y="720"/>
                </a:cubicBezTo>
                <a:cubicBezTo>
                  <a:pt x="436" y="724"/>
                  <a:pt x="440" y="728"/>
                  <a:pt x="444" y="728"/>
                </a:cubicBezTo>
                <a:cubicBezTo>
                  <a:pt x="449" y="728"/>
                  <a:pt x="452" y="724"/>
                  <a:pt x="452" y="720"/>
                </a:cubicBezTo>
                <a:cubicBezTo>
                  <a:pt x="452" y="715"/>
                  <a:pt x="449" y="712"/>
                  <a:pt x="444" y="712"/>
                </a:cubicBezTo>
                <a:close/>
                <a:moveTo>
                  <a:pt x="444" y="735"/>
                </a:moveTo>
                <a:cubicBezTo>
                  <a:pt x="440" y="735"/>
                  <a:pt x="436" y="739"/>
                  <a:pt x="436" y="743"/>
                </a:cubicBezTo>
                <a:cubicBezTo>
                  <a:pt x="436" y="747"/>
                  <a:pt x="440" y="751"/>
                  <a:pt x="444" y="751"/>
                </a:cubicBezTo>
                <a:cubicBezTo>
                  <a:pt x="449" y="751"/>
                  <a:pt x="452" y="747"/>
                  <a:pt x="452" y="743"/>
                </a:cubicBezTo>
                <a:cubicBezTo>
                  <a:pt x="452" y="739"/>
                  <a:pt x="449" y="735"/>
                  <a:pt x="444" y="735"/>
                </a:cubicBezTo>
                <a:close/>
                <a:moveTo>
                  <a:pt x="467" y="757"/>
                </a:moveTo>
                <a:cubicBezTo>
                  <a:pt x="463" y="757"/>
                  <a:pt x="459" y="760"/>
                  <a:pt x="459" y="765"/>
                </a:cubicBezTo>
                <a:cubicBezTo>
                  <a:pt x="459" y="769"/>
                  <a:pt x="463" y="773"/>
                  <a:pt x="467" y="773"/>
                </a:cubicBezTo>
                <a:cubicBezTo>
                  <a:pt x="472" y="773"/>
                  <a:pt x="475" y="769"/>
                  <a:pt x="475" y="765"/>
                </a:cubicBezTo>
                <a:cubicBezTo>
                  <a:pt x="475" y="760"/>
                  <a:pt x="472" y="757"/>
                  <a:pt x="467" y="757"/>
                </a:cubicBezTo>
                <a:close/>
                <a:moveTo>
                  <a:pt x="467" y="780"/>
                </a:moveTo>
                <a:cubicBezTo>
                  <a:pt x="463" y="780"/>
                  <a:pt x="459" y="783"/>
                  <a:pt x="459" y="788"/>
                </a:cubicBezTo>
                <a:cubicBezTo>
                  <a:pt x="459" y="792"/>
                  <a:pt x="463" y="796"/>
                  <a:pt x="467" y="796"/>
                </a:cubicBezTo>
                <a:cubicBezTo>
                  <a:pt x="472" y="796"/>
                  <a:pt x="475" y="792"/>
                  <a:pt x="475" y="788"/>
                </a:cubicBezTo>
                <a:cubicBezTo>
                  <a:pt x="475" y="783"/>
                  <a:pt x="472" y="780"/>
                  <a:pt x="467" y="780"/>
                </a:cubicBezTo>
                <a:close/>
                <a:moveTo>
                  <a:pt x="444" y="757"/>
                </a:moveTo>
                <a:cubicBezTo>
                  <a:pt x="440" y="757"/>
                  <a:pt x="436" y="760"/>
                  <a:pt x="436" y="765"/>
                </a:cubicBezTo>
                <a:cubicBezTo>
                  <a:pt x="436" y="769"/>
                  <a:pt x="440" y="773"/>
                  <a:pt x="444" y="773"/>
                </a:cubicBezTo>
                <a:cubicBezTo>
                  <a:pt x="449" y="773"/>
                  <a:pt x="452" y="769"/>
                  <a:pt x="452" y="765"/>
                </a:cubicBezTo>
                <a:cubicBezTo>
                  <a:pt x="452" y="760"/>
                  <a:pt x="449" y="757"/>
                  <a:pt x="444" y="757"/>
                </a:cubicBezTo>
                <a:close/>
                <a:moveTo>
                  <a:pt x="352" y="666"/>
                </a:moveTo>
                <a:cubicBezTo>
                  <a:pt x="347" y="666"/>
                  <a:pt x="344" y="669"/>
                  <a:pt x="344" y="674"/>
                </a:cubicBezTo>
                <a:cubicBezTo>
                  <a:pt x="344" y="678"/>
                  <a:pt x="347" y="682"/>
                  <a:pt x="352" y="682"/>
                </a:cubicBezTo>
                <a:cubicBezTo>
                  <a:pt x="356" y="682"/>
                  <a:pt x="360" y="678"/>
                  <a:pt x="360" y="674"/>
                </a:cubicBezTo>
                <a:cubicBezTo>
                  <a:pt x="360" y="669"/>
                  <a:pt x="356" y="666"/>
                  <a:pt x="352" y="666"/>
                </a:cubicBezTo>
                <a:close/>
                <a:moveTo>
                  <a:pt x="352" y="689"/>
                </a:moveTo>
                <a:cubicBezTo>
                  <a:pt x="347" y="689"/>
                  <a:pt x="344" y="692"/>
                  <a:pt x="344" y="697"/>
                </a:cubicBezTo>
                <a:cubicBezTo>
                  <a:pt x="344" y="701"/>
                  <a:pt x="347" y="705"/>
                  <a:pt x="352" y="705"/>
                </a:cubicBezTo>
                <a:cubicBezTo>
                  <a:pt x="356" y="705"/>
                  <a:pt x="360" y="701"/>
                  <a:pt x="360" y="697"/>
                </a:cubicBezTo>
                <a:cubicBezTo>
                  <a:pt x="360" y="692"/>
                  <a:pt x="356" y="689"/>
                  <a:pt x="352" y="689"/>
                </a:cubicBezTo>
                <a:close/>
                <a:moveTo>
                  <a:pt x="374" y="705"/>
                </a:moveTo>
                <a:cubicBezTo>
                  <a:pt x="379" y="705"/>
                  <a:pt x="382" y="701"/>
                  <a:pt x="382" y="697"/>
                </a:cubicBezTo>
                <a:cubicBezTo>
                  <a:pt x="382" y="692"/>
                  <a:pt x="379" y="689"/>
                  <a:pt x="374" y="689"/>
                </a:cubicBezTo>
                <a:cubicBezTo>
                  <a:pt x="370" y="689"/>
                  <a:pt x="366" y="692"/>
                  <a:pt x="366" y="697"/>
                </a:cubicBezTo>
                <a:cubicBezTo>
                  <a:pt x="366" y="701"/>
                  <a:pt x="370" y="705"/>
                  <a:pt x="374" y="705"/>
                </a:cubicBezTo>
                <a:close/>
                <a:moveTo>
                  <a:pt x="397" y="705"/>
                </a:moveTo>
                <a:cubicBezTo>
                  <a:pt x="402" y="705"/>
                  <a:pt x="405" y="701"/>
                  <a:pt x="405" y="697"/>
                </a:cubicBezTo>
                <a:cubicBezTo>
                  <a:pt x="405" y="692"/>
                  <a:pt x="402" y="689"/>
                  <a:pt x="397" y="689"/>
                </a:cubicBezTo>
                <a:cubicBezTo>
                  <a:pt x="393" y="689"/>
                  <a:pt x="389" y="692"/>
                  <a:pt x="389" y="697"/>
                </a:cubicBezTo>
                <a:cubicBezTo>
                  <a:pt x="389" y="701"/>
                  <a:pt x="393" y="705"/>
                  <a:pt x="397" y="705"/>
                </a:cubicBezTo>
                <a:close/>
                <a:moveTo>
                  <a:pt x="559" y="436"/>
                </a:moveTo>
                <a:cubicBezTo>
                  <a:pt x="555" y="436"/>
                  <a:pt x="551" y="440"/>
                  <a:pt x="551" y="444"/>
                </a:cubicBezTo>
                <a:cubicBezTo>
                  <a:pt x="551" y="448"/>
                  <a:pt x="555" y="452"/>
                  <a:pt x="559" y="452"/>
                </a:cubicBezTo>
                <a:cubicBezTo>
                  <a:pt x="564" y="452"/>
                  <a:pt x="567" y="448"/>
                  <a:pt x="567" y="444"/>
                </a:cubicBezTo>
                <a:cubicBezTo>
                  <a:pt x="567" y="440"/>
                  <a:pt x="564" y="436"/>
                  <a:pt x="559" y="436"/>
                </a:cubicBezTo>
                <a:close/>
                <a:moveTo>
                  <a:pt x="879" y="916"/>
                </a:moveTo>
                <a:cubicBezTo>
                  <a:pt x="875" y="916"/>
                  <a:pt x="871" y="919"/>
                  <a:pt x="871" y="924"/>
                </a:cubicBezTo>
                <a:cubicBezTo>
                  <a:pt x="871" y="928"/>
                  <a:pt x="875" y="932"/>
                  <a:pt x="879" y="932"/>
                </a:cubicBezTo>
                <a:cubicBezTo>
                  <a:pt x="884" y="932"/>
                  <a:pt x="887" y="928"/>
                  <a:pt x="887" y="924"/>
                </a:cubicBezTo>
                <a:cubicBezTo>
                  <a:pt x="887" y="919"/>
                  <a:pt x="884" y="916"/>
                  <a:pt x="879" y="916"/>
                </a:cubicBezTo>
                <a:close/>
                <a:moveTo>
                  <a:pt x="742" y="871"/>
                </a:moveTo>
                <a:cubicBezTo>
                  <a:pt x="738" y="871"/>
                  <a:pt x="734" y="874"/>
                  <a:pt x="734" y="879"/>
                </a:cubicBezTo>
                <a:cubicBezTo>
                  <a:pt x="734" y="883"/>
                  <a:pt x="738" y="887"/>
                  <a:pt x="742" y="887"/>
                </a:cubicBezTo>
                <a:cubicBezTo>
                  <a:pt x="746" y="887"/>
                  <a:pt x="750" y="883"/>
                  <a:pt x="750" y="879"/>
                </a:cubicBezTo>
                <a:cubicBezTo>
                  <a:pt x="750" y="874"/>
                  <a:pt x="746" y="871"/>
                  <a:pt x="742" y="871"/>
                </a:cubicBezTo>
                <a:close/>
                <a:moveTo>
                  <a:pt x="765" y="871"/>
                </a:moveTo>
                <a:cubicBezTo>
                  <a:pt x="760" y="871"/>
                  <a:pt x="757" y="874"/>
                  <a:pt x="757" y="879"/>
                </a:cubicBezTo>
                <a:cubicBezTo>
                  <a:pt x="757" y="883"/>
                  <a:pt x="760" y="887"/>
                  <a:pt x="765" y="887"/>
                </a:cubicBezTo>
                <a:cubicBezTo>
                  <a:pt x="769" y="887"/>
                  <a:pt x="773" y="883"/>
                  <a:pt x="773" y="879"/>
                </a:cubicBezTo>
                <a:cubicBezTo>
                  <a:pt x="773" y="874"/>
                  <a:pt x="769" y="871"/>
                  <a:pt x="765" y="871"/>
                </a:cubicBezTo>
                <a:close/>
                <a:moveTo>
                  <a:pt x="788" y="871"/>
                </a:moveTo>
                <a:cubicBezTo>
                  <a:pt x="783" y="871"/>
                  <a:pt x="780" y="874"/>
                  <a:pt x="780" y="879"/>
                </a:cubicBezTo>
                <a:cubicBezTo>
                  <a:pt x="780" y="883"/>
                  <a:pt x="783" y="887"/>
                  <a:pt x="788" y="887"/>
                </a:cubicBezTo>
                <a:cubicBezTo>
                  <a:pt x="792" y="887"/>
                  <a:pt x="796" y="883"/>
                  <a:pt x="796" y="879"/>
                </a:cubicBezTo>
                <a:cubicBezTo>
                  <a:pt x="796" y="874"/>
                  <a:pt x="792" y="871"/>
                  <a:pt x="788" y="871"/>
                </a:cubicBezTo>
                <a:close/>
                <a:moveTo>
                  <a:pt x="811" y="871"/>
                </a:moveTo>
                <a:cubicBezTo>
                  <a:pt x="807" y="871"/>
                  <a:pt x="803" y="874"/>
                  <a:pt x="803" y="879"/>
                </a:cubicBezTo>
                <a:cubicBezTo>
                  <a:pt x="803" y="883"/>
                  <a:pt x="807" y="887"/>
                  <a:pt x="811" y="887"/>
                </a:cubicBezTo>
                <a:cubicBezTo>
                  <a:pt x="815" y="887"/>
                  <a:pt x="819" y="883"/>
                  <a:pt x="819" y="879"/>
                </a:cubicBezTo>
                <a:cubicBezTo>
                  <a:pt x="819" y="874"/>
                  <a:pt x="815" y="871"/>
                  <a:pt x="811" y="871"/>
                </a:cubicBezTo>
                <a:close/>
                <a:moveTo>
                  <a:pt x="627" y="871"/>
                </a:moveTo>
                <a:cubicBezTo>
                  <a:pt x="623" y="871"/>
                  <a:pt x="619" y="874"/>
                  <a:pt x="619" y="879"/>
                </a:cubicBezTo>
                <a:cubicBezTo>
                  <a:pt x="619" y="883"/>
                  <a:pt x="623" y="887"/>
                  <a:pt x="627" y="887"/>
                </a:cubicBezTo>
                <a:cubicBezTo>
                  <a:pt x="632" y="887"/>
                  <a:pt x="635" y="883"/>
                  <a:pt x="635" y="879"/>
                </a:cubicBezTo>
                <a:cubicBezTo>
                  <a:pt x="635" y="874"/>
                  <a:pt x="632" y="871"/>
                  <a:pt x="627" y="871"/>
                </a:cubicBezTo>
                <a:close/>
                <a:moveTo>
                  <a:pt x="650" y="887"/>
                </a:moveTo>
                <a:cubicBezTo>
                  <a:pt x="655" y="887"/>
                  <a:pt x="658" y="883"/>
                  <a:pt x="658" y="879"/>
                </a:cubicBezTo>
                <a:cubicBezTo>
                  <a:pt x="658" y="874"/>
                  <a:pt x="655" y="871"/>
                  <a:pt x="650" y="871"/>
                </a:cubicBezTo>
                <a:cubicBezTo>
                  <a:pt x="646" y="871"/>
                  <a:pt x="642" y="874"/>
                  <a:pt x="642" y="879"/>
                </a:cubicBezTo>
                <a:cubicBezTo>
                  <a:pt x="642" y="883"/>
                  <a:pt x="646" y="887"/>
                  <a:pt x="650" y="887"/>
                </a:cubicBezTo>
                <a:close/>
                <a:moveTo>
                  <a:pt x="673" y="871"/>
                </a:moveTo>
                <a:cubicBezTo>
                  <a:pt x="669" y="871"/>
                  <a:pt x="665" y="874"/>
                  <a:pt x="665" y="879"/>
                </a:cubicBezTo>
                <a:cubicBezTo>
                  <a:pt x="665" y="883"/>
                  <a:pt x="669" y="887"/>
                  <a:pt x="673" y="887"/>
                </a:cubicBezTo>
                <a:cubicBezTo>
                  <a:pt x="678" y="887"/>
                  <a:pt x="681" y="883"/>
                  <a:pt x="681" y="879"/>
                </a:cubicBezTo>
                <a:cubicBezTo>
                  <a:pt x="681" y="874"/>
                  <a:pt x="678" y="871"/>
                  <a:pt x="673" y="871"/>
                </a:cubicBezTo>
                <a:close/>
                <a:moveTo>
                  <a:pt x="696" y="871"/>
                </a:moveTo>
                <a:cubicBezTo>
                  <a:pt x="692" y="871"/>
                  <a:pt x="688" y="874"/>
                  <a:pt x="688" y="879"/>
                </a:cubicBezTo>
                <a:cubicBezTo>
                  <a:pt x="688" y="883"/>
                  <a:pt x="692" y="887"/>
                  <a:pt x="696" y="887"/>
                </a:cubicBezTo>
                <a:cubicBezTo>
                  <a:pt x="701" y="887"/>
                  <a:pt x="704" y="883"/>
                  <a:pt x="704" y="879"/>
                </a:cubicBezTo>
                <a:cubicBezTo>
                  <a:pt x="704" y="874"/>
                  <a:pt x="701" y="871"/>
                  <a:pt x="696" y="871"/>
                </a:cubicBezTo>
                <a:close/>
                <a:moveTo>
                  <a:pt x="719" y="871"/>
                </a:moveTo>
                <a:cubicBezTo>
                  <a:pt x="715" y="871"/>
                  <a:pt x="711" y="874"/>
                  <a:pt x="711" y="879"/>
                </a:cubicBezTo>
                <a:cubicBezTo>
                  <a:pt x="711" y="883"/>
                  <a:pt x="715" y="887"/>
                  <a:pt x="719" y="887"/>
                </a:cubicBezTo>
                <a:cubicBezTo>
                  <a:pt x="724" y="887"/>
                  <a:pt x="727" y="883"/>
                  <a:pt x="727" y="879"/>
                </a:cubicBezTo>
                <a:cubicBezTo>
                  <a:pt x="727" y="874"/>
                  <a:pt x="724" y="871"/>
                  <a:pt x="719" y="871"/>
                </a:cubicBezTo>
                <a:close/>
                <a:moveTo>
                  <a:pt x="558" y="871"/>
                </a:moveTo>
                <a:cubicBezTo>
                  <a:pt x="554" y="871"/>
                  <a:pt x="550" y="874"/>
                  <a:pt x="550" y="879"/>
                </a:cubicBezTo>
                <a:cubicBezTo>
                  <a:pt x="550" y="883"/>
                  <a:pt x="554" y="887"/>
                  <a:pt x="558" y="887"/>
                </a:cubicBezTo>
                <a:cubicBezTo>
                  <a:pt x="563" y="887"/>
                  <a:pt x="566" y="883"/>
                  <a:pt x="566" y="879"/>
                </a:cubicBezTo>
                <a:cubicBezTo>
                  <a:pt x="566" y="874"/>
                  <a:pt x="563" y="871"/>
                  <a:pt x="558" y="871"/>
                </a:cubicBezTo>
                <a:close/>
                <a:moveTo>
                  <a:pt x="581" y="871"/>
                </a:moveTo>
                <a:cubicBezTo>
                  <a:pt x="576" y="871"/>
                  <a:pt x="573" y="874"/>
                  <a:pt x="573" y="879"/>
                </a:cubicBezTo>
                <a:cubicBezTo>
                  <a:pt x="573" y="883"/>
                  <a:pt x="576" y="887"/>
                  <a:pt x="581" y="887"/>
                </a:cubicBezTo>
                <a:cubicBezTo>
                  <a:pt x="585" y="887"/>
                  <a:pt x="589" y="883"/>
                  <a:pt x="589" y="879"/>
                </a:cubicBezTo>
                <a:cubicBezTo>
                  <a:pt x="589" y="874"/>
                  <a:pt x="585" y="871"/>
                  <a:pt x="581" y="871"/>
                </a:cubicBezTo>
                <a:close/>
                <a:moveTo>
                  <a:pt x="604" y="871"/>
                </a:moveTo>
                <a:cubicBezTo>
                  <a:pt x="599" y="871"/>
                  <a:pt x="596" y="874"/>
                  <a:pt x="596" y="879"/>
                </a:cubicBezTo>
                <a:cubicBezTo>
                  <a:pt x="596" y="883"/>
                  <a:pt x="599" y="887"/>
                  <a:pt x="604" y="887"/>
                </a:cubicBezTo>
                <a:cubicBezTo>
                  <a:pt x="608" y="887"/>
                  <a:pt x="612" y="883"/>
                  <a:pt x="612" y="879"/>
                </a:cubicBezTo>
                <a:cubicBezTo>
                  <a:pt x="612" y="874"/>
                  <a:pt x="608" y="871"/>
                  <a:pt x="604" y="871"/>
                </a:cubicBezTo>
                <a:close/>
                <a:moveTo>
                  <a:pt x="512" y="871"/>
                </a:moveTo>
                <a:cubicBezTo>
                  <a:pt x="508" y="871"/>
                  <a:pt x="504" y="874"/>
                  <a:pt x="504" y="879"/>
                </a:cubicBezTo>
                <a:cubicBezTo>
                  <a:pt x="504" y="883"/>
                  <a:pt x="508" y="887"/>
                  <a:pt x="512" y="887"/>
                </a:cubicBezTo>
                <a:cubicBezTo>
                  <a:pt x="517" y="887"/>
                  <a:pt x="520" y="883"/>
                  <a:pt x="520" y="879"/>
                </a:cubicBezTo>
                <a:cubicBezTo>
                  <a:pt x="520" y="874"/>
                  <a:pt x="517" y="871"/>
                  <a:pt x="512" y="871"/>
                </a:cubicBezTo>
                <a:close/>
                <a:moveTo>
                  <a:pt x="535" y="871"/>
                </a:moveTo>
                <a:cubicBezTo>
                  <a:pt x="531" y="871"/>
                  <a:pt x="527" y="874"/>
                  <a:pt x="527" y="879"/>
                </a:cubicBezTo>
                <a:cubicBezTo>
                  <a:pt x="527" y="883"/>
                  <a:pt x="531" y="887"/>
                  <a:pt x="535" y="887"/>
                </a:cubicBezTo>
                <a:cubicBezTo>
                  <a:pt x="540" y="887"/>
                  <a:pt x="543" y="883"/>
                  <a:pt x="543" y="879"/>
                </a:cubicBezTo>
                <a:cubicBezTo>
                  <a:pt x="543" y="874"/>
                  <a:pt x="540" y="871"/>
                  <a:pt x="535" y="871"/>
                </a:cubicBezTo>
                <a:close/>
                <a:moveTo>
                  <a:pt x="742" y="848"/>
                </a:moveTo>
                <a:cubicBezTo>
                  <a:pt x="738" y="848"/>
                  <a:pt x="734" y="851"/>
                  <a:pt x="734" y="856"/>
                </a:cubicBezTo>
                <a:cubicBezTo>
                  <a:pt x="734" y="860"/>
                  <a:pt x="738" y="864"/>
                  <a:pt x="742" y="864"/>
                </a:cubicBezTo>
                <a:cubicBezTo>
                  <a:pt x="746" y="864"/>
                  <a:pt x="750" y="860"/>
                  <a:pt x="750" y="856"/>
                </a:cubicBezTo>
                <a:cubicBezTo>
                  <a:pt x="750" y="851"/>
                  <a:pt x="746" y="848"/>
                  <a:pt x="742" y="848"/>
                </a:cubicBezTo>
                <a:close/>
                <a:moveTo>
                  <a:pt x="765" y="848"/>
                </a:moveTo>
                <a:cubicBezTo>
                  <a:pt x="760" y="848"/>
                  <a:pt x="757" y="851"/>
                  <a:pt x="757" y="856"/>
                </a:cubicBezTo>
                <a:cubicBezTo>
                  <a:pt x="757" y="860"/>
                  <a:pt x="760" y="864"/>
                  <a:pt x="765" y="864"/>
                </a:cubicBezTo>
                <a:cubicBezTo>
                  <a:pt x="769" y="864"/>
                  <a:pt x="773" y="860"/>
                  <a:pt x="773" y="856"/>
                </a:cubicBezTo>
                <a:cubicBezTo>
                  <a:pt x="773" y="851"/>
                  <a:pt x="769" y="848"/>
                  <a:pt x="765" y="848"/>
                </a:cubicBezTo>
                <a:close/>
                <a:moveTo>
                  <a:pt x="742" y="825"/>
                </a:moveTo>
                <a:cubicBezTo>
                  <a:pt x="738" y="825"/>
                  <a:pt x="734" y="829"/>
                  <a:pt x="734" y="833"/>
                </a:cubicBezTo>
                <a:cubicBezTo>
                  <a:pt x="734" y="838"/>
                  <a:pt x="738" y="841"/>
                  <a:pt x="742" y="841"/>
                </a:cubicBezTo>
                <a:cubicBezTo>
                  <a:pt x="746" y="841"/>
                  <a:pt x="750" y="838"/>
                  <a:pt x="750" y="833"/>
                </a:cubicBezTo>
                <a:cubicBezTo>
                  <a:pt x="750" y="829"/>
                  <a:pt x="746" y="825"/>
                  <a:pt x="742" y="825"/>
                </a:cubicBezTo>
                <a:close/>
                <a:moveTo>
                  <a:pt x="765" y="825"/>
                </a:moveTo>
                <a:cubicBezTo>
                  <a:pt x="760" y="825"/>
                  <a:pt x="757" y="829"/>
                  <a:pt x="757" y="833"/>
                </a:cubicBezTo>
                <a:cubicBezTo>
                  <a:pt x="757" y="838"/>
                  <a:pt x="760" y="841"/>
                  <a:pt x="765" y="841"/>
                </a:cubicBezTo>
                <a:cubicBezTo>
                  <a:pt x="769" y="841"/>
                  <a:pt x="773" y="838"/>
                  <a:pt x="773" y="833"/>
                </a:cubicBezTo>
                <a:cubicBezTo>
                  <a:pt x="773" y="829"/>
                  <a:pt x="769" y="825"/>
                  <a:pt x="765" y="825"/>
                </a:cubicBezTo>
                <a:close/>
                <a:moveTo>
                  <a:pt x="788" y="848"/>
                </a:moveTo>
                <a:cubicBezTo>
                  <a:pt x="783" y="848"/>
                  <a:pt x="780" y="851"/>
                  <a:pt x="780" y="856"/>
                </a:cubicBezTo>
                <a:cubicBezTo>
                  <a:pt x="780" y="860"/>
                  <a:pt x="783" y="864"/>
                  <a:pt x="788" y="864"/>
                </a:cubicBezTo>
                <a:cubicBezTo>
                  <a:pt x="792" y="864"/>
                  <a:pt x="796" y="860"/>
                  <a:pt x="796" y="856"/>
                </a:cubicBezTo>
                <a:cubicBezTo>
                  <a:pt x="796" y="851"/>
                  <a:pt x="792" y="848"/>
                  <a:pt x="788" y="848"/>
                </a:cubicBezTo>
                <a:close/>
                <a:moveTo>
                  <a:pt x="811" y="848"/>
                </a:moveTo>
                <a:cubicBezTo>
                  <a:pt x="807" y="848"/>
                  <a:pt x="803" y="851"/>
                  <a:pt x="803" y="856"/>
                </a:cubicBezTo>
                <a:cubicBezTo>
                  <a:pt x="803" y="860"/>
                  <a:pt x="807" y="864"/>
                  <a:pt x="811" y="864"/>
                </a:cubicBezTo>
                <a:cubicBezTo>
                  <a:pt x="815" y="864"/>
                  <a:pt x="819" y="860"/>
                  <a:pt x="819" y="856"/>
                </a:cubicBezTo>
                <a:cubicBezTo>
                  <a:pt x="819" y="851"/>
                  <a:pt x="815" y="848"/>
                  <a:pt x="811" y="848"/>
                </a:cubicBezTo>
                <a:close/>
                <a:moveTo>
                  <a:pt x="627" y="848"/>
                </a:moveTo>
                <a:cubicBezTo>
                  <a:pt x="623" y="848"/>
                  <a:pt x="619" y="851"/>
                  <a:pt x="619" y="856"/>
                </a:cubicBezTo>
                <a:cubicBezTo>
                  <a:pt x="619" y="860"/>
                  <a:pt x="623" y="864"/>
                  <a:pt x="627" y="864"/>
                </a:cubicBezTo>
                <a:cubicBezTo>
                  <a:pt x="632" y="864"/>
                  <a:pt x="635" y="860"/>
                  <a:pt x="635" y="856"/>
                </a:cubicBezTo>
                <a:cubicBezTo>
                  <a:pt x="635" y="851"/>
                  <a:pt x="632" y="848"/>
                  <a:pt x="627" y="848"/>
                </a:cubicBezTo>
                <a:close/>
                <a:moveTo>
                  <a:pt x="650" y="864"/>
                </a:moveTo>
                <a:cubicBezTo>
                  <a:pt x="655" y="864"/>
                  <a:pt x="658" y="860"/>
                  <a:pt x="658" y="856"/>
                </a:cubicBezTo>
                <a:cubicBezTo>
                  <a:pt x="658" y="851"/>
                  <a:pt x="655" y="848"/>
                  <a:pt x="650" y="848"/>
                </a:cubicBezTo>
                <a:cubicBezTo>
                  <a:pt x="646" y="848"/>
                  <a:pt x="642" y="851"/>
                  <a:pt x="642" y="856"/>
                </a:cubicBezTo>
                <a:cubicBezTo>
                  <a:pt x="642" y="860"/>
                  <a:pt x="646" y="864"/>
                  <a:pt x="650" y="864"/>
                </a:cubicBezTo>
                <a:close/>
                <a:moveTo>
                  <a:pt x="673" y="848"/>
                </a:moveTo>
                <a:cubicBezTo>
                  <a:pt x="669" y="848"/>
                  <a:pt x="665" y="851"/>
                  <a:pt x="665" y="856"/>
                </a:cubicBezTo>
                <a:cubicBezTo>
                  <a:pt x="665" y="860"/>
                  <a:pt x="669" y="864"/>
                  <a:pt x="673" y="864"/>
                </a:cubicBezTo>
                <a:cubicBezTo>
                  <a:pt x="678" y="864"/>
                  <a:pt x="681" y="860"/>
                  <a:pt x="681" y="856"/>
                </a:cubicBezTo>
                <a:cubicBezTo>
                  <a:pt x="681" y="851"/>
                  <a:pt x="678" y="848"/>
                  <a:pt x="673" y="848"/>
                </a:cubicBezTo>
                <a:close/>
                <a:moveTo>
                  <a:pt x="696" y="848"/>
                </a:moveTo>
                <a:cubicBezTo>
                  <a:pt x="692" y="848"/>
                  <a:pt x="688" y="851"/>
                  <a:pt x="688" y="856"/>
                </a:cubicBezTo>
                <a:cubicBezTo>
                  <a:pt x="688" y="860"/>
                  <a:pt x="692" y="864"/>
                  <a:pt x="696" y="864"/>
                </a:cubicBezTo>
                <a:cubicBezTo>
                  <a:pt x="701" y="864"/>
                  <a:pt x="704" y="860"/>
                  <a:pt x="704" y="856"/>
                </a:cubicBezTo>
                <a:cubicBezTo>
                  <a:pt x="704" y="851"/>
                  <a:pt x="701" y="848"/>
                  <a:pt x="696" y="848"/>
                </a:cubicBezTo>
                <a:close/>
                <a:moveTo>
                  <a:pt x="719" y="848"/>
                </a:moveTo>
                <a:cubicBezTo>
                  <a:pt x="715" y="848"/>
                  <a:pt x="711" y="851"/>
                  <a:pt x="711" y="856"/>
                </a:cubicBezTo>
                <a:cubicBezTo>
                  <a:pt x="711" y="860"/>
                  <a:pt x="715" y="864"/>
                  <a:pt x="719" y="864"/>
                </a:cubicBezTo>
                <a:cubicBezTo>
                  <a:pt x="724" y="864"/>
                  <a:pt x="727" y="860"/>
                  <a:pt x="727" y="856"/>
                </a:cubicBezTo>
                <a:cubicBezTo>
                  <a:pt x="727" y="851"/>
                  <a:pt x="724" y="848"/>
                  <a:pt x="719" y="848"/>
                </a:cubicBezTo>
                <a:close/>
                <a:moveTo>
                  <a:pt x="558" y="848"/>
                </a:moveTo>
                <a:cubicBezTo>
                  <a:pt x="554" y="848"/>
                  <a:pt x="550" y="851"/>
                  <a:pt x="550" y="856"/>
                </a:cubicBezTo>
                <a:cubicBezTo>
                  <a:pt x="550" y="860"/>
                  <a:pt x="554" y="864"/>
                  <a:pt x="558" y="864"/>
                </a:cubicBezTo>
                <a:cubicBezTo>
                  <a:pt x="563" y="864"/>
                  <a:pt x="566" y="860"/>
                  <a:pt x="566" y="856"/>
                </a:cubicBezTo>
                <a:cubicBezTo>
                  <a:pt x="566" y="851"/>
                  <a:pt x="563" y="848"/>
                  <a:pt x="558" y="848"/>
                </a:cubicBezTo>
                <a:close/>
                <a:moveTo>
                  <a:pt x="581" y="848"/>
                </a:moveTo>
                <a:cubicBezTo>
                  <a:pt x="576" y="848"/>
                  <a:pt x="573" y="851"/>
                  <a:pt x="573" y="856"/>
                </a:cubicBezTo>
                <a:cubicBezTo>
                  <a:pt x="573" y="860"/>
                  <a:pt x="576" y="864"/>
                  <a:pt x="581" y="864"/>
                </a:cubicBezTo>
                <a:cubicBezTo>
                  <a:pt x="585" y="864"/>
                  <a:pt x="589" y="860"/>
                  <a:pt x="589" y="856"/>
                </a:cubicBezTo>
                <a:cubicBezTo>
                  <a:pt x="589" y="851"/>
                  <a:pt x="585" y="848"/>
                  <a:pt x="581" y="848"/>
                </a:cubicBezTo>
                <a:close/>
                <a:moveTo>
                  <a:pt x="604" y="848"/>
                </a:moveTo>
                <a:cubicBezTo>
                  <a:pt x="599" y="848"/>
                  <a:pt x="596" y="851"/>
                  <a:pt x="596" y="856"/>
                </a:cubicBezTo>
                <a:cubicBezTo>
                  <a:pt x="596" y="860"/>
                  <a:pt x="599" y="864"/>
                  <a:pt x="604" y="864"/>
                </a:cubicBezTo>
                <a:cubicBezTo>
                  <a:pt x="608" y="864"/>
                  <a:pt x="612" y="860"/>
                  <a:pt x="612" y="856"/>
                </a:cubicBezTo>
                <a:cubicBezTo>
                  <a:pt x="612" y="851"/>
                  <a:pt x="608" y="848"/>
                  <a:pt x="604" y="848"/>
                </a:cubicBezTo>
                <a:close/>
                <a:moveTo>
                  <a:pt x="535" y="848"/>
                </a:moveTo>
                <a:cubicBezTo>
                  <a:pt x="531" y="848"/>
                  <a:pt x="527" y="851"/>
                  <a:pt x="527" y="856"/>
                </a:cubicBezTo>
                <a:cubicBezTo>
                  <a:pt x="527" y="860"/>
                  <a:pt x="531" y="864"/>
                  <a:pt x="535" y="864"/>
                </a:cubicBezTo>
                <a:cubicBezTo>
                  <a:pt x="540" y="864"/>
                  <a:pt x="543" y="860"/>
                  <a:pt x="543" y="856"/>
                </a:cubicBezTo>
                <a:cubicBezTo>
                  <a:pt x="543" y="851"/>
                  <a:pt x="540" y="848"/>
                  <a:pt x="535" y="848"/>
                </a:cubicBezTo>
                <a:close/>
                <a:moveTo>
                  <a:pt x="627" y="826"/>
                </a:moveTo>
                <a:cubicBezTo>
                  <a:pt x="623" y="826"/>
                  <a:pt x="619" y="829"/>
                  <a:pt x="619" y="834"/>
                </a:cubicBezTo>
                <a:cubicBezTo>
                  <a:pt x="619" y="838"/>
                  <a:pt x="623" y="842"/>
                  <a:pt x="627" y="842"/>
                </a:cubicBezTo>
                <a:cubicBezTo>
                  <a:pt x="632" y="842"/>
                  <a:pt x="635" y="838"/>
                  <a:pt x="635" y="834"/>
                </a:cubicBezTo>
                <a:cubicBezTo>
                  <a:pt x="635" y="829"/>
                  <a:pt x="632" y="826"/>
                  <a:pt x="627" y="826"/>
                </a:cubicBezTo>
                <a:close/>
                <a:moveTo>
                  <a:pt x="650" y="842"/>
                </a:moveTo>
                <a:cubicBezTo>
                  <a:pt x="655" y="842"/>
                  <a:pt x="658" y="838"/>
                  <a:pt x="658" y="834"/>
                </a:cubicBezTo>
                <a:cubicBezTo>
                  <a:pt x="658" y="829"/>
                  <a:pt x="655" y="826"/>
                  <a:pt x="650" y="826"/>
                </a:cubicBezTo>
                <a:cubicBezTo>
                  <a:pt x="646" y="826"/>
                  <a:pt x="642" y="829"/>
                  <a:pt x="642" y="834"/>
                </a:cubicBezTo>
                <a:cubicBezTo>
                  <a:pt x="642" y="838"/>
                  <a:pt x="646" y="842"/>
                  <a:pt x="650" y="842"/>
                </a:cubicBezTo>
                <a:close/>
                <a:moveTo>
                  <a:pt x="673" y="826"/>
                </a:moveTo>
                <a:cubicBezTo>
                  <a:pt x="669" y="826"/>
                  <a:pt x="665" y="829"/>
                  <a:pt x="665" y="834"/>
                </a:cubicBezTo>
                <a:cubicBezTo>
                  <a:pt x="665" y="838"/>
                  <a:pt x="669" y="842"/>
                  <a:pt x="673" y="842"/>
                </a:cubicBezTo>
                <a:cubicBezTo>
                  <a:pt x="678" y="842"/>
                  <a:pt x="681" y="838"/>
                  <a:pt x="681" y="834"/>
                </a:cubicBezTo>
                <a:cubicBezTo>
                  <a:pt x="681" y="829"/>
                  <a:pt x="678" y="826"/>
                  <a:pt x="673" y="826"/>
                </a:cubicBezTo>
                <a:close/>
                <a:moveTo>
                  <a:pt x="696" y="826"/>
                </a:moveTo>
                <a:cubicBezTo>
                  <a:pt x="692" y="826"/>
                  <a:pt x="688" y="829"/>
                  <a:pt x="688" y="834"/>
                </a:cubicBezTo>
                <a:cubicBezTo>
                  <a:pt x="688" y="838"/>
                  <a:pt x="692" y="842"/>
                  <a:pt x="696" y="842"/>
                </a:cubicBezTo>
                <a:cubicBezTo>
                  <a:pt x="701" y="842"/>
                  <a:pt x="704" y="838"/>
                  <a:pt x="704" y="834"/>
                </a:cubicBezTo>
                <a:cubicBezTo>
                  <a:pt x="704" y="829"/>
                  <a:pt x="701" y="826"/>
                  <a:pt x="696" y="826"/>
                </a:cubicBezTo>
                <a:close/>
                <a:moveTo>
                  <a:pt x="719" y="826"/>
                </a:moveTo>
                <a:cubicBezTo>
                  <a:pt x="715" y="826"/>
                  <a:pt x="711" y="829"/>
                  <a:pt x="711" y="834"/>
                </a:cubicBezTo>
                <a:cubicBezTo>
                  <a:pt x="711" y="838"/>
                  <a:pt x="715" y="842"/>
                  <a:pt x="719" y="842"/>
                </a:cubicBezTo>
                <a:cubicBezTo>
                  <a:pt x="724" y="842"/>
                  <a:pt x="727" y="838"/>
                  <a:pt x="727" y="834"/>
                </a:cubicBezTo>
                <a:cubicBezTo>
                  <a:pt x="727" y="829"/>
                  <a:pt x="724" y="826"/>
                  <a:pt x="719" y="826"/>
                </a:cubicBezTo>
                <a:close/>
                <a:moveTo>
                  <a:pt x="696" y="803"/>
                </a:moveTo>
                <a:cubicBezTo>
                  <a:pt x="692" y="803"/>
                  <a:pt x="688" y="806"/>
                  <a:pt x="688" y="811"/>
                </a:cubicBezTo>
                <a:cubicBezTo>
                  <a:pt x="688" y="815"/>
                  <a:pt x="692" y="819"/>
                  <a:pt x="696" y="819"/>
                </a:cubicBezTo>
                <a:cubicBezTo>
                  <a:pt x="701" y="819"/>
                  <a:pt x="704" y="815"/>
                  <a:pt x="704" y="811"/>
                </a:cubicBezTo>
                <a:cubicBezTo>
                  <a:pt x="704" y="806"/>
                  <a:pt x="701" y="803"/>
                  <a:pt x="696" y="803"/>
                </a:cubicBezTo>
                <a:close/>
                <a:moveTo>
                  <a:pt x="719" y="803"/>
                </a:moveTo>
                <a:cubicBezTo>
                  <a:pt x="715" y="803"/>
                  <a:pt x="711" y="806"/>
                  <a:pt x="711" y="811"/>
                </a:cubicBezTo>
                <a:cubicBezTo>
                  <a:pt x="711" y="815"/>
                  <a:pt x="715" y="819"/>
                  <a:pt x="719" y="819"/>
                </a:cubicBezTo>
                <a:cubicBezTo>
                  <a:pt x="724" y="819"/>
                  <a:pt x="727" y="815"/>
                  <a:pt x="727" y="811"/>
                </a:cubicBezTo>
                <a:cubicBezTo>
                  <a:pt x="727" y="806"/>
                  <a:pt x="724" y="803"/>
                  <a:pt x="719" y="803"/>
                </a:cubicBezTo>
                <a:close/>
                <a:moveTo>
                  <a:pt x="558" y="826"/>
                </a:moveTo>
                <a:cubicBezTo>
                  <a:pt x="554" y="826"/>
                  <a:pt x="550" y="829"/>
                  <a:pt x="550" y="834"/>
                </a:cubicBezTo>
                <a:cubicBezTo>
                  <a:pt x="550" y="838"/>
                  <a:pt x="554" y="842"/>
                  <a:pt x="558" y="842"/>
                </a:cubicBezTo>
                <a:cubicBezTo>
                  <a:pt x="563" y="842"/>
                  <a:pt x="566" y="838"/>
                  <a:pt x="566" y="834"/>
                </a:cubicBezTo>
                <a:cubicBezTo>
                  <a:pt x="566" y="829"/>
                  <a:pt x="563" y="826"/>
                  <a:pt x="558" y="826"/>
                </a:cubicBezTo>
                <a:close/>
                <a:moveTo>
                  <a:pt x="581" y="826"/>
                </a:moveTo>
                <a:cubicBezTo>
                  <a:pt x="576" y="826"/>
                  <a:pt x="573" y="829"/>
                  <a:pt x="573" y="834"/>
                </a:cubicBezTo>
                <a:cubicBezTo>
                  <a:pt x="573" y="838"/>
                  <a:pt x="576" y="842"/>
                  <a:pt x="581" y="842"/>
                </a:cubicBezTo>
                <a:cubicBezTo>
                  <a:pt x="585" y="842"/>
                  <a:pt x="589" y="838"/>
                  <a:pt x="589" y="834"/>
                </a:cubicBezTo>
                <a:cubicBezTo>
                  <a:pt x="589" y="829"/>
                  <a:pt x="585" y="826"/>
                  <a:pt x="581" y="826"/>
                </a:cubicBezTo>
                <a:close/>
                <a:moveTo>
                  <a:pt x="604" y="826"/>
                </a:moveTo>
                <a:cubicBezTo>
                  <a:pt x="599" y="826"/>
                  <a:pt x="596" y="829"/>
                  <a:pt x="596" y="834"/>
                </a:cubicBezTo>
                <a:cubicBezTo>
                  <a:pt x="596" y="838"/>
                  <a:pt x="599" y="842"/>
                  <a:pt x="604" y="842"/>
                </a:cubicBezTo>
                <a:cubicBezTo>
                  <a:pt x="608" y="842"/>
                  <a:pt x="612" y="838"/>
                  <a:pt x="612" y="834"/>
                </a:cubicBezTo>
                <a:cubicBezTo>
                  <a:pt x="612" y="829"/>
                  <a:pt x="608" y="826"/>
                  <a:pt x="604" y="826"/>
                </a:cubicBezTo>
                <a:close/>
                <a:moveTo>
                  <a:pt x="535" y="826"/>
                </a:moveTo>
                <a:cubicBezTo>
                  <a:pt x="531" y="826"/>
                  <a:pt x="527" y="829"/>
                  <a:pt x="527" y="834"/>
                </a:cubicBezTo>
                <a:cubicBezTo>
                  <a:pt x="527" y="838"/>
                  <a:pt x="531" y="842"/>
                  <a:pt x="535" y="842"/>
                </a:cubicBezTo>
                <a:cubicBezTo>
                  <a:pt x="540" y="842"/>
                  <a:pt x="543" y="838"/>
                  <a:pt x="543" y="834"/>
                </a:cubicBezTo>
                <a:cubicBezTo>
                  <a:pt x="543" y="829"/>
                  <a:pt x="540" y="826"/>
                  <a:pt x="535" y="826"/>
                </a:cubicBezTo>
                <a:close/>
                <a:moveTo>
                  <a:pt x="627" y="801"/>
                </a:moveTo>
                <a:cubicBezTo>
                  <a:pt x="623" y="801"/>
                  <a:pt x="619" y="805"/>
                  <a:pt x="619" y="809"/>
                </a:cubicBezTo>
                <a:cubicBezTo>
                  <a:pt x="619" y="814"/>
                  <a:pt x="623" y="817"/>
                  <a:pt x="627" y="817"/>
                </a:cubicBezTo>
                <a:cubicBezTo>
                  <a:pt x="632" y="817"/>
                  <a:pt x="635" y="814"/>
                  <a:pt x="635" y="809"/>
                </a:cubicBezTo>
                <a:cubicBezTo>
                  <a:pt x="635" y="805"/>
                  <a:pt x="632" y="801"/>
                  <a:pt x="627" y="801"/>
                </a:cubicBezTo>
                <a:close/>
                <a:moveTo>
                  <a:pt x="650" y="817"/>
                </a:moveTo>
                <a:cubicBezTo>
                  <a:pt x="655" y="817"/>
                  <a:pt x="658" y="814"/>
                  <a:pt x="658" y="809"/>
                </a:cubicBezTo>
                <a:cubicBezTo>
                  <a:pt x="658" y="805"/>
                  <a:pt x="655" y="801"/>
                  <a:pt x="650" y="801"/>
                </a:cubicBezTo>
                <a:cubicBezTo>
                  <a:pt x="646" y="801"/>
                  <a:pt x="642" y="805"/>
                  <a:pt x="642" y="809"/>
                </a:cubicBezTo>
                <a:cubicBezTo>
                  <a:pt x="642" y="814"/>
                  <a:pt x="646" y="817"/>
                  <a:pt x="650" y="817"/>
                </a:cubicBezTo>
                <a:close/>
                <a:moveTo>
                  <a:pt x="673" y="801"/>
                </a:moveTo>
                <a:cubicBezTo>
                  <a:pt x="669" y="801"/>
                  <a:pt x="665" y="805"/>
                  <a:pt x="665" y="809"/>
                </a:cubicBezTo>
                <a:cubicBezTo>
                  <a:pt x="665" y="814"/>
                  <a:pt x="669" y="817"/>
                  <a:pt x="673" y="817"/>
                </a:cubicBezTo>
                <a:cubicBezTo>
                  <a:pt x="678" y="817"/>
                  <a:pt x="681" y="814"/>
                  <a:pt x="681" y="809"/>
                </a:cubicBezTo>
                <a:cubicBezTo>
                  <a:pt x="681" y="805"/>
                  <a:pt x="678" y="801"/>
                  <a:pt x="673" y="801"/>
                </a:cubicBezTo>
                <a:close/>
                <a:moveTo>
                  <a:pt x="558" y="801"/>
                </a:moveTo>
                <a:cubicBezTo>
                  <a:pt x="554" y="801"/>
                  <a:pt x="550" y="805"/>
                  <a:pt x="550" y="809"/>
                </a:cubicBezTo>
                <a:cubicBezTo>
                  <a:pt x="550" y="814"/>
                  <a:pt x="554" y="817"/>
                  <a:pt x="558" y="817"/>
                </a:cubicBezTo>
                <a:cubicBezTo>
                  <a:pt x="563" y="817"/>
                  <a:pt x="566" y="814"/>
                  <a:pt x="566" y="809"/>
                </a:cubicBezTo>
                <a:cubicBezTo>
                  <a:pt x="566" y="805"/>
                  <a:pt x="563" y="801"/>
                  <a:pt x="558" y="801"/>
                </a:cubicBezTo>
                <a:close/>
                <a:moveTo>
                  <a:pt x="581" y="801"/>
                </a:moveTo>
                <a:cubicBezTo>
                  <a:pt x="576" y="801"/>
                  <a:pt x="573" y="805"/>
                  <a:pt x="573" y="809"/>
                </a:cubicBezTo>
                <a:cubicBezTo>
                  <a:pt x="573" y="814"/>
                  <a:pt x="576" y="817"/>
                  <a:pt x="581" y="817"/>
                </a:cubicBezTo>
                <a:cubicBezTo>
                  <a:pt x="585" y="817"/>
                  <a:pt x="589" y="814"/>
                  <a:pt x="589" y="809"/>
                </a:cubicBezTo>
                <a:cubicBezTo>
                  <a:pt x="589" y="805"/>
                  <a:pt x="585" y="801"/>
                  <a:pt x="581" y="801"/>
                </a:cubicBezTo>
                <a:close/>
                <a:moveTo>
                  <a:pt x="604" y="801"/>
                </a:moveTo>
                <a:cubicBezTo>
                  <a:pt x="599" y="801"/>
                  <a:pt x="596" y="805"/>
                  <a:pt x="596" y="809"/>
                </a:cubicBezTo>
                <a:cubicBezTo>
                  <a:pt x="596" y="814"/>
                  <a:pt x="599" y="817"/>
                  <a:pt x="604" y="817"/>
                </a:cubicBezTo>
                <a:cubicBezTo>
                  <a:pt x="608" y="817"/>
                  <a:pt x="612" y="814"/>
                  <a:pt x="612" y="809"/>
                </a:cubicBezTo>
                <a:cubicBezTo>
                  <a:pt x="612" y="805"/>
                  <a:pt x="608" y="801"/>
                  <a:pt x="604" y="801"/>
                </a:cubicBezTo>
                <a:close/>
                <a:moveTo>
                  <a:pt x="627" y="779"/>
                </a:moveTo>
                <a:cubicBezTo>
                  <a:pt x="623" y="779"/>
                  <a:pt x="619" y="782"/>
                  <a:pt x="619" y="787"/>
                </a:cubicBezTo>
                <a:cubicBezTo>
                  <a:pt x="619" y="791"/>
                  <a:pt x="623" y="795"/>
                  <a:pt x="627" y="795"/>
                </a:cubicBezTo>
                <a:cubicBezTo>
                  <a:pt x="632" y="795"/>
                  <a:pt x="635" y="791"/>
                  <a:pt x="635" y="787"/>
                </a:cubicBezTo>
                <a:cubicBezTo>
                  <a:pt x="635" y="782"/>
                  <a:pt x="632" y="779"/>
                  <a:pt x="627" y="779"/>
                </a:cubicBezTo>
                <a:close/>
                <a:moveTo>
                  <a:pt x="627" y="756"/>
                </a:moveTo>
                <a:cubicBezTo>
                  <a:pt x="623" y="756"/>
                  <a:pt x="619" y="759"/>
                  <a:pt x="619" y="764"/>
                </a:cubicBezTo>
                <a:cubicBezTo>
                  <a:pt x="619" y="768"/>
                  <a:pt x="623" y="772"/>
                  <a:pt x="627" y="772"/>
                </a:cubicBezTo>
                <a:cubicBezTo>
                  <a:pt x="632" y="772"/>
                  <a:pt x="635" y="768"/>
                  <a:pt x="635" y="764"/>
                </a:cubicBezTo>
                <a:cubicBezTo>
                  <a:pt x="635" y="759"/>
                  <a:pt x="632" y="756"/>
                  <a:pt x="627" y="756"/>
                </a:cubicBezTo>
                <a:close/>
                <a:moveTo>
                  <a:pt x="650" y="779"/>
                </a:moveTo>
                <a:cubicBezTo>
                  <a:pt x="646" y="779"/>
                  <a:pt x="642" y="782"/>
                  <a:pt x="642" y="787"/>
                </a:cubicBezTo>
                <a:cubicBezTo>
                  <a:pt x="642" y="791"/>
                  <a:pt x="646" y="795"/>
                  <a:pt x="650" y="795"/>
                </a:cubicBezTo>
                <a:cubicBezTo>
                  <a:pt x="655" y="795"/>
                  <a:pt x="658" y="791"/>
                  <a:pt x="658" y="787"/>
                </a:cubicBezTo>
                <a:cubicBezTo>
                  <a:pt x="658" y="782"/>
                  <a:pt x="655" y="779"/>
                  <a:pt x="650" y="779"/>
                </a:cubicBezTo>
                <a:close/>
                <a:moveTo>
                  <a:pt x="673" y="779"/>
                </a:moveTo>
                <a:cubicBezTo>
                  <a:pt x="669" y="779"/>
                  <a:pt x="665" y="782"/>
                  <a:pt x="665" y="787"/>
                </a:cubicBezTo>
                <a:cubicBezTo>
                  <a:pt x="665" y="791"/>
                  <a:pt x="669" y="795"/>
                  <a:pt x="673" y="795"/>
                </a:cubicBezTo>
                <a:cubicBezTo>
                  <a:pt x="678" y="795"/>
                  <a:pt x="681" y="791"/>
                  <a:pt x="681" y="787"/>
                </a:cubicBezTo>
                <a:cubicBezTo>
                  <a:pt x="681" y="782"/>
                  <a:pt x="678" y="779"/>
                  <a:pt x="673" y="779"/>
                </a:cubicBezTo>
                <a:close/>
                <a:moveTo>
                  <a:pt x="694" y="795"/>
                </a:moveTo>
                <a:cubicBezTo>
                  <a:pt x="698" y="795"/>
                  <a:pt x="702" y="791"/>
                  <a:pt x="702" y="787"/>
                </a:cubicBezTo>
                <a:cubicBezTo>
                  <a:pt x="702" y="782"/>
                  <a:pt x="698" y="779"/>
                  <a:pt x="694" y="779"/>
                </a:cubicBezTo>
                <a:cubicBezTo>
                  <a:pt x="690" y="779"/>
                  <a:pt x="686" y="782"/>
                  <a:pt x="686" y="787"/>
                </a:cubicBezTo>
                <a:cubicBezTo>
                  <a:pt x="686" y="791"/>
                  <a:pt x="690" y="795"/>
                  <a:pt x="694" y="795"/>
                </a:cubicBezTo>
                <a:close/>
                <a:moveTo>
                  <a:pt x="558" y="779"/>
                </a:moveTo>
                <a:cubicBezTo>
                  <a:pt x="554" y="779"/>
                  <a:pt x="550" y="782"/>
                  <a:pt x="550" y="787"/>
                </a:cubicBezTo>
                <a:cubicBezTo>
                  <a:pt x="550" y="791"/>
                  <a:pt x="554" y="795"/>
                  <a:pt x="558" y="795"/>
                </a:cubicBezTo>
                <a:cubicBezTo>
                  <a:pt x="563" y="795"/>
                  <a:pt x="566" y="791"/>
                  <a:pt x="566" y="787"/>
                </a:cubicBezTo>
                <a:cubicBezTo>
                  <a:pt x="566" y="782"/>
                  <a:pt x="563" y="779"/>
                  <a:pt x="558" y="779"/>
                </a:cubicBezTo>
                <a:close/>
                <a:moveTo>
                  <a:pt x="581" y="779"/>
                </a:moveTo>
                <a:cubicBezTo>
                  <a:pt x="576" y="779"/>
                  <a:pt x="573" y="782"/>
                  <a:pt x="573" y="787"/>
                </a:cubicBezTo>
                <a:cubicBezTo>
                  <a:pt x="573" y="791"/>
                  <a:pt x="576" y="795"/>
                  <a:pt x="581" y="795"/>
                </a:cubicBezTo>
                <a:cubicBezTo>
                  <a:pt x="585" y="795"/>
                  <a:pt x="589" y="791"/>
                  <a:pt x="589" y="787"/>
                </a:cubicBezTo>
                <a:cubicBezTo>
                  <a:pt x="589" y="782"/>
                  <a:pt x="585" y="779"/>
                  <a:pt x="581" y="779"/>
                </a:cubicBezTo>
                <a:close/>
                <a:moveTo>
                  <a:pt x="581" y="756"/>
                </a:moveTo>
                <a:cubicBezTo>
                  <a:pt x="576" y="756"/>
                  <a:pt x="573" y="759"/>
                  <a:pt x="573" y="764"/>
                </a:cubicBezTo>
                <a:cubicBezTo>
                  <a:pt x="573" y="768"/>
                  <a:pt x="576" y="772"/>
                  <a:pt x="581" y="772"/>
                </a:cubicBezTo>
                <a:cubicBezTo>
                  <a:pt x="585" y="772"/>
                  <a:pt x="589" y="768"/>
                  <a:pt x="589" y="764"/>
                </a:cubicBezTo>
                <a:cubicBezTo>
                  <a:pt x="589" y="759"/>
                  <a:pt x="585" y="756"/>
                  <a:pt x="581" y="756"/>
                </a:cubicBezTo>
                <a:close/>
                <a:moveTo>
                  <a:pt x="604" y="779"/>
                </a:moveTo>
                <a:cubicBezTo>
                  <a:pt x="599" y="779"/>
                  <a:pt x="596" y="782"/>
                  <a:pt x="596" y="787"/>
                </a:cubicBezTo>
                <a:cubicBezTo>
                  <a:pt x="596" y="791"/>
                  <a:pt x="599" y="795"/>
                  <a:pt x="604" y="795"/>
                </a:cubicBezTo>
                <a:cubicBezTo>
                  <a:pt x="608" y="795"/>
                  <a:pt x="612" y="791"/>
                  <a:pt x="612" y="787"/>
                </a:cubicBezTo>
                <a:cubicBezTo>
                  <a:pt x="612" y="782"/>
                  <a:pt x="608" y="779"/>
                  <a:pt x="604" y="779"/>
                </a:cubicBezTo>
                <a:close/>
                <a:moveTo>
                  <a:pt x="535" y="801"/>
                </a:moveTo>
                <a:cubicBezTo>
                  <a:pt x="531" y="801"/>
                  <a:pt x="527" y="805"/>
                  <a:pt x="527" y="809"/>
                </a:cubicBezTo>
                <a:cubicBezTo>
                  <a:pt x="527" y="814"/>
                  <a:pt x="531" y="817"/>
                  <a:pt x="535" y="817"/>
                </a:cubicBezTo>
                <a:cubicBezTo>
                  <a:pt x="540" y="817"/>
                  <a:pt x="543" y="814"/>
                  <a:pt x="543" y="809"/>
                </a:cubicBezTo>
                <a:cubicBezTo>
                  <a:pt x="543" y="805"/>
                  <a:pt x="540" y="801"/>
                  <a:pt x="535" y="801"/>
                </a:cubicBezTo>
                <a:close/>
                <a:moveTo>
                  <a:pt x="514" y="801"/>
                </a:moveTo>
                <a:cubicBezTo>
                  <a:pt x="510" y="801"/>
                  <a:pt x="506" y="805"/>
                  <a:pt x="506" y="809"/>
                </a:cubicBezTo>
                <a:cubicBezTo>
                  <a:pt x="506" y="814"/>
                  <a:pt x="510" y="817"/>
                  <a:pt x="514" y="817"/>
                </a:cubicBezTo>
                <a:cubicBezTo>
                  <a:pt x="519" y="817"/>
                  <a:pt x="522" y="814"/>
                  <a:pt x="522" y="809"/>
                </a:cubicBezTo>
                <a:cubicBezTo>
                  <a:pt x="522" y="805"/>
                  <a:pt x="519" y="801"/>
                  <a:pt x="514" y="801"/>
                </a:cubicBezTo>
                <a:close/>
                <a:moveTo>
                  <a:pt x="491" y="801"/>
                </a:moveTo>
                <a:cubicBezTo>
                  <a:pt x="486" y="801"/>
                  <a:pt x="483" y="805"/>
                  <a:pt x="483" y="809"/>
                </a:cubicBezTo>
                <a:cubicBezTo>
                  <a:pt x="483" y="814"/>
                  <a:pt x="486" y="817"/>
                  <a:pt x="491" y="817"/>
                </a:cubicBezTo>
                <a:cubicBezTo>
                  <a:pt x="495" y="817"/>
                  <a:pt x="499" y="814"/>
                  <a:pt x="499" y="809"/>
                </a:cubicBezTo>
                <a:cubicBezTo>
                  <a:pt x="499" y="805"/>
                  <a:pt x="495" y="801"/>
                  <a:pt x="491" y="801"/>
                </a:cubicBezTo>
                <a:close/>
                <a:moveTo>
                  <a:pt x="788" y="824"/>
                </a:moveTo>
                <a:cubicBezTo>
                  <a:pt x="783" y="824"/>
                  <a:pt x="780" y="827"/>
                  <a:pt x="780" y="832"/>
                </a:cubicBezTo>
                <a:cubicBezTo>
                  <a:pt x="780" y="836"/>
                  <a:pt x="783" y="840"/>
                  <a:pt x="788" y="840"/>
                </a:cubicBezTo>
                <a:cubicBezTo>
                  <a:pt x="792" y="840"/>
                  <a:pt x="796" y="836"/>
                  <a:pt x="796" y="832"/>
                </a:cubicBezTo>
                <a:cubicBezTo>
                  <a:pt x="796" y="827"/>
                  <a:pt x="792" y="824"/>
                  <a:pt x="788" y="824"/>
                </a:cubicBezTo>
                <a:close/>
                <a:moveTo>
                  <a:pt x="787" y="1262"/>
                </a:moveTo>
                <a:cubicBezTo>
                  <a:pt x="783" y="1262"/>
                  <a:pt x="779" y="1265"/>
                  <a:pt x="779" y="1270"/>
                </a:cubicBezTo>
                <a:cubicBezTo>
                  <a:pt x="779" y="1274"/>
                  <a:pt x="783" y="1278"/>
                  <a:pt x="787" y="1278"/>
                </a:cubicBezTo>
                <a:cubicBezTo>
                  <a:pt x="792" y="1278"/>
                  <a:pt x="795" y="1274"/>
                  <a:pt x="795" y="1270"/>
                </a:cubicBezTo>
                <a:cubicBezTo>
                  <a:pt x="795" y="1265"/>
                  <a:pt x="792" y="1262"/>
                  <a:pt x="787" y="1262"/>
                </a:cubicBezTo>
                <a:close/>
                <a:moveTo>
                  <a:pt x="787" y="1285"/>
                </a:moveTo>
                <a:cubicBezTo>
                  <a:pt x="783" y="1285"/>
                  <a:pt x="779" y="1288"/>
                  <a:pt x="779" y="1293"/>
                </a:cubicBezTo>
                <a:cubicBezTo>
                  <a:pt x="779" y="1297"/>
                  <a:pt x="783" y="1301"/>
                  <a:pt x="787" y="1301"/>
                </a:cubicBezTo>
                <a:cubicBezTo>
                  <a:pt x="792" y="1301"/>
                  <a:pt x="795" y="1297"/>
                  <a:pt x="795" y="1293"/>
                </a:cubicBezTo>
                <a:cubicBezTo>
                  <a:pt x="795" y="1288"/>
                  <a:pt x="792" y="1285"/>
                  <a:pt x="787" y="1285"/>
                </a:cubicBezTo>
                <a:close/>
                <a:moveTo>
                  <a:pt x="810" y="1262"/>
                </a:moveTo>
                <a:cubicBezTo>
                  <a:pt x="806" y="1262"/>
                  <a:pt x="802" y="1265"/>
                  <a:pt x="802" y="1270"/>
                </a:cubicBezTo>
                <a:cubicBezTo>
                  <a:pt x="802" y="1274"/>
                  <a:pt x="806" y="1278"/>
                  <a:pt x="810" y="1278"/>
                </a:cubicBezTo>
                <a:cubicBezTo>
                  <a:pt x="814" y="1278"/>
                  <a:pt x="818" y="1274"/>
                  <a:pt x="818" y="1270"/>
                </a:cubicBezTo>
                <a:cubicBezTo>
                  <a:pt x="818" y="1265"/>
                  <a:pt x="814" y="1262"/>
                  <a:pt x="810" y="1262"/>
                </a:cubicBezTo>
                <a:close/>
                <a:moveTo>
                  <a:pt x="810" y="1285"/>
                </a:moveTo>
                <a:cubicBezTo>
                  <a:pt x="806" y="1285"/>
                  <a:pt x="802" y="1288"/>
                  <a:pt x="802" y="1293"/>
                </a:cubicBezTo>
                <a:cubicBezTo>
                  <a:pt x="802" y="1297"/>
                  <a:pt x="806" y="1301"/>
                  <a:pt x="810" y="1301"/>
                </a:cubicBezTo>
                <a:cubicBezTo>
                  <a:pt x="814" y="1301"/>
                  <a:pt x="818" y="1297"/>
                  <a:pt x="818" y="1293"/>
                </a:cubicBezTo>
                <a:cubicBezTo>
                  <a:pt x="818" y="1288"/>
                  <a:pt x="814" y="1285"/>
                  <a:pt x="810" y="1285"/>
                </a:cubicBezTo>
                <a:close/>
                <a:moveTo>
                  <a:pt x="833" y="1262"/>
                </a:moveTo>
                <a:cubicBezTo>
                  <a:pt x="829" y="1262"/>
                  <a:pt x="825" y="1265"/>
                  <a:pt x="825" y="1270"/>
                </a:cubicBezTo>
                <a:cubicBezTo>
                  <a:pt x="825" y="1274"/>
                  <a:pt x="829" y="1278"/>
                  <a:pt x="833" y="1278"/>
                </a:cubicBezTo>
                <a:cubicBezTo>
                  <a:pt x="837" y="1278"/>
                  <a:pt x="841" y="1274"/>
                  <a:pt x="841" y="1270"/>
                </a:cubicBezTo>
                <a:cubicBezTo>
                  <a:pt x="841" y="1265"/>
                  <a:pt x="837" y="1262"/>
                  <a:pt x="833" y="1262"/>
                </a:cubicBezTo>
                <a:close/>
                <a:moveTo>
                  <a:pt x="719" y="1278"/>
                </a:moveTo>
                <a:cubicBezTo>
                  <a:pt x="723" y="1278"/>
                  <a:pt x="727" y="1274"/>
                  <a:pt x="727" y="1270"/>
                </a:cubicBezTo>
                <a:cubicBezTo>
                  <a:pt x="727" y="1265"/>
                  <a:pt x="723" y="1262"/>
                  <a:pt x="719" y="1262"/>
                </a:cubicBezTo>
                <a:cubicBezTo>
                  <a:pt x="714" y="1262"/>
                  <a:pt x="711" y="1265"/>
                  <a:pt x="711" y="1270"/>
                </a:cubicBezTo>
                <a:cubicBezTo>
                  <a:pt x="711" y="1274"/>
                  <a:pt x="714" y="1278"/>
                  <a:pt x="719" y="1278"/>
                </a:cubicBezTo>
                <a:close/>
                <a:moveTo>
                  <a:pt x="742" y="1278"/>
                </a:moveTo>
                <a:cubicBezTo>
                  <a:pt x="746" y="1278"/>
                  <a:pt x="750" y="1274"/>
                  <a:pt x="750" y="1270"/>
                </a:cubicBezTo>
                <a:cubicBezTo>
                  <a:pt x="750" y="1265"/>
                  <a:pt x="746" y="1262"/>
                  <a:pt x="742" y="1262"/>
                </a:cubicBezTo>
                <a:cubicBezTo>
                  <a:pt x="737" y="1262"/>
                  <a:pt x="734" y="1265"/>
                  <a:pt x="734" y="1270"/>
                </a:cubicBezTo>
                <a:cubicBezTo>
                  <a:pt x="734" y="1274"/>
                  <a:pt x="737" y="1278"/>
                  <a:pt x="742" y="1278"/>
                </a:cubicBezTo>
                <a:close/>
                <a:moveTo>
                  <a:pt x="765" y="1278"/>
                </a:moveTo>
                <a:cubicBezTo>
                  <a:pt x="769" y="1278"/>
                  <a:pt x="773" y="1274"/>
                  <a:pt x="773" y="1270"/>
                </a:cubicBezTo>
                <a:cubicBezTo>
                  <a:pt x="773" y="1265"/>
                  <a:pt x="769" y="1262"/>
                  <a:pt x="765" y="1262"/>
                </a:cubicBezTo>
                <a:cubicBezTo>
                  <a:pt x="760" y="1262"/>
                  <a:pt x="757" y="1265"/>
                  <a:pt x="757" y="1270"/>
                </a:cubicBezTo>
                <a:cubicBezTo>
                  <a:pt x="757" y="1274"/>
                  <a:pt x="760" y="1278"/>
                  <a:pt x="765" y="1278"/>
                </a:cubicBezTo>
                <a:close/>
                <a:moveTo>
                  <a:pt x="787" y="1308"/>
                </a:moveTo>
                <a:cubicBezTo>
                  <a:pt x="783" y="1308"/>
                  <a:pt x="779" y="1311"/>
                  <a:pt x="779" y="1316"/>
                </a:cubicBezTo>
                <a:cubicBezTo>
                  <a:pt x="779" y="1320"/>
                  <a:pt x="783" y="1324"/>
                  <a:pt x="787" y="1324"/>
                </a:cubicBezTo>
                <a:cubicBezTo>
                  <a:pt x="792" y="1324"/>
                  <a:pt x="795" y="1320"/>
                  <a:pt x="795" y="1316"/>
                </a:cubicBezTo>
                <a:cubicBezTo>
                  <a:pt x="795" y="1311"/>
                  <a:pt x="792" y="1308"/>
                  <a:pt x="787" y="1308"/>
                </a:cubicBezTo>
                <a:close/>
                <a:moveTo>
                  <a:pt x="787" y="1331"/>
                </a:moveTo>
                <a:cubicBezTo>
                  <a:pt x="783" y="1331"/>
                  <a:pt x="779" y="1335"/>
                  <a:pt x="779" y="1339"/>
                </a:cubicBezTo>
                <a:cubicBezTo>
                  <a:pt x="779" y="1343"/>
                  <a:pt x="783" y="1347"/>
                  <a:pt x="787" y="1347"/>
                </a:cubicBezTo>
                <a:cubicBezTo>
                  <a:pt x="792" y="1347"/>
                  <a:pt x="795" y="1343"/>
                  <a:pt x="795" y="1339"/>
                </a:cubicBezTo>
                <a:cubicBezTo>
                  <a:pt x="795" y="1335"/>
                  <a:pt x="792" y="1331"/>
                  <a:pt x="787" y="1331"/>
                </a:cubicBezTo>
                <a:close/>
                <a:moveTo>
                  <a:pt x="742" y="1353"/>
                </a:moveTo>
                <a:cubicBezTo>
                  <a:pt x="738" y="1353"/>
                  <a:pt x="734" y="1357"/>
                  <a:pt x="734" y="1361"/>
                </a:cubicBezTo>
                <a:cubicBezTo>
                  <a:pt x="734" y="1365"/>
                  <a:pt x="738" y="1369"/>
                  <a:pt x="742" y="1369"/>
                </a:cubicBezTo>
                <a:cubicBezTo>
                  <a:pt x="747" y="1369"/>
                  <a:pt x="750" y="1365"/>
                  <a:pt x="750" y="1361"/>
                </a:cubicBezTo>
                <a:cubicBezTo>
                  <a:pt x="750" y="1357"/>
                  <a:pt x="747" y="1353"/>
                  <a:pt x="742" y="1353"/>
                </a:cubicBezTo>
                <a:close/>
                <a:moveTo>
                  <a:pt x="810" y="1492"/>
                </a:moveTo>
                <a:cubicBezTo>
                  <a:pt x="806" y="1492"/>
                  <a:pt x="802" y="1495"/>
                  <a:pt x="802" y="1500"/>
                </a:cubicBezTo>
                <a:cubicBezTo>
                  <a:pt x="802" y="1504"/>
                  <a:pt x="806" y="1508"/>
                  <a:pt x="810" y="1508"/>
                </a:cubicBezTo>
                <a:cubicBezTo>
                  <a:pt x="814" y="1508"/>
                  <a:pt x="818" y="1504"/>
                  <a:pt x="818" y="1500"/>
                </a:cubicBezTo>
                <a:cubicBezTo>
                  <a:pt x="818" y="1495"/>
                  <a:pt x="814" y="1492"/>
                  <a:pt x="810" y="1492"/>
                </a:cubicBezTo>
                <a:close/>
                <a:moveTo>
                  <a:pt x="719" y="1285"/>
                </a:moveTo>
                <a:cubicBezTo>
                  <a:pt x="714" y="1285"/>
                  <a:pt x="711" y="1288"/>
                  <a:pt x="711" y="1293"/>
                </a:cubicBezTo>
                <a:cubicBezTo>
                  <a:pt x="711" y="1297"/>
                  <a:pt x="714" y="1301"/>
                  <a:pt x="719" y="1301"/>
                </a:cubicBezTo>
                <a:cubicBezTo>
                  <a:pt x="723" y="1301"/>
                  <a:pt x="727" y="1297"/>
                  <a:pt x="727" y="1293"/>
                </a:cubicBezTo>
                <a:cubicBezTo>
                  <a:pt x="727" y="1288"/>
                  <a:pt x="723" y="1285"/>
                  <a:pt x="719" y="1285"/>
                </a:cubicBezTo>
                <a:close/>
                <a:moveTo>
                  <a:pt x="742" y="1285"/>
                </a:moveTo>
                <a:cubicBezTo>
                  <a:pt x="737" y="1285"/>
                  <a:pt x="734" y="1288"/>
                  <a:pt x="734" y="1293"/>
                </a:cubicBezTo>
                <a:cubicBezTo>
                  <a:pt x="734" y="1297"/>
                  <a:pt x="737" y="1301"/>
                  <a:pt x="742" y="1301"/>
                </a:cubicBezTo>
                <a:cubicBezTo>
                  <a:pt x="746" y="1301"/>
                  <a:pt x="750" y="1297"/>
                  <a:pt x="750" y="1293"/>
                </a:cubicBezTo>
                <a:cubicBezTo>
                  <a:pt x="750" y="1288"/>
                  <a:pt x="746" y="1285"/>
                  <a:pt x="742" y="1285"/>
                </a:cubicBezTo>
                <a:close/>
                <a:moveTo>
                  <a:pt x="765" y="1285"/>
                </a:moveTo>
                <a:cubicBezTo>
                  <a:pt x="760" y="1285"/>
                  <a:pt x="757" y="1288"/>
                  <a:pt x="757" y="1293"/>
                </a:cubicBezTo>
                <a:cubicBezTo>
                  <a:pt x="757" y="1297"/>
                  <a:pt x="760" y="1301"/>
                  <a:pt x="765" y="1301"/>
                </a:cubicBezTo>
                <a:cubicBezTo>
                  <a:pt x="769" y="1301"/>
                  <a:pt x="773" y="1297"/>
                  <a:pt x="773" y="1293"/>
                </a:cubicBezTo>
                <a:cubicBezTo>
                  <a:pt x="773" y="1288"/>
                  <a:pt x="769" y="1285"/>
                  <a:pt x="765" y="1285"/>
                </a:cubicBezTo>
                <a:close/>
                <a:moveTo>
                  <a:pt x="719" y="1308"/>
                </a:moveTo>
                <a:cubicBezTo>
                  <a:pt x="714" y="1308"/>
                  <a:pt x="711" y="1311"/>
                  <a:pt x="711" y="1316"/>
                </a:cubicBezTo>
                <a:cubicBezTo>
                  <a:pt x="711" y="1320"/>
                  <a:pt x="714" y="1324"/>
                  <a:pt x="719" y="1324"/>
                </a:cubicBezTo>
                <a:cubicBezTo>
                  <a:pt x="723" y="1324"/>
                  <a:pt x="727" y="1320"/>
                  <a:pt x="727" y="1316"/>
                </a:cubicBezTo>
                <a:cubicBezTo>
                  <a:pt x="727" y="1311"/>
                  <a:pt x="723" y="1308"/>
                  <a:pt x="719" y="1308"/>
                </a:cubicBezTo>
                <a:close/>
                <a:moveTo>
                  <a:pt x="719" y="1331"/>
                </a:moveTo>
                <a:cubicBezTo>
                  <a:pt x="714" y="1331"/>
                  <a:pt x="711" y="1335"/>
                  <a:pt x="711" y="1339"/>
                </a:cubicBezTo>
                <a:cubicBezTo>
                  <a:pt x="711" y="1343"/>
                  <a:pt x="714" y="1347"/>
                  <a:pt x="719" y="1347"/>
                </a:cubicBezTo>
                <a:cubicBezTo>
                  <a:pt x="723" y="1347"/>
                  <a:pt x="727" y="1343"/>
                  <a:pt x="727" y="1339"/>
                </a:cubicBezTo>
                <a:cubicBezTo>
                  <a:pt x="727" y="1335"/>
                  <a:pt x="723" y="1331"/>
                  <a:pt x="719" y="1331"/>
                </a:cubicBezTo>
                <a:close/>
                <a:moveTo>
                  <a:pt x="742" y="1308"/>
                </a:moveTo>
                <a:cubicBezTo>
                  <a:pt x="737" y="1308"/>
                  <a:pt x="734" y="1311"/>
                  <a:pt x="734" y="1316"/>
                </a:cubicBezTo>
                <a:cubicBezTo>
                  <a:pt x="734" y="1320"/>
                  <a:pt x="737" y="1324"/>
                  <a:pt x="742" y="1324"/>
                </a:cubicBezTo>
                <a:cubicBezTo>
                  <a:pt x="746" y="1324"/>
                  <a:pt x="750" y="1320"/>
                  <a:pt x="750" y="1316"/>
                </a:cubicBezTo>
                <a:cubicBezTo>
                  <a:pt x="750" y="1311"/>
                  <a:pt x="746" y="1308"/>
                  <a:pt x="742" y="1308"/>
                </a:cubicBezTo>
                <a:close/>
                <a:moveTo>
                  <a:pt x="742" y="1331"/>
                </a:moveTo>
                <a:cubicBezTo>
                  <a:pt x="737" y="1331"/>
                  <a:pt x="734" y="1335"/>
                  <a:pt x="734" y="1339"/>
                </a:cubicBezTo>
                <a:cubicBezTo>
                  <a:pt x="734" y="1343"/>
                  <a:pt x="737" y="1347"/>
                  <a:pt x="742" y="1347"/>
                </a:cubicBezTo>
                <a:cubicBezTo>
                  <a:pt x="746" y="1347"/>
                  <a:pt x="750" y="1343"/>
                  <a:pt x="750" y="1339"/>
                </a:cubicBezTo>
                <a:cubicBezTo>
                  <a:pt x="750" y="1335"/>
                  <a:pt x="746" y="1331"/>
                  <a:pt x="742" y="1331"/>
                </a:cubicBezTo>
                <a:close/>
                <a:moveTo>
                  <a:pt x="765" y="1308"/>
                </a:moveTo>
                <a:cubicBezTo>
                  <a:pt x="760" y="1308"/>
                  <a:pt x="757" y="1311"/>
                  <a:pt x="757" y="1316"/>
                </a:cubicBezTo>
                <a:cubicBezTo>
                  <a:pt x="757" y="1320"/>
                  <a:pt x="760" y="1324"/>
                  <a:pt x="765" y="1324"/>
                </a:cubicBezTo>
                <a:cubicBezTo>
                  <a:pt x="769" y="1324"/>
                  <a:pt x="773" y="1320"/>
                  <a:pt x="773" y="1316"/>
                </a:cubicBezTo>
                <a:cubicBezTo>
                  <a:pt x="773" y="1311"/>
                  <a:pt x="769" y="1308"/>
                  <a:pt x="765" y="1308"/>
                </a:cubicBezTo>
                <a:close/>
                <a:moveTo>
                  <a:pt x="649" y="1278"/>
                </a:moveTo>
                <a:cubicBezTo>
                  <a:pt x="654" y="1278"/>
                  <a:pt x="657" y="1274"/>
                  <a:pt x="657" y="1270"/>
                </a:cubicBezTo>
                <a:cubicBezTo>
                  <a:pt x="657" y="1265"/>
                  <a:pt x="654" y="1262"/>
                  <a:pt x="649" y="1262"/>
                </a:cubicBezTo>
                <a:cubicBezTo>
                  <a:pt x="645" y="1262"/>
                  <a:pt x="641" y="1265"/>
                  <a:pt x="641" y="1270"/>
                </a:cubicBezTo>
                <a:cubicBezTo>
                  <a:pt x="641" y="1274"/>
                  <a:pt x="645" y="1278"/>
                  <a:pt x="649" y="1278"/>
                </a:cubicBezTo>
                <a:close/>
                <a:moveTo>
                  <a:pt x="672" y="1278"/>
                </a:moveTo>
                <a:cubicBezTo>
                  <a:pt x="677" y="1278"/>
                  <a:pt x="680" y="1274"/>
                  <a:pt x="680" y="1270"/>
                </a:cubicBezTo>
                <a:cubicBezTo>
                  <a:pt x="680" y="1265"/>
                  <a:pt x="677" y="1262"/>
                  <a:pt x="672" y="1262"/>
                </a:cubicBezTo>
                <a:cubicBezTo>
                  <a:pt x="668" y="1262"/>
                  <a:pt x="664" y="1265"/>
                  <a:pt x="664" y="1270"/>
                </a:cubicBezTo>
                <a:cubicBezTo>
                  <a:pt x="664" y="1274"/>
                  <a:pt x="668" y="1278"/>
                  <a:pt x="672" y="1278"/>
                </a:cubicBezTo>
                <a:close/>
                <a:moveTo>
                  <a:pt x="695" y="1262"/>
                </a:moveTo>
                <a:cubicBezTo>
                  <a:pt x="691" y="1262"/>
                  <a:pt x="687" y="1265"/>
                  <a:pt x="687" y="1270"/>
                </a:cubicBezTo>
                <a:cubicBezTo>
                  <a:pt x="687" y="1274"/>
                  <a:pt x="691" y="1278"/>
                  <a:pt x="695" y="1278"/>
                </a:cubicBezTo>
                <a:cubicBezTo>
                  <a:pt x="700" y="1278"/>
                  <a:pt x="703" y="1274"/>
                  <a:pt x="703" y="1270"/>
                </a:cubicBezTo>
                <a:cubicBezTo>
                  <a:pt x="703" y="1265"/>
                  <a:pt x="700" y="1262"/>
                  <a:pt x="695" y="1262"/>
                </a:cubicBezTo>
                <a:close/>
                <a:moveTo>
                  <a:pt x="649" y="1285"/>
                </a:moveTo>
                <a:cubicBezTo>
                  <a:pt x="645" y="1285"/>
                  <a:pt x="641" y="1288"/>
                  <a:pt x="641" y="1293"/>
                </a:cubicBezTo>
                <a:cubicBezTo>
                  <a:pt x="641" y="1297"/>
                  <a:pt x="645" y="1301"/>
                  <a:pt x="649" y="1301"/>
                </a:cubicBezTo>
                <a:cubicBezTo>
                  <a:pt x="654" y="1301"/>
                  <a:pt x="658" y="1297"/>
                  <a:pt x="658" y="1293"/>
                </a:cubicBezTo>
                <a:cubicBezTo>
                  <a:pt x="658" y="1288"/>
                  <a:pt x="654" y="1285"/>
                  <a:pt x="649" y="1285"/>
                </a:cubicBezTo>
                <a:close/>
                <a:moveTo>
                  <a:pt x="672" y="1285"/>
                </a:moveTo>
                <a:cubicBezTo>
                  <a:pt x="668" y="1285"/>
                  <a:pt x="664" y="1288"/>
                  <a:pt x="664" y="1293"/>
                </a:cubicBezTo>
                <a:cubicBezTo>
                  <a:pt x="664" y="1297"/>
                  <a:pt x="668" y="1301"/>
                  <a:pt x="672" y="1301"/>
                </a:cubicBezTo>
                <a:cubicBezTo>
                  <a:pt x="677" y="1301"/>
                  <a:pt x="680" y="1297"/>
                  <a:pt x="680" y="1293"/>
                </a:cubicBezTo>
                <a:cubicBezTo>
                  <a:pt x="680" y="1288"/>
                  <a:pt x="677" y="1285"/>
                  <a:pt x="672" y="1285"/>
                </a:cubicBezTo>
                <a:close/>
                <a:moveTo>
                  <a:pt x="687" y="1293"/>
                </a:moveTo>
                <a:cubicBezTo>
                  <a:pt x="687" y="1297"/>
                  <a:pt x="691" y="1301"/>
                  <a:pt x="695" y="1301"/>
                </a:cubicBezTo>
                <a:cubicBezTo>
                  <a:pt x="700" y="1301"/>
                  <a:pt x="703" y="1297"/>
                  <a:pt x="703" y="1293"/>
                </a:cubicBezTo>
                <a:cubicBezTo>
                  <a:pt x="703" y="1288"/>
                  <a:pt x="700" y="1285"/>
                  <a:pt x="695" y="1285"/>
                </a:cubicBezTo>
                <a:cubicBezTo>
                  <a:pt x="691" y="1285"/>
                  <a:pt x="687" y="1288"/>
                  <a:pt x="687" y="1293"/>
                </a:cubicBezTo>
                <a:close/>
                <a:moveTo>
                  <a:pt x="649" y="1308"/>
                </a:moveTo>
                <a:cubicBezTo>
                  <a:pt x="645" y="1308"/>
                  <a:pt x="641" y="1311"/>
                  <a:pt x="641" y="1316"/>
                </a:cubicBezTo>
                <a:cubicBezTo>
                  <a:pt x="641" y="1320"/>
                  <a:pt x="645" y="1324"/>
                  <a:pt x="649" y="1324"/>
                </a:cubicBezTo>
                <a:cubicBezTo>
                  <a:pt x="654" y="1324"/>
                  <a:pt x="658" y="1320"/>
                  <a:pt x="658" y="1316"/>
                </a:cubicBezTo>
                <a:cubicBezTo>
                  <a:pt x="658" y="1311"/>
                  <a:pt x="654" y="1308"/>
                  <a:pt x="649" y="1308"/>
                </a:cubicBezTo>
                <a:close/>
                <a:moveTo>
                  <a:pt x="672" y="1308"/>
                </a:moveTo>
                <a:cubicBezTo>
                  <a:pt x="668" y="1308"/>
                  <a:pt x="664" y="1311"/>
                  <a:pt x="664" y="1316"/>
                </a:cubicBezTo>
                <a:cubicBezTo>
                  <a:pt x="664" y="1320"/>
                  <a:pt x="668" y="1324"/>
                  <a:pt x="672" y="1324"/>
                </a:cubicBezTo>
                <a:cubicBezTo>
                  <a:pt x="677" y="1324"/>
                  <a:pt x="680" y="1320"/>
                  <a:pt x="680" y="1316"/>
                </a:cubicBezTo>
                <a:cubicBezTo>
                  <a:pt x="680" y="1311"/>
                  <a:pt x="677" y="1308"/>
                  <a:pt x="672" y="1308"/>
                </a:cubicBezTo>
                <a:close/>
                <a:moveTo>
                  <a:pt x="765" y="1331"/>
                </a:moveTo>
                <a:cubicBezTo>
                  <a:pt x="760" y="1331"/>
                  <a:pt x="757" y="1335"/>
                  <a:pt x="757" y="1339"/>
                </a:cubicBezTo>
                <a:cubicBezTo>
                  <a:pt x="757" y="1343"/>
                  <a:pt x="760" y="1347"/>
                  <a:pt x="765" y="1347"/>
                </a:cubicBezTo>
                <a:cubicBezTo>
                  <a:pt x="769" y="1347"/>
                  <a:pt x="773" y="1343"/>
                  <a:pt x="773" y="1339"/>
                </a:cubicBezTo>
                <a:cubicBezTo>
                  <a:pt x="773" y="1335"/>
                  <a:pt x="769" y="1331"/>
                  <a:pt x="765" y="1331"/>
                </a:cubicBezTo>
                <a:close/>
                <a:moveTo>
                  <a:pt x="719" y="1353"/>
                </a:moveTo>
                <a:cubicBezTo>
                  <a:pt x="714" y="1353"/>
                  <a:pt x="711" y="1357"/>
                  <a:pt x="711" y="1361"/>
                </a:cubicBezTo>
                <a:cubicBezTo>
                  <a:pt x="711" y="1365"/>
                  <a:pt x="714" y="1369"/>
                  <a:pt x="719" y="1369"/>
                </a:cubicBezTo>
                <a:cubicBezTo>
                  <a:pt x="723" y="1369"/>
                  <a:pt x="727" y="1365"/>
                  <a:pt x="727" y="1361"/>
                </a:cubicBezTo>
                <a:cubicBezTo>
                  <a:pt x="727" y="1357"/>
                  <a:pt x="723" y="1353"/>
                  <a:pt x="719" y="1353"/>
                </a:cubicBezTo>
                <a:close/>
                <a:moveTo>
                  <a:pt x="696" y="1353"/>
                </a:moveTo>
                <a:cubicBezTo>
                  <a:pt x="691" y="1353"/>
                  <a:pt x="688" y="1357"/>
                  <a:pt x="688" y="1361"/>
                </a:cubicBezTo>
                <a:cubicBezTo>
                  <a:pt x="688" y="1365"/>
                  <a:pt x="691" y="1369"/>
                  <a:pt x="696" y="1369"/>
                </a:cubicBezTo>
                <a:cubicBezTo>
                  <a:pt x="700" y="1369"/>
                  <a:pt x="704" y="1365"/>
                  <a:pt x="704" y="1361"/>
                </a:cubicBezTo>
                <a:cubicBezTo>
                  <a:pt x="704" y="1357"/>
                  <a:pt x="700" y="1353"/>
                  <a:pt x="696" y="1353"/>
                </a:cubicBezTo>
                <a:close/>
                <a:moveTo>
                  <a:pt x="672" y="1331"/>
                </a:moveTo>
                <a:cubicBezTo>
                  <a:pt x="668" y="1331"/>
                  <a:pt x="664" y="1335"/>
                  <a:pt x="664" y="1339"/>
                </a:cubicBezTo>
                <a:cubicBezTo>
                  <a:pt x="664" y="1343"/>
                  <a:pt x="668" y="1347"/>
                  <a:pt x="672" y="1347"/>
                </a:cubicBezTo>
                <a:cubicBezTo>
                  <a:pt x="677" y="1347"/>
                  <a:pt x="680" y="1343"/>
                  <a:pt x="680" y="1339"/>
                </a:cubicBezTo>
                <a:cubicBezTo>
                  <a:pt x="680" y="1335"/>
                  <a:pt x="677" y="1331"/>
                  <a:pt x="672" y="1331"/>
                </a:cubicBezTo>
                <a:close/>
                <a:moveTo>
                  <a:pt x="695" y="1347"/>
                </a:moveTo>
                <a:cubicBezTo>
                  <a:pt x="699" y="1347"/>
                  <a:pt x="703" y="1343"/>
                  <a:pt x="703" y="1339"/>
                </a:cubicBezTo>
                <a:cubicBezTo>
                  <a:pt x="703" y="1335"/>
                  <a:pt x="699" y="1331"/>
                  <a:pt x="695" y="1331"/>
                </a:cubicBezTo>
                <a:cubicBezTo>
                  <a:pt x="691" y="1331"/>
                  <a:pt x="687" y="1335"/>
                  <a:pt x="687" y="1339"/>
                </a:cubicBezTo>
                <a:cubicBezTo>
                  <a:pt x="687" y="1343"/>
                  <a:pt x="691" y="1347"/>
                  <a:pt x="695" y="1347"/>
                </a:cubicBezTo>
                <a:close/>
                <a:moveTo>
                  <a:pt x="672" y="1353"/>
                </a:moveTo>
                <a:cubicBezTo>
                  <a:pt x="668" y="1353"/>
                  <a:pt x="664" y="1357"/>
                  <a:pt x="664" y="1361"/>
                </a:cubicBezTo>
                <a:cubicBezTo>
                  <a:pt x="664" y="1365"/>
                  <a:pt x="668" y="1369"/>
                  <a:pt x="672" y="1369"/>
                </a:cubicBezTo>
                <a:cubicBezTo>
                  <a:pt x="677" y="1369"/>
                  <a:pt x="680" y="1365"/>
                  <a:pt x="680" y="1361"/>
                </a:cubicBezTo>
                <a:cubicBezTo>
                  <a:pt x="680" y="1357"/>
                  <a:pt x="677" y="1353"/>
                  <a:pt x="672" y="1353"/>
                </a:cubicBezTo>
                <a:close/>
                <a:moveTo>
                  <a:pt x="672" y="1391"/>
                </a:moveTo>
                <a:cubicBezTo>
                  <a:pt x="677" y="1391"/>
                  <a:pt x="680" y="1387"/>
                  <a:pt x="680" y="1383"/>
                </a:cubicBezTo>
                <a:cubicBezTo>
                  <a:pt x="680" y="1378"/>
                  <a:pt x="677" y="1375"/>
                  <a:pt x="672" y="1375"/>
                </a:cubicBezTo>
                <a:cubicBezTo>
                  <a:pt x="668" y="1375"/>
                  <a:pt x="664" y="1378"/>
                  <a:pt x="664" y="1383"/>
                </a:cubicBezTo>
                <a:cubicBezTo>
                  <a:pt x="664" y="1387"/>
                  <a:pt x="668" y="1391"/>
                  <a:pt x="672" y="1391"/>
                </a:cubicBezTo>
                <a:close/>
                <a:moveTo>
                  <a:pt x="672" y="1414"/>
                </a:moveTo>
                <a:cubicBezTo>
                  <a:pt x="677" y="1414"/>
                  <a:pt x="680" y="1410"/>
                  <a:pt x="680" y="1406"/>
                </a:cubicBezTo>
                <a:cubicBezTo>
                  <a:pt x="680" y="1401"/>
                  <a:pt x="677" y="1398"/>
                  <a:pt x="672" y="1398"/>
                </a:cubicBezTo>
                <a:cubicBezTo>
                  <a:pt x="668" y="1398"/>
                  <a:pt x="664" y="1401"/>
                  <a:pt x="664" y="1406"/>
                </a:cubicBezTo>
                <a:cubicBezTo>
                  <a:pt x="664" y="1410"/>
                  <a:pt x="668" y="1414"/>
                  <a:pt x="672" y="1414"/>
                </a:cubicBezTo>
                <a:close/>
                <a:moveTo>
                  <a:pt x="672" y="1421"/>
                </a:moveTo>
                <a:cubicBezTo>
                  <a:pt x="668" y="1421"/>
                  <a:pt x="664" y="1425"/>
                  <a:pt x="664" y="1429"/>
                </a:cubicBezTo>
                <a:cubicBezTo>
                  <a:pt x="664" y="1433"/>
                  <a:pt x="668" y="1437"/>
                  <a:pt x="672" y="1437"/>
                </a:cubicBezTo>
                <a:cubicBezTo>
                  <a:pt x="677" y="1437"/>
                  <a:pt x="680" y="1433"/>
                  <a:pt x="680" y="1429"/>
                </a:cubicBezTo>
                <a:cubicBezTo>
                  <a:pt x="680" y="1425"/>
                  <a:pt x="677" y="1421"/>
                  <a:pt x="672" y="1421"/>
                </a:cubicBezTo>
                <a:close/>
                <a:moveTo>
                  <a:pt x="696" y="1414"/>
                </a:moveTo>
                <a:cubicBezTo>
                  <a:pt x="700" y="1414"/>
                  <a:pt x="704" y="1410"/>
                  <a:pt x="704" y="1406"/>
                </a:cubicBezTo>
                <a:cubicBezTo>
                  <a:pt x="704" y="1401"/>
                  <a:pt x="700" y="1398"/>
                  <a:pt x="696" y="1398"/>
                </a:cubicBezTo>
                <a:cubicBezTo>
                  <a:pt x="691" y="1398"/>
                  <a:pt x="688" y="1401"/>
                  <a:pt x="688" y="1406"/>
                </a:cubicBezTo>
                <a:cubicBezTo>
                  <a:pt x="688" y="1410"/>
                  <a:pt x="691" y="1414"/>
                  <a:pt x="696" y="1414"/>
                </a:cubicBezTo>
                <a:close/>
                <a:moveTo>
                  <a:pt x="696" y="1421"/>
                </a:moveTo>
                <a:cubicBezTo>
                  <a:pt x="691" y="1421"/>
                  <a:pt x="688" y="1425"/>
                  <a:pt x="688" y="1429"/>
                </a:cubicBezTo>
                <a:cubicBezTo>
                  <a:pt x="688" y="1433"/>
                  <a:pt x="691" y="1437"/>
                  <a:pt x="696" y="1437"/>
                </a:cubicBezTo>
                <a:cubicBezTo>
                  <a:pt x="700" y="1437"/>
                  <a:pt x="704" y="1433"/>
                  <a:pt x="704" y="1429"/>
                </a:cubicBezTo>
                <a:cubicBezTo>
                  <a:pt x="704" y="1425"/>
                  <a:pt x="700" y="1421"/>
                  <a:pt x="696" y="1421"/>
                </a:cubicBezTo>
                <a:close/>
                <a:moveTo>
                  <a:pt x="672" y="1443"/>
                </a:moveTo>
                <a:cubicBezTo>
                  <a:pt x="668" y="1443"/>
                  <a:pt x="664" y="1447"/>
                  <a:pt x="664" y="1451"/>
                </a:cubicBezTo>
                <a:cubicBezTo>
                  <a:pt x="664" y="1455"/>
                  <a:pt x="668" y="1459"/>
                  <a:pt x="672" y="1459"/>
                </a:cubicBezTo>
                <a:cubicBezTo>
                  <a:pt x="677" y="1459"/>
                  <a:pt x="680" y="1455"/>
                  <a:pt x="680" y="1451"/>
                </a:cubicBezTo>
                <a:cubicBezTo>
                  <a:pt x="680" y="1447"/>
                  <a:pt x="677" y="1443"/>
                  <a:pt x="672" y="1443"/>
                </a:cubicBezTo>
                <a:close/>
                <a:moveTo>
                  <a:pt x="695" y="1459"/>
                </a:moveTo>
                <a:cubicBezTo>
                  <a:pt x="700" y="1459"/>
                  <a:pt x="703" y="1455"/>
                  <a:pt x="703" y="1451"/>
                </a:cubicBezTo>
                <a:cubicBezTo>
                  <a:pt x="703" y="1447"/>
                  <a:pt x="700" y="1443"/>
                  <a:pt x="695" y="1443"/>
                </a:cubicBezTo>
                <a:cubicBezTo>
                  <a:pt x="691" y="1443"/>
                  <a:pt x="687" y="1447"/>
                  <a:pt x="687" y="1451"/>
                </a:cubicBezTo>
                <a:cubicBezTo>
                  <a:pt x="687" y="1455"/>
                  <a:pt x="691" y="1459"/>
                  <a:pt x="695" y="1459"/>
                </a:cubicBezTo>
                <a:close/>
                <a:moveTo>
                  <a:pt x="1314" y="757"/>
                </a:moveTo>
                <a:cubicBezTo>
                  <a:pt x="1309" y="757"/>
                  <a:pt x="1306" y="761"/>
                  <a:pt x="1306" y="765"/>
                </a:cubicBezTo>
                <a:cubicBezTo>
                  <a:pt x="1306" y="770"/>
                  <a:pt x="1309" y="773"/>
                  <a:pt x="1314" y="773"/>
                </a:cubicBezTo>
                <a:cubicBezTo>
                  <a:pt x="1318" y="773"/>
                  <a:pt x="1322" y="770"/>
                  <a:pt x="1322" y="765"/>
                </a:cubicBezTo>
                <a:cubicBezTo>
                  <a:pt x="1322" y="761"/>
                  <a:pt x="1318" y="757"/>
                  <a:pt x="1314" y="757"/>
                </a:cubicBezTo>
                <a:close/>
                <a:moveTo>
                  <a:pt x="1222" y="802"/>
                </a:moveTo>
                <a:cubicBezTo>
                  <a:pt x="1218" y="802"/>
                  <a:pt x="1214" y="806"/>
                  <a:pt x="1214" y="810"/>
                </a:cubicBezTo>
                <a:cubicBezTo>
                  <a:pt x="1214" y="815"/>
                  <a:pt x="1218" y="818"/>
                  <a:pt x="1222" y="818"/>
                </a:cubicBezTo>
                <a:cubicBezTo>
                  <a:pt x="1227" y="818"/>
                  <a:pt x="1230" y="815"/>
                  <a:pt x="1230" y="810"/>
                </a:cubicBezTo>
                <a:cubicBezTo>
                  <a:pt x="1230" y="806"/>
                  <a:pt x="1227" y="802"/>
                  <a:pt x="1222" y="802"/>
                </a:cubicBezTo>
                <a:close/>
                <a:moveTo>
                  <a:pt x="1681" y="734"/>
                </a:moveTo>
                <a:cubicBezTo>
                  <a:pt x="1677" y="734"/>
                  <a:pt x="1673" y="738"/>
                  <a:pt x="1673" y="742"/>
                </a:cubicBezTo>
                <a:cubicBezTo>
                  <a:pt x="1673" y="746"/>
                  <a:pt x="1677" y="750"/>
                  <a:pt x="1681" y="750"/>
                </a:cubicBezTo>
                <a:cubicBezTo>
                  <a:pt x="1685" y="750"/>
                  <a:pt x="1689" y="746"/>
                  <a:pt x="1689" y="742"/>
                </a:cubicBezTo>
                <a:cubicBezTo>
                  <a:pt x="1689" y="738"/>
                  <a:pt x="1685" y="734"/>
                  <a:pt x="1681" y="734"/>
                </a:cubicBezTo>
                <a:close/>
                <a:moveTo>
                  <a:pt x="992" y="85"/>
                </a:moveTo>
                <a:cubicBezTo>
                  <a:pt x="997" y="85"/>
                  <a:pt x="1000" y="82"/>
                  <a:pt x="1000" y="77"/>
                </a:cubicBezTo>
                <a:cubicBezTo>
                  <a:pt x="1000" y="73"/>
                  <a:pt x="997" y="69"/>
                  <a:pt x="992" y="69"/>
                </a:cubicBezTo>
                <a:cubicBezTo>
                  <a:pt x="988" y="69"/>
                  <a:pt x="984" y="73"/>
                  <a:pt x="984" y="77"/>
                </a:cubicBezTo>
                <a:cubicBezTo>
                  <a:pt x="984" y="82"/>
                  <a:pt x="988" y="85"/>
                  <a:pt x="992" y="85"/>
                </a:cubicBezTo>
                <a:close/>
                <a:moveTo>
                  <a:pt x="1566" y="390"/>
                </a:moveTo>
                <a:cubicBezTo>
                  <a:pt x="1562" y="390"/>
                  <a:pt x="1558" y="393"/>
                  <a:pt x="1558" y="398"/>
                </a:cubicBezTo>
                <a:cubicBezTo>
                  <a:pt x="1558" y="402"/>
                  <a:pt x="1562" y="406"/>
                  <a:pt x="1566" y="406"/>
                </a:cubicBezTo>
                <a:cubicBezTo>
                  <a:pt x="1571" y="406"/>
                  <a:pt x="1574" y="402"/>
                  <a:pt x="1574" y="398"/>
                </a:cubicBezTo>
                <a:cubicBezTo>
                  <a:pt x="1574" y="393"/>
                  <a:pt x="1571" y="390"/>
                  <a:pt x="1566" y="390"/>
                </a:cubicBezTo>
                <a:close/>
                <a:moveTo>
                  <a:pt x="1819" y="336"/>
                </a:moveTo>
                <a:cubicBezTo>
                  <a:pt x="1823" y="336"/>
                  <a:pt x="1827" y="333"/>
                  <a:pt x="1827" y="328"/>
                </a:cubicBezTo>
                <a:cubicBezTo>
                  <a:pt x="1827" y="324"/>
                  <a:pt x="1823" y="320"/>
                  <a:pt x="1819" y="320"/>
                </a:cubicBezTo>
                <a:cubicBezTo>
                  <a:pt x="1814" y="320"/>
                  <a:pt x="1811" y="324"/>
                  <a:pt x="1811" y="328"/>
                </a:cubicBezTo>
                <a:cubicBezTo>
                  <a:pt x="1811" y="333"/>
                  <a:pt x="1814" y="336"/>
                  <a:pt x="1819" y="336"/>
                </a:cubicBezTo>
                <a:close/>
                <a:moveTo>
                  <a:pt x="1635" y="230"/>
                </a:moveTo>
                <a:cubicBezTo>
                  <a:pt x="1631" y="230"/>
                  <a:pt x="1627" y="234"/>
                  <a:pt x="1627" y="238"/>
                </a:cubicBezTo>
                <a:cubicBezTo>
                  <a:pt x="1627" y="243"/>
                  <a:pt x="1631" y="246"/>
                  <a:pt x="1635" y="246"/>
                </a:cubicBezTo>
                <a:cubicBezTo>
                  <a:pt x="1640" y="246"/>
                  <a:pt x="1643" y="243"/>
                  <a:pt x="1643" y="238"/>
                </a:cubicBezTo>
                <a:cubicBezTo>
                  <a:pt x="1643" y="234"/>
                  <a:pt x="1640" y="230"/>
                  <a:pt x="1635" y="230"/>
                </a:cubicBezTo>
                <a:close/>
                <a:moveTo>
                  <a:pt x="2184" y="315"/>
                </a:moveTo>
                <a:cubicBezTo>
                  <a:pt x="2189" y="315"/>
                  <a:pt x="2192" y="311"/>
                  <a:pt x="2192" y="307"/>
                </a:cubicBezTo>
                <a:cubicBezTo>
                  <a:pt x="2192" y="302"/>
                  <a:pt x="2189" y="299"/>
                  <a:pt x="2184" y="299"/>
                </a:cubicBezTo>
                <a:cubicBezTo>
                  <a:pt x="2180" y="299"/>
                  <a:pt x="2176" y="302"/>
                  <a:pt x="2176" y="307"/>
                </a:cubicBezTo>
                <a:cubicBezTo>
                  <a:pt x="2176" y="311"/>
                  <a:pt x="2180" y="315"/>
                  <a:pt x="2184" y="315"/>
                </a:cubicBezTo>
                <a:close/>
                <a:moveTo>
                  <a:pt x="1795" y="895"/>
                </a:moveTo>
                <a:cubicBezTo>
                  <a:pt x="1791" y="895"/>
                  <a:pt x="1787" y="898"/>
                  <a:pt x="1787" y="903"/>
                </a:cubicBezTo>
                <a:cubicBezTo>
                  <a:pt x="1787" y="907"/>
                  <a:pt x="1791" y="911"/>
                  <a:pt x="1795" y="911"/>
                </a:cubicBezTo>
                <a:cubicBezTo>
                  <a:pt x="1800" y="911"/>
                  <a:pt x="1803" y="907"/>
                  <a:pt x="1803" y="903"/>
                </a:cubicBezTo>
                <a:cubicBezTo>
                  <a:pt x="1803" y="898"/>
                  <a:pt x="1800" y="895"/>
                  <a:pt x="1795" y="895"/>
                </a:cubicBezTo>
                <a:close/>
                <a:moveTo>
                  <a:pt x="1819" y="1102"/>
                </a:moveTo>
                <a:cubicBezTo>
                  <a:pt x="1814" y="1102"/>
                  <a:pt x="1811" y="1105"/>
                  <a:pt x="1811" y="1110"/>
                </a:cubicBezTo>
                <a:cubicBezTo>
                  <a:pt x="1811" y="1114"/>
                  <a:pt x="1814" y="1118"/>
                  <a:pt x="1819" y="1118"/>
                </a:cubicBezTo>
                <a:cubicBezTo>
                  <a:pt x="1823" y="1118"/>
                  <a:pt x="1827" y="1114"/>
                  <a:pt x="1827" y="1110"/>
                </a:cubicBezTo>
                <a:cubicBezTo>
                  <a:pt x="1827" y="1105"/>
                  <a:pt x="1823" y="1102"/>
                  <a:pt x="1819" y="1102"/>
                </a:cubicBezTo>
                <a:close/>
                <a:moveTo>
                  <a:pt x="1566" y="1056"/>
                </a:moveTo>
                <a:cubicBezTo>
                  <a:pt x="1561" y="1056"/>
                  <a:pt x="1558" y="1059"/>
                  <a:pt x="1558" y="1064"/>
                </a:cubicBezTo>
                <a:cubicBezTo>
                  <a:pt x="1558" y="1068"/>
                  <a:pt x="1561" y="1072"/>
                  <a:pt x="1566" y="1072"/>
                </a:cubicBezTo>
                <a:cubicBezTo>
                  <a:pt x="1570" y="1072"/>
                  <a:pt x="1574" y="1068"/>
                  <a:pt x="1574" y="1064"/>
                </a:cubicBezTo>
                <a:cubicBezTo>
                  <a:pt x="1574" y="1059"/>
                  <a:pt x="1570" y="1056"/>
                  <a:pt x="1566" y="1056"/>
                </a:cubicBezTo>
                <a:close/>
                <a:moveTo>
                  <a:pt x="2139" y="620"/>
                </a:moveTo>
                <a:cubicBezTo>
                  <a:pt x="2135" y="620"/>
                  <a:pt x="2131" y="623"/>
                  <a:pt x="2131" y="628"/>
                </a:cubicBezTo>
                <a:cubicBezTo>
                  <a:pt x="2131" y="632"/>
                  <a:pt x="2135" y="636"/>
                  <a:pt x="2139" y="636"/>
                </a:cubicBezTo>
                <a:cubicBezTo>
                  <a:pt x="2143" y="636"/>
                  <a:pt x="2147" y="632"/>
                  <a:pt x="2147" y="628"/>
                </a:cubicBezTo>
                <a:cubicBezTo>
                  <a:pt x="2147" y="623"/>
                  <a:pt x="2143" y="620"/>
                  <a:pt x="2139" y="620"/>
                </a:cubicBezTo>
                <a:close/>
                <a:moveTo>
                  <a:pt x="2116" y="131"/>
                </a:moveTo>
                <a:cubicBezTo>
                  <a:pt x="2120" y="131"/>
                  <a:pt x="2124" y="127"/>
                  <a:pt x="2124" y="123"/>
                </a:cubicBezTo>
                <a:cubicBezTo>
                  <a:pt x="2124" y="118"/>
                  <a:pt x="2120" y="115"/>
                  <a:pt x="2116" y="115"/>
                </a:cubicBezTo>
                <a:cubicBezTo>
                  <a:pt x="2111" y="115"/>
                  <a:pt x="2108" y="118"/>
                  <a:pt x="2108" y="123"/>
                </a:cubicBezTo>
                <a:cubicBezTo>
                  <a:pt x="2108" y="127"/>
                  <a:pt x="2111" y="131"/>
                  <a:pt x="2116" y="131"/>
                </a:cubicBezTo>
                <a:close/>
                <a:moveTo>
                  <a:pt x="2552" y="343"/>
                </a:moveTo>
                <a:cubicBezTo>
                  <a:pt x="2548" y="343"/>
                  <a:pt x="2544" y="347"/>
                  <a:pt x="2544" y="351"/>
                </a:cubicBezTo>
                <a:cubicBezTo>
                  <a:pt x="2544" y="355"/>
                  <a:pt x="2548" y="359"/>
                  <a:pt x="2552" y="359"/>
                </a:cubicBezTo>
                <a:cubicBezTo>
                  <a:pt x="2557" y="359"/>
                  <a:pt x="2560" y="355"/>
                  <a:pt x="2560" y="351"/>
                </a:cubicBezTo>
                <a:cubicBezTo>
                  <a:pt x="2560" y="347"/>
                  <a:pt x="2557" y="343"/>
                  <a:pt x="2552" y="343"/>
                </a:cubicBezTo>
                <a:close/>
                <a:moveTo>
                  <a:pt x="2391" y="591"/>
                </a:moveTo>
                <a:cubicBezTo>
                  <a:pt x="2395" y="591"/>
                  <a:pt x="2399" y="588"/>
                  <a:pt x="2399" y="583"/>
                </a:cubicBezTo>
                <a:cubicBezTo>
                  <a:pt x="2399" y="579"/>
                  <a:pt x="2395" y="575"/>
                  <a:pt x="2391" y="575"/>
                </a:cubicBezTo>
                <a:cubicBezTo>
                  <a:pt x="2386" y="575"/>
                  <a:pt x="2383" y="579"/>
                  <a:pt x="2383" y="583"/>
                </a:cubicBezTo>
                <a:cubicBezTo>
                  <a:pt x="2383" y="588"/>
                  <a:pt x="2386" y="591"/>
                  <a:pt x="2391" y="591"/>
                </a:cubicBezTo>
                <a:close/>
                <a:moveTo>
                  <a:pt x="2758" y="1124"/>
                </a:moveTo>
                <a:cubicBezTo>
                  <a:pt x="2754" y="1124"/>
                  <a:pt x="2750" y="1128"/>
                  <a:pt x="2750" y="1132"/>
                </a:cubicBezTo>
                <a:cubicBezTo>
                  <a:pt x="2750" y="1137"/>
                  <a:pt x="2754" y="1140"/>
                  <a:pt x="2758" y="1140"/>
                </a:cubicBezTo>
                <a:cubicBezTo>
                  <a:pt x="2763" y="1140"/>
                  <a:pt x="2766" y="1137"/>
                  <a:pt x="2766" y="1132"/>
                </a:cubicBezTo>
                <a:cubicBezTo>
                  <a:pt x="2766" y="1128"/>
                  <a:pt x="2763" y="1124"/>
                  <a:pt x="2758" y="1124"/>
                </a:cubicBezTo>
                <a:close/>
                <a:moveTo>
                  <a:pt x="2552" y="1191"/>
                </a:moveTo>
                <a:cubicBezTo>
                  <a:pt x="2547" y="1191"/>
                  <a:pt x="2544" y="1195"/>
                  <a:pt x="2544" y="1199"/>
                </a:cubicBezTo>
                <a:cubicBezTo>
                  <a:pt x="2544" y="1203"/>
                  <a:pt x="2547" y="1207"/>
                  <a:pt x="2552" y="1207"/>
                </a:cubicBezTo>
                <a:cubicBezTo>
                  <a:pt x="2556" y="1207"/>
                  <a:pt x="2560" y="1203"/>
                  <a:pt x="2560" y="1199"/>
                </a:cubicBezTo>
                <a:cubicBezTo>
                  <a:pt x="2560" y="1195"/>
                  <a:pt x="2556" y="1191"/>
                  <a:pt x="2552" y="1191"/>
                </a:cubicBezTo>
                <a:close/>
                <a:moveTo>
                  <a:pt x="2804" y="1260"/>
                </a:moveTo>
                <a:cubicBezTo>
                  <a:pt x="2800" y="1260"/>
                  <a:pt x="2796" y="1264"/>
                  <a:pt x="2796" y="1268"/>
                </a:cubicBezTo>
                <a:cubicBezTo>
                  <a:pt x="2796" y="1273"/>
                  <a:pt x="2800" y="1276"/>
                  <a:pt x="2804" y="1276"/>
                </a:cubicBezTo>
                <a:cubicBezTo>
                  <a:pt x="2809" y="1276"/>
                  <a:pt x="2812" y="1273"/>
                  <a:pt x="2812" y="1268"/>
                </a:cubicBezTo>
                <a:cubicBezTo>
                  <a:pt x="2812" y="1264"/>
                  <a:pt x="2809" y="1260"/>
                  <a:pt x="2804" y="1260"/>
                </a:cubicBezTo>
                <a:close/>
                <a:moveTo>
                  <a:pt x="2874" y="1101"/>
                </a:moveTo>
                <a:cubicBezTo>
                  <a:pt x="2870" y="1101"/>
                  <a:pt x="2866" y="1105"/>
                  <a:pt x="2866" y="1109"/>
                </a:cubicBezTo>
                <a:cubicBezTo>
                  <a:pt x="2866" y="1114"/>
                  <a:pt x="2870" y="1117"/>
                  <a:pt x="2874" y="1117"/>
                </a:cubicBezTo>
                <a:cubicBezTo>
                  <a:pt x="2879" y="1117"/>
                  <a:pt x="2882" y="1114"/>
                  <a:pt x="2882" y="1109"/>
                </a:cubicBezTo>
                <a:cubicBezTo>
                  <a:pt x="2882" y="1105"/>
                  <a:pt x="2879" y="1101"/>
                  <a:pt x="2874" y="1101"/>
                </a:cubicBezTo>
                <a:close/>
                <a:moveTo>
                  <a:pt x="2956" y="1373"/>
                </a:moveTo>
                <a:cubicBezTo>
                  <a:pt x="2952" y="1373"/>
                  <a:pt x="2949" y="1376"/>
                  <a:pt x="2949" y="1380"/>
                </a:cubicBezTo>
                <a:cubicBezTo>
                  <a:pt x="2949" y="1384"/>
                  <a:pt x="2952" y="1388"/>
                  <a:pt x="2956" y="1388"/>
                </a:cubicBezTo>
                <a:cubicBezTo>
                  <a:pt x="2960" y="1388"/>
                  <a:pt x="2964" y="1384"/>
                  <a:pt x="2964" y="1380"/>
                </a:cubicBezTo>
                <a:cubicBezTo>
                  <a:pt x="2964" y="1376"/>
                  <a:pt x="2960" y="1373"/>
                  <a:pt x="2956" y="1373"/>
                </a:cubicBezTo>
                <a:close/>
                <a:moveTo>
                  <a:pt x="2528" y="932"/>
                </a:moveTo>
                <a:cubicBezTo>
                  <a:pt x="2533" y="932"/>
                  <a:pt x="2536" y="928"/>
                  <a:pt x="2536" y="924"/>
                </a:cubicBezTo>
                <a:cubicBezTo>
                  <a:pt x="2536" y="920"/>
                  <a:pt x="2533" y="916"/>
                  <a:pt x="2528" y="916"/>
                </a:cubicBezTo>
                <a:cubicBezTo>
                  <a:pt x="2524" y="916"/>
                  <a:pt x="2520" y="920"/>
                  <a:pt x="2520" y="924"/>
                </a:cubicBezTo>
                <a:cubicBezTo>
                  <a:pt x="2520" y="928"/>
                  <a:pt x="2524" y="932"/>
                  <a:pt x="2528" y="932"/>
                </a:cubicBezTo>
                <a:close/>
                <a:moveTo>
                  <a:pt x="2781" y="201"/>
                </a:moveTo>
                <a:cubicBezTo>
                  <a:pt x="2786" y="201"/>
                  <a:pt x="2789" y="197"/>
                  <a:pt x="2789" y="193"/>
                </a:cubicBezTo>
                <a:cubicBezTo>
                  <a:pt x="2789" y="189"/>
                  <a:pt x="2786" y="185"/>
                  <a:pt x="2781" y="185"/>
                </a:cubicBezTo>
                <a:cubicBezTo>
                  <a:pt x="2777" y="185"/>
                  <a:pt x="2773" y="189"/>
                  <a:pt x="2773" y="193"/>
                </a:cubicBezTo>
                <a:cubicBezTo>
                  <a:pt x="2773" y="197"/>
                  <a:pt x="2777" y="201"/>
                  <a:pt x="2781" y="201"/>
                </a:cubicBezTo>
                <a:close/>
                <a:moveTo>
                  <a:pt x="2460" y="154"/>
                </a:moveTo>
                <a:cubicBezTo>
                  <a:pt x="2465" y="154"/>
                  <a:pt x="2468" y="150"/>
                  <a:pt x="2468" y="146"/>
                </a:cubicBezTo>
                <a:cubicBezTo>
                  <a:pt x="2468" y="141"/>
                  <a:pt x="2465" y="138"/>
                  <a:pt x="2460" y="138"/>
                </a:cubicBezTo>
                <a:cubicBezTo>
                  <a:pt x="2456" y="138"/>
                  <a:pt x="2452" y="141"/>
                  <a:pt x="2452" y="146"/>
                </a:cubicBezTo>
                <a:cubicBezTo>
                  <a:pt x="2452" y="150"/>
                  <a:pt x="2456" y="154"/>
                  <a:pt x="2460" y="154"/>
                </a:cubicBezTo>
                <a:close/>
                <a:moveTo>
                  <a:pt x="1589" y="1239"/>
                </a:moveTo>
                <a:cubicBezTo>
                  <a:pt x="1584" y="1239"/>
                  <a:pt x="1581" y="1243"/>
                  <a:pt x="1581" y="1247"/>
                </a:cubicBezTo>
                <a:cubicBezTo>
                  <a:pt x="1581" y="1252"/>
                  <a:pt x="1584" y="1255"/>
                  <a:pt x="1589" y="1255"/>
                </a:cubicBezTo>
                <a:cubicBezTo>
                  <a:pt x="1593" y="1255"/>
                  <a:pt x="1597" y="1252"/>
                  <a:pt x="1597" y="1247"/>
                </a:cubicBezTo>
                <a:cubicBezTo>
                  <a:pt x="1597" y="1243"/>
                  <a:pt x="1593" y="1239"/>
                  <a:pt x="1589" y="1239"/>
                </a:cubicBezTo>
                <a:close/>
                <a:moveTo>
                  <a:pt x="742" y="985"/>
                </a:moveTo>
                <a:cubicBezTo>
                  <a:pt x="738" y="985"/>
                  <a:pt x="734" y="989"/>
                  <a:pt x="734" y="993"/>
                </a:cubicBezTo>
                <a:cubicBezTo>
                  <a:pt x="734" y="998"/>
                  <a:pt x="738" y="1001"/>
                  <a:pt x="742" y="1001"/>
                </a:cubicBezTo>
                <a:cubicBezTo>
                  <a:pt x="746" y="1001"/>
                  <a:pt x="750" y="998"/>
                  <a:pt x="750" y="993"/>
                </a:cubicBezTo>
                <a:cubicBezTo>
                  <a:pt x="750" y="989"/>
                  <a:pt x="746" y="985"/>
                  <a:pt x="742" y="985"/>
                </a:cubicBezTo>
                <a:close/>
                <a:moveTo>
                  <a:pt x="581" y="483"/>
                </a:moveTo>
                <a:cubicBezTo>
                  <a:pt x="577" y="483"/>
                  <a:pt x="573" y="487"/>
                  <a:pt x="573" y="491"/>
                </a:cubicBezTo>
                <a:cubicBezTo>
                  <a:pt x="573" y="496"/>
                  <a:pt x="577" y="499"/>
                  <a:pt x="581" y="499"/>
                </a:cubicBezTo>
                <a:cubicBezTo>
                  <a:pt x="586" y="499"/>
                  <a:pt x="589" y="496"/>
                  <a:pt x="589" y="491"/>
                </a:cubicBezTo>
                <a:cubicBezTo>
                  <a:pt x="589" y="487"/>
                  <a:pt x="586" y="483"/>
                  <a:pt x="581" y="483"/>
                </a:cubicBezTo>
                <a:close/>
                <a:moveTo>
                  <a:pt x="261" y="297"/>
                </a:moveTo>
                <a:cubicBezTo>
                  <a:pt x="256" y="297"/>
                  <a:pt x="253" y="301"/>
                  <a:pt x="253" y="305"/>
                </a:cubicBezTo>
                <a:cubicBezTo>
                  <a:pt x="253" y="310"/>
                  <a:pt x="256" y="313"/>
                  <a:pt x="261" y="313"/>
                </a:cubicBezTo>
                <a:cubicBezTo>
                  <a:pt x="265" y="313"/>
                  <a:pt x="269" y="310"/>
                  <a:pt x="269" y="305"/>
                </a:cubicBezTo>
                <a:cubicBezTo>
                  <a:pt x="269" y="301"/>
                  <a:pt x="265" y="297"/>
                  <a:pt x="261" y="297"/>
                </a:cubicBezTo>
                <a:close/>
                <a:moveTo>
                  <a:pt x="330" y="185"/>
                </a:moveTo>
                <a:cubicBezTo>
                  <a:pt x="326" y="185"/>
                  <a:pt x="322" y="188"/>
                  <a:pt x="322" y="193"/>
                </a:cubicBezTo>
                <a:cubicBezTo>
                  <a:pt x="322" y="197"/>
                  <a:pt x="326" y="201"/>
                  <a:pt x="330" y="201"/>
                </a:cubicBezTo>
                <a:cubicBezTo>
                  <a:pt x="334" y="201"/>
                  <a:pt x="338" y="197"/>
                  <a:pt x="338" y="193"/>
                </a:cubicBezTo>
                <a:cubicBezTo>
                  <a:pt x="338" y="188"/>
                  <a:pt x="334" y="185"/>
                  <a:pt x="330" y="185"/>
                </a:cubicBezTo>
                <a:close/>
                <a:moveTo>
                  <a:pt x="627" y="383"/>
                </a:moveTo>
                <a:cubicBezTo>
                  <a:pt x="631" y="383"/>
                  <a:pt x="635" y="379"/>
                  <a:pt x="635" y="375"/>
                </a:cubicBezTo>
                <a:cubicBezTo>
                  <a:pt x="635" y="370"/>
                  <a:pt x="631" y="367"/>
                  <a:pt x="627" y="367"/>
                </a:cubicBezTo>
                <a:cubicBezTo>
                  <a:pt x="622" y="367"/>
                  <a:pt x="619" y="370"/>
                  <a:pt x="619" y="375"/>
                </a:cubicBezTo>
                <a:cubicBezTo>
                  <a:pt x="619" y="379"/>
                  <a:pt x="622" y="383"/>
                  <a:pt x="627" y="383"/>
                </a:cubicBezTo>
                <a:close/>
                <a:moveTo>
                  <a:pt x="765" y="94"/>
                </a:moveTo>
                <a:cubicBezTo>
                  <a:pt x="761" y="94"/>
                  <a:pt x="757" y="97"/>
                  <a:pt x="757" y="102"/>
                </a:cubicBezTo>
                <a:cubicBezTo>
                  <a:pt x="757" y="106"/>
                  <a:pt x="761" y="110"/>
                  <a:pt x="765" y="110"/>
                </a:cubicBezTo>
                <a:cubicBezTo>
                  <a:pt x="770" y="110"/>
                  <a:pt x="773" y="106"/>
                  <a:pt x="773" y="102"/>
                </a:cubicBezTo>
                <a:cubicBezTo>
                  <a:pt x="773" y="97"/>
                  <a:pt x="770" y="94"/>
                  <a:pt x="765" y="94"/>
                </a:cubicBezTo>
                <a:close/>
                <a:moveTo>
                  <a:pt x="695" y="1324"/>
                </a:moveTo>
                <a:cubicBezTo>
                  <a:pt x="700" y="1324"/>
                  <a:pt x="703" y="1320"/>
                  <a:pt x="703" y="1316"/>
                </a:cubicBezTo>
                <a:cubicBezTo>
                  <a:pt x="703" y="1311"/>
                  <a:pt x="700" y="1308"/>
                  <a:pt x="695" y="1308"/>
                </a:cubicBezTo>
                <a:cubicBezTo>
                  <a:pt x="691" y="1308"/>
                  <a:pt x="687" y="1311"/>
                  <a:pt x="687" y="1316"/>
                </a:cubicBezTo>
                <a:cubicBezTo>
                  <a:pt x="687" y="1320"/>
                  <a:pt x="691" y="1324"/>
                  <a:pt x="695" y="1324"/>
                </a:cubicBezTo>
                <a:close/>
                <a:moveTo>
                  <a:pt x="649" y="1353"/>
                </a:moveTo>
                <a:cubicBezTo>
                  <a:pt x="645" y="1353"/>
                  <a:pt x="641" y="1357"/>
                  <a:pt x="641" y="1361"/>
                </a:cubicBezTo>
                <a:cubicBezTo>
                  <a:pt x="641" y="1365"/>
                  <a:pt x="645" y="1369"/>
                  <a:pt x="649" y="1369"/>
                </a:cubicBezTo>
                <a:cubicBezTo>
                  <a:pt x="654" y="1369"/>
                  <a:pt x="658" y="1365"/>
                  <a:pt x="658" y="1361"/>
                </a:cubicBezTo>
                <a:cubicBezTo>
                  <a:pt x="658" y="1357"/>
                  <a:pt x="654" y="1353"/>
                  <a:pt x="649" y="1353"/>
                </a:cubicBezTo>
                <a:close/>
                <a:moveTo>
                  <a:pt x="719" y="1376"/>
                </a:moveTo>
                <a:cubicBezTo>
                  <a:pt x="714" y="1376"/>
                  <a:pt x="711" y="1380"/>
                  <a:pt x="711" y="1384"/>
                </a:cubicBezTo>
                <a:cubicBezTo>
                  <a:pt x="711" y="1389"/>
                  <a:pt x="714" y="1392"/>
                  <a:pt x="719" y="1392"/>
                </a:cubicBezTo>
                <a:cubicBezTo>
                  <a:pt x="723" y="1392"/>
                  <a:pt x="727" y="1389"/>
                  <a:pt x="727" y="1384"/>
                </a:cubicBezTo>
                <a:cubicBezTo>
                  <a:pt x="727" y="1380"/>
                  <a:pt x="723" y="1376"/>
                  <a:pt x="719" y="1376"/>
                </a:cubicBezTo>
                <a:close/>
                <a:moveTo>
                  <a:pt x="697" y="1376"/>
                </a:moveTo>
                <a:cubicBezTo>
                  <a:pt x="693" y="1376"/>
                  <a:pt x="689" y="1380"/>
                  <a:pt x="689" y="1384"/>
                </a:cubicBezTo>
                <a:cubicBezTo>
                  <a:pt x="689" y="1389"/>
                  <a:pt x="693" y="1392"/>
                  <a:pt x="697" y="1392"/>
                </a:cubicBezTo>
                <a:cubicBezTo>
                  <a:pt x="702" y="1392"/>
                  <a:pt x="705" y="1389"/>
                  <a:pt x="705" y="1384"/>
                </a:cubicBezTo>
                <a:cubicBezTo>
                  <a:pt x="705" y="1380"/>
                  <a:pt x="702" y="1376"/>
                  <a:pt x="697" y="1376"/>
                </a:cubicBezTo>
                <a:close/>
                <a:moveTo>
                  <a:pt x="649" y="1346"/>
                </a:moveTo>
                <a:cubicBezTo>
                  <a:pt x="654" y="1346"/>
                  <a:pt x="657" y="1342"/>
                  <a:pt x="657" y="1338"/>
                </a:cubicBezTo>
                <a:cubicBezTo>
                  <a:pt x="657" y="1334"/>
                  <a:pt x="654" y="1330"/>
                  <a:pt x="649" y="1330"/>
                </a:cubicBezTo>
                <a:cubicBezTo>
                  <a:pt x="645" y="1330"/>
                  <a:pt x="641" y="1334"/>
                  <a:pt x="641" y="1338"/>
                </a:cubicBezTo>
                <a:cubicBezTo>
                  <a:pt x="641" y="1342"/>
                  <a:pt x="645" y="1346"/>
                  <a:pt x="649" y="1346"/>
                </a:cubicBezTo>
                <a:close/>
                <a:moveTo>
                  <a:pt x="719" y="1399"/>
                </a:moveTo>
                <a:cubicBezTo>
                  <a:pt x="714" y="1399"/>
                  <a:pt x="711" y="1403"/>
                  <a:pt x="711" y="1407"/>
                </a:cubicBezTo>
                <a:cubicBezTo>
                  <a:pt x="711" y="1412"/>
                  <a:pt x="714" y="1415"/>
                  <a:pt x="719" y="1415"/>
                </a:cubicBezTo>
                <a:cubicBezTo>
                  <a:pt x="723" y="1415"/>
                  <a:pt x="727" y="1412"/>
                  <a:pt x="727" y="1407"/>
                </a:cubicBezTo>
                <a:cubicBezTo>
                  <a:pt x="727" y="1403"/>
                  <a:pt x="723" y="1399"/>
                  <a:pt x="719" y="1399"/>
                </a:cubicBezTo>
                <a:close/>
                <a:moveTo>
                  <a:pt x="719" y="1422"/>
                </a:moveTo>
                <a:cubicBezTo>
                  <a:pt x="714" y="1422"/>
                  <a:pt x="711" y="1426"/>
                  <a:pt x="711" y="1431"/>
                </a:cubicBezTo>
                <a:cubicBezTo>
                  <a:pt x="711" y="1435"/>
                  <a:pt x="714" y="1439"/>
                  <a:pt x="719" y="1439"/>
                </a:cubicBezTo>
                <a:cubicBezTo>
                  <a:pt x="723" y="1439"/>
                  <a:pt x="727" y="1435"/>
                  <a:pt x="727" y="1431"/>
                </a:cubicBezTo>
                <a:cubicBezTo>
                  <a:pt x="727" y="1426"/>
                  <a:pt x="723" y="1422"/>
                  <a:pt x="719" y="1422"/>
                </a:cubicBezTo>
                <a:close/>
                <a:moveTo>
                  <a:pt x="719" y="1444"/>
                </a:moveTo>
                <a:cubicBezTo>
                  <a:pt x="714" y="1444"/>
                  <a:pt x="711" y="1448"/>
                  <a:pt x="711" y="1452"/>
                </a:cubicBezTo>
                <a:cubicBezTo>
                  <a:pt x="711" y="1456"/>
                  <a:pt x="714" y="1460"/>
                  <a:pt x="719" y="1460"/>
                </a:cubicBezTo>
                <a:cubicBezTo>
                  <a:pt x="723" y="1460"/>
                  <a:pt x="727" y="1456"/>
                  <a:pt x="727" y="1452"/>
                </a:cubicBezTo>
                <a:cubicBezTo>
                  <a:pt x="727" y="1448"/>
                  <a:pt x="723" y="1444"/>
                  <a:pt x="719" y="1444"/>
                </a:cubicBezTo>
                <a:close/>
                <a:moveTo>
                  <a:pt x="696" y="1465"/>
                </a:moveTo>
                <a:cubicBezTo>
                  <a:pt x="691" y="1465"/>
                  <a:pt x="688" y="1469"/>
                  <a:pt x="688" y="1473"/>
                </a:cubicBezTo>
                <a:cubicBezTo>
                  <a:pt x="688" y="1478"/>
                  <a:pt x="691" y="1481"/>
                  <a:pt x="696" y="1481"/>
                </a:cubicBezTo>
                <a:cubicBezTo>
                  <a:pt x="700" y="1481"/>
                  <a:pt x="704" y="1478"/>
                  <a:pt x="704" y="1473"/>
                </a:cubicBezTo>
                <a:cubicBezTo>
                  <a:pt x="704" y="1469"/>
                  <a:pt x="700" y="1465"/>
                  <a:pt x="696" y="1465"/>
                </a:cubicBezTo>
                <a:close/>
                <a:moveTo>
                  <a:pt x="719" y="1467"/>
                </a:moveTo>
                <a:cubicBezTo>
                  <a:pt x="714" y="1467"/>
                  <a:pt x="711" y="1470"/>
                  <a:pt x="711" y="1475"/>
                </a:cubicBezTo>
                <a:cubicBezTo>
                  <a:pt x="711" y="1479"/>
                  <a:pt x="714" y="1483"/>
                  <a:pt x="719" y="1483"/>
                </a:cubicBezTo>
                <a:cubicBezTo>
                  <a:pt x="723" y="1483"/>
                  <a:pt x="727" y="1479"/>
                  <a:pt x="727" y="1475"/>
                </a:cubicBezTo>
                <a:cubicBezTo>
                  <a:pt x="727" y="1470"/>
                  <a:pt x="723" y="1467"/>
                  <a:pt x="719" y="1467"/>
                </a:cubicBezTo>
                <a:close/>
                <a:moveTo>
                  <a:pt x="719" y="1488"/>
                </a:moveTo>
                <a:cubicBezTo>
                  <a:pt x="714" y="1488"/>
                  <a:pt x="711" y="1492"/>
                  <a:pt x="711" y="1496"/>
                </a:cubicBezTo>
                <a:cubicBezTo>
                  <a:pt x="711" y="1501"/>
                  <a:pt x="714" y="1504"/>
                  <a:pt x="719" y="1504"/>
                </a:cubicBezTo>
                <a:cubicBezTo>
                  <a:pt x="723" y="1504"/>
                  <a:pt x="727" y="1501"/>
                  <a:pt x="727" y="1496"/>
                </a:cubicBezTo>
                <a:cubicBezTo>
                  <a:pt x="727" y="1492"/>
                  <a:pt x="723" y="1488"/>
                  <a:pt x="719" y="1488"/>
                </a:cubicBezTo>
                <a:close/>
                <a:moveTo>
                  <a:pt x="742" y="1446"/>
                </a:moveTo>
                <a:cubicBezTo>
                  <a:pt x="737" y="1446"/>
                  <a:pt x="734" y="1449"/>
                  <a:pt x="734" y="1454"/>
                </a:cubicBezTo>
                <a:cubicBezTo>
                  <a:pt x="734" y="1458"/>
                  <a:pt x="737" y="1462"/>
                  <a:pt x="742" y="1462"/>
                </a:cubicBezTo>
                <a:cubicBezTo>
                  <a:pt x="746" y="1462"/>
                  <a:pt x="750" y="1458"/>
                  <a:pt x="750" y="1454"/>
                </a:cubicBezTo>
                <a:cubicBezTo>
                  <a:pt x="750" y="1449"/>
                  <a:pt x="746" y="1446"/>
                  <a:pt x="742" y="1446"/>
                </a:cubicBezTo>
                <a:close/>
                <a:moveTo>
                  <a:pt x="742" y="1515"/>
                </a:moveTo>
                <a:cubicBezTo>
                  <a:pt x="737" y="1515"/>
                  <a:pt x="734" y="1519"/>
                  <a:pt x="734" y="1523"/>
                </a:cubicBezTo>
                <a:cubicBezTo>
                  <a:pt x="734" y="1527"/>
                  <a:pt x="737" y="1531"/>
                  <a:pt x="742" y="1531"/>
                </a:cubicBezTo>
                <a:cubicBezTo>
                  <a:pt x="746" y="1531"/>
                  <a:pt x="750" y="1527"/>
                  <a:pt x="750" y="1523"/>
                </a:cubicBezTo>
                <a:cubicBezTo>
                  <a:pt x="750" y="1519"/>
                  <a:pt x="746" y="1515"/>
                  <a:pt x="742" y="1515"/>
                </a:cubicBezTo>
                <a:close/>
                <a:moveTo>
                  <a:pt x="765" y="1515"/>
                </a:moveTo>
                <a:cubicBezTo>
                  <a:pt x="760" y="1515"/>
                  <a:pt x="757" y="1519"/>
                  <a:pt x="757" y="1523"/>
                </a:cubicBezTo>
                <a:cubicBezTo>
                  <a:pt x="757" y="1527"/>
                  <a:pt x="760" y="1531"/>
                  <a:pt x="765" y="1531"/>
                </a:cubicBezTo>
                <a:cubicBezTo>
                  <a:pt x="769" y="1531"/>
                  <a:pt x="773" y="1527"/>
                  <a:pt x="773" y="1523"/>
                </a:cubicBezTo>
                <a:cubicBezTo>
                  <a:pt x="773" y="1519"/>
                  <a:pt x="769" y="1515"/>
                  <a:pt x="765" y="1515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EE7CEBB7-E3BE-4E9D-A2B7-F545C8D030CA}"/>
              </a:ext>
            </a:extLst>
          </p:cNvPr>
          <p:cNvSpPr txBox="1"/>
          <p:nvPr/>
        </p:nvSpPr>
        <p:spPr>
          <a:xfrm>
            <a:off x="200158" y="2968140"/>
            <a:ext cx="457254" cy="134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1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3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4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56B222FD-5C55-433B-B58E-8C3B53592D46}"/>
              </a:ext>
            </a:extLst>
          </p:cNvPr>
          <p:cNvSpPr/>
          <p:nvPr/>
        </p:nvSpPr>
        <p:spPr>
          <a:xfrm>
            <a:off x="645575" y="3084984"/>
            <a:ext cx="2118582" cy="22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3B30E75A-31B7-43D4-B9C6-195C0D23D430}"/>
              </a:ext>
            </a:extLst>
          </p:cNvPr>
          <p:cNvSpPr txBox="1"/>
          <p:nvPr/>
        </p:nvSpPr>
        <p:spPr>
          <a:xfrm>
            <a:off x="2769867" y="3033182"/>
            <a:ext cx="71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40K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5DFDB5A2-6665-4CF2-9A2E-FF4B1F99FED4}"/>
              </a:ext>
            </a:extLst>
          </p:cNvPr>
          <p:cNvSpPr/>
          <p:nvPr/>
        </p:nvSpPr>
        <p:spPr>
          <a:xfrm>
            <a:off x="645574" y="3387285"/>
            <a:ext cx="1413920" cy="22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93272408-7B3B-43C9-BD36-42E9D4BAF7EF}"/>
              </a:ext>
            </a:extLst>
          </p:cNvPr>
          <p:cNvSpPr txBox="1"/>
          <p:nvPr/>
        </p:nvSpPr>
        <p:spPr>
          <a:xfrm>
            <a:off x="2059493" y="3335486"/>
            <a:ext cx="71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23K</a:t>
            </a: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FEF1E94-C742-4822-A3B3-23AD1671EFE4}"/>
              </a:ext>
            </a:extLst>
          </p:cNvPr>
          <p:cNvSpPr/>
          <p:nvPr/>
        </p:nvSpPr>
        <p:spPr>
          <a:xfrm>
            <a:off x="645574" y="3689587"/>
            <a:ext cx="1834608" cy="22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A6DF1B85-5078-4868-B3A3-FD941B9857F1}"/>
              </a:ext>
            </a:extLst>
          </p:cNvPr>
          <p:cNvSpPr txBox="1"/>
          <p:nvPr/>
        </p:nvSpPr>
        <p:spPr>
          <a:xfrm>
            <a:off x="2480181" y="3637786"/>
            <a:ext cx="71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35K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A823ED78-9278-4604-9EB4-54DBF9F47B9A}"/>
              </a:ext>
            </a:extLst>
          </p:cNvPr>
          <p:cNvSpPr/>
          <p:nvPr/>
        </p:nvSpPr>
        <p:spPr>
          <a:xfrm>
            <a:off x="645574" y="3991889"/>
            <a:ext cx="1116595" cy="22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262A252F-2EDF-428A-87F1-EC9DB73742C5}"/>
              </a:ext>
            </a:extLst>
          </p:cNvPr>
          <p:cNvSpPr txBox="1"/>
          <p:nvPr/>
        </p:nvSpPr>
        <p:spPr>
          <a:xfrm>
            <a:off x="1769807" y="3940087"/>
            <a:ext cx="71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Light" pitchFamily="2" charset="0"/>
                <a:cs typeface="Roboto Light" pitchFamily="2" charset="0"/>
              </a:rPr>
              <a:t>16K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0099B5FF-3C6C-4A54-87CA-EB4FE439F636}"/>
              </a:ext>
            </a:extLst>
          </p:cNvPr>
          <p:cNvSpPr txBox="1"/>
          <p:nvPr/>
        </p:nvSpPr>
        <p:spPr>
          <a:xfrm>
            <a:off x="332806" y="1904755"/>
            <a:ext cx="1038623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charset="0"/>
                <a:cs typeface="Roboto" charset="0"/>
              </a:rPr>
              <a:t>79%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F491E3ED-2C10-4E4A-9D8E-A491E8B44F67}"/>
              </a:ext>
            </a:extLst>
          </p:cNvPr>
          <p:cNvSpPr txBox="1"/>
          <p:nvPr/>
        </p:nvSpPr>
        <p:spPr>
          <a:xfrm>
            <a:off x="1284427" y="1900301"/>
            <a:ext cx="1911963" cy="57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ipsum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simply feature dummy this printing simply features keep.</a:t>
            </a: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F40DFC93-0659-41CF-9842-E18931789EF8}"/>
              </a:ext>
            </a:extLst>
          </p:cNvPr>
          <p:cNvSpPr/>
          <p:nvPr/>
        </p:nvSpPr>
        <p:spPr>
          <a:xfrm>
            <a:off x="4412581" y="2128918"/>
            <a:ext cx="1245577" cy="1245577"/>
          </a:xfrm>
          <a:prstGeom prst="ellipse">
            <a:avLst/>
          </a:prstGeom>
          <a:solidFill>
            <a:schemeClr val="tx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68D09A3C-C2E6-4A30-8686-DE6EA7839D96}"/>
              </a:ext>
            </a:extLst>
          </p:cNvPr>
          <p:cNvSpPr txBox="1"/>
          <p:nvPr/>
        </p:nvSpPr>
        <p:spPr>
          <a:xfrm>
            <a:off x="4669868" y="2744073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40K</a:t>
            </a:r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D88CF8FB-5AD0-4D2E-B3D9-77281F3156DF}"/>
              </a:ext>
            </a:extLst>
          </p:cNvPr>
          <p:cNvSpPr/>
          <p:nvPr/>
        </p:nvSpPr>
        <p:spPr>
          <a:xfrm>
            <a:off x="5768505" y="4491528"/>
            <a:ext cx="1245577" cy="1245577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53B06A4F-B8D9-44E6-95B0-36BDF2E9E72F}"/>
              </a:ext>
            </a:extLst>
          </p:cNvPr>
          <p:cNvSpPr txBox="1"/>
          <p:nvPr/>
        </p:nvSpPr>
        <p:spPr>
          <a:xfrm>
            <a:off x="6025792" y="5106683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16K</a:t>
            </a: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802FCA8A-3AC6-40A5-844E-2122741C7942}"/>
              </a:ext>
            </a:extLst>
          </p:cNvPr>
          <p:cNvSpPr/>
          <p:nvPr/>
        </p:nvSpPr>
        <p:spPr>
          <a:xfrm>
            <a:off x="9820914" y="4223437"/>
            <a:ext cx="1245577" cy="1245577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409679AE-35AB-4F21-A2DA-72C62DC83275}"/>
              </a:ext>
            </a:extLst>
          </p:cNvPr>
          <p:cNvSpPr txBox="1"/>
          <p:nvPr/>
        </p:nvSpPr>
        <p:spPr>
          <a:xfrm>
            <a:off x="10078201" y="4838592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16K</a:t>
            </a: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5F065885-033C-4C88-9A5C-1209250F37BF}"/>
              </a:ext>
            </a:extLst>
          </p:cNvPr>
          <p:cNvSpPr/>
          <p:nvPr/>
        </p:nvSpPr>
        <p:spPr>
          <a:xfrm>
            <a:off x="7948963" y="4030612"/>
            <a:ext cx="1245577" cy="1245577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4" name="Freeform 14">
            <a:extLst>
              <a:ext uri="{FF2B5EF4-FFF2-40B4-BE49-F238E27FC236}">
                <a16:creationId xmlns:a16="http://schemas.microsoft.com/office/drawing/2014/main" id="{7D25B09C-6C7C-4D50-9C5E-AF2804AE91E4}"/>
              </a:ext>
            </a:extLst>
          </p:cNvPr>
          <p:cNvSpPr>
            <a:spLocks noEditPoints="1"/>
          </p:cNvSpPr>
          <p:nvPr/>
        </p:nvSpPr>
        <p:spPr bwMode="auto">
          <a:xfrm>
            <a:off x="8325366" y="4250106"/>
            <a:ext cx="492770" cy="397395"/>
          </a:xfrm>
          <a:custGeom>
            <a:avLst/>
            <a:gdLst>
              <a:gd name="T0" fmla="*/ 95 w 118"/>
              <a:gd name="T1" fmla="*/ 22 h 95"/>
              <a:gd name="T2" fmla="*/ 83 w 118"/>
              <a:gd name="T3" fmla="*/ 45 h 95"/>
              <a:gd name="T4" fmla="*/ 72 w 118"/>
              <a:gd name="T5" fmla="*/ 37 h 95"/>
              <a:gd name="T6" fmla="*/ 70 w 118"/>
              <a:gd name="T7" fmla="*/ 11 h 95"/>
              <a:gd name="T8" fmla="*/ 48 w 118"/>
              <a:gd name="T9" fmla="*/ 11 h 95"/>
              <a:gd name="T10" fmla="*/ 45 w 118"/>
              <a:gd name="T11" fmla="*/ 37 h 95"/>
              <a:gd name="T12" fmla="*/ 35 w 118"/>
              <a:gd name="T13" fmla="*/ 45 h 95"/>
              <a:gd name="T14" fmla="*/ 22 w 118"/>
              <a:gd name="T15" fmla="*/ 22 h 95"/>
              <a:gd name="T16" fmla="*/ 0 w 118"/>
              <a:gd name="T17" fmla="*/ 22 h 95"/>
              <a:gd name="T18" fmla="*/ 19 w 118"/>
              <a:gd name="T19" fmla="*/ 84 h 95"/>
              <a:gd name="T20" fmla="*/ 98 w 118"/>
              <a:gd name="T21" fmla="*/ 95 h 95"/>
              <a:gd name="T22" fmla="*/ 109 w 118"/>
              <a:gd name="T23" fmla="*/ 34 h 95"/>
              <a:gd name="T24" fmla="*/ 107 w 118"/>
              <a:gd name="T25" fmla="*/ 11 h 95"/>
              <a:gd name="T26" fmla="*/ 64 w 118"/>
              <a:gd name="T27" fmla="*/ 11 h 95"/>
              <a:gd name="T28" fmla="*/ 59 w 118"/>
              <a:gd name="T29" fmla="*/ 17 h 95"/>
              <a:gd name="T30" fmla="*/ 54 w 118"/>
              <a:gd name="T31" fmla="*/ 11 h 95"/>
              <a:gd name="T32" fmla="*/ 13 w 118"/>
              <a:gd name="T33" fmla="*/ 27 h 95"/>
              <a:gd name="T34" fmla="*/ 11 w 118"/>
              <a:gd name="T35" fmla="*/ 28 h 95"/>
              <a:gd name="T36" fmla="*/ 11 w 118"/>
              <a:gd name="T37" fmla="*/ 17 h 95"/>
              <a:gd name="T38" fmla="*/ 13 w 118"/>
              <a:gd name="T39" fmla="*/ 27 h 95"/>
              <a:gd name="T40" fmla="*/ 25 w 118"/>
              <a:gd name="T41" fmla="*/ 85 h 95"/>
              <a:gd name="T42" fmla="*/ 92 w 118"/>
              <a:gd name="T43" fmla="*/ 89 h 95"/>
              <a:gd name="T44" fmla="*/ 93 w 118"/>
              <a:gd name="T45" fmla="*/ 79 h 95"/>
              <a:gd name="T46" fmla="*/ 15 w 118"/>
              <a:gd name="T47" fmla="*/ 35 h 95"/>
              <a:gd name="T48" fmla="*/ 36 w 118"/>
              <a:gd name="T49" fmla="*/ 51 h 95"/>
              <a:gd name="T50" fmla="*/ 59 w 118"/>
              <a:gd name="T51" fmla="*/ 21 h 95"/>
              <a:gd name="T52" fmla="*/ 81 w 118"/>
              <a:gd name="T53" fmla="*/ 51 h 95"/>
              <a:gd name="T54" fmla="*/ 102 w 118"/>
              <a:gd name="T55" fmla="*/ 35 h 95"/>
              <a:gd name="T56" fmla="*/ 107 w 118"/>
              <a:gd name="T57" fmla="*/ 28 h 95"/>
              <a:gd name="T58" fmla="*/ 105 w 118"/>
              <a:gd name="T59" fmla="*/ 28 h 95"/>
              <a:gd name="T60" fmla="*/ 102 w 118"/>
              <a:gd name="T61" fmla="*/ 22 h 95"/>
              <a:gd name="T62" fmla="*/ 112 w 118"/>
              <a:gd name="T63" fmla="*/ 2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95">
                <a:moveTo>
                  <a:pt x="107" y="11"/>
                </a:moveTo>
                <a:cubicBezTo>
                  <a:pt x="100" y="11"/>
                  <a:pt x="96" y="16"/>
                  <a:pt x="95" y="22"/>
                </a:cubicBezTo>
                <a:cubicBezTo>
                  <a:pt x="95" y="25"/>
                  <a:pt x="97" y="28"/>
                  <a:pt x="98" y="30"/>
                </a:cubicBezTo>
                <a:cubicBezTo>
                  <a:pt x="94" y="37"/>
                  <a:pt x="88" y="44"/>
                  <a:pt x="83" y="45"/>
                </a:cubicBezTo>
                <a:cubicBezTo>
                  <a:pt x="82" y="45"/>
                  <a:pt x="82" y="45"/>
                  <a:pt x="81" y="45"/>
                </a:cubicBezTo>
                <a:cubicBezTo>
                  <a:pt x="79" y="46"/>
                  <a:pt x="76" y="42"/>
                  <a:pt x="72" y="37"/>
                </a:cubicBezTo>
                <a:cubicBezTo>
                  <a:pt x="69" y="32"/>
                  <a:pt x="67" y="26"/>
                  <a:pt x="65" y="21"/>
                </a:cubicBezTo>
                <a:cubicBezTo>
                  <a:pt x="68" y="19"/>
                  <a:pt x="70" y="15"/>
                  <a:pt x="70" y="11"/>
                </a:cubicBezTo>
                <a:cubicBezTo>
                  <a:pt x="70" y="5"/>
                  <a:pt x="65" y="0"/>
                  <a:pt x="59" y="0"/>
                </a:cubicBezTo>
                <a:cubicBezTo>
                  <a:pt x="52" y="0"/>
                  <a:pt x="48" y="5"/>
                  <a:pt x="48" y="11"/>
                </a:cubicBezTo>
                <a:cubicBezTo>
                  <a:pt x="48" y="15"/>
                  <a:pt x="49" y="19"/>
                  <a:pt x="52" y="21"/>
                </a:cubicBezTo>
                <a:cubicBezTo>
                  <a:pt x="50" y="26"/>
                  <a:pt x="48" y="32"/>
                  <a:pt x="45" y="37"/>
                </a:cubicBezTo>
                <a:cubicBezTo>
                  <a:pt x="42" y="42"/>
                  <a:pt x="38" y="46"/>
                  <a:pt x="36" y="45"/>
                </a:cubicBezTo>
                <a:cubicBezTo>
                  <a:pt x="36" y="45"/>
                  <a:pt x="35" y="45"/>
                  <a:pt x="35" y="45"/>
                </a:cubicBezTo>
                <a:cubicBezTo>
                  <a:pt x="30" y="44"/>
                  <a:pt x="24" y="37"/>
                  <a:pt x="19" y="30"/>
                </a:cubicBezTo>
                <a:cubicBezTo>
                  <a:pt x="21" y="28"/>
                  <a:pt x="22" y="25"/>
                  <a:pt x="22" y="22"/>
                </a:cubicBezTo>
                <a:cubicBezTo>
                  <a:pt x="22" y="16"/>
                  <a:pt x="17" y="11"/>
                  <a:pt x="11" y="11"/>
                </a:cubicBezTo>
                <a:cubicBezTo>
                  <a:pt x="4" y="11"/>
                  <a:pt x="0" y="16"/>
                  <a:pt x="0" y="22"/>
                </a:cubicBezTo>
                <a:cubicBezTo>
                  <a:pt x="0" y="28"/>
                  <a:pt x="3" y="33"/>
                  <a:pt x="9" y="34"/>
                </a:cubicBezTo>
                <a:cubicBezTo>
                  <a:pt x="19" y="84"/>
                  <a:pt x="19" y="84"/>
                  <a:pt x="19" y="84"/>
                </a:cubicBezTo>
                <a:cubicBezTo>
                  <a:pt x="19" y="95"/>
                  <a:pt x="19" y="95"/>
                  <a:pt x="19" y="95"/>
                </a:cubicBezTo>
                <a:cubicBezTo>
                  <a:pt x="98" y="95"/>
                  <a:pt x="98" y="95"/>
                  <a:pt x="98" y="95"/>
                </a:cubicBezTo>
                <a:cubicBezTo>
                  <a:pt x="98" y="84"/>
                  <a:pt x="98" y="84"/>
                  <a:pt x="98" y="84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14" y="33"/>
                  <a:pt x="118" y="28"/>
                  <a:pt x="118" y="22"/>
                </a:cubicBezTo>
                <a:cubicBezTo>
                  <a:pt x="118" y="16"/>
                  <a:pt x="113" y="11"/>
                  <a:pt x="107" y="11"/>
                </a:cubicBezTo>
                <a:close/>
                <a:moveTo>
                  <a:pt x="59" y="6"/>
                </a:moveTo>
                <a:cubicBezTo>
                  <a:pt x="61" y="6"/>
                  <a:pt x="64" y="8"/>
                  <a:pt x="64" y="11"/>
                </a:cubicBezTo>
                <a:cubicBezTo>
                  <a:pt x="64" y="14"/>
                  <a:pt x="62" y="16"/>
                  <a:pt x="60" y="17"/>
                </a:cubicBezTo>
                <a:cubicBezTo>
                  <a:pt x="59" y="17"/>
                  <a:pt x="59" y="17"/>
                  <a:pt x="59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5" y="16"/>
                  <a:pt x="54" y="14"/>
                  <a:pt x="54" y="11"/>
                </a:cubicBezTo>
                <a:cubicBezTo>
                  <a:pt x="54" y="8"/>
                  <a:pt x="56" y="6"/>
                  <a:pt x="59" y="6"/>
                </a:cubicBezTo>
                <a:close/>
                <a:moveTo>
                  <a:pt x="13" y="27"/>
                </a:moveTo>
                <a:cubicBezTo>
                  <a:pt x="12" y="28"/>
                  <a:pt x="12" y="28"/>
                  <a:pt x="12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8" y="28"/>
                  <a:pt x="6" y="26"/>
                  <a:pt x="6" y="22"/>
                </a:cubicBezTo>
                <a:cubicBezTo>
                  <a:pt x="6" y="19"/>
                  <a:pt x="8" y="17"/>
                  <a:pt x="11" y="17"/>
                </a:cubicBezTo>
                <a:cubicBezTo>
                  <a:pt x="13" y="17"/>
                  <a:pt x="16" y="19"/>
                  <a:pt x="16" y="22"/>
                </a:cubicBezTo>
                <a:cubicBezTo>
                  <a:pt x="16" y="25"/>
                  <a:pt x="15" y="26"/>
                  <a:pt x="13" y="27"/>
                </a:cubicBezTo>
                <a:close/>
                <a:moveTo>
                  <a:pt x="25" y="89"/>
                </a:moveTo>
                <a:cubicBezTo>
                  <a:pt x="25" y="85"/>
                  <a:pt x="25" y="85"/>
                  <a:pt x="25" y="85"/>
                </a:cubicBezTo>
                <a:cubicBezTo>
                  <a:pt x="92" y="85"/>
                  <a:pt x="92" y="85"/>
                  <a:pt x="92" y="85"/>
                </a:cubicBezTo>
                <a:cubicBezTo>
                  <a:pt x="92" y="89"/>
                  <a:pt x="92" y="89"/>
                  <a:pt x="92" y="89"/>
                </a:cubicBezTo>
                <a:lnTo>
                  <a:pt x="25" y="89"/>
                </a:lnTo>
                <a:close/>
                <a:moveTo>
                  <a:pt x="93" y="79"/>
                </a:moveTo>
                <a:cubicBezTo>
                  <a:pt x="24" y="79"/>
                  <a:pt x="24" y="79"/>
                  <a:pt x="24" y="79"/>
                </a:cubicBezTo>
                <a:cubicBezTo>
                  <a:pt x="15" y="35"/>
                  <a:pt x="15" y="35"/>
                  <a:pt x="15" y="35"/>
                </a:cubicBezTo>
                <a:cubicBezTo>
                  <a:pt x="20" y="41"/>
                  <a:pt x="26" y="48"/>
                  <a:pt x="33" y="51"/>
                </a:cubicBezTo>
                <a:cubicBezTo>
                  <a:pt x="34" y="51"/>
                  <a:pt x="35" y="51"/>
                  <a:pt x="36" y="51"/>
                </a:cubicBezTo>
                <a:cubicBezTo>
                  <a:pt x="42" y="51"/>
                  <a:pt x="47" y="46"/>
                  <a:pt x="50" y="40"/>
                </a:cubicBezTo>
                <a:cubicBezTo>
                  <a:pt x="54" y="34"/>
                  <a:pt x="57" y="27"/>
                  <a:pt x="59" y="21"/>
                </a:cubicBezTo>
                <a:cubicBezTo>
                  <a:pt x="61" y="27"/>
                  <a:pt x="64" y="34"/>
                  <a:pt x="67" y="40"/>
                </a:cubicBezTo>
                <a:cubicBezTo>
                  <a:pt x="71" y="46"/>
                  <a:pt x="75" y="51"/>
                  <a:pt x="81" y="51"/>
                </a:cubicBezTo>
                <a:cubicBezTo>
                  <a:pt x="82" y="51"/>
                  <a:pt x="84" y="51"/>
                  <a:pt x="85" y="51"/>
                </a:cubicBezTo>
                <a:cubicBezTo>
                  <a:pt x="92" y="48"/>
                  <a:pt x="98" y="41"/>
                  <a:pt x="102" y="35"/>
                </a:cubicBezTo>
                <a:lnTo>
                  <a:pt x="93" y="79"/>
                </a:lnTo>
                <a:close/>
                <a:moveTo>
                  <a:pt x="107" y="28"/>
                </a:moveTo>
                <a:cubicBezTo>
                  <a:pt x="107" y="28"/>
                  <a:pt x="107" y="28"/>
                  <a:pt x="107" y="28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3" y="26"/>
                  <a:pt x="102" y="25"/>
                  <a:pt x="102" y="22"/>
                </a:cubicBezTo>
                <a:cubicBezTo>
                  <a:pt x="102" y="19"/>
                  <a:pt x="104" y="17"/>
                  <a:pt x="107" y="17"/>
                </a:cubicBezTo>
                <a:cubicBezTo>
                  <a:pt x="109" y="17"/>
                  <a:pt x="112" y="19"/>
                  <a:pt x="112" y="22"/>
                </a:cubicBezTo>
                <a:cubicBezTo>
                  <a:pt x="112" y="26"/>
                  <a:pt x="109" y="28"/>
                  <a:pt x="107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A100FFB9-FDC2-461C-9C53-E91F600BD619}"/>
              </a:ext>
            </a:extLst>
          </p:cNvPr>
          <p:cNvSpPr txBox="1"/>
          <p:nvPr/>
        </p:nvSpPr>
        <p:spPr>
          <a:xfrm>
            <a:off x="8206250" y="4645768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23K</a:t>
            </a:r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F5A41403-F307-400A-9E0E-5569BF4C8659}"/>
              </a:ext>
            </a:extLst>
          </p:cNvPr>
          <p:cNvSpPr/>
          <p:nvPr/>
        </p:nvSpPr>
        <p:spPr>
          <a:xfrm>
            <a:off x="9455413" y="2070983"/>
            <a:ext cx="1245577" cy="1245577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6BD4F1F6-857A-47FC-A4FF-0A68E52922A0}"/>
              </a:ext>
            </a:extLst>
          </p:cNvPr>
          <p:cNvSpPr txBox="1"/>
          <p:nvPr/>
        </p:nvSpPr>
        <p:spPr>
          <a:xfrm>
            <a:off x="9712700" y="2686139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16K</a:t>
            </a:r>
          </a:p>
        </p:txBody>
      </p:sp>
      <p:sp>
        <p:nvSpPr>
          <p:cNvPr id="418" name="Freeform 6">
            <a:extLst>
              <a:ext uri="{FF2B5EF4-FFF2-40B4-BE49-F238E27FC236}">
                <a16:creationId xmlns:a16="http://schemas.microsoft.com/office/drawing/2014/main" id="{23F6F03B-2D5E-4E31-9B6B-072AC771C7B0}"/>
              </a:ext>
            </a:extLst>
          </p:cNvPr>
          <p:cNvSpPr>
            <a:spLocks noEditPoints="1"/>
          </p:cNvSpPr>
          <p:nvPr/>
        </p:nvSpPr>
        <p:spPr bwMode="auto">
          <a:xfrm>
            <a:off x="6250521" y="4695757"/>
            <a:ext cx="281545" cy="413720"/>
          </a:xfrm>
          <a:custGeom>
            <a:avLst/>
            <a:gdLst>
              <a:gd name="T0" fmla="*/ 56 w 111"/>
              <a:gd name="T1" fmla="*/ 0 h 163"/>
              <a:gd name="T2" fmla="*/ 0 w 111"/>
              <a:gd name="T3" fmla="*/ 55 h 163"/>
              <a:gd name="T4" fmla="*/ 23 w 111"/>
              <a:gd name="T5" fmla="*/ 114 h 163"/>
              <a:gd name="T6" fmla="*/ 45 w 111"/>
              <a:gd name="T7" fmla="*/ 150 h 163"/>
              <a:gd name="T8" fmla="*/ 52 w 111"/>
              <a:gd name="T9" fmla="*/ 161 h 163"/>
              <a:gd name="T10" fmla="*/ 56 w 111"/>
              <a:gd name="T11" fmla="*/ 163 h 163"/>
              <a:gd name="T12" fmla="*/ 59 w 111"/>
              <a:gd name="T13" fmla="*/ 161 h 163"/>
              <a:gd name="T14" fmla="*/ 67 w 111"/>
              <a:gd name="T15" fmla="*/ 150 h 163"/>
              <a:gd name="T16" fmla="*/ 88 w 111"/>
              <a:gd name="T17" fmla="*/ 114 h 163"/>
              <a:gd name="T18" fmla="*/ 111 w 111"/>
              <a:gd name="T19" fmla="*/ 55 h 163"/>
              <a:gd name="T20" fmla="*/ 56 w 111"/>
              <a:gd name="T21" fmla="*/ 0 h 163"/>
              <a:gd name="T22" fmla="*/ 81 w 111"/>
              <a:gd name="T23" fmla="*/ 110 h 163"/>
              <a:gd name="T24" fmla="*/ 60 w 111"/>
              <a:gd name="T25" fmla="*/ 145 h 163"/>
              <a:gd name="T26" fmla="*/ 56 w 111"/>
              <a:gd name="T27" fmla="*/ 151 h 163"/>
              <a:gd name="T28" fmla="*/ 51 w 111"/>
              <a:gd name="T29" fmla="*/ 145 h 163"/>
              <a:gd name="T30" fmla="*/ 30 w 111"/>
              <a:gd name="T31" fmla="*/ 110 h 163"/>
              <a:gd name="T32" fmla="*/ 9 w 111"/>
              <a:gd name="T33" fmla="*/ 55 h 163"/>
              <a:gd name="T34" fmla="*/ 56 w 111"/>
              <a:gd name="T35" fmla="*/ 8 h 163"/>
              <a:gd name="T36" fmla="*/ 103 w 111"/>
              <a:gd name="T37" fmla="*/ 55 h 163"/>
              <a:gd name="T38" fmla="*/ 81 w 111"/>
              <a:gd name="T39" fmla="*/ 110 h 163"/>
              <a:gd name="T40" fmla="*/ 56 w 111"/>
              <a:gd name="T41" fmla="*/ 24 h 163"/>
              <a:gd name="T42" fmla="*/ 25 w 111"/>
              <a:gd name="T43" fmla="*/ 55 h 163"/>
              <a:gd name="T44" fmla="*/ 56 w 111"/>
              <a:gd name="T45" fmla="*/ 86 h 163"/>
              <a:gd name="T46" fmla="*/ 86 w 111"/>
              <a:gd name="T47" fmla="*/ 55 h 163"/>
              <a:gd name="T48" fmla="*/ 56 w 111"/>
              <a:gd name="T49" fmla="*/ 24 h 163"/>
              <a:gd name="T50" fmla="*/ 56 w 111"/>
              <a:gd name="T51" fmla="*/ 77 h 163"/>
              <a:gd name="T52" fmla="*/ 33 w 111"/>
              <a:gd name="T53" fmla="*/ 55 h 163"/>
              <a:gd name="T54" fmla="*/ 56 w 111"/>
              <a:gd name="T55" fmla="*/ 33 h 163"/>
              <a:gd name="T56" fmla="*/ 78 w 111"/>
              <a:gd name="T57" fmla="*/ 55 h 163"/>
              <a:gd name="T58" fmla="*/ 56 w 111"/>
              <a:gd name="T59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1" h="163">
                <a:moveTo>
                  <a:pt x="56" y="0"/>
                </a:moveTo>
                <a:cubicBezTo>
                  <a:pt x="25" y="0"/>
                  <a:pt x="0" y="25"/>
                  <a:pt x="0" y="55"/>
                </a:cubicBezTo>
                <a:cubicBezTo>
                  <a:pt x="0" y="68"/>
                  <a:pt x="8" y="86"/>
                  <a:pt x="23" y="114"/>
                </a:cubicBezTo>
                <a:cubicBezTo>
                  <a:pt x="34" y="133"/>
                  <a:pt x="44" y="149"/>
                  <a:pt x="45" y="150"/>
                </a:cubicBezTo>
                <a:cubicBezTo>
                  <a:pt x="52" y="161"/>
                  <a:pt x="52" y="161"/>
                  <a:pt x="52" y="161"/>
                </a:cubicBezTo>
                <a:cubicBezTo>
                  <a:pt x="53" y="162"/>
                  <a:pt x="54" y="163"/>
                  <a:pt x="56" y="163"/>
                </a:cubicBezTo>
                <a:cubicBezTo>
                  <a:pt x="57" y="163"/>
                  <a:pt x="58" y="162"/>
                  <a:pt x="59" y="161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67" y="149"/>
                  <a:pt x="78" y="133"/>
                  <a:pt x="88" y="114"/>
                </a:cubicBezTo>
                <a:cubicBezTo>
                  <a:pt x="104" y="86"/>
                  <a:pt x="111" y="68"/>
                  <a:pt x="111" y="55"/>
                </a:cubicBezTo>
                <a:cubicBezTo>
                  <a:pt x="111" y="25"/>
                  <a:pt x="86" y="0"/>
                  <a:pt x="56" y="0"/>
                </a:cubicBezTo>
                <a:close/>
                <a:moveTo>
                  <a:pt x="81" y="110"/>
                </a:moveTo>
                <a:cubicBezTo>
                  <a:pt x="70" y="129"/>
                  <a:pt x="60" y="144"/>
                  <a:pt x="60" y="145"/>
                </a:cubicBezTo>
                <a:cubicBezTo>
                  <a:pt x="56" y="151"/>
                  <a:pt x="56" y="151"/>
                  <a:pt x="56" y="151"/>
                </a:cubicBezTo>
                <a:cubicBezTo>
                  <a:pt x="51" y="145"/>
                  <a:pt x="51" y="145"/>
                  <a:pt x="51" y="145"/>
                </a:cubicBezTo>
                <a:cubicBezTo>
                  <a:pt x="51" y="144"/>
                  <a:pt x="41" y="129"/>
                  <a:pt x="30" y="110"/>
                </a:cubicBezTo>
                <a:cubicBezTo>
                  <a:pt x="16" y="84"/>
                  <a:pt x="9" y="66"/>
                  <a:pt x="9" y="55"/>
                </a:cubicBezTo>
                <a:cubicBezTo>
                  <a:pt x="9" y="29"/>
                  <a:pt x="30" y="8"/>
                  <a:pt x="56" y="8"/>
                </a:cubicBezTo>
                <a:cubicBezTo>
                  <a:pt x="82" y="8"/>
                  <a:pt x="103" y="29"/>
                  <a:pt x="103" y="55"/>
                </a:cubicBezTo>
                <a:cubicBezTo>
                  <a:pt x="103" y="66"/>
                  <a:pt x="95" y="84"/>
                  <a:pt x="81" y="110"/>
                </a:cubicBezTo>
                <a:close/>
                <a:moveTo>
                  <a:pt x="56" y="24"/>
                </a:moveTo>
                <a:cubicBezTo>
                  <a:pt x="39" y="24"/>
                  <a:pt x="25" y="38"/>
                  <a:pt x="25" y="55"/>
                </a:cubicBezTo>
                <a:cubicBezTo>
                  <a:pt x="25" y="72"/>
                  <a:pt x="39" y="86"/>
                  <a:pt x="56" y="86"/>
                </a:cubicBezTo>
                <a:cubicBezTo>
                  <a:pt x="73" y="86"/>
                  <a:pt x="86" y="72"/>
                  <a:pt x="86" y="55"/>
                </a:cubicBezTo>
                <a:cubicBezTo>
                  <a:pt x="86" y="38"/>
                  <a:pt x="73" y="24"/>
                  <a:pt x="56" y="24"/>
                </a:cubicBezTo>
                <a:close/>
                <a:moveTo>
                  <a:pt x="56" y="77"/>
                </a:moveTo>
                <a:cubicBezTo>
                  <a:pt x="43" y="77"/>
                  <a:pt x="33" y="67"/>
                  <a:pt x="33" y="55"/>
                </a:cubicBezTo>
                <a:cubicBezTo>
                  <a:pt x="33" y="43"/>
                  <a:pt x="43" y="33"/>
                  <a:pt x="56" y="33"/>
                </a:cubicBezTo>
                <a:cubicBezTo>
                  <a:pt x="68" y="33"/>
                  <a:pt x="78" y="43"/>
                  <a:pt x="78" y="55"/>
                </a:cubicBezTo>
                <a:cubicBezTo>
                  <a:pt x="78" y="67"/>
                  <a:pt x="68" y="77"/>
                  <a:pt x="56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19" name="Freeform 6">
            <a:extLst>
              <a:ext uri="{FF2B5EF4-FFF2-40B4-BE49-F238E27FC236}">
                <a16:creationId xmlns:a16="http://schemas.microsoft.com/office/drawing/2014/main" id="{B0EF69D9-5117-446F-90CF-7B09F5C3623E}"/>
              </a:ext>
            </a:extLst>
          </p:cNvPr>
          <p:cNvSpPr>
            <a:spLocks noEditPoints="1"/>
          </p:cNvSpPr>
          <p:nvPr/>
        </p:nvSpPr>
        <p:spPr bwMode="auto">
          <a:xfrm>
            <a:off x="9868866" y="2234129"/>
            <a:ext cx="418671" cy="421681"/>
          </a:xfrm>
          <a:custGeom>
            <a:avLst/>
            <a:gdLst>
              <a:gd name="T0" fmla="*/ 54 w 118"/>
              <a:gd name="T1" fmla="*/ 82 h 119"/>
              <a:gd name="T2" fmla="*/ 81 w 118"/>
              <a:gd name="T3" fmla="*/ 48 h 119"/>
              <a:gd name="T4" fmla="*/ 54 w 118"/>
              <a:gd name="T5" fmla="*/ 14 h 119"/>
              <a:gd name="T6" fmla="*/ 34 w 118"/>
              <a:gd name="T7" fmla="*/ 24 h 119"/>
              <a:gd name="T8" fmla="*/ 26 w 118"/>
              <a:gd name="T9" fmla="*/ 48 h 119"/>
              <a:gd name="T10" fmla="*/ 54 w 118"/>
              <a:gd name="T11" fmla="*/ 82 h 119"/>
              <a:gd name="T12" fmla="*/ 54 w 118"/>
              <a:gd name="T13" fmla="*/ 22 h 119"/>
              <a:gd name="T14" fmla="*/ 74 w 118"/>
              <a:gd name="T15" fmla="*/ 48 h 119"/>
              <a:gd name="T16" fmla="*/ 54 w 118"/>
              <a:gd name="T17" fmla="*/ 74 h 119"/>
              <a:gd name="T18" fmla="*/ 33 w 118"/>
              <a:gd name="T19" fmla="*/ 48 h 119"/>
              <a:gd name="T20" fmla="*/ 54 w 118"/>
              <a:gd name="T21" fmla="*/ 22 h 119"/>
              <a:gd name="T22" fmla="*/ 77 w 118"/>
              <a:gd name="T23" fmla="*/ 78 h 119"/>
              <a:gd name="T24" fmla="*/ 73 w 118"/>
              <a:gd name="T25" fmla="*/ 82 h 119"/>
              <a:gd name="T26" fmla="*/ 77 w 118"/>
              <a:gd name="T27" fmla="*/ 85 h 119"/>
              <a:gd name="T28" fmla="*/ 100 w 118"/>
              <a:gd name="T29" fmla="*/ 108 h 119"/>
              <a:gd name="T30" fmla="*/ 97 w 118"/>
              <a:gd name="T31" fmla="*/ 111 h 119"/>
              <a:gd name="T32" fmla="*/ 10 w 118"/>
              <a:gd name="T33" fmla="*/ 111 h 119"/>
              <a:gd name="T34" fmla="*/ 7 w 118"/>
              <a:gd name="T35" fmla="*/ 108 h 119"/>
              <a:gd name="T36" fmla="*/ 30 w 118"/>
              <a:gd name="T37" fmla="*/ 85 h 119"/>
              <a:gd name="T38" fmla="*/ 34 w 118"/>
              <a:gd name="T39" fmla="*/ 82 h 119"/>
              <a:gd name="T40" fmla="*/ 30 w 118"/>
              <a:gd name="T41" fmla="*/ 78 h 119"/>
              <a:gd name="T42" fmla="*/ 0 w 118"/>
              <a:gd name="T43" fmla="*/ 108 h 119"/>
              <a:gd name="T44" fmla="*/ 10 w 118"/>
              <a:gd name="T45" fmla="*/ 119 h 119"/>
              <a:gd name="T46" fmla="*/ 97 w 118"/>
              <a:gd name="T47" fmla="*/ 119 h 119"/>
              <a:gd name="T48" fmla="*/ 107 w 118"/>
              <a:gd name="T49" fmla="*/ 108 h 119"/>
              <a:gd name="T50" fmla="*/ 77 w 118"/>
              <a:gd name="T51" fmla="*/ 78 h 119"/>
              <a:gd name="T52" fmla="*/ 56 w 118"/>
              <a:gd name="T53" fmla="*/ 10 h 119"/>
              <a:gd name="T54" fmla="*/ 65 w 118"/>
              <a:gd name="T55" fmla="*/ 8 h 119"/>
              <a:gd name="T56" fmla="*/ 85 w 118"/>
              <a:gd name="T57" fmla="*/ 34 h 119"/>
              <a:gd name="T58" fmla="*/ 84 w 118"/>
              <a:gd name="T59" fmla="*/ 42 h 119"/>
              <a:gd name="T60" fmla="*/ 87 w 118"/>
              <a:gd name="T61" fmla="*/ 46 h 119"/>
              <a:gd name="T62" fmla="*/ 88 w 118"/>
              <a:gd name="T63" fmla="*/ 46 h 119"/>
              <a:gd name="T64" fmla="*/ 91 w 118"/>
              <a:gd name="T65" fmla="*/ 43 h 119"/>
              <a:gd name="T66" fmla="*/ 92 w 118"/>
              <a:gd name="T67" fmla="*/ 34 h 119"/>
              <a:gd name="T68" fmla="*/ 65 w 118"/>
              <a:gd name="T69" fmla="*/ 0 h 119"/>
              <a:gd name="T70" fmla="*/ 53 w 118"/>
              <a:gd name="T71" fmla="*/ 4 h 119"/>
              <a:gd name="T72" fmla="*/ 51 w 118"/>
              <a:gd name="T73" fmla="*/ 9 h 119"/>
              <a:gd name="T74" fmla="*/ 56 w 118"/>
              <a:gd name="T75" fmla="*/ 10 h 119"/>
              <a:gd name="T76" fmla="*/ 89 w 118"/>
              <a:gd name="T77" fmla="*/ 63 h 119"/>
              <a:gd name="T78" fmla="*/ 85 w 118"/>
              <a:gd name="T79" fmla="*/ 67 h 119"/>
              <a:gd name="T80" fmla="*/ 89 w 118"/>
              <a:gd name="T81" fmla="*/ 71 h 119"/>
              <a:gd name="T82" fmla="*/ 111 w 118"/>
              <a:gd name="T83" fmla="*/ 94 h 119"/>
              <a:gd name="T84" fmla="*/ 111 w 118"/>
              <a:gd name="T85" fmla="*/ 95 h 119"/>
              <a:gd name="T86" fmla="*/ 113 w 118"/>
              <a:gd name="T87" fmla="*/ 100 h 119"/>
              <a:gd name="T88" fmla="*/ 114 w 118"/>
              <a:gd name="T89" fmla="*/ 100 h 119"/>
              <a:gd name="T90" fmla="*/ 117 w 118"/>
              <a:gd name="T91" fmla="*/ 98 h 119"/>
              <a:gd name="T92" fmla="*/ 118 w 118"/>
              <a:gd name="T93" fmla="*/ 94 h 119"/>
              <a:gd name="T94" fmla="*/ 89 w 118"/>
              <a:gd name="T95" fmla="*/ 63 h 119"/>
              <a:gd name="T96" fmla="*/ 89 w 118"/>
              <a:gd name="T97" fmla="*/ 63 h 119"/>
              <a:gd name="T98" fmla="*/ 89 w 118"/>
              <a:gd name="T99" fmla="*/ 6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8" h="119">
                <a:moveTo>
                  <a:pt x="54" y="82"/>
                </a:moveTo>
                <a:cubicBezTo>
                  <a:pt x="69" y="82"/>
                  <a:pt x="81" y="67"/>
                  <a:pt x="81" y="48"/>
                </a:cubicBezTo>
                <a:cubicBezTo>
                  <a:pt x="81" y="29"/>
                  <a:pt x="69" y="14"/>
                  <a:pt x="54" y="14"/>
                </a:cubicBezTo>
                <a:cubicBezTo>
                  <a:pt x="46" y="14"/>
                  <a:pt x="39" y="18"/>
                  <a:pt x="34" y="24"/>
                </a:cubicBezTo>
                <a:cubicBezTo>
                  <a:pt x="29" y="31"/>
                  <a:pt x="26" y="39"/>
                  <a:pt x="26" y="48"/>
                </a:cubicBezTo>
                <a:cubicBezTo>
                  <a:pt x="26" y="67"/>
                  <a:pt x="38" y="82"/>
                  <a:pt x="54" y="82"/>
                </a:cubicBezTo>
                <a:close/>
                <a:moveTo>
                  <a:pt x="54" y="22"/>
                </a:moveTo>
                <a:cubicBezTo>
                  <a:pt x="65" y="22"/>
                  <a:pt x="74" y="33"/>
                  <a:pt x="74" y="48"/>
                </a:cubicBezTo>
                <a:cubicBezTo>
                  <a:pt x="74" y="63"/>
                  <a:pt x="65" y="74"/>
                  <a:pt x="54" y="74"/>
                </a:cubicBezTo>
                <a:cubicBezTo>
                  <a:pt x="42" y="74"/>
                  <a:pt x="33" y="63"/>
                  <a:pt x="33" y="48"/>
                </a:cubicBezTo>
                <a:cubicBezTo>
                  <a:pt x="33" y="33"/>
                  <a:pt x="42" y="22"/>
                  <a:pt x="54" y="22"/>
                </a:cubicBezTo>
                <a:close/>
                <a:moveTo>
                  <a:pt x="77" y="78"/>
                </a:moveTo>
                <a:cubicBezTo>
                  <a:pt x="75" y="78"/>
                  <a:pt x="73" y="80"/>
                  <a:pt x="73" y="82"/>
                </a:cubicBezTo>
                <a:cubicBezTo>
                  <a:pt x="73" y="84"/>
                  <a:pt x="75" y="85"/>
                  <a:pt x="77" y="85"/>
                </a:cubicBezTo>
                <a:cubicBezTo>
                  <a:pt x="90" y="85"/>
                  <a:pt x="100" y="96"/>
                  <a:pt x="100" y="108"/>
                </a:cubicBezTo>
                <a:cubicBezTo>
                  <a:pt x="100" y="110"/>
                  <a:pt x="99" y="111"/>
                  <a:pt x="97" y="111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9" y="111"/>
                  <a:pt x="7" y="110"/>
                  <a:pt x="7" y="108"/>
                </a:cubicBezTo>
                <a:cubicBezTo>
                  <a:pt x="7" y="96"/>
                  <a:pt x="18" y="85"/>
                  <a:pt x="30" y="85"/>
                </a:cubicBezTo>
                <a:cubicBezTo>
                  <a:pt x="32" y="85"/>
                  <a:pt x="34" y="84"/>
                  <a:pt x="34" y="82"/>
                </a:cubicBezTo>
                <a:cubicBezTo>
                  <a:pt x="34" y="80"/>
                  <a:pt x="32" y="78"/>
                  <a:pt x="30" y="78"/>
                </a:cubicBezTo>
                <a:cubicBezTo>
                  <a:pt x="14" y="78"/>
                  <a:pt x="0" y="92"/>
                  <a:pt x="0" y="108"/>
                </a:cubicBezTo>
                <a:cubicBezTo>
                  <a:pt x="0" y="114"/>
                  <a:pt x="5" y="119"/>
                  <a:pt x="10" y="119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103" y="119"/>
                  <a:pt x="107" y="114"/>
                  <a:pt x="107" y="108"/>
                </a:cubicBezTo>
                <a:cubicBezTo>
                  <a:pt x="107" y="92"/>
                  <a:pt x="94" y="78"/>
                  <a:pt x="77" y="78"/>
                </a:cubicBezTo>
                <a:close/>
                <a:moveTo>
                  <a:pt x="56" y="10"/>
                </a:moveTo>
                <a:cubicBezTo>
                  <a:pt x="59" y="9"/>
                  <a:pt x="62" y="8"/>
                  <a:pt x="65" y="8"/>
                </a:cubicBezTo>
                <a:cubicBezTo>
                  <a:pt x="76" y="8"/>
                  <a:pt x="85" y="20"/>
                  <a:pt x="85" y="34"/>
                </a:cubicBezTo>
                <a:cubicBezTo>
                  <a:pt x="85" y="37"/>
                  <a:pt x="85" y="39"/>
                  <a:pt x="84" y="42"/>
                </a:cubicBezTo>
                <a:cubicBezTo>
                  <a:pt x="84" y="44"/>
                  <a:pt x="85" y="46"/>
                  <a:pt x="87" y="46"/>
                </a:cubicBezTo>
                <a:cubicBezTo>
                  <a:pt x="87" y="46"/>
                  <a:pt x="88" y="46"/>
                  <a:pt x="88" y="46"/>
                </a:cubicBezTo>
                <a:cubicBezTo>
                  <a:pt x="90" y="46"/>
                  <a:pt x="91" y="45"/>
                  <a:pt x="91" y="43"/>
                </a:cubicBezTo>
                <a:cubicBezTo>
                  <a:pt x="92" y="40"/>
                  <a:pt x="92" y="37"/>
                  <a:pt x="92" y="34"/>
                </a:cubicBezTo>
                <a:cubicBezTo>
                  <a:pt x="92" y="16"/>
                  <a:pt x="80" y="0"/>
                  <a:pt x="65" y="0"/>
                </a:cubicBezTo>
                <a:cubicBezTo>
                  <a:pt x="61" y="0"/>
                  <a:pt x="56" y="2"/>
                  <a:pt x="53" y="4"/>
                </a:cubicBezTo>
                <a:cubicBezTo>
                  <a:pt x="51" y="5"/>
                  <a:pt x="50" y="7"/>
                  <a:pt x="51" y="9"/>
                </a:cubicBezTo>
                <a:cubicBezTo>
                  <a:pt x="52" y="11"/>
                  <a:pt x="55" y="11"/>
                  <a:pt x="56" y="10"/>
                </a:cubicBezTo>
                <a:close/>
                <a:moveTo>
                  <a:pt x="89" y="63"/>
                </a:moveTo>
                <a:cubicBezTo>
                  <a:pt x="87" y="63"/>
                  <a:pt x="85" y="65"/>
                  <a:pt x="85" y="67"/>
                </a:cubicBezTo>
                <a:cubicBezTo>
                  <a:pt x="85" y="69"/>
                  <a:pt x="87" y="71"/>
                  <a:pt x="89" y="71"/>
                </a:cubicBezTo>
                <a:cubicBezTo>
                  <a:pt x="101" y="71"/>
                  <a:pt x="111" y="81"/>
                  <a:pt x="111" y="94"/>
                </a:cubicBezTo>
                <a:cubicBezTo>
                  <a:pt x="111" y="94"/>
                  <a:pt x="111" y="95"/>
                  <a:pt x="111" y="95"/>
                </a:cubicBezTo>
                <a:cubicBezTo>
                  <a:pt x="110" y="97"/>
                  <a:pt x="111" y="99"/>
                  <a:pt x="113" y="100"/>
                </a:cubicBezTo>
                <a:cubicBezTo>
                  <a:pt x="113" y="100"/>
                  <a:pt x="114" y="100"/>
                  <a:pt x="114" y="100"/>
                </a:cubicBezTo>
                <a:cubicBezTo>
                  <a:pt x="116" y="100"/>
                  <a:pt x="117" y="99"/>
                  <a:pt x="117" y="98"/>
                </a:cubicBezTo>
                <a:cubicBezTo>
                  <a:pt x="118" y="97"/>
                  <a:pt x="118" y="95"/>
                  <a:pt x="118" y="94"/>
                </a:cubicBezTo>
                <a:cubicBezTo>
                  <a:pt x="118" y="77"/>
                  <a:pt x="106" y="63"/>
                  <a:pt x="89" y="63"/>
                </a:cubicBezTo>
                <a:close/>
                <a:moveTo>
                  <a:pt x="89" y="63"/>
                </a:moveTo>
                <a:cubicBezTo>
                  <a:pt x="89" y="63"/>
                  <a:pt x="89" y="63"/>
                  <a:pt x="89" y="6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0" name="Freeform 11">
            <a:extLst>
              <a:ext uri="{FF2B5EF4-FFF2-40B4-BE49-F238E27FC236}">
                <a16:creationId xmlns:a16="http://schemas.microsoft.com/office/drawing/2014/main" id="{428D4CAC-68FE-4427-BCE8-031BDBF2E44A}"/>
              </a:ext>
            </a:extLst>
          </p:cNvPr>
          <p:cNvSpPr>
            <a:spLocks noEditPoints="1"/>
          </p:cNvSpPr>
          <p:nvPr/>
        </p:nvSpPr>
        <p:spPr bwMode="auto">
          <a:xfrm>
            <a:off x="4857188" y="2291748"/>
            <a:ext cx="356362" cy="389932"/>
          </a:xfrm>
          <a:custGeom>
            <a:avLst/>
            <a:gdLst>
              <a:gd name="T0" fmla="*/ 23 w 117"/>
              <a:gd name="T1" fmla="*/ 80 h 128"/>
              <a:gd name="T2" fmla="*/ 49 w 117"/>
              <a:gd name="T3" fmla="*/ 91 h 128"/>
              <a:gd name="T4" fmla="*/ 53 w 117"/>
              <a:gd name="T5" fmla="*/ 124 h 128"/>
              <a:gd name="T6" fmla="*/ 28 w 117"/>
              <a:gd name="T7" fmla="*/ 95 h 128"/>
              <a:gd name="T8" fmla="*/ 56 w 117"/>
              <a:gd name="T9" fmla="*/ 56 h 128"/>
              <a:gd name="T10" fmla="*/ 84 w 117"/>
              <a:gd name="T11" fmla="*/ 56 h 128"/>
              <a:gd name="T12" fmla="*/ 66 w 117"/>
              <a:gd name="T13" fmla="*/ 33 h 128"/>
              <a:gd name="T14" fmla="*/ 28 w 117"/>
              <a:gd name="T15" fmla="*/ 65 h 128"/>
              <a:gd name="T16" fmla="*/ 53 w 117"/>
              <a:gd name="T17" fmla="*/ 36 h 128"/>
              <a:gd name="T18" fmla="*/ 114 w 117"/>
              <a:gd name="T19" fmla="*/ 63 h 128"/>
              <a:gd name="T20" fmla="*/ 117 w 117"/>
              <a:gd name="T21" fmla="*/ 76 h 128"/>
              <a:gd name="T22" fmla="*/ 91 w 117"/>
              <a:gd name="T23" fmla="*/ 80 h 128"/>
              <a:gd name="T24" fmla="*/ 117 w 117"/>
              <a:gd name="T25" fmla="*/ 84 h 128"/>
              <a:gd name="T26" fmla="*/ 86 w 117"/>
              <a:gd name="T27" fmla="*/ 68 h 128"/>
              <a:gd name="T28" fmla="*/ 54 w 117"/>
              <a:gd name="T29" fmla="*/ 68 h 128"/>
              <a:gd name="T30" fmla="*/ 70 w 117"/>
              <a:gd name="T31" fmla="*/ 96 h 128"/>
              <a:gd name="T32" fmla="*/ 112 w 117"/>
              <a:gd name="T33" fmla="*/ 95 h 128"/>
              <a:gd name="T34" fmla="*/ 87 w 117"/>
              <a:gd name="T35" fmla="*/ 124 h 128"/>
              <a:gd name="T36" fmla="*/ 70 w 117"/>
              <a:gd name="T37" fmla="*/ 101 h 128"/>
              <a:gd name="T38" fmla="*/ 66 w 117"/>
              <a:gd name="T39" fmla="*/ 127 h 128"/>
              <a:gd name="T40" fmla="*/ 84 w 117"/>
              <a:gd name="T41" fmla="*/ 104 h 128"/>
              <a:gd name="T42" fmla="*/ 34 w 117"/>
              <a:gd name="T43" fmla="*/ 24 h 128"/>
              <a:gd name="T44" fmla="*/ 37 w 117"/>
              <a:gd name="T45" fmla="*/ 26 h 128"/>
              <a:gd name="T46" fmla="*/ 40 w 117"/>
              <a:gd name="T47" fmla="*/ 28 h 128"/>
              <a:gd name="T48" fmla="*/ 51 w 117"/>
              <a:gd name="T49" fmla="*/ 18 h 128"/>
              <a:gd name="T50" fmla="*/ 60 w 117"/>
              <a:gd name="T51" fmla="*/ 30 h 128"/>
              <a:gd name="T52" fmla="*/ 70 w 117"/>
              <a:gd name="T53" fmla="*/ 2 h 128"/>
              <a:gd name="T54" fmla="*/ 54 w 117"/>
              <a:gd name="T55" fmla="*/ 8 h 128"/>
              <a:gd name="T56" fmla="*/ 36 w 117"/>
              <a:gd name="T57" fmla="*/ 2 h 128"/>
              <a:gd name="T58" fmla="*/ 37 w 117"/>
              <a:gd name="T59" fmla="*/ 20 h 128"/>
              <a:gd name="T60" fmla="*/ 34 w 117"/>
              <a:gd name="T61" fmla="*/ 23 h 128"/>
              <a:gd name="T62" fmla="*/ 55 w 117"/>
              <a:gd name="T63" fmla="*/ 128 h 128"/>
              <a:gd name="T64" fmla="*/ 46 w 117"/>
              <a:gd name="T65" fmla="*/ 127 h 128"/>
              <a:gd name="T66" fmla="*/ 15 w 117"/>
              <a:gd name="T67" fmla="*/ 111 h 128"/>
              <a:gd name="T68" fmla="*/ 5 w 117"/>
              <a:gd name="T69" fmla="*/ 91 h 128"/>
              <a:gd name="T70" fmla="*/ 4 w 117"/>
              <a:gd name="T71" fmla="*/ 81 h 128"/>
              <a:gd name="T72" fmla="*/ 6 w 117"/>
              <a:gd name="T73" fmla="*/ 66 h 128"/>
              <a:gd name="T74" fmla="*/ 12 w 117"/>
              <a:gd name="T75" fmla="*/ 52 h 128"/>
              <a:gd name="T76" fmla="*/ 23 w 117"/>
              <a:gd name="T77" fmla="*/ 38 h 128"/>
              <a:gd name="T78" fmla="*/ 34 w 117"/>
              <a:gd name="T79" fmla="*/ 30 h 128"/>
              <a:gd name="T80" fmla="*/ 22 w 117"/>
              <a:gd name="T81" fmla="*/ 31 h 128"/>
              <a:gd name="T82" fmla="*/ 9 w 117"/>
              <a:gd name="T83" fmla="*/ 47 h 128"/>
              <a:gd name="T84" fmla="*/ 3 w 117"/>
              <a:gd name="T85" fmla="*/ 62 h 128"/>
              <a:gd name="T86" fmla="*/ 0 w 117"/>
              <a:gd name="T87" fmla="*/ 79 h 128"/>
              <a:gd name="T88" fmla="*/ 1 w 117"/>
              <a:gd name="T89" fmla="*/ 90 h 128"/>
              <a:gd name="T90" fmla="*/ 5 w 117"/>
              <a:gd name="T91" fmla="*/ 101 h 128"/>
              <a:gd name="T92" fmla="*/ 13 w 117"/>
              <a:gd name="T93" fmla="*/ 113 h 128"/>
              <a:gd name="T94" fmla="*/ 46 w 117"/>
              <a:gd name="T95" fmla="*/ 128 h 128"/>
              <a:gd name="T96" fmla="*/ 53 w 117"/>
              <a:gd name="T97" fmla="*/ 128 h 128"/>
              <a:gd name="T98" fmla="*/ 61 w 117"/>
              <a:gd name="T99" fmla="*/ 127 h 128"/>
              <a:gd name="T100" fmla="*/ 61 w 117"/>
              <a:gd name="T101" fmla="*/ 12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7" h="128">
                <a:moveTo>
                  <a:pt x="46" y="66"/>
                </a:moveTo>
                <a:cubicBezTo>
                  <a:pt x="38" y="67"/>
                  <a:pt x="31" y="69"/>
                  <a:pt x="26" y="71"/>
                </a:cubicBezTo>
                <a:cubicBezTo>
                  <a:pt x="25" y="72"/>
                  <a:pt x="23" y="74"/>
                  <a:pt x="23" y="76"/>
                </a:cubicBezTo>
                <a:cubicBezTo>
                  <a:pt x="23" y="77"/>
                  <a:pt x="23" y="78"/>
                  <a:pt x="23" y="80"/>
                </a:cubicBezTo>
                <a:cubicBezTo>
                  <a:pt x="23" y="81"/>
                  <a:pt x="23" y="82"/>
                  <a:pt x="23" y="84"/>
                </a:cubicBezTo>
                <a:cubicBezTo>
                  <a:pt x="23" y="85"/>
                  <a:pt x="25" y="88"/>
                  <a:pt x="26" y="89"/>
                </a:cubicBezTo>
                <a:cubicBezTo>
                  <a:pt x="31" y="91"/>
                  <a:pt x="38" y="93"/>
                  <a:pt x="46" y="94"/>
                </a:cubicBezTo>
                <a:cubicBezTo>
                  <a:pt x="48" y="94"/>
                  <a:pt x="49" y="93"/>
                  <a:pt x="49" y="91"/>
                </a:cubicBezTo>
                <a:cubicBezTo>
                  <a:pt x="49" y="87"/>
                  <a:pt x="49" y="83"/>
                  <a:pt x="49" y="80"/>
                </a:cubicBezTo>
                <a:cubicBezTo>
                  <a:pt x="49" y="76"/>
                  <a:pt x="49" y="72"/>
                  <a:pt x="49" y="69"/>
                </a:cubicBezTo>
                <a:cubicBezTo>
                  <a:pt x="49" y="67"/>
                  <a:pt x="48" y="65"/>
                  <a:pt x="46" y="66"/>
                </a:cubicBezTo>
                <a:close/>
                <a:moveTo>
                  <a:pt x="53" y="124"/>
                </a:moveTo>
                <a:cubicBezTo>
                  <a:pt x="55" y="125"/>
                  <a:pt x="56" y="124"/>
                  <a:pt x="55" y="122"/>
                </a:cubicBezTo>
                <a:cubicBezTo>
                  <a:pt x="53" y="116"/>
                  <a:pt x="51" y="110"/>
                  <a:pt x="50" y="103"/>
                </a:cubicBezTo>
                <a:cubicBezTo>
                  <a:pt x="50" y="101"/>
                  <a:pt x="48" y="100"/>
                  <a:pt x="47" y="99"/>
                </a:cubicBezTo>
                <a:cubicBezTo>
                  <a:pt x="40" y="98"/>
                  <a:pt x="33" y="97"/>
                  <a:pt x="28" y="95"/>
                </a:cubicBezTo>
                <a:cubicBezTo>
                  <a:pt x="26" y="94"/>
                  <a:pt x="25" y="95"/>
                  <a:pt x="26" y="97"/>
                </a:cubicBezTo>
                <a:cubicBezTo>
                  <a:pt x="31" y="109"/>
                  <a:pt x="41" y="119"/>
                  <a:pt x="53" y="124"/>
                </a:cubicBezTo>
                <a:close/>
                <a:moveTo>
                  <a:pt x="61" y="36"/>
                </a:moveTo>
                <a:cubicBezTo>
                  <a:pt x="59" y="41"/>
                  <a:pt x="57" y="48"/>
                  <a:pt x="56" y="56"/>
                </a:cubicBezTo>
                <a:cubicBezTo>
                  <a:pt x="56" y="58"/>
                  <a:pt x="57" y="59"/>
                  <a:pt x="59" y="59"/>
                </a:cubicBezTo>
                <a:cubicBezTo>
                  <a:pt x="63" y="59"/>
                  <a:pt x="66" y="58"/>
                  <a:pt x="70" y="58"/>
                </a:cubicBezTo>
                <a:cubicBezTo>
                  <a:pt x="74" y="58"/>
                  <a:pt x="77" y="59"/>
                  <a:pt x="81" y="59"/>
                </a:cubicBezTo>
                <a:cubicBezTo>
                  <a:pt x="83" y="59"/>
                  <a:pt x="84" y="58"/>
                  <a:pt x="84" y="56"/>
                </a:cubicBezTo>
                <a:cubicBezTo>
                  <a:pt x="83" y="48"/>
                  <a:pt x="81" y="41"/>
                  <a:pt x="79" y="36"/>
                </a:cubicBezTo>
                <a:cubicBezTo>
                  <a:pt x="78" y="34"/>
                  <a:pt x="76" y="33"/>
                  <a:pt x="74" y="33"/>
                </a:cubicBezTo>
                <a:cubicBezTo>
                  <a:pt x="73" y="33"/>
                  <a:pt x="71" y="32"/>
                  <a:pt x="70" y="32"/>
                </a:cubicBezTo>
                <a:cubicBezTo>
                  <a:pt x="69" y="32"/>
                  <a:pt x="67" y="33"/>
                  <a:pt x="66" y="33"/>
                </a:cubicBezTo>
                <a:cubicBezTo>
                  <a:pt x="64" y="33"/>
                  <a:pt x="62" y="34"/>
                  <a:pt x="61" y="36"/>
                </a:cubicBezTo>
                <a:close/>
                <a:moveTo>
                  <a:pt x="53" y="36"/>
                </a:moveTo>
                <a:cubicBezTo>
                  <a:pt x="41" y="40"/>
                  <a:pt x="31" y="50"/>
                  <a:pt x="26" y="63"/>
                </a:cubicBezTo>
                <a:cubicBezTo>
                  <a:pt x="25" y="64"/>
                  <a:pt x="26" y="65"/>
                  <a:pt x="28" y="65"/>
                </a:cubicBezTo>
                <a:cubicBezTo>
                  <a:pt x="33" y="63"/>
                  <a:pt x="40" y="61"/>
                  <a:pt x="47" y="60"/>
                </a:cubicBezTo>
                <a:cubicBezTo>
                  <a:pt x="48" y="60"/>
                  <a:pt x="50" y="58"/>
                  <a:pt x="50" y="56"/>
                </a:cubicBezTo>
                <a:cubicBezTo>
                  <a:pt x="51" y="49"/>
                  <a:pt x="53" y="43"/>
                  <a:pt x="55" y="38"/>
                </a:cubicBezTo>
                <a:cubicBezTo>
                  <a:pt x="56" y="36"/>
                  <a:pt x="55" y="35"/>
                  <a:pt x="53" y="36"/>
                </a:cubicBezTo>
                <a:close/>
                <a:moveTo>
                  <a:pt x="90" y="56"/>
                </a:moveTo>
                <a:cubicBezTo>
                  <a:pt x="90" y="58"/>
                  <a:pt x="92" y="60"/>
                  <a:pt x="93" y="60"/>
                </a:cubicBezTo>
                <a:cubicBezTo>
                  <a:pt x="100" y="61"/>
                  <a:pt x="107" y="63"/>
                  <a:pt x="112" y="65"/>
                </a:cubicBezTo>
                <a:cubicBezTo>
                  <a:pt x="114" y="65"/>
                  <a:pt x="115" y="64"/>
                  <a:pt x="114" y="63"/>
                </a:cubicBezTo>
                <a:cubicBezTo>
                  <a:pt x="109" y="50"/>
                  <a:pt x="99" y="40"/>
                  <a:pt x="87" y="36"/>
                </a:cubicBezTo>
                <a:cubicBezTo>
                  <a:pt x="85" y="35"/>
                  <a:pt x="84" y="36"/>
                  <a:pt x="85" y="38"/>
                </a:cubicBezTo>
                <a:cubicBezTo>
                  <a:pt x="87" y="43"/>
                  <a:pt x="88" y="49"/>
                  <a:pt x="90" y="56"/>
                </a:cubicBezTo>
                <a:close/>
                <a:moveTo>
                  <a:pt x="117" y="76"/>
                </a:moveTo>
                <a:cubicBezTo>
                  <a:pt x="117" y="74"/>
                  <a:pt x="115" y="72"/>
                  <a:pt x="114" y="71"/>
                </a:cubicBezTo>
                <a:cubicBezTo>
                  <a:pt x="109" y="69"/>
                  <a:pt x="102" y="67"/>
                  <a:pt x="94" y="66"/>
                </a:cubicBezTo>
                <a:cubicBezTo>
                  <a:pt x="92" y="65"/>
                  <a:pt x="91" y="67"/>
                  <a:pt x="91" y="69"/>
                </a:cubicBezTo>
                <a:cubicBezTo>
                  <a:pt x="91" y="72"/>
                  <a:pt x="91" y="76"/>
                  <a:pt x="91" y="80"/>
                </a:cubicBezTo>
                <a:cubicBezTo>
                  <a:pt x="91" y="83"/>
                  <a:pt x="91" y="87"/>
                  <a:pt x="91" y="91"/>
                </a:cubicBezTo>
                <a:cubicBezTo>
                  <a:pt x="91" y="93"/>
                  <a:pt x="92" y="94"/>
                  <a:pt x="94" y="94"/>
                </a:cubicBezTo>
                <a:cubicBezTo>
                  <a:pt x="102" y="93"/>
                  <a:pt x="109" y="91"/>
                  <a:pt x="114" y="89"/>
                </a:cubicBezTo>
                <a:cubicBezTo>
                  <a:pt x="115" y="88"/>
                  <a:pt x="117" y="85"/>
                  <a:pt x="117" y="84"/>
                </a:cubicBezTo>
                <a:cubicBezTo>
                  <a:pt x="117" y="82"/>
                  <a:pt x="117" y="81"/>
                  <a:pt x="117" y="80"/>
                </a:cubicBezTo>
                <a:cubicBezTo>
                  <a:pt x="117" y="78"/>
                  <a:pt x="117" y="77"/>
                  <a:pt x="117" y="76"/>
                </a:cubicBezTo>
                <a:close/>
                <a:moveTo>
                  <a:pt x="86" y="80"/>
                </a:moveTo>
                <a:cubicBezTo>
                  <a:pt x="86" y="76"/>
                  <a:pt x="86" y="72"/>
                  <a:pt x="86" y="68"/>
                </a:cubicBezTo>
                <a:cubicBezTo>
                  <a:pt x="85" y="66"/>
                  <a:pt x="84" y="64"/>
                  <a:pt x="82" y="64"/>
                </a:cubicBezTo>
                <a:cubicBezTo>
                  <a:pt x="78" y="64"/>
                  <a:pt x="74" y="64"/>
                  <a:pt x="70" y="64"/>
                </a:cubicBezTo>
                <a:cubicBezTo>
                  <a:pt x="66" y="64"/>
                  <a:pt x="62" y="64"/>
                  <a:pt x="58" y="64"/>
                </a:cubicBezTo>
                <a:cubicBezTo>
                  <a:pt x="56" y="64"/>
                  <a:pt x="55" y="66"/>
                  <a:pt x="54" y="68"/>
                </a:cubicBezTo>
                <a:cubicBezTo>
                  <a:pt x="54" y="72"/>
                  <a:pt x="54" y="76"/>
                  <a:pt x="54" y="80"/>
                </a:cubicBezTo>
                <a:cubicBezTo>
                  <a:pt x="54" y="84"/>
                  <a:pt x="54" y="88"/>
                  <a:pt x="54" y="92"/>
                </a:cubicBezTo>
                <a:cubicBezTo>
                  <a:pt x="55" y="93"/>
                  <a:pt x="56" y="95"/>
                  <a:pt x="58" y="95"/>
                </a:cubicBezTo>
                <a:cubicBezTo>
                  <a:pt x="62" y="96"/>
                  <a:pt x="66" y="96"/>
                  <a:pt x="70" y="96"/>
                </a:cubicBezTo>
                <a:cubicBezTo>
                  <a:pt x="74" y="96"/>
                  <a:pt x="78" y="96"/>
                  <a:pt x="82" y="95"/>
                </a:cubicBezTo>
                <a:cubicBezTo>
                  <a:pt x="84" y="95"/>
                  <a:pt x="85" y="93"/>
                  <a:pt x="86" y="92"/>
                </a:cubicBezTo>
                <a:cubicBezTo>
                  <a:pt x="86" y="88"/>
                  <a:pt x="86" y="84"/>
                  <a:pt x="86" y="80"/>
                </a:cubicBezTo>
                <a:close/>
                <a:moveTo>
                  <a:pt x="112" y="95"/>
                </a:moveTo>
                <a:cubicBezTo>
                  <a:pt x="107" y="97"/>
                  <a:pt x="100" y="98"/>
                  <a:pt x="93" y="99"/>
                </a:cubicBezTo>
                <a:cubicBezTo>
                  <a:pt x="92" y="100"/>
                  <a:pt x="90" y="101"/>
                  <a:pt x="90" y="103"/>
                </a:cubicBezTo>
                <a:cubicBezTo>
                  <a:pt x="88" y="110"/>
                  <a:pt x="87" y="116"/>
                  <a:pt x="85" y="122"/>
                </a:cubicBezTo>
                <a:cubicBezTo>
                  <a:pt x="84" y="124"/>
                  <a:pt x="85" y="125"/>
                  <a:pt x="87" y="124"/>
                </a:cubicBezTo>
                <a:cubicBezTo>
                  <a:pt x="99" y="119"/>
                  <a:pt x="109" y="109"/>
                  <a:pt x="114" y="97"/>
                </a:cubicBezTo>
                <a:cubicBezTo>
                  <a:pt x="115" y="95"/>
                  <a:pt x="114" y="94"/>
                  <a:pt x="112" y="95"/>
                </a:cubicBezTo>
                <a:close/>
                <a:moveTo>
                  <a:pt x="81" y="101"/>
                </a:moveTo>
                <a:cubicBezTo>
                  <a:pt x="77" y="101"/>
                  <a:pt x="74" y="101"/>
                  <a:pt x="70" y="101"/>
                </a:cubicBezTo>
                <a:cubicBezTo>
                  <a:pt x="66" y="101"/>
                  <a:pt x="63" y="101"/>
                  <a:pt x="59" y="101"/>
                </a:cubicBezTo>
                <a:cubicBezTo>
                  <a:pt x="57" y="100"/>
                  <a:pt x="56" y="102"/>
                  <a:pt x="56" y="104"/>
                </a:cubicBezTo>
                <a:cubicBezTo>
                  <a:pt x="57" y="112"/>
                  <a:pt x="59" y="118"/>
                  <a:pt x="61" y="123"/>
                </a:cubicBezTo>
                <a:cubicBezTo>
                  <a:pt x="62" y="125"/>
                  <a:pt x="64" y="127"/>
                  <a:pt x="66" y="127"/>
                </a:cubicBezTo>
                <a:cubicBezTo>
                  <a:pt x="67" y="127"/>
                  <a:pt x="69" y="127"/>
                  <a:pt x="70" y="127"/>
                </a:cubicBezTo>
                <a:cubicBezTo>
                  <a:pt x="71" y="127"/>
                  <a:pt x="73" y="127"/>
                  <a:pt x="74" y="127"/>
                </a:cubicBezTo>
                <a:cubicBezTo>
                  <a:pt x="76" y="127"/>
                  <a:pt x="78" y="125"/>
                  <a:pt x="79" y="123"/>
                </a:cubicBezTo>
                <a:cubicBezTo>
                  <a:pt x="81" y="118"/>
                  <a:pt x="83" y="112"/>
                  <a:pt x="84" y="104"/>
                </a:cubicBezTo>
                <a:cubicBezTo>
                  <a:pt x="84" y="102"/>
                  <a:pt x="83" y="100"/>
                  <a:pt x="81" y="101"/>
                </a:cubicBezTo>
                <a:close/>
                <a:moveTo>
                  <a:pt x="34" y="23"/>
                </a:move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4"/>
                </a:cubicBezTo>
                <a:cubicBezTo>
                  <a:pt x="34" y="24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7"/>
                  <a:pt x="35" y="26"/>
                  <a:pt x="35" y="26"/>
                </a:cubicBezTo>
                <a:cubicBezTo>
                  <a:pt x="36" y="26"/>
                  <a:pt x="36" y="26"/>
                  <a:pt x="37" y="26"/>
                </a:cubicBezTo>
                <a:cubicBezTo>
                  <a:pt x="36" y="26"/>
                  <a:pt x="36" y="27"/>
                  <a:pt x="36" y="27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5"/>
                  <a:pt x="40" y="25"/>
                  <a:pt x="40" y="25"/>
                </a:cubicBezTo>
                <a:cubicBezTo>
                  <a:pt x="40" y="25"/>
                  <a:pt x="41" y="25"/>
                  <a:pt x="41" y="25"/>
                </a:cubicBezTo>
                <a:cubicBezTo>
                  <a:pt x="41" y="25"/>
                  <a:pt x="41" y="24"/>
                  <a:pt x="41" y="24"/>
                </a:cubicBezTo>
                <a:cubicBezTo>
                  <a:pt x="51" y="18"/>
                  <a:pt x="51" y="18"/>
                  <a:pt x="51" y="18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4"/>
                  <a:pt x="57" y="34"/>
                  <a:pt x="57" y="33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31"/>
                  <a:pt x="60" y="30"/>
                  <a:pt x="60" y="30"/>
                </a:cubicBezTo>
                <a:cubicBezTo>
                  <a:pt x="57" y="14"/>
                  <a:pt x="57" y="14"/>
                  <a:pt x="57" y="14"/>
                </a:cubicBezTo>
                <a:cubicBezTo>
                  <a:pt x="67" y="7"/>
                  <a:pt x="67" y="7"/>
                  <a:pt x="67" y="7"/>
                </a:cubicBezTo>
                <a:cubicBezTo>
                  <a:pt x="69" y="6"/>
                  <a:pt x="70" y="4"/>
                  <a:pt x="70" y="3"/>
                </a:cubicBezTo>
                <a:cubicBezTo>
                  <a:pt x="70" y="3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69" y="2"/>
                  <a:pt x="69" y="1"/>
                  <a:pt x="69" y="1"/>
                </a:cubicBezTo>
                <a:cubicBezTo>
                  <a:pt x="68" y="1"/>
                  <a:pt x="65" y="1"/>
                  <a:pt x="64" y="2"/>
                </a:cubicBezTo>
                <a:cubicBezTo>
                  <a:pt x="54" y="8"/>
                  <a:pt x="54" y="8"/>
                  <a:pt x="54" y="8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0"/>
                  <a:pt x="39" y="0"/>
                  <a:pt x="39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1"/>
                  <a:pt x="35" y="2"/>
                  <a:pt x="36" y="2"/>
                </a:cubicBezTo>
                <a:cubicBezTo>
                  <a:pt x="47" y="13"/>
                  <a:pt x="47" y="13"/>
                  <a:pt x="47" y="13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19"/>
                  <a:pt x="37" y="20"/>
                  <a:pt x="37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4" y="19"/>
                  <a:pt x="34" y="19"/>
                  <a:pt x="34" y="19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lnTo>
                  <a:pt x="34" y="23"/>
                </a:lnTo>
                <a:close/>
                <a:moveTo>
                  <a:pt x="61" y="127"/>
                </a:moveTo>
                <a:cubicBezTo>
                  <a:pt x="60" y="127"/>
                  <a:pt x="59" y="127"/>
                  <a:pt x="58" y="127"/>
                </a:cubicBezTo>
                <a:cubicBezTo>
                  <a:pt x="58" y="128"/>
                  <a:pt x="57" y="128"/>
                  <a:pt x="57" y="128"/>
                </a:cubicBezTo>
                <a:cubicBezTo>
                  <a:pt x="56" y="128"/>
                  <a:pt x="56" y="128"/>
                  <a:pt x="55" y="128"/>
                </a:cubicBezTo>
                <a:cubicBezTo>
                  <a:pt x="54" y="128"/>
                  <a:pt x="54" y="128"/>
                  <a:pt x="53" y="128"/>
                </a:cubicBezTo>
                <a:cubicBezTo>
                  <a:pt x="52" y="128"/>
                  <a:pt x="52" y="128"/>
                  <a:pt x="51" y="128"/>
                </a:cubicBezTo>
                <a:cubicBezTo>
                  <a:pt x="50" y="127"/>
                  <a:pt x="49" y="127"/>
                  <a:pt x="49" y="127"/>
                </a:cubicBezTo>
                <a:cubicBezTo>
                  <a:pt x="48" y="127"/>
                  <a:pt x="47" y="127"/>
                  <a:pt x="46" y="127"/>
                </a:cubicBezTo>
                <a:cubicBezTo>
                  <a:pt x="45" y="127"/>
                  <a:pt x="43" y="126"/>
                  <a:pt x="41" y="126"/>
                </a:cubicBezTo>
                <a:cubicBezTo>
                  <a:pt x="38" y="125"/>
                  <a:pt x="34" y="124"/>
                  <a:pt x="30" y="122"/>
                </a:cubicBezTo>
                <a:cubicBezTo>
                  <a:pt x="27" y="121"/>
                  <a:pt x="23" y="118"/>
                  <a:pt x="20" y="116"/>
                </a:cubicBezTo>
                <a:cubicBezTo>
                  <a:pt x="18" y="114"/>
                  <a:pt x="17" y="113"/>
                  <a:pt x="15" y="111"/>
                </a:cubicBezTo>
                <a:cubicBezTo>
                  <a:pt x="14" y="110"/>
                  <a:pt x="14" y="109"/>
                  <a:pt x="13" y="108"/>
                </a:cubicBezTo>
                <a:cubicBezTo>
                  <a:pt x="12" y="107"/>
                  <a:pt x="12" y="106"/>
                  <a:pt x="11" y="105"/>
                </a:cubicBezTo>
                <a:cubicBezTo>
                  <a:pt x="9" y="102"/>
                  <a:pt x="7" y="97"/>
                  <a:pt x="5" y="93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0"/>
                  <a:pt x="5" y="90"/>
                </a:cubicBezTo>
                <a:cubicBezTo>
                  <a:pt x="4" y="86"/>
                  <a:pt x="4" y="86"/>
                  <a:pt x="4" y="86"/>
                </a:cubicBezTo>
                <a:cubicBezTo>
                  <a:pt x="4" y="85"/>
                  <a:pt x="4" y="84"/>
                  <a:pt x="4" y="83"/>
                </a:cubicBezTo>
                <a:cubicBezTo>
                  <a:pt x="4" y="81"/>
                  <a:pt x="4" y="81"/>
                  <a:pt x="4" y="81"/>
                </a:cubicBezTo>
                <a:cubicBezTo>
                  <a:pt x="4" y="80"/>
                  <a:pt x="4" y="80"/>
                  <a:pt x="4" y="79"/>
                </a:cubicBezTo>
                <a:cubicBezTo>
                  <a:pt x="4" y="78"/>
                  <a:pt x="4" y="77"/>
                  <a:pt x="4" y="76"/>
                </a:cubicBezTo>
                <a:cubicBezTo>
                  <a:pt x="4" y="75"/>
                  <a:pt x="4" y="74"/>
                  <a:pt x="5" y="73"/>
                </a:cubicBezTo>
                <a:cubicBezTo>
                  <a:pt x="5" y="70"/>
                  <a:pt x="5" y="68"/>
                  <a:pt x="6" y="66"/>
                </a:cubicBezTo>
                <a:cubicBezTo>
                  <a:pt x="6" y="65"/>
                  <a:pt x="7" y="64"/>
                  <a:pt x="7" y="63"/>
                </a:cubicBezTo>
                <a:cubicBezTo>
                  <a:pt x="7" y="62"/>
                  <a:pt x="8" y="61"/>
                  <a:pt x="8" y="60"/>
                </a:cubicBezTo>
                <a:cubicBezTo>
                  <a:pt x="9" y="58"/>
                  <a:pt x="10" y="56"/>
                  <a:pt x="11" y="55"/>
                </a:cubicBezTo>
                <a:cubicBezTo>
                  <a:pt x="11" y="54"/>
                  <a:pt x="12" y="53"/>
                  <a:pt x="12" y="52"/>
                </a:cubicBezTo>
                <a:cubicBezTo>
                  <a:pt x="13" y="51"/>
                  <a:pt x="13" y="50"/>
                  <a:pt x="14" y="50"/>
                </a:cubicBezTo>
                <a:cubicBezTo>
                  <a:pt x="15" y="48"/>
                  <a:pt x="16" y="47"/>
                  <a:pt x="17" y="45"/>
                </a:cubicBezTo>
                <a:cubicBezTo>
                  <a:pt x="18" y="44"/>
                  <a:pt x="19" y="43"/>
                  <a:pt x="20" y="42"/>
                </a:cubicBezTo>
                <a:cubicBezTo>
                  <a:pt x="21" y="40"/>
                  <a:pt x="22" y="39"/>
                  <a:pt x="23" y="38"/>
                </a:cubicBezTo>
                <a:cubicBezTo>
                  <a:pt x="24" y="37"/>
                  <a:pt x="25" y="37"/>
                  <a:pt x="26" y="36"/>
                </a:cubicBezTo>
                <a:cubicBezTo>
                  <a:pt x="27" y="35"/>
                  <a:pt x="28" y="34"/>
                  <a:pt x="28" y="34"/>
                </a:cubicBezTo>
                <a:cubicBezTo>
                  <a:pt x="30" y="33"/>
                  <a:pt x="31" y="32"/>
                  <a:pt x="32" y="31"/>
                </a:cubicBezTo>
                <a:cubicBezTo>
                  <a:pt x="33" y="30"/>
                  <a:pt x="34" y="30"/>
                  <a:pt x="34" y="30"/>
                </a:cubicBezTo>
                <a:cubicBezTo>
                  <a:pt x="30" y="25"/>
                  <a:pt x="30" y="25"/>
                  <a:pt x="30" y="25"/>
                </a:cubicBezTo>
                <a:cubicBezTo>
                  <a:pt x="30" y="25"/>
                  <a:pt x="30" y="25"/>
                  <a:pt x="29" y="26"/>
                </a:cubicBezTo>
                <a:cubicBezTo>
                  <a:pt x="28" y="27"/>
                  <a:pt x="26" y="27"/>
                  <a:pt x="25" y="29"/>
                </a:cubicBezTo>
                <a:cubicBezTo>
                  <a:pt x="24" y="30"/>
                  <a:pt x="23" y="30"/>
                  <a:pt x="22" y="31"/>
                </a:cubicBezTo>
                <a:cubicBezTo>
                  <a:pt x="21" y="32"/>
                  <a:pt x="20" y="33"/>
                  <a:pt x="19" y="34"/>
                </a:cubicBezTo>
                <a:cubicBezTo>
                  <a:pt x="18" y="35"/>
                  <a:pt x="17" y="37"/>
                  <a:pt x="16" y="38"/>
                </a:cubicBezTo>
                <a:cubicBezTo>
                  <a:pt x="15" y="39"/>
                  <a:pt x="14" y="41"/>
                  <a:pt x="12" y="42"/>
                </a:cubicBezTo>
                <a:cubicBezTo>
                  <a:pt x="11" y="44"/>
                  <a:pt x="10" y="45"/>
                  <a:pt x="9" y="47"/>
                </a:cubicBezTo>
                <a:cubicBezTo>
                  <a:pt x="9" y="48"/>
                  <a:pt x="8" y="49"/>
                  <a:pt x="8" y="50"/>
                </a:cubicBezTo>
                <a:cubicBezTo>
                  <a:pt x="7" y="51"/>
                  <a:pt x="7" y="51"/>
                  <a:pt x="6" y="52"/>
                </a:cubicBezTo>
                <a:cubicBezTo>
                  <a:pt x="5" y="54"/>
                  <a:pt x="5" y="56"/>
                  <a:pt x="4" y="58"/>
                </a:cubicBezTo>
                <a:cubicBezTo>
                  <a:pt x="3" y="60"/>
                  <a:pt x="3" y="61"/>
                  <a:pt x="3" y="62"/>
                </a:cubicBezTo>
                <a:cubicBezTo>
                  <a:pt x="2" y="63"/>
                  <a:pt x="2" y="64"/>
                  <a:pt x="2" y="65"/>
                </a:cubicBezTo>
                <a:cubicBezTo>
                  <a:pt x="1" y="67"/>
                  <a:pt x="1" y="70"/>
                  <a:pt x="0" y="72"/>
                </a:cubicBezTo>
                <a:cubicBezTo>
                  <a:pt x="0" y="73"/>
                  <a:pt x="0" y="74"/>
                  <a:pt x="0" y="76"/>
                </a:cubicBezTo>
                <a:cubicBezTo>
                  <a:pt x="0" y="77"/>
                  <a:pt x="0" y="78"/>
                  <a:pt x="0" y="79"/>
                </a:cubicBezTo>
                <a:cubicBezTo>
                  <a:pt x="0" y="80"/>
                  <a:pt x="0" y="80"/>
                  <a:pt x="0" y="81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5"/>
                  <a:pt x="1" y="87"/>
                </a:cubicBezTo>
                <a:cubicBezTo>
                  <a:pt x="1" y="90"/>
                  <a:pt x="1" y="90"/>
                  <a:pt x="1" y="90"/>
                </a:cubicBezTo>
                <a:cubicBezTo>
                  <a:pt x="2" y="91"/>
                  <a:pt x="2" y="91"/>
                  <a:pt x="2" y="92"/>
                </a:cubicBezTo>
                <a:cubicBezTo>
                  <a:pt x="2" y="94"/>
                  <a:pt x="2" y="94"/>
                  <a:pt x="2" y="94"/>
                </a:cubicBezTo>
                <a:cubicBezTo>
                  <a:pt x="3" y="95"/>
                  <a:pt x="3" y="96"/>
                  <a:pt x="4" y="97"/>
                </a:cubicBezTo>
                <a:cubicBezTo>
                  <a:pt x="5" y="101"/>
                  <a:pt x="5" y="101"/>
                  <a:pt x="5" y="101"/>
                </a:cubicBezTo>
                <a:cubicBezTo>
                  <a:pt x="6" y="102"/>
                  <a:pt x="6" y="103"/>
                  <a:pt x="7" y="104"/>
                </a:cubicBezTo>
                <a:cubicBezTo>
                  <a:pt x="8" y="105"/>
                  <a:pt x="8" y="106"/>
                  <a:pt x="9" y="107"/>
                </a:cubicBezTo>
                <a:cubicBezTo>
                  <a:pt x="10" y="108"/>
                  <a:pt x="10" y="109"/>
                  <a:pt x="11" y="110"/>
                </a:cubicBezTo>
                <a:cubicBezTo>
                  <a:pt x="12" y="111"/>
                  <a:pt x="13" y="112"/>
                  <a:pt x="13" y="113"/>
                </a:cubicBezTo>
                <a:cubicBezTo>
                  <a:pt x="15" y="114"/>
                  <a:pt x="17" y="116"/>
                  <a:pt x="19" y="117"/>
                </a:cubicBezTo>
                <a:cubicBezTo>
                  <a:pt x="22" y="120"/>
                  <a:pt x="26" y="122"/>
                  <a:pt x="30" y="124"/>
                </a:cubicBezTo>
                <a:cubicBezTo>
                  <a:pt x="34" y="125"/>
                  <a:pt x="38" y="126"/>
                  <a:pt x="41" y="127"/>
                </a:cubicBezTo>
                <a:cubicBezTo>
                  <a:pt x="43" y="127"/>
                  <a:pt x="45" y="128"/>
                  <a:pt x="46" y="128"/>
                </a:cubicBezTo>
                <a:cubicBezTo>
                  <a:pt x="47" y="128"/>
                  <a:pt x="48" y="128"/>
                  <a:pt x="49" y="128"/>
                </a:cubicBezTo>
                <a:cubicBezTo>
                  <a:pt x="49" y="128"/>
                  <a:pt x="50" y="128"/>
                  <a:pt x="51" y="128"/>
                </a:cubicBezTo>
                <a:cubicBezTo>
                  <a:pt x="51" y="128"/>
                  <a:pt x="52" y="128"/>
                  <a:pt x="53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4" y="128"/>
                  <a:pt x="54" y="128"/>
                  <a:pt x="55" y="128"/>
                </a:cubicBezTo>
                <a:cubicBezTo>
                  <a:pt x="56" y="128"/>
                  <a:pt x="56" y="128"/>
                  <a:pt x="57" y="128"/>
                </a:cubicBezTo>
                <a:cubicBezTo>
                  <a:pt x="57" y="128"/>
                  <a:pt x="58" y="128"/>
                  <a:pt x="58" y="128"/>
                </a:cubicBezTo>
                <a:cubicBezTo>
                  <a:pt x="59" y="128"/>
                  <a:pt x="60" y="128"/>
                  <a:pt x="61" y="127"/>
                </a:cubicBezTo>
                <a:cubicBezTo>
                  <a:pt x="62" y="127"/>
                  <a:pt x="63" y="127"/>
                  <a:pt x="63" y="127"/>
                </a:cubicBezTo>
                <a:cubicBezTo>
                  <a:pt x="64" y="127"/>
                  <a:pt x="65" y="127"/>
                  <a:pt x="65" y="127"/>
                </a:cubicBezTo>
                <a:cubicBezTo>
                  <a:pt x="65" y="127"/>
                  <a:pt x="64" y="127"/>
                  <a:pt x="63" y="127"/>
                </a:cubicBezTo>
                <a:cubicBezTo>
                  <a:pt x="63" y="127"/>
                  <a:pt x="62" y="127"/>
                  <a:pt x="61" y="1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1" name="Freeform 19">
            <a:extLst>
              <a:ext uri="{FF2B5EF4-FFF2-40B4-BE49-F238E27FC236}">
                <a16:creationId xmlns:a16="http://schemas.microsoft.com/office/drawing/2014/main" id="{7EBC3508-BE7F-43C3-A86F-9B0E4226D474}"/>
              </a:ext>
            </a:extLst>
          </p:cNvPr>
          <p:cNvSpPr>
            <a:spLocks noEditPoints="1"/>
          </p:cNvSpPr>
          <p:nvPr/>
        </p:nvSpPr>
        <p:spPr bwMode="auto">
          <a:xfrm>
            <a:off x="10238961" y="4403630"/>
            <a:ext cx="409484" cy="405228"/>
          </a:xfrm>
          <a:custGeom>
            <a:avLst/>
            <a:gdLst>
              <a:gd name="T0" fmla="*/ 86 w 163"/>
              <a:gd name="T1" fmla="*/ 5 h 161"/>
              <a:gd name="T2" fmla="*/ 77 w 163"/>
              <a:gd name="T3" fmla="*/ 5 h 161"/>
              <a:gd name="T4" fmla="*/ 0 w 163"/>
              <a:gd name="T5" fmla="*/ 100 h 161"/>
              <a:gd name="T6" fmla="*/ 4 w 163"/>
              <a:gd name="T7" fmla="*/ 107 h 161"/>
              <a:gd name="T8" fmla="*/ 9 w 163"/>
              <a:gd name="T9" fmla="*/ 103 h 161"/>
              <a:gd name="T10" fmla="*/ 24 w 163"/>
              <a:gd name="T11" fmla="*/ 92 h 161"/>
              <a:gd name="T12" fmla="*/ 43 w 163"/>
              <a:gd name="T13" fmla="*/ 104 h 161"/>
              <a:gd name="T14" fmla="*/ 62 w 163"/>
              <a:gd name="T15" fmla="*/ 92 h 161"/>
              <a:gd name="T16" fmla="*/ 77 w 163"/>
              <a:gd name="T17" fmla="*/ 145 h 161"/>
              <a:gd name="T18" fmla="*/ 92 w 163"/>
              <a:gd name="T19" fmla="*/ 161 h 161"/>
              <a:gd name="T20" fmla="*/ 102 w 163"/>
              <a:gd name="T21" fmla="*/ 140 h 161"/>
              <a:gd name="T22" fmla="*/ 92 w 163"/>
              <a:gd name="T23" fmla="*/ 151 h 161"/>
              <a:gd name="T24" fmla="*/ 86 w 163"/>
              <a:gd name="T25" fmla="*/ 144 h 161"/>
              <a:gd name="T26" fmla="*/ 100 w 163"/>
              <a:gd name="T27" fmla="*/ 92 h 161"/>
              <a:gd name="T28" fmla="*/ 119 w 163"/>
              <a:gd name="T29" fmla="*/ 104 h 161"/>
              <a:gd name="T30" fmla="*/ 138 w 163"/>
              <a:gd name="T31" fmla="*/ 92 h 161"/>
              <a:gd name="T32" fmla="*/ 154 w 163"/>
              <a:gd name="T33" fmla="*/ 104 h 161"/>
              <a:gd name="T34" fmla="*/ 159 w 163"/>
              <a:gd name="T35" fmla="*/ 108 h 161"/>
              <a:gd name="T36" fmla="*/ 163 w 163"/>
              <a:gd name="T37" fmla="*/ 102 h 161"/>
              <a:gd name="T38" fmla="*/ 86 w 163"/>
              <a:gd name="T39" fmla="*/ 15 h 161"/>
              <a:gd name="T40" fmla="*/ 136 w 163"/>
              <a:gd name="T41" fmla="*/ 82 h 161"/>
              <a:gd name="T42" fmla="*/ 122 w 163"/>
              <a:gd name="T43" fmla="*/ 88 h 161"/>
              <a:gd name="T44" fmla="*/ 115 w 163"/>
              <a:gd name="T45" fmla="*/ 86 h 161"/>
              <a:gd name="T46" fmla="*/ 88 w 163"/>
              <a:gd name="T47" fmla="*/ 85 h 161"/>
              <a:gd name="T48" fmla="*/ 81 w 163"/>
              <a:gd name="T49" fmla="*/ 91 h 161"/>
              <a:gd name="T50" fmla="*/ 62 w 163"/>
              <a:gd name="T51" fmla="*/ 82 h 161"/>
              <a:gd name="T52" fmla="*/ 48 w 163"/>
              <a:gd name="T53" fmla="*/ 86 h 161"/>
              <a:gd name="T54" fmla="*/ 38 w 163"/>
              <a:gd name="T55" fmla="*/ 86 h 161"/>
              <a:gd name="T56" fmla="*/ 11 w 163"/>
              <a:gd name="T57" fmla="*/ 85 h 161"/>
              <a:gd name="T58" fmla="*/ 13 w 163"/>
              <a:gd name="T59" fmla="*/ 76 h 161"/>
              <a:gd name="T60" fmla="*/ 149 w 163"/>
              <a:gd name="T61" fmla="*/ 75 h 161"/>
              <a:gd name="T62" fmla="*/ 138 w 163"/>
              <a:gd name="T63" fmla="*/ 82 h 161"/>
              <a:gd name="T64" fmla="*/ 77 w 163"/>
              <a:gd name="T65" fmla="*/ 31 h 161"/>
              <a:gd name="T66" fmla="*/ 131 w 163"/>
              <a:gd name="T67" fmla="*/ 64 h 161"/>
              <a:gd name="T68" fmla="*/ 137 w 163"/>
              <a:gd name="T69" fmla="*/ 65 h 161"/>
              <a:gd name="T70" fmla="*/ 81 w 163"/>
              <a:gd name="T71" fmla="*/ 27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3" h="161">
                <a:moveTo>
                  <a:pt x="86" y="15"/>
                </a:moveTo>
                <a:cubicBezTo>
                  <a:pt x="86" y="5"/>
                  <a:pt x="86" y="5"/>
                  <a:pt x="86" y="5"/>
                </a:cubicBezTo>
                <a:cubicBezTo>
                  <a:pt x="86" y="3"/>
                  <a:pt x="84" y="0"/>
                  <a:pt x="81" y="0"/>
                </a:cubicBezTo>
                <a:cubicBezTo>
                  <a:pt x="79" y="0"/>
                  <a:pt x="77" y="3"/>
                  <a:pt x="77" y="5"/>
                </a:cubicBezTo>
                <a:cubicBezTo>
                  <a:pt x="77" y="15"/>
                  <a:pt x="77" y="15"/>
                  <a:pt x="77" y="15"/>
                </a:cubicBezTo>
                <a:cubicBezTo>
                  <a:pt x="33" y="17"/>
                  <a:pt x="0" y="54"/>
                  <a:pt x="0" y="100"/>
                </a:cubicBezTo>
                <a:cubicBezTo>
                  <a:pt x="0" y="101"/>
                  <a:pt x="0" y="102"/>
                  <a:pt x="0" y="102"/>
                </a:cubicBezTo>
                <a:cubicBezTo>
                  <a:pt x="0" y="104"/>
                  <a:pt x="2" y="106"/>
                  <a:pt x="4" y="107"/>
                </a:cubicBezTo>
                <a:cubicBezTo>
                  <a:pt x="4" y="107"/>
                  <a:pt x="4" y="107"/>
                  <a:pt x="5" y="107"/>
                </a:cubicBezTo>
                <a:cubicBezTo>
                  <a:pt x="7" y="107"/>
                  <a:pt x="8" y="105"/>
                  <a:pt x="9" y="103"/>
                </a:cubicBezTo>
                <a:cubicBezTo>
                  <a:pt x="9" y="102"/>
                  <a:pt x="10" y="100"/>
                  <a:pt x="11" y="99"/>
                </a:cubicBezTo>
                <a:cubicBezTo>
                  <a:pt x="14" y="94"/>
                  <a:pt x="19" y="92"/>
                  <a:pt x="24" y="92"/>
                </a:cubicBezTo>
                <a:cubicBezTo>
                  <a:pt x="31" y="92"/>
                  <a:pt x="36" y="95"/>
                  <a:pt x="39" y="101"/>
                </a:cubicBezTo>
                <a:cubicBezTo>
                  <a:pt x="40" y="103"/>
                  <a:pt x="41" y="104"/>
                  <a:pt x="43" y="104"/>
                </a:cubicBezTo>
                <a:cubicBezTo>
                  <a:pt x="45" y="104"/>
                  <a:pt x="47" y="103"/>
                  <a:pt x="47" y="101"/>
                </a:cubicBezTo>
                <a:cubicBezTo>
                  <a:pt x="50" y="95"/>
                  <a:pt x="56" y="92"/>
                  <a:pt x="62" y="92"/>
                </a:cubicBezTo>
                <a:cubicBezTo>
                  <a:pt x="68" y="92"/>
                  <a:pt x="74" y="95"/>
                  <a:pt x="77" y="101"/>
                </a:cubicBezTo>
                <a:cubicBezTo>
                  <a:pt x="77" y="145"/>
                  <a:pt x="77" y="145"/>
                  <a:pt x="77" y="145"/>
                </a:cubicBezTo>
                <a:cubicBezTo>
                  <a:pt x="77" y="146"/>
                  <a:pt x="77" y="147"/>
                  <a:pt x="77" y="147"/>
                </a:cubicBezTo>
                <a:cubicBezTo>
                  <a:pt x="78" y="155"/>
                  <a:pt x="84" y="161"/>
                  <a:pt x="92" y="161"/>
                </a:cubicBezTo>
                <a:cubicBezTo>
                  <a:pt x="100" y="161"/>
                  <a:pt x="107" y="154"/>
                  <a:pt x="107" y="145"/>
                </a:cubicBezTo>
                <a:cubicBezTo>
                  <a:pt x="107" y="143"/>
                  <a:pt x="105" y="140"/>
                  <a:pt x="102" y="140"/>
                </a:cubicBezTo>
                <a:cubicBezTo>
                  <a:pt x="99" y="140"/>
                  <a:pt x="97" y="143"/>
                  <a:pt x="97" y="145"/>
                </a:cubicBezTo>
                <a:cubicBezTo>
                  <a:pt x="97" y="149"/>
                  <a:pt x="95" y="151"/>
                  <a:pt x="92" y="151"/>
                </a:cubicBezTo>
                <a:cubicBezTo>
                  <a:pt x="89" y="151"/>
                  <a:pt x="86" y="149"/>
                  <a:pt x="86" y="145"/>
                </a:cubicBezTo>
                <a:cubicBezTo>
                  <a:pt x="86" y="145"/>
                  <a:pt x="86" y="145"/>
                  <a:pt x="86" y="144"/>
                </a:cubicBezTo>
                <a:cubicBezTo>
                  <a:pt x="86" y="101"/>
                  <a:pt x="86" y="101"/>
                  <a:pt x="86" y="101"/>
                </a:cubicBezTo>
                <a:cubicBezTo>
                  <a:pt x="89" y="95"/>
                  <a:pt x="94" y="92"/>
                  <a:pt x="100" y="92"/>
                </a:cubicBezTo>
                <a:cubicBezTo>
                  <a:pt x="107" y="92"/>
                  <a:pt x="112" y="95"/>
                  <a:pt x="115" y="101"/>
                </a:cubicBezTo>
                <a:cubicBezTo>
                  <a:pt x="116" y="103"/>
                  <a:pt x="117" y="104"/>
                  <a:pt x="119" y="104"/>
                </a:cubicBezTo>
                <a:cubicBezTo>
                  <a:pt x="121" y="104"/>
                  <a:pt x="123" y="103"/>
                  <a:pt x="124" y="101"/>
                </a:cubicBezTo>
                <a:cubicBezTo>
                  <a:pt x="126" y="95"/>
                  <a:pt x="132" y="92"/>
                  <a:pt x="138" y="92"/>
                </a:cubicBezTo>
                <a:cubicBezTo>
                  <a:pt x="144" y="92"/>
                  <a:pt x="149" y="95"/>
                  <a:pt x="152" y="100"/>
                </a:cubicBezTo>
                <a:cubicBezTo>
                  <a:pt x="152" y="101"/>
                  <a:pt x="153" y="102"/>
                  <a:pt x="154" y="104"/>
                </a:cubicBezTo>
                <a:cubicBezTo>
                  <a:pt x="154" y="106"/>
                  <a:pt x="156" y="108"/>
                  <a:pt x="158" y="108"/>
                </a:cubicBezTo>
                <a:cubicBezTo>
                  <a:pt x="158" y="108"/>
                  <a:pt x="158" y="108"/>
                  <a:pt x="159" y="108"/>
                </a:cubicBezTo>
                <a:cubicBezTo>
                  <a:pt x="161" y="107"/>
                  <a:pt x="163" y="105"/>
                  <a:pt x="163" y="103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3" y="102"/>
                  <a:pt x="163" y="101"/>
                  <a:pt x="163" y="100"/>
                </a:cubicBezTo>
                <a:cubicBezTo>
                  <a:pt x="163" y="54"/>
                  <a:pt x="129" y="17"/>
                  <a:pt x="86" y="15"/>
                </a:cubicBezTo>
                <a:close/>
                <a:moveTo>
                  <a:pt x="138" y="82"/>
                </a:moveTo>
                <a:cubicBezTo>
                  <a:pt x="137" y="82"/>
                  <a:pt x="136" y="82"/>
                  <a:pt x="136" y="82"/>
                </a:cubicBezTo>
                <a:cubicBezTo>
                  <a:pt x="130" y="82"/>
                  <a:pt x="124" y="86"/>
                  <a:pt x="124" y="86"/>
                </a:cubicBezTo>
                <a:cubicBezTo>
                  <a:pt x="122" y="88"/>
                  <a:pt x="122" y="88"/>
                  <a:pt x="122" y="88"/>
                </a:cubicBezTo>
                <a:cubicBezTo>
                  <a:pt x="120" y="91"/>
                  <a:pt x="120" y="91"/>
                  <a:pt x="120" y="91"/>
                </a:cubicBezTo>
                <a:cubicBezTo>
                  <a:pt x="115" y="86"/>
                  <a:pt x="115" y="86"/>
                  <a:pt x="115" y="86"/>
                </a:cubicBezTo>
                <a:cubicBezTo>
                  <a:pt x="110" y="83"/>
                  <a:pt x="106" y="82"/>
                  <a:pt x="100" y="82"/>
                </a:cubicBezTo>
                <a:cubicBezTo>
                  <a:pt x="96" y="82"/>
                  <a:pt x="92" y="83"/>
                  <a:pt x="88" y="85"/>
                </a:cubicBezTo>
                <a:cubicBezTo>
                  <a:pt x="86" y="86"/>
                  <a:pt x="86" y="86"/>
                  <a:pt x="86" y="86"/>
                </a:cubicBezTo>
                <a:cubicBezTo>
                  <a:pt x="81" y="91"/>
                  <a:pt x="81" y="91"/>
                  <a:pt x="81" y="91"/>
                </a:cubicBezTo>
                <a:cubicBezTo>
                  <a:pt x="76" y="86"/>
                  <a:pt x="76" y="86"/>
                  <a:pt x="76" y="86"/>
                </a:cubicBezTo>
                <a:cubicBezTo>
                  <a:pt x="72" y="83"/>
                  <a:pt x="67" y="82"/>
                  <a:pt x="62" y="82"/>
                </a:cubicBezTo>
                <a:cubicBezTo>
                  <a:pt x="59" y="82"/>
                  <a:pt x="57" y="82"/>
                  <a:pt x="54" y="83"/>
                </a:cubicBezTo>
                <a:cubicBezTo>
                  <a:pt x="52" y="84"/>
                  <a:pt x="50" y="85"/>
                  <a:pt x="48" y="86"/>
                </a:cubicBezTo>
                <a:cubicBezTo>
                  <a:pt x="44" y="91"/>
                  <a:pt x="44" y="91"/>
                  <a:pt x="44" y="91"/>
                </a:cubicBezTo>
                <a:cubicBezTo>
                  <a:pt x="38" y="86"/>
                  <a:pt x="38" y="86"/>
                  <a:pt x="38" y="86"/>
                </a:cubicBezTo>
                <a:cubicBezTo>
                  <a:pt x="34" y="83"/>
                  <a:pt x="29" y="82"/>
                  <a:pt x="24" y="82"/>
                </a:cubicBezTo>
                <a:cubicBezTo>
                  <a:pt x="20" y="82"/>
                  <a:pt x="15" y="83"/>
                  <a:pt x="11" y="85"/>
                </a:cubicBezTo>
                <a:cubicBezTo>
                  <a:pt x="11" y="85"/>
                  <a:pt x="11" y="86"/>
                  <a:pt x="11" y="86"/>
                </a:cubicBezTo>
                <a:cubicBezTo>
                  <a:pt x="11" y="83"/>
                  <a:pt x="12" y="79"/>
                  <a:pt x="13" y="76"/>
                </a:cubicBezTo>
                <a:cubicBezTo>
                  <a:pt x="21" y="46"/>
                  <a:pt x="48" y="23"/>
                  <a:pt x="81" y="23"/>
                </a:cubicBezTo>
                <a:cubicBezTo>
                  <a:pt x="114" y="23"/>
                  <a:pt x="141" y="45"/>
                  <a:pt x="149" y="75"/>
                </a:cubicBezTo>
                <a:cubicBezTo>
                  <a:pt x="150" y="78"/>
                  <a:pt x="151" y="82"/>
                  <a:pt x="151" y="86"/>
                </a:cubicBezTo>
                <a:cubicBezTo>
                  <a:pt x="147" y="83"/>
                  <a:pt x="143" y="82"/>
                  <a:pt x="138" y="82"/>
                </a:cubicBezTo>
                <a:close/>
                <a:moveTo>
                  <a:pt x="81" y="27"/>
                </a:moveTo>
                <a:cubicBezTo>
                  <a:pt x="79" y="27"/>
                  <a:pt x="77" y="29"/>
                  <a:pt x="77" y="31"/>
                </a:cubicBezTo>
                <a:cubicBezTo>
                  <a:pt x="77" y="33"/>
                  <a:pt x="79" y="35"/>
                  <a:pt x="81" y="35"/>
                </a:cubicBezTo>
                <a:cubicBezTo>
                  <a:pt x="102" y="35"/>
                  <a:pt x="121" y="46"/>
                  <a:pt x="131" y="64"/>
                </a:cubicBezTo>
                <a:cubicBezTo>
                  <a:pt x="132" y="65"/>
                  <a:pt x="133" y="66"/>
                  <a:pt x="135" y="66"/>
                </a:cubicBezTo>
                <a:cubicBezTo>
                  <a:pt x="135" y="66"/>
                  <a:pt x="136" y="66"/>
                  <a:pt x="137" y="65"/>
                </a:cubicBezTo>
                <a:cubicBezTo>
                  <a:pt x="139" y="64"/>
                  <a:pt x="139" y="62"/>
                  <a:pt x="138" y="60"/>
                </a:cubicBezTo>
                <a:cubicBezTo>
                  <a:pt x="126" y="40"/>
                  <a:pt x="104" y="27"/>
                  <a:pt x="81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6219E034-C6A7-4226-85BD-4216F5D59836}"/>
              </a:ext>
            </a:extLst>
          </p:cNvPr>
          <p:cNvSpPr/>
          <p:nvPr/>
        </p:nvSpPr>
        <p:spPr>
          <a:xfrm>
            <a:off x="7295071" y="2195872"/>
            <a:ext cx="1245577" cy="1245577"/>
          </a:xfrm>
          <a:prstGeom prst="ellipse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C7819025-F9F5-4E4B-A429-07981B7D96AF}"/>
              </a:ext>
            </a:extLst>
          </p:cNvPr>
          <p:cNvSpPr txBox="1"/>
          <p:nvPr/>
        </p:nvSpPr>
        <p:spPr>
          <a:xfrm>
            <a:off x="7552358" y="2811027"/>
            <a:ext cx="731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a typeface="Roboto Medium" charset="0"/>
                <a:cs typeface="Roboto Medium" charset="0"/>
              </a:rPr>
              <a:t>16K</a:t>
            </a:r>
          </a:p>
        </p:txBody>
      </p:sp>
      <p:sp>
        <p:nvSpPr>
          <p:cNvPr id="424" name="Freeform 12">
            <a:extLst>
              <a:ext uri="{FF2B5EF4-FFF2-40B4-BE49-F238E27FC236}">
                <a16:creationId xmlns:a16="http://schemas.microsoft.com/office/drawing/2014/main" id="{1AB99A0D-B9C5-4307-B9EA-E1BEE0517367}"/>
              </a:ext>
            </a:extLst>
          </p:cNvPr>
          <p:cNvSpPr>
            <a:spLocks noEditPoints="1"/>
          </p:cNvSpPr>
          <p:nvPr/>
        </p:nvSpPr>
        <p:spPr bwMode="auto">
          <a:xfrm>
            <a:off x="7738962" y="2442749"/>
            <a:ext cx="357795" cy="322255"/>
          </a:xfrm>
          <a:custGeom>
            <a:avLst/>
            <a:gdLst>
              <a:gd name="T0" fmla="*/ 116 w 128"/>
              <a:gd name="T1" fmla="*/ 24 h 115"/>
              <a:gd name="T2" fmla="*/ 121 w 128"/>
              <a:gd name="T3" fmla="*/ 50 h 115"/>
              <a:gd name="T4" fmla="*/ 115 w 128"/>
              <a:gd name="T5" fmla="*/ 76 h 115"/>
              <a:gd name="T6" fmla="*/ 120 w 128"/>
              <a:gd name="T7" fmla="*/ 75 h 115"/>
              <a:gd name="T8" fmla="*/ 120 w 128"/>
              <a:gd name="T9" fmla="*/ 25 h 115"/>
              <a:gd name="T10" fmla="*/ 105 w 128"/>
              <a:gd name="T11" fmla="*/ 33 h 115"/>
              <a:gd name="T12" fmla="*/ 108 w 128"/>
              <a:gd name="T13" fmla="*/ 50 h 115"/>
              <a:gd name="T14" fmla="*/ 105 w 128"/>
              <a:gd name="T15" fmla="*/ 67 h 115"/>
              <a:gd name="T16" fmla="*/ 109 w 128"/>
              <a:gd name="T17" fmla="*/ 66 h 115"/>
              <a:gd name="T18" fmla="*/ 110 w 128"/>
              <a:gd name="T19" fmla="*/ 34 h 115"/>
              <a:gd name="T20" fmla="*/ 93 w 128"/>
              <a:gd name="T21" fmla="*/ 3 h 115"/>
              <a:gd name="T22" fmla="*/ 50 w 128"/>
              <a:gd name="T23" fmla="*/ 26 h 115"/>
              <a:gd name="T24" fmla="*/ 42 w 128"/>
              <a:gd name="T25" fmla="*/ 24 h 115"/>
              <a:gd name="T26" fmla="*/ 9 w 128"/>
              <a:gd name="T27" fmla="*/ 30 h 115"/>
              <a:gd name="T28" fmla="*/ 8 w 128"/>
              <a:gd name="T29" fmla="*/ 33 h 115"/>
              <a:gd name="T30" fmla="*/ 0 w 128"/>
              <a:gd name="T31" fmla="*/ 58 h 115"/>
              <a:gd name="T32" fmla="*/ 9 w 128"/>
              <a:gd name="T33" fmla="*/ 65 h 115"/>
              <a:gd name="T34" fmla="*/ 15 w 128"/>
              <a:gd name="T35" fmla="*/ 74 h 115"/>
              <a:gd name="T36" fmla="*/ 24 w 128"/>
              <a:gd name="T37" fmla="*/ 108 h 115"/>
              <a:gd name="T38" fmla="*/ 42 w 128"/>
              <a:gd name="T39" fmla="*/ 115 h 115"/>
              <a:gd name="T40" fmla="*/ 49 w 128"/>
              <a:gd name="T41" fmla="*/ 106 h 115"/>
              <a:gd name="T42" fmla="*/ 42 w 128"/>
              <a:gd name="T43" fmla="*/ 74 h 115"/>
              <a:gd name="T44" fmla="*/ 50 w 128"/>
              <a:gd name="T45" fmla="*/ 71 h 115"/>
              <a:gd name="T46" fmla="*/ 93 w 128"/>
              <a:gd name="T47" fmla="*/ 95 h 115"/>
              <a:gd name="T48" fmla="*/ 101 w 128"/>
              <a:gd name="T49" fmla="*/ 95 h 115"/>
              <a:gd name="T50" fmla="*/ 101 w 128"/>
              <a:gd name="T51" fmla="*/ 6 h 115"/>
              <a:gd name="T52" fmla="*/ 9 w 128"/>
              <a:gd name="T53" fmla="*/ 58 h 115"/>
              <a:gd name="T54" fmla="*/ 6 w 128"/>
              <a:gd name="T55" fmla="*/ 58 h 115"/>
              <a:gd name="T56" fmla="*/ 8 w 128"/>
              <a:gd name="T57" fmla="*/ 40 h 115"/>
              <a:gd name="T58" fmla="*/ 9 w 128"/>
              <a:gd name="T59" fmla="*/ 58 h 115"/>
              <a:gd name="T60" fmla="*/ 43 w 128"/>
              <a:gd name="T61" fmla="*/ 108 h 115"/>
              <a:gd name="T62" fmla="*/ 33 w 128"/>
              <a:gd name="T63" fmla="*/ 108 h 115"/>
              <a:gd name="T64" fmla="*/ 23 w 128"/>
              <a:gd name="T65" fmla="*/ 74 h 115"/>
              <a:gd name="T66" fmla="*/ 43 w 128"/>
              <a:gd name="T67" fmla="*/ 108 h 115"/>
              <a:gd name="T68" fmla="*/ 15 w 128"/>
              <a:gd name="T69" fmla="*/ 68 h 115"/>
              <a:gd name="T70" fmla="*/ 42 w 128"/>
              <a:gd name="T71" fmla="*/ 30 h 115"/>
              <a:gd name="T72" fmla="*/ 42 w 128"/>
              <a:gd name="T73" fmla="*/ 63 h 115"/>
              <a:gd name="T74" fmla="*/ 95 w 128"/>
              <a:gd name="T75" fmla="*/ 88 h 115"/>
              <a:gd name="T76" fmla="*/ 51 w 128"/>
              <a:gd name="T77" fmla="*/ 65 h 115"/>
              <a:gd name="T78" fmla="*/ 49 w 128"/>
              <a:gd name="T79" fmla="*/ 35 h 115"/>
              <a:gd name="T80" fmla="*/ 57 w 128"/>
              <a:gd name="T81" fmla="*/ 31 h 115"/>
              <a:gd name="T82" fmla="*/ 95 w 128"/>
              <a:gd name="T83" fmla="*/ 8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15">
                <a:moveTo>
                  <a:pt x="120" y="25"/>
                </a:moveTo>
                <a:cubicBezTo>
                  <a:pt x="119" y="23"/>
                  <a:pt x="117" y="23"/>
                  <a:pt x="116" y="24"/>
                </a:cubicBezTo>
                <a:cubicBezTo>
                  <a:pt x="114" y="25"/>
                  <a:pt x="114" y="27"/>
                  <a:pt x="115" y="28"/>
                </a:cubicBezTo>
                <a:cubicBezTo>
                  <a:pt x="119" y="34"/>
                  <a:pt x="121" y="42"/>
                  <a:pt x="121" y="50"/>
                </a:cubicBezTo>
                <a:cubicBezTo>
                  <a:pt x="121" y="58"/>
                  <a:pt x="119" y="65"/>
                  <a:pt x="115" y="72"/>
                </a:cubicBezTo>
                <a:cubicBezTo>
                  <a:pt x="114" y="73"/>
                  <a:pt x="114" y="75"/>
                  <a:pt x="115" y="76"/>
                </a:cubicBezTo>
                <a:cubicBezTo>
                  <a:pt x="116" y="76"/>
                  <a:pt x="117" y="77"/>
                  <a:pt x="117" y="77"/>
                </a:cubicBezTo>
                <a:cubicBezTo>
                  <a:pt x="118" y="77"/>
                  <a:pt x="119" y="76"/>
                  <a:pt x="120" y="75"/>
                </a:cubicBezTo>
                <a:cubicBezTo>
                  <a:pt x="125" y="68"/>
                  <a:pt x="128" y="59"/>
                  <a:pt x="128" y="50"/>
                </a:cubicBezTo>
                <a:cubicBezTo>
                  <a:pt x="128" y="41"/>
                  <a:pt x="125" y="32"/>
                  <a:pt x="120" y="25"/>
                </a:cubicBezTo>
                <a:close/>
                <a:moveTo>
                  <a:pt x="110" y="34"/>
                </a:moveTo>
                <a:cubicBezTo>
                  <a:pt x="109" y="32"/>
                  <a:pt x="107" y="32"/>
                  <a:pt x="105" y="33"/>
                </a:cubicBezTo>
                <a:cubicBezTo>
                  <a:pt x="104" y="34"/>
                  <a:pt x="103" y="36"/>
                  <a:pt x="104" y="37"/>
                </a:cubicBezTo>
                <a:cubicBezTo>
                  <a:pt x="107" y="41"/>
                  <a:pt x="108" y="45"/>
                  <a:pt x="108" y="50"/>
                </a:cubicBezTo>
                <a:cubicBezTo>
                  <a:pt x="108" y="54"/>
                  <a:pt x="107" y="59"/>
                  <a:pt x="104" y="63"/>
                </a:cubicBezTo>
                <a:cubicBezTo>
                  <a:pt x="103" y="64"/>
                  <a:pt x="104" y="66"/>
                  <a:pt x="105" y="67"/>
                </a:cubicBezTo>
                <a:cubicBezTo>
                  <a:pt x="106" y="67"/>
                  <a:pt x="106" y="68"/>
                  <a:pt x="107" y="68"/>
                </a:cubicBezTo>
                <a:cubicBezTo>
                  <a:pt x="108" y="68"/>
                  <a:pt x="109" y="67"/>
                  <a:pt x="109" y="66"/>
                </a:cubicBezTo>
                <a:cubicBezTo>
                  <a:pt x="113" y="62"/>
                  <a:pt x="114" y="56"/>
                  <a:pt x="114" y="50"/>
                </a:cubicBezTo>
                <a:cubicBezTo>
                  <a:pt x="114" y="44"/>
                  <a:pt x="113" y="38"/>
                  <a:pt x="110" y="34"/>
                </a:cubicBezTo>
                <a:close/>
                <a:moveTo>
                  <a:pt x="97" y="0"/>
                </a:moveTo>
                <a:cubicBezTo>
                  <a:pt x="95" y="0"/>
                  <a:pt x="94" y="1"/>
                  <a:pt x="93" y="3"/>
                </a:cubicBezTo>
                <a:cubicBezTo>
                  <a:pt x="92" y="3"/>
                  <a:pt x="82" y="17"/>
                  <a:pt x="55" y="25"/>
                </a:cubicBezTo>
                <a:cubicBezTo>
                  <a:pt x="52" y="26"/>
                  <a:pt x="50" y="26"/>
                  <a:pt x="50" y="26"/>
                </a:cubicBezTo>
                <a:cubicBezTo>
                  <a:pt x="49" y="26"/>
                  <a:pt x="48" y="26"/>
                  <a:pt x="48" y="27"/>
                </a:cubicBezTo>
                <a:cubicBezTo>
                  <a:pt x="47" y="25"/>
                  <a:pt x="45" y="24"/>
                  <a:pt x="42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2" y="24"/>
                  <a:pt x="9" y="26"/>
                  <a:pt x="9" y="30"/>
                </a:cubicBezTo>
                <a:cubicBezTo>
                  <a:pt x="9" y="34"/>
                  <a:pt x="9" y="34"/>
                  <a:pt x="9" y="34"/>
                </a:cubicBezTo>
                <a:cubicBezTo>
                  <a:pt x="8" y="33"/>
                  <a:pt x="8" y="33"/>
                  <a:pt x="8" y="33"/>
                </a:cubicBezTo>
                <a:cubicBezTo>
                  <a:pt x="3" y="33"/>
                  <a:pt x="0" y="36"/>
                  <a:pt x="0" y="40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2"/>
                  <a:pt x="3" y="65"/>
                  <a:pt x="8" y="65"/>
                </a:cubicBezTo>
                <a:cubicBezTo>
                  <a:pt x="8" y="65"/>
                  <a:pt x="8" y="65"/>
                  <a:pt x="9" y="65"/>
                </a:cubicBezTo>
                <a:cubicBezTo>
                  <a:pt x="9" y="68"/>
                  <a:pt x="9" y="68"/>
                  <a:pt x="9" y="68"/>
                </a:cubicBezTo>
                <a:cubicBezTo>
                  <a:pt x="9" y="71"/>
                  <a:pt x="12" y="74"/>
                  <a:pt x="15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25" y="112"/>
                  <a:pt x="29" y="115"/>
                  <a:pt x="33" y="115"/>
                </a:cubicBezTo>
                <a:cubicBezTo>
                  <a:pt x="42" y="115"/>
                  <a:pt x="42" y="115"/>
                  <a:pt x="42" y="115"/>
                </a:cubicBezTo>
                <a:cubicBezTo>
                  <a:pt x="44" y="115"/>
                  <a:pt x="46" y="114"/>
                  <a:pt x="48" y="112"/>
                </a:cubicBezTo>
                <a:cubicBezTo>
                  <a:pt x="49" y="111"/>
                  <a:pt x="49" y="108"/>
                  <a:pt x="49" y="106"/>
                </a:cubicBezTo>
                <a:cubicBezTo>
                  <a:pt x="41" y="74"/>
                  <a:pt x="41" y="74"/>
                  <a:pt x="41" y="74"/>
                </a:cubicBezTo>
                <a:cubicBezTo>
                  <a:pt x="42" y="74"/>
                  <a:pt x="42" y="74"/>
                  <a:pt x="42" y="74"/>
                </a:cubicBezTo>
                <a:cubicBezTo>
                  <a:pt x="45" y="74"/>
                  <a:pt x="47" y="73"/>
                  <a:pt x="48" y="71"/>
                </a:cubicBezTo>
                <a:cubicBezTo>
                  <a:pt x="48" y="71"/>
                  <a:pt x="49" y="71"/>
                  <a:pt x="50" y="71"/>
                </a:cubicBezTo>
                <a:cubicBezTo>
                  <a:pt x="50" y="71"/>
                  <a:pt x="52" y="72"/>
                  <a:pt x="55" y="73"/>
                </a:cubicBezTo>
                <a:cubicBezTo>
                  <a:pt x="82" y="81"/>
                  <a:pt x="92" y="95"/>
                  <a:pt x="93" y="95"/>
                </a:cubicBezTo>
                <a:cubicBezTo>
                  <a:pt x="94" y="97"/>
                  <a:pt x="95" y="98"/>
                  <a:pt x="97" y="98"/>
                </a:cubicBezTo>
                <a:cubicBezTo>
                  <a:pt x="98" y="98"/>
                  <a:pt x="100" y="97"/>
                  <a:pt x="101" y="95"/>
                </a:cubicBezTo>
                <a:cubicBezTo>
                  <a:pt x="101" y="94"/>
                  <a:pt x="101" y="93"/>
                  <a:pt x="101" y="92"/>
                </a:cubicBezTo>
                <a:cubicBezTo>
                  <a:pt x="101" y="6"/>
                  <a:pt x="101" y="6"/>
                  <a:pt x="101" y="6"/>
                </a:cubicBezTo>
                <a:cubicBezTo>
                  <a:pt x="101" y="0"/>
                  <a:pt x="97" y="0"/>
                  <a:pt x="97" y="0"/>
                </a:cubicBezTo>
                <a:close/>
                <a:moveTo>
                  <a:pt x="9" y="58"/>
                </a:moveTo>
                <a:cubicBezTo>
                  <a:pt x="9" y="58"/>
                  <a:pt x="8" y="58"/>
                  <a:pt x="8" y="58"/>
                </a:cubicBezTo>
                <a:cubicBezTo>
                  <a:pt x="7" y="58"/>
                  <a:pt x="6" y="58"/>
                  <a:pt x="6" y="58"/>
                </a:cubicBezTo>
                <a:cubicBezTo>
                  <a:pt x="6" y="40"/>
                  <a:pt x="6" y="40"/>
                  <a:pt x="6" y="40"/>
                </a:cubicBezTo>
                <a:cubicBezTo>
                  <a:pt x="6" y="40"/>
                  <a:pt x="7" y="40"/>
                  <a:pt x="8" y="40"/>
                </a:cubicBezTo>
                <a:cubicBezTo>
                  <a:pt x="8" y="40"/>
                  <a:pt x="9" y="40"/>
                  <a:pt x="9" y="40"/>
                </a:cubicBezTo>
                <a:lnTo>
                  <a:pt x="9" y="58"/>
                </a:lnTo>
                <a:close/>
                <a:moveTo>
                  <a:pt x="43" y="108"/>
                </a:moveTo>
                <a:cubicBezTo>
                  <a:pt x="43" y="108"/>
                  <a:pt x="43" y="108"/>
                  <a:pt x="43" y="108"/>
                </a:cubicBezTo>
                <a:cubicBezTo>
                  <a:pt x="43" y="108"/>
                  <a:pt x="42" y="108"/>
                  <a:pt x="42" y="108"/>
                </a:cubicBezTo>
                <a:cubicBezTo>
                  <a:pt x="33" y="108"/>
                  <a:pt x="33" y="108"/>
                  <a:pt x="33" y="108"/>
                </a:cubicBezTo>
                <a:cubicBezTo>
                  <a:pt x="32" y="108"/>
                  <a:pt x="31" y="107"/>
                  <a:pt x="31" y="106"/>
                </a:cubicBezTo>
                <a:cubicBezTo>
                  <a:pt x="23" y="74"/>
                  <a:pt x="23" y="74"/>
                  <a:pt x="23" y="74"/>
                </a:cubicBezTo>
                <a:cubicBezTo>
                  <a:pt x="34" y="74"/>
                  <a:pt x="34" y="74"/>
                  <a:pt x="34" y="74"/>
                </a:cubicBezTo>
                <a:lnTo>
                  <a:pt x="43" y="108"/>
                </a:lnTo>
                <a:close/>
                <a:moveTo>
                  <a:pt x="42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5" y="30"/>
                  <a:pt x="15" y="30"/>
                  <a:pt x="15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63"/>
                  <a:pt x="42" y="63"/>
                  <a:pt x="42" y="63"/>
                </a:cubicBezTo>
                <a:cubicBezTo>
                  <a:pt x="42" y="63"/>
                  <a:pt x="42" y="63"/>
                  <a:pt x="42" y="63"/>
                </a:cubicBezTo>
                <a:lnTo>
                  <a:pt x="42" y="68"/>
                </a:lnTo>
                <a:close/>
                <a:moveTo>
                  <a:pt x="95" y="88"/>
                </a:moveTo>
                <a:cubicBezTo>
                  <a:pt x="90" y="83"/>
                  <a:pt x="78" y="73"/>
                  <a:pt x="57" y="67"/>
                </a:cubicBezTo>
                <a:cubicBezTo>
                  <a:pt x="54" y="66"/>
                  <a:pt x="51" y="65"/>
                  <a:pt x="51" y="65"/>
                </a:cubicBezTo>
                <a:cubicBezTo>
                  <a:pt x="50" y="65"/>
                  <a:pt x="49" y="64"/>
                  <a:pt x="49" y="63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4"/>
                  <a:pt x="50" y="33"/>
                  <a:pt x="51" y="32"/>
                </a:cubicBezTo>
                <a:cubicBezTo>
                  <a:pt x="51" y="32"/>
                  <a:pt x="54" y="32"/>
                  <a:pt x="57" y="31"/>
                </a:cubicBezTo>
                <a:cubicBezTo>
                  <a:pt x="78" y="24"/>
                  <a:pt x="90" y="15"/>
                  <a:pt x="95" y="10"/>
                </a:cubicBezTo>
                <a:lnTo>
                  <a:pt x="95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293A5F18-1E39-453B-A277-91F1AA65826B}"/>
              </a:ext>
            </a:extLst>
          </p:cNvPr>
          <p:cNvSpPr/>
          <p:nvPr/>
        </p:nvSpPr>
        <p:spPr>
          <a:xfrm>
            <a:off x="332806" y="4505641"/>
            <a:ext cx="4621091" cy="119575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26" name="Freeform 43">
            <a:extLst>
              <a:ext uri="{FF2B5EF4-FFF2-40B4-BE49-F238E27FC236}">
                <a16:creationId xmlns:a16="http://schemas.microsoft.com/office/drawing/2014/main" id="{BF04BC11-EB8D-4797-99C6-EA9FC8070B48}"/>
              </a:ext>
            </a:extLst>
          </p:cNvPr>
          <p:cNvSpPr>
            <a:spLocks noEditPoints="1"/>
          </p:cNvSpPr>
          <p:nvPr/>
        </p:nvSpPr>
        <p:spPr bwMode="auto">
          <a:xfrm>
            <a:off x="2924910" y="4700373"/>
            <a:ext cx="408447" cy="806289"/>
          </a:xfrm>
          <a:custGeom>
            <a:avLst/>
            <a:gdLst>
              <a:gd name="T0" fmla="*/ 268 w 538"/>
              <a:gd name="T1" fmla="*/ 1018 h 1062"/>
              <a:gd name="T2" fmla="*/ 213 w 538"/>
              <a:gd name="T3" fmla="*/ 1062 h 1062"/>
              <a:gd name="T4" fmla="*/ 156 w 538"/>
              <a:gd name="T5" fmla="*/ 1001 h 1062"/>
              <a:gd name="T6" fmla="*/ 83 w 538"/>
              <a:gd name="T7" fmla="*/ 796 h 1062"/>
              <a:gd name="T8" fmla="*/ 72 w 538"/>
              <a:gd name="T9" fmla="*/ 758 h 1062"/>
              <a:gd name="T10" fmla="*/ 88 w 538"/>
              <a:gd name="T11" fmla="*/ 669 h 1062"/>
              <a:gd name="T12" fmla="*/ 31 w 538"/>
              <a:gd name="T13" fmla="*/ 674 h 1062"/>
              <a:gd name="T14" fmla="*/ 5 w 538"/>
              <a:gd name="T15" fmla="*/ 600 h 1062"/>
              <a:gd name="T16" fmla="*/ 140 w 538"/>
              <a:gd name="T17" fmla="*/ 306 h 1062"/>
              <a:gd name="T18" fmla="*/ 409 w 538"/>
              <a:gd name="T19" fmla="*/ 308 h 1062"/>
              <a:gd name="T20" fmla="*/ 422 w 538"/>
              <a:gd name="T21" fmla="*/ 331 h 1062"/>
              <a:gd name="T22" fmla="*/ 507 w 538"/>
              <a:gd name="T23" fmla="*/ 676 h 1062"/>
              <a:gd name="T24" fmla="*/ 454 w 538"/>
              <a:gd name="T25" fmla="*/ 669 h 1062"/>
              <a:gd name="T26" fmla="*/ 469 w 538"/>
              <a:gd name="T27" fmla="*/ 767 h 1062"/>
              <a:gd name="T28" fmla="*/ 427 w 538"/>
              <a:gd name="T29" fmla="*/ 808 h 1062"/>
              <a:gd name="T30" fmla="*/ 362 w 538"/>
              <a:gd name="T31" fmla="*/ 1046 h 1062"/>
              <a:gd name="T32" fmla="*/ 322 w 538"/>
              <a:gd name="T33" fmla="*/ 1062 h 1062"/>
              <a:gd name="T34" fmla="*/ 322 w 538"/>
              <a:gd name="T35" fmla="*/ 1042 h 1062"/>
              <a:gd name="T36" fmla="*/ 359 w 538"/>
              <a:gd name="T37" fmla="*/ 1001 h 1062"/>
              <a:gd name="T38" fmla="*/ 359 w 538"/>
              <a:gd name="T39" fmla="*/ 801 h 1062"/>
              <a:gd name="T40" fmla="*/ 373 w 538"/>
              <a:gd name="T41" fmla="*/ 788 h 1062"/>
              <a:gd name="T42" fmla="*/ 448 w 538"/>
              <a:gd name="T43" fmla="*/ 761 h 1062"/>
              <a:gd name="T44" fmla="*/ 426 w 538"/>
              <a:gd name="T45" fmla="*/ 623 h 1062"/>
              <a:gd name="T46" fmla="*/ 430 w 538"/>
              <a:gd name="T47" fmla="*/ 615 h 1062"/>
              <a:gd name="T48" fmla="*/ 444 w 538"/>
              <a:gd name="T49" fmla="*/ 615 h 1062"/>
              <a:gd name="T50" fmla="*/ 448 w 538"/>
              <a:gd name="T51" fmla="*/ 621 h 1062"/>
              <a:gd name="T52" fmla="*/ 458 w 538"/>
              <a:gd name="T53" fmla="*/ 641 h 1062"/>
              <a:gd name="T54" fmla="*/ 498 w 538"/>
              <a:gd name="T55" fmla="*/ 658 h 1062"/>
              <a:gd name="T56" fmla="*/ 515 w 538"/>
              <a:gd name="T57" fmla="*/ 610 h 1062"/>
              <a:gd name="T58" fmla="*/ 524 w 538"/>
              <a:gd name="T59" fmla="*/ 606 h 1062"/>
              <a:gd name="T60" fmla="*/ 394 w 538"/>
              <a:gd name="T61" fmla="*/ 321 h 1062"/>
              <a:gd name="T62" fmla="*/ 177 w 538"/>
              <a:gd name="T63" fmla="*/ 313 h 1062"/>
              <a:gd name="T64" fmla="*/ 139 w 538"/>
              <a:gd name="T65" fmla="*/ 340 h 1062"/>
              <a:gd name="T66" fmla="*/ 20 w 538"/>
              <a:gd name="T67" fmla="*/ 625 h 1062"/>
              <a:gd name="T68" fmla="*/ 55 w 538"/>
              <a:gd name="T69" fmla="*/ 660 h 1062"/>
              <a:gd name="T70" fmla="*/ 95 w 538"/>
              <a:gd name="T71" fmla="*/ 622 h 1062"/>
              <a:gd name="T72" fmla="*/ 100 w 538"/>
              <a:gd name="T73" fmla="*/ 617 h 1062"/>
              <a:gd name="T74" fmla="*/ 112 w 538"/>
              <a:gd name="T75" fmla="*/ 617 h 1062"/>
              <a:gd name="T76" fmla="*/ 116 w 538"/>
              <a:gd name="T77" fmla="*/ 625 h 1062"/>
              <a:gd name="T78" fmla="*/ 92 w 538"/>
              <a:gd name="T79" fmla="*/ 762 h 1062"/>
              <a:gd name="T80" fmla="*/ 91 w 538"/>
              <a:gd name="T81" fmla="*/ 767 h 1062"/>
              <a:gd name="T82" fmla="*/ 173 w 538"/>
              <a:gd name="T83" fmla="*/ 792 h 1062"/>
              <a:gd name="T84" fmla="*/ 176 w 538"/>
              <a:gd name="T85" fmla="*/ 801 h 1062"/>
              <a:gd name="T86" fmla="*/ 187 w 538"/>
              <a:gd name="T87" fmla="*/ 1032 h 1062"/>
              <a:gd name="T88" fmla="*/ 239 w 538"/>
              <a:gd name="T89" fmla="*/ 1032 h 1062"/>
              <a:gd name="T90" fmla="*/ 250 w 538"/>
              <a:gd name="T91" fmla="*/ 800 h 1062"/>
              <a:gd name="T92" fmla="*/ 251 w 538"/>
              <a:gd name="T93" fmla="*/ 794 h 1062"/>
              <a:gd name="T94" fmla="*/ 262 w 538"/>
              <a:gd name="T95" fmla="*/ 788 h 1062"/>
              <a:gd name="T96" fmla="*/ 274 w 538"/>
              <a:gd name="T97" fmla="*/ 788 h 1062"/>
              <a:gd name="T98" fmla="*/ 286 w 538"/>
              <a:gd name="T99" fmla="*/ 800 h 1062"/>
              <a:gd name="T100" fmla="*/ 127 w 538"/>
              <a:gd name="T101" fmla="*/ 140 h 1062"/>
              <a:gd name="T102" fmla="*/ 408 w 538"/>
              <a:gd name="T103" fmla="*/ 140 h 1062"/>
              <a:gd name="T104" fmla="*/ 268 w 538"/>
              <a:gd name="T105" fmla="*/ 261 h 1062"/>
              <a:gd name="T106" fmla="*/ 268 w 538"/>
              <a:gd name="T107" fmla="*/ 20 h 1062"/>
              <a:gd name="T108" fmla="*/ 268 w 538"/>
              <a:gd name="T109" fmla="*/ 261 h 1062"/>
              <a:gd name="T110" fmla="*/ 127 w 538"/>
              <a:gd name="T111" fmla="*/ 140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38" h="1062">
                <a:moveTo>
                  <a:pt x="322" y="1062"/>
                </a:moveTo>
                <a:cubicBezTo>
                  <a:pt x="307" y="1062"/>
                  <a:pt x="293" y="1056"/>
                  <a:pt x="282" y="1046"/>
                </a:cubicBezTo>
                <a:cubicBezTo>
                  <a:pt x="282" y="1046"/>
                  <a:pt x="282" y="1046"/>
                  <a:pt x="282" y="1046"/>
                </a:cubicBezTo>
                <a:cubicBezTo>
                  <a:pt x="275" y="1039"/>
                  <a:pt x="270" y="1029"/>
                  <a:pt x="268" y="1018"/>
                </a:cubicBezTo>
                <a:cubicBezTo>
                  <a:pt x="268" y="1018"/>
                  <a:pt x="268" y="1018"/>
                  <a:pt x="268" y="1018"/>
                </a:cubicBezTo>
                <a:cubicBezTo>
                  <a:pt x="265" y="1029"/>
                  <a:pt x="260" y="1039"/>
                  <a:pt x="253" y="1046"/>
                </a:cubicBezTo>
                <a:cubicBezTo>
                  <a:pt x="253" y="1046"/>
                  <a:pt x="253" y="1046"/>
                  <a:pt x="253" y="1046"/>
                </a:cubicBezTo>
                <a:cubicBezTo>
                  <a:pt x="242" y="1056"/>
                  <a:pt x="228" y="1062"/>
                  <a:pt x="213" y="1062"/>
                </a:cubicBezTo>
                <a:cubicBezTo>
                  <a:pt x="213" y="1062"/>
                  <a:pt x="213" y="1062"/>
                  <a:pt x="213" y="1062"/>
                </a:cubicBezTo>
                <a:cubicBezTo>
                  <a:pt x="198" y="1062"/>
                  <a:pt x="183" y="1056"/>
                  <a:pt x="173" y="1046"/>
                </a:cubicBezTo>
                <a:cubicBezTo>
                  <a:pt x="173" y="1046"/>
                  <a:pt x="173" y="1046"/>
                  <a:pt x="173" y="1046"/>
                </a:cubicBezTo>
                <a:cubicBezTo>
                  <a:pt x="162" y="1035"/>
                  <a:pt x="156" y="1019"/>
                  <a:pt x="156" y="1001"/>
                </a:cubicBezTo>
                <a:cubicBezTo>
                  <a:pt x="156" y="1001"/>
                  <a:pt x="156" y="1001"/>
                  <a:pt x="156" y="1001"/>
                </a:cubicBezTo>
                <a:cubicBezTo>
                  <a:pt x="156" y="808"/>
                  <a:pt x="156" y="808"/>
                  <a:pt x="156" y="808"/>
                </a:cubicBezTo>
                <a:cubicBezTo>
                  <a:pt x="113" y="808"/>
                  <a:pt x="113" y="808"/>
                  <a:pt x="113" y="808"/>
                </a:cubicBezTo>
                <a:cubicBezTo>
                  <a:pt x="101" y="808"/>
                  <a:pt x="91" y="803"/>
                  <a:pt x="83" y="796"/>
                </a:cubicBezTo>
                <a:cubicBezTo>
                  <a:pt x="83" y="796"/>
                  <a:pt x="83" y="796"/>
                  <a:pt x="83" y="796"/>
                </a:cubicBezTo>
                <a:cubicBezTo>
                  <a:pt x="76" y="789"/>
                  <a:pt x="71" y="778"/>
                  <a:pt x="71" y="767"/>
                </a:cubicBezTo>
                <a:cubicBezTo>
                  <a:pt x="71" y="767"/>
                  <a:pt x="71" y="767"/>
                  <a:pt x="71" y="767"/>
                </a:cubicBezTo>
                <a:cubicBezTo>
                  <a:pt x="71" y="764"/>
                  <a:pt x="72" y="761"/>
                  <a:pt x="72" y="758"/>
                </a:cubicBezTo>
                <a:cubicBezTo>
                  <a:pt x="72" y="758"/>
                  <a:pt x="72" y="758"/>
                  <a:pt x="72" y="758"/>
                </a:cubicBezTo>
                <a:cubicBezTo>
                  <a:pt x="72" y="758"/>
                  <a:pt x="72" y="758"/>
                  <a:pt x="72" y="758"/>
                </a:cubicBezTo>
                <a:cubicBezTo>
                  <a:pt x="72" y="758"/>
                  <a:pt x="81" y="710"/>
                  <a:pt x="88" y="669"/>
                </a:cubicBezTo>
                <a:cubicBezTo>
                  <a:pt x="88" y="669"/>
                  <a:pt x="88" y="669"/>
                  <a:pt x="88" y="669"/>
                </a:cubicBezTo>
                <a:cubicBezTo>
                  <a:pt x="79" y="676"/>
                  <a:pt x="67" y="680"/>
                  <a:pt x="55" y="680"/>
                </a:cubicBezTo>
                <a:cubicBezTo>
                  <a:pt x="55" y="680"/>
                  <a:pt x="55" y="680"/>
                  <a:pt x="55" y="680"/>
                </a:cubicBezTo>
                <a:cubicBezTo>
                  <a:pt x="47" y="680"/>
                  <a:pt x="38" y="678"/>
                  <a:pt x="31" y="674"/>
                </a:cubicBezTo>
                <a:cubicBezTo>
                  <a:pt x="31" y="674"/>
                  <a:pt x="31" y="674"/>
                  <a:pt x="31" y="674"/>
                </a:cubicBezTo>
                <a:cubicBezTo>
                  <a:pt x="11" y="665"/>
                  <a:pt x="0" y="645"/>
                  <a:pt x="0" y="625"/>
                </a:cubicBezTo>
                <a:cubicBezTo>
                  <a:pt x="0" y="625"/>
                  <a:pt x="0" y="625"/>
                  <a:pt x="0" y="625"/>
                </a:cubicBezTo>
                <a:cubicBezTo>
                  <a:pt x="0" y="616"/>
                  <a:pt x="2" y="608"/>
                  <a:pt x="5" y="600"/>
                </a:cubicBezTo>
                <a:cubicBezTo>
                  <a:pt x="5" y="600"/>
                  <a:pt x="5" y="600"/>
                  <a:pt x="5" y="600"/>
                </a:cubicBezTo>
                <a:cubicBezTo>
                  <a:pt x="121" y="332"/>
                  <a:pt x="121" y="332"/>
                  <a:pt x="121" y="332"/>
                </a:cubicBezTo>
                <a:cubicBezTo>
                  <a:pt x="121" y="331"/>
                  <a:pt x="121" y="331"/>
                  <a:pt x="121" y="331"/>
                </a:cubicBezTo>
                <a:cubicBezTo>
                  <a:pt x="125" y="323"/>
                  <a:pt x="131" y="313"/>
                  <a:pt x="140" y="306"/>
                </a:cubicBezTo>
                <a:cubicBezTo>
                  <a:pt x="140" y="306"/>
                  <a:pt x="140" y="306"/>
                  <a:pt x="140" y="306"/>
                </a:cubicBezTo>
                <a:cubicBezTo>
                  <a:pt x="149" y="298"/>
                  <a:pt x="162" y="293"/>
                  <a:pt x="177" y="293"/>
                </a:cubicBezTo>
                <a:cubicBezTo>
                  <a:pt x="177" y="293"/>
                  <a:pt x="177" y="293"/>
                  <a:pt x="177" y="293"/>
                </a:cubicBezTo>
                <a:cubicBezTo>
                  <a:pt x="375" y="293"/>
                  <a:pt x="375" y="293"/>
                  <a:pt x="375" y="293"/>
                </a:cubicBezTo>
                <a:cubicBezTo>
                  <a:pt x="390" y="293"/>
                  <a:pt x="402" y="299"/>
                  <a:pt x="409" y="308"/>
                </a:cubicBezTo>
                <a:cubicBezTo>
                  <a:pt x="409" y="308"/>
                  <a:pt x="409" y="308"/>
                  <a:pt x="409" y="308"/>
                </a:cubicBezTo>
                <a:cubicBezTo>
                  <a:pt x="416" y="316"/>
                  <a:pt x="419" y="325"/>
                  <a:pt x="422" y="331"/>
                </a:cubicBezTo>
                <a:cubicBezTo>
                  <a:pt x="422" y="331"/>
                  <a:pt x="422" y="331"/>
                  <a:pt x="422" y="331"/>
                </a:cubicBezTo>
                <a:cubicBezTo>
                  <a:pt x="422" y="331"/>
                  <a:pt x="422" y="331"/>
                  <a:pt x="422" y="331"/>
                </a:cubicBezTo>
                <a:cubicBezTo>
                  <a:pt x="533" y="602"/>
                  <a:pt x="533" y="602"/>
                  <a:pt x="533" y="602"/>
                </a:cubicBezTo>
                <a:cubicBezTo>
                  <a:pt x="537" y="610"/>
                  <a:pt x="538" y="618"/>
                  <a:pt x="538" y="626"/>
                </a:cubicBezTo>
                <a:cubicBezTo>
                  <a:pt x="538" y="626"/>
                  <a:pt x="538" y="626"/>
                  <a:pt x="538" y="626"/>
                </a:cubicBezTo>
                <a:cubicBezTo>
                  <a:pt x="538" y="646"/>
                  <a:pt x="527" y="666"/>
                  <a:pt x="507" y="676"/>
                </a:cubicBezTo>
                <a:cubicBezTo>
                  <a:pt x="507" y="676"/>
                  <a:pt x="507" y="676"/>
                  <a:pt x="507" y="676"/>
                </a:cubicBezTo>
                <a:cubicBezTo>
                  <a:pt x="499" y="679"/>
                  <a:pt x="492" y="681"/>
                  <a:pt x="484" y="681"/>
                </a:cubicBezTo>
                <a:cubicBezTo>
                  <a:pt x="484" y="681"/>
                  <a:pt x="484" y="681"/>
                  <a:pt x="484" y="681"/>
                </a:cubicBezTo>
                <a:cubicBezTo>
                  <a:pt x="473" y="681"/>
                  <a:pt x="462" y="677"/>
                  <a:pt x="454" y="669"/>
                </a:cubicBezTo>
                <a:cubicBezTo>
                  <a:pt x="454" y="669"/>
                  <a:pt x="454" y="669"/>
                  <a:pt x="454" y="669"/>
                </a:cubicBezTo>
                <a:cubicBezTo>
                  <a:pt x="460" y="709"/>
                  <a:pt x="468" y="758"/>
                  <a:pt x="468" y="758"/>
                </a:cubicBezTo>
                <a:cubicBezTo>
                  <a:pt x="468" y="758"/>
                  <a:pt x="468" y="758"/>
                  <a:pt x="468" y="758"/>
                </a:cubicBezTo>
                <a:cubicBezTo>
                  <a:pt x="469" y="761"/>
                  <a:pt x="469" y="764"/>
                  <a:pt x="469" y="767"/>
                </a:cubicBezTo>
                <a:cubicBezTo>
                  <a:pt x="469" y="767"/>
                  <a:pt x="469" y="767"/>
                  <a:pt x="469" y="767"/>
                </a:cubicBezTo>
                <a:cubicBezTo>
                  <a:pt x="469" y="778"/>
                  <a:pt x="464" y="788"/>
                  <a:pt x="457" y="796"/>
                </a:cubicBezTo>
                <a:cubicBezTo>
                  <a:pt x="457" y="796"/>
                  <a:pt x="457" y="796"/>
                  <a:pt x="457" y="796"/>
                </a:cubicBezTo>
                <a:cubicBezTo>
                  <a:pt x="449" y="803"/>
                  <a:pt x="439" y="808"/>
                  <a:pt x="427" y="808"/>
                </a:cubicBezTo>
                <a:cubicBezTo>
                  <a:pt x="427" y="808"/>
                  <a:pt x="427" y="808"/>
                  <a:pt x="427" y="808"/>
                </a:cubicBezTo>
                <a:cubicBezTo>
                  <a:pt x="379" y="808"/>
                  <a:pt x="379" y="808"/>
                  <a:pt x="379" y="808"/>
                </a:cubicBezTo>
                <a:cubicBezTo>
                  <a:pt x="379" y="1001"/>
                  <a:pt x="379" y="1001"/>
                  <a:pt x="379" y="1001"/>
                </a:cubicBezTo>
                <a:cubicBezTo>
                  <a:pt x="379" y="1019"/>
                  <a:pt x="373" y="1035"/>
                  <a:pt x="362" y="1046"/>
                </a:cubicBezTo>
                <a:cubicBezTo>
                  <a:pt x="362" y="1046"/>
                  <a:pt x="362" y="1046"/>
                  <a:pt x="362" y="1046"/>
                </a:cubicBezTo>
                <a:cubicBezTo>
                  <a:pt x="352" y="1056"/>
                  <a:pt x="338" y="1062"/>
                  <a:pt x="323" y="1062"/>
                </a:cubicBezTo>
                <a:cubicBezTo>
                  <a:pt x="323" y="1062"/>
                  <a:pt x="323" y="1062"/>
                  <a:pt x="323" y="1062"/>
                </a:cubicBezTo>
                <a:cubicBezTo>
                  <a:pt x="322" y="1062"/>
                  <a:pt x="322" y="1062"/>
                  <a:pt x="322" y="1062"/>
                </a:cubicBezTo>
                <a:close/>
                <a:moveTo>
                  <a:pt x="286" y="1001"/>
                </a:moveTo>
                <a:cubicBezTo>
                  <a:pt x="286" y="1015"/>
                  <a:pt x="290" y="1025"/>
                  <a:pt x="297" y="1032"/>
                </a:cubicBezTo>
                <a:cubicBezTo>
                  <a:pt x="297" y="1032"/>
                  <a:pt x="297" y="1032"/>
                  <a:pt x="297" y="1032"/>
                </a:cubicBezTo>
                <a:cubicBezTo>
                  <a:pt x="303" y="1038"/>
                  <a:pt x="312" y="1042"/>
                  <a:pt x="322" y="1042"/>
                </a:cubicBezTo>
                <a:cubicBezTo>
                  <a:pt x="322" y="1042"/>
                  <a:pt x="322" y="1042"/>
                  <a:pt x="322" y="1042"/>
                </a:cubicBezTo>
                <a:cubicBezTo>
                  <a:pt x="333" y="1042"/>
                  <a:pt x="342" y="1038"/>
                  <a:pt x="348" y="1032"/>
                </a:cubicBezTo>
                <a:cubicBezTo>
                  <a:pt x="348" y="1032"/>
                  <a:pt x="348" y="1032"/>
                  <a:pt x="348" y="1032"/>
                </a:cubicBezTo>
                <a:cubicBezTo>
                  <a:pt x="355" y="1025"/>
                  <a:pt x="359" y="1015"/>
                  <a:pt x="359" y="1001"/>
                </a:cubicBezTo>
                <a:cubicBezTo>
                  <a:pt x="359" y="1001"/>
                  <a:pt x="359" y="1001"/>
                  <a:pt x="359" y="1001"/>
                </a:cubicBezTo>
                <a:cubicBezTo>
                  <a:pt x="359" y="801"/>
                  <a:pt x="359" y="801"/>
                  <a:pt x="359" y="801"/>
                </a:cubicBezTo>
                <a:cubicBezTo>
                  <a:pt x="359" y="801"/>
                  <a:pt x="359" y="801"/>
                  <a:pt x="359" y="801"/>
                </a:cubicBezTo>
                <a:cubicBezTo>
                  <a:pt x="359" y="801"/>
                  <a:pt x="359" y="801"/>
                  <a:pt x="359" y="801"/>
                </a:cubicBezTo>
                <a:cubicBezTo>
                  <a:pt x="359" y="799"/>
                  <a:pt x="359" y="797"/>
                  <a:pt x="361" y="793"/>
                </a:cubicBezTo>
                <a:cubicBezTo>
                  <a:pt x="361" y="793"/>
                  <a:pt x="361" y="793"/>
                  <a:pt x="361" y="793"/>
                </a:cubicBezTo>
                <a:cubicBezTo>
                  <a:pt x="364" y="790"/>
                  <a:pt x="369" y="787"/>
                  <a:pt x="373" y="788"/>
                </a:cubicBezTo>
                <a:cubicBezTo>
                  <a:pt x="373" y="788"/>
                  <a:pt x="373" y="788"/>
                  <a:pt x="373" y="788"/>
                </a:cubicBezTo>
                <a:cubicBezTo>
                  <a:pt x="427" y="788"/>
                  <a:pt x="427" y="788"/>
                  <a:pt x="427" y="788"/>
                </a:cubicBezTo>
                <a:cubicBezTo>
                  <a:pt x="441" y="787"/>
                  <a:pt x="449" y="779"/>
                  <a:pt x="449" y="767"/>
                </a:cubicBezTo>
                <a:cubicBezTo>
                  <a:pt x="449" y="767"/>
                  <a:pt x="449" y="767"/>
                  <a:pt x="449" y="767"/>
                </a:cubicBezTo>
                <a:cubicBezTo>
                  <a:pt x="449" y="765"/>
                  <a:pt x="449" y="763"/>
                  <a:pt x="448" y="761"/>
                </a:cubicBezTo>
                <a:cubicBezTo>
                  <a:pt x="448" y="761"/>
                  <a:pt x="448" y="761"/>
                  <a:pt x="448" y="761"/>
                </a:cubicBezTo>
                <a:cubicBezTo>
                  <a:pt x="448" y="761"/>
                  <a:pt x="431" y="655"/>
                  <a:pt x="426" y="626"/>
                </a:cubicBezTo>
                <a:cubicBezTo>
                  <a:pt x="426" y="626"/>
                  <a:pt x="426" y="626"/>
                  <a:pt x="426" y="626"/>
                </a:cubicBezTo>
                <a:cubicBezTo>
                  <a:pt x="426" y="625"/>
                  <a:pt x="426" y="624"/>
                  <a:pt x="426" y="623"/>
                </a:cubicBezTo>
                <a:cubicBezTo>
                  <a:pt x="426" y="623"/>
                  <a:pt x="426" y="623"/>
                  <a:pt x="426" y="623"/>
                </a:cubicBezTo>
                <a:cubicBezTo>
                  <a:pt x="426" y="622"/>
                  <a:pt x="426" y="622"/>
                  <a:pt x="426" y="620"/>
                </a:cubicBezTo>
                <a:cubicBezTo>
                  <a:pt x="426" y="620"/>
                  <a:pt x="426" y="620"/>
                  <a:pt x="426" y="620"/>
                </a:cubicBezTo>
                <a:cubicBezTo>
                  <a:pt x="427" y="619"/>
                  <a:pt x="427" y="617"/>
                  <a:pt x="430" y="615"/>
                </a:cubicBezTo>
                <a:cubicBezTo>
                  <a:pt x="430" y="615"/>
                  <a:pt x="430" y="615"/>
                  <a:pt x="430" y="615"/>
                </a:cubicBezTo>
                <a:cubicBezTo>
                  <a:pt x="432" y="613"/>
                  <a:pt x="434" y="612"/>
                  <a:pt x="436" y="612"/>
                </a:cubicBezTo>
                <a:cubicBezTo>
                  <a:pt x="436" y="612"/>
                  <a:pt x="436" y="612"/>
                  <a:pt x="436" y="612"/>
                </a:cubicBezTo>
                <a:cubicBezTo>
                  <a:pt x="442" y="613"/>
                  <a:pt x="443" y="615"/>
                  <a:pt x="444" y="615"/>
                </a:cubicBezTo>
                <a:cubicBezTo>
                  <a:pt x="444" y="615"/>
                  <a:pt x="444" y="615"/>
                  <a:pt x="444" y="615"/>
                </a:cubicBezTo>
                <a:cubicBezTo>
                  <a:pt x="445" y="616"/>
                  <a:pt x="445" y="617"/>
                  <a:pt x="445" y="617"/>
                </a:cubicBezTo>
                <a:cubicBezTo>
                  <a:pt x="445" y="617"/>
                  <a:pt x="445" y="617"/>
                  <a:pt x="445" y="617"/>
                </a:cubicBezTo>
                <a:cubicBezTo>
                  <a:pt x="446" y="619"/>
                  <a:pt x="447" y="620"/>
                  <a:pt x="448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49" y="623"/>
                  <a:pt x="451" y="626"/>
                  <a:pt x="452" y="629"/>
                </a:cubicBezTo>
                <a:cubicBezTo>
                  <a:pt x="452" y="629"/>
                  <a:pt x="452" y="629"/>
                  <a:pt x="452" y="629"/>
                </a:cubicBezTo>
                <a:cubicBezTo>
                  <a:pt x="455" y="635"/>
                  <a:pt x="458" y="641"/>
                  <a:pt x="458" y="641"/>
                </a:cubicBezTo>
                <a:cubicBezTo>
                  <a:pt x="458" y="641"/>
                  <a:pt x="458" y="641"/>
                  <a:pt x="458" y="641"/>
                </a:cubicBezTo>
                <a:cubicBezTo>
                  <a:pt x="465" y="655"/>
                  <a:pt x="474" y="661"/>
                  <a:pt x="484" y="661"/>
                </a:cubicBezTo>
                <a:cubicBezTo>
                  <a:pt x="484" y="661"/>
                  <a:pt x="484" y="661"/>
                  <a:pt x="484" y="661"/>
                </a:cubicBezTo>
                <a:cubicBezTo>
                  <a:pt x="488" y="661"/>
                  <a:pt x="493" y="660"/>
                  <a:pt x="498" y="658"/>
                </a:cubicBezTo>
                <a:cubicBezTo>
                  <a:pt x="498" y="658"/>
                  <a:pt x="498" y="658"/>
                  <a:pt x="498" y="658"/>
                </a:cubicBezTo>
                <a:cubicBezTo>
                  <a:pt x="511" y="652"/>
                  <a:pt x="518" y="639"/>
                  <a:pt x="518" y="626"/>
                </a:cubicBezTo>
                <a:cubicBezTo>
                  <a:pt x="518" y="626"/>
                  <a:pt x="518" y="626"/>
                  <a:pt x="518" y="626"/>
                </a:cubicBezTo>
                <a:cubicBezTo>
                  <a:pt x="518" y="621"/>
                  <a:pt x="517" y="615"/>
                  <a:pt x="515" y="610"/>
                </a:cubicBezTo>
                <a:cubicBezTo>
                  <a:pt x="515" y="610"/>
                  <a:pt x="515" y="610"/>
                  <a:pt x="515" y="610"/>
                </a:cubicBezTo>
                <a:cubicBezTo>
                  <a:pt x="524" y="606"/>
                  <a:pt x="524" y="606"/>
                  <a:pt x="524" y="606"/>
                </a:cubicBezTo>
                <a:cubicBezTo>
                  <a:pt x="533" y="602"/>
                  <a:pt x="533" y="602"/>
                  <a:pt x="533" y="602"/>
                </a:cubicBezTo>
                <a:cubicBezTo>
                  <a:pt x="524" y="606"/>
                  <a:pt x="524" y="606"/>
                  <a:pt x="524" y="606"/>
                </a:cubicBezTo>
                <a:cubicBezTo>
                  <a:pt x="515" y="610"/>
                  <a:pt x="515" y="610"/>
                  <a:pt x="515" y="610"/>
                </a:cubicBezTo>
                <a:cubicBezTo>
                  <a:pt x="515" y="610"/>
                  <a:pt x="515" y="610"/>
                  <a:pt x="515" y="610"/>
                </a:cubicBezTo>
                <a:cubicBezTo>
                  <a:pt x="404" y="339"/>
                  <a:pt x="404" y="339"/>
                  <a:pt x="404" y="339"/>
                </a:cubicBezTo>
                <a:cubicBezTo>
                  <a:pt x="400" y="332"/>
                  <a:pt x="397" y="325"/>
                  <a:pt x="394" y="321"/>
                </a:cubicBezTo>
                <a:cubicBezTo>
                  <a:pt x="394" y="321"/>
                  <a:pt x="394" y="321"/>
                  <a:pt x="394" y="321"/>
                </a:cubicBezTo>
                <a:cubicBezTo>
                  <a:pt x="390" y="316"/>
                  <a:pt x="385" y="314"/>
                  <a:pt x="375" y="313"/>
                </a:cubicBezTo>
                <a:cubicBezTo>
                  <a:pt x="375" y="313"/>
                  <a:pt x="375" y="313"/>
                  <a:pt x="375" y="313"/>
                </a:cubicBezTo>
                <a:cubicBezTo>
                  <a:pt x="177" y="313"/>
                  <a:pt x="177" y="313"/>
                  <a:pt x="177" y="313"/>
                </a:cubicBezTo>
                <a:cubicBezTo>
                  <a:pt x="166" y="313"/>
                  <a:pt x="159" y="317"/>
                  <a:pt x="153" y="321"/>
                </a:cubicBezTo>
                <a:cubicBezTo>
                  <a:pt x="153" y="321"/>
                  <a:pt x="153" y="321"/>
                  <a:pt x="153" y="321"/>
                </a:cubicBezTo>
                <a:cubicBezTo>
                  <a:pt x="147" y="326"/>
                  <a:pt x="142" y="333"/>
                  <a:pt x="139" y="340"/>
                </a:cubicBezTo>
                <a:cubicBezTo>
                  <a:pt x="139" y="340"/>
                  <a:pt x="139" y="340"/>
                  <a:pt x="139" y="340"/>
                </a:cubicBezTo>
                <a:cubicBezTo>
                  <a:pt x="24" y="609"/>
                  <a:pt x="24" y="609"/>
                  <a:pt x="24" y="609"/>
                </a:cubicBezTo>
                <a:cubicBezTo>
                  <a:pt x="24" y="609"/>
                  <a:pt x="24" y="609"/>
                  <a:pt x="24" y="609"/>
                </a:cubicBezTo>
                <a:cubicBezTo>
                  <a:pt x="21" y="614"/>
                  <a:pt x="20" y="619"/>
                  <a:pt x="20" y="625"/>
                </a:cubicBezTo>
                <a:cubicBezTo>
                  <a:pt x="20" y="625"/>
                  <a:pt x="20" y="625"/>
                  <a:pt x="20" y="625"/>
                </a:cubicBezTo>
                <a:cubicBezTo>
                  <a:pt x="20" y="638"/>
                  <a:pt x="27" y="650"/>
                  <a:pt x="40" y="656"/>
                </a:cubicBezTo>
                <a:cubicBezTo>
                  <a:pt x="40" y="656"/>
                  <a:pt x="40" y="656"/>
                  <a:pt x="40" y="656"/>
                </a:cubicBezTo>
                <a:cubicBezTo>
                  <a:pt x="44" y="659"/>
                  <a:pt x="50" y="660"/>
                  <a:pt x="55" y="660"/>
                </a:cubicBezTo>
                <a:cubicBezTo>
                  <a:pt x="55" y="660"/>
                  <a:pt x="55" y="660"/>
                  <a:pt x="55" y="660"/>
                </a:cubicBezTo>
                <a:cubicBezTo>
                  <a:pt x="68" y="660"/>
                  <a:pt x="80" y="653"/>
                  <a:pt x="86" y="640"/>
                </a:cubicBezTo>
                <a:cubicBezTo>
                  <a:pt x="86" y="640"/>
                  <a:pt x="86" y="640"/>
                  <a:pt x="86" y="640"/>
                </a:cubicBezTo>
                <a:cubicBezTo>
                  <a:pt x="95" y="622"/>
                  <a:pt x="95" y="622"/>
                  <a:pt x="95" y="622"/>
                </a:cubicBezTo>
                <a:cubicBezTo>
                  <a:pt x="95" y="622"/>
                  <a:pt x="95" y="622"/>
                  <a:pt x="95" y="622"/>
                </a:cubicBezTo>
                <a:cubicBezTo>
                  <a:pt x="95" y="622"/>
                  <a:pt x="96" y="621"/>
                  <a:pt x="96" y="620"/>
                </a:cubicBezTo>
                <a:cubicBezTo>
                  <a:pt x="96" y="620"/>
                  <a:pt x="96" y="620"/>
                  <a:pt x="96" y="620"/>
                </a:cubicBezTo>
                <a:cubicBezTo>
                  <a:pt x="97" y="620"/>
                  <a:pt x="97" y="619"/>
                  <a:pt x="100" y="617"/>
                </a:cubicBezTo>
                <a:cubicBezTo>
                  <a:pt x="100" y="617"/>
                  <a:pt x="100" y="617"/>
                  <a:pt x="100" y="617"/>
                </a:cubicBezTo>
                <a:cubicBezTo>
                  <a:pt x="101" y="616"/>
                  <a:pt x="102" y="615"/>
                  <a:pt x="106" y="615"/>
                </a:cubicBezTo>
                <a:cubicBezTo>
                  <a:pt x="106" y="615"/>
                  <a:pt x="106" y="615"/>
                  <a:pt x="106" y="615"/>
                </a:cubicBezTo>
                <a:cubicBezTo>
                  <a:pt x="108" y="615"/>
                  <a:pt x="110" y="615"/>
                  <a:pt x="112" y="617"/>
                </a:cubicBezTo>
                <a:cubicBezTo>
                  <a:pt x="112" y="617"/>
                  <a:pt x="112" y="617"/>
                  <a:pt x="112" y="617"/>
                </a:cubicBezTo>
                <a:cubicBezTo>
                  <a:pt x="114" y="618"/>
                  <a:pt x="115" y="620"/>
                  <a:pt x="115" y="621"/>
                </a:cubicBezTo>
                <a:cubicBezTo>
                  <a:pt x="115" y="621"/>
                  <a:pt x="115" y="621"/>
                  <a:pt x="115" y="621"/>
                </a:cubicBezTo>
                <a:cubicBezTo>
                  <a:pt x="116" y="623"/>
                  <a:pt x="116" y="624"/>
                  <a:pt x="116" y="625"/>
                </a:cubicBezTo>
                <a:cubicBezTo>
                  <a:pt x="116" y="625"/>
                  <a:pt x="116" y="625"/>
                  <a:pt x="116" y="625"/>
                </a:cubicBezTo>
                <a:cubicBezTo>
                  <a:pt x="116" y="627"/>
                  <a:pt x="116" y="628"/>
                  <a:pt x="116" y="629"/>
                </a:cubicBezTo>
                <a:cubicBezTo>
                  <a:pt x="116" y="629"/>
                  <a:pt x="116" y="629"/>
                  <a:pt x="116" y="629"/>
                </a:cubicBezTo>
                <a:cubicBezTo>
                  <a:pt x="109" y="662"/>
                  <a:pt x="92" y="762"/>
                  <a:pt x="92" y="762"/>
                </a:cubicBezTo>
                <a:cubicBezTo>
                  <a:pt x="92" y="762"/>
                  <a:pt x="92" y="762"/>
                  <a:pt x="92" y="762"/>
                </a:cubicBezTo>
                <a:cubicBezTo>
                  <a:pt x="92" y="762"/>
                  <a:pt x="92" y="762"/>
                  <a:pt x="92" y="762"/>
                </a:cubicBezTo>
                <a:cubicBezTo>
                  <a:pt x="92" y="762"/>
                  <a:pt x="92" y="762"/>
                  <a:pt x="92" y="762"/>
                </a:cubicBezTo>
                <a:cubicBezTo>
                  <a:pt x="92" y="764"/>
                  <a:pt x="91" y="766"/>
                  <a:pt x="91" y="767"/>
                </a:cubicBezTo>
                <a:cubicBezTo>
                  <a:pt x="91" y="767"/>
                  <a:pt x="91" y="767"/>
                  <a:pt x="91" y="767"/>
                </a:cubicBezTo>
                <a:cubicBezTo>
                  <a:pt x="92" y="779"/>
                  <a:pt x="99" y="787"/>
                  <a:pt x="113" y="788"/>
                </a:cubicBezTo>
                <a:cubicBezTo>
                  <a:pt x="113" y="788"/>
                  <a:pt x="113" y="788"/>
                  <a:pt x="113" y="788"/>
                </a:cubicBezTo>
                <a:cubicBezTo>
                  <a:pt x="163" y="788"/>
                  <a:pt x="163" y="788"/>
                  <a:pt x="163" y="788"/>
                </a:cubicBezTo>
                <a:cubicBezTo>
                  <a:pt x="166" y="788"/>
                  <a:pt x="170" y="789"/>
                  <a:pt x="173" y="792"/>
                </a:cubicBezTo>
                <a:cubicBezTo>
                  <a:pt x="173" y="792"/>
                  <a:pt x="173" y="792"/>
                  <a:pt x="173" y="792"/>
                </a:cubicBezTo>
                <a:cubicBezTo>
                  <a:pt x="176" y="795"/>
                  <a:pt x="176" y="798"/>
                  <a:pt x="176" y="800"/>
                </a:cubicBezTo>
                <a:cubicBezTo>
                  <a:pt x="176" y="800"/>
                  <a:pt x="176" y="800"/>
                  <a:pt x="176" y="800"/>
                </a:cubicBezTo>
                <a:cubicBezTo>
                  <a:pt x="176" y="800"/>
                  <a:pt x="176" y="801"/>
                  <a:pt x="176" y="801"/>
                </a:cubicBezTo>
                <a:cubicBezTo>
                  <a:pt x="176" y="801"/>
                  <a:pt x="176" y="801"/>
                  <a:pt x="176" y="801"/>
                </a:cubicBezTo>
                <a:cubicBezTo>
                  <a:pt x="176" y="1001"/>
                  <a:pt x="176" y="1001"/>
                  <a:pt x="176" y="1001"/>
                </a:cubicBezTo>
                <a:cubicBezTo>
                  <a:pt x="176" y="1015"/>
                  <a:pt x="181" y="1025"/>
                  <a:pt x="187" y="1032"/>
                </a:cubicBezTo>
                <a:cubicBezTo>
                  <a:pt x="187" y="1032"/>
                  <a:pt x="187" y="1032"/>
                  <a:pt x="187" y="1032"/>
                </a:cubicBezTo>
                <a:cubicBezTo>
                  <a:pt x="193" y="1038"/>
                  <a:pt x="202" y="1042"/>
                  <a:pt x="213" y="1042"/>
                </a:cubicBezTo>
                <a:cubicBezTo>
                  <a:pt x="213" y="1042"/>
                  <a:pt x="213" y="1042"/>
                  <a:pt x="213" y="1042"/>
                </a:cubicBezTo>
                <a:cubicBezTo>
                  <a:pt x="224" y="1042"/>
                  <a:pt x="232" y="1038"/>
                  <a:pt x="239" y="1032"/>
                </a:cubicBezTo>
                <a:cubicBezTo>
                  <a:pt x="239" y="1032"/>
                  <a:pt x="239" y="1032"/>
                  <a:pt x="239" y="1032"/>
                </a:cubicBezTo>
                <a:cubicBezTo>
                  <a:pt x="245" y="1025"/>
                  <a:pt x="249" y="1015"/>
                  <a:pt x="250" y="1001"/>
                </a:cubicBezTo>
                <a:cubicBezTo>
                  <a:pt x="250" y="1001"/>
                  <a:pt x="250" y="1001"/>
                  <a:pt x="250" y="1001"/>
                </a:cubicBezTo>
                <a:cubicBezTo>
                  <a:pt x="250" y="800"/>
                  <a:pt x="250" y="800"/>
                  <a:pt x="250" y="800"/>
                </a:cubicBezTo>
                <a:cubicBezTo>
                  <a:pt x="250" y="800"/>
                  <a:pt x="250" y="800"/>
                  <a:pt x="250" y="800"/>
                </a:cubicBezTo>
                <a:cubicBezTo>
                  <a:pt x="250" y="800"/>
                  <a:pt x="250" y="800"/>
                  <a:pt x="250" y="800"/>
                </a:cubicBezTo>
                <a:cubicBezTo>
                  <a:pt x="250" y="800"/>
                  <a:pt x="250" y="800"/>
                  <a:pt x="250" y="800"/>
                </a:cubicBezTo>
                <a:cubicBezTo>
                  <a:pt x="250" y="798"/>
                  <a:pt x="249" y="797"/>
                  <a:pt x="251" y="794"/>
                </a:cubicBezTo>
                <a:cubicBezTo>
                  <a:pt x="251" y="794"/>
                  <a:pt x="251" y="794"/>
                  <a:pt x="251" y="794"/>
                </a:cubicBezTo>
                <a:cubicBezTo>
                  <a:pt x="253" y="790"/>
                  <a:pt x="258" y="787"/>
                  <a:pt x="261" y="788"/>
                </a:cubicBezTo>
                <a:cubicBezTo>
                  <a:pt x="261" y="788"/>
                  <a:pt x="261" y="788"/>
                  <a:pt x="261" y="788"/>
                </a:cubicBezTo>
                <a:cubicBezTo>
                  <a:pt x="262" y="788"/>
                  <a:pt x="262" y="788"/>
                  <a:pt x="262" y="788"/>
                </a:cubicBezTo>
                <a:cubicBezTo>
                  <a:pt x="262" y="788"/>
                  <a:pt x="262" y="788"/>
                  <a:pt x="262" y="788"/>
                </a:cubicBezTo>
                <a:cubicBezTo>
                  <a:pt x="263" y="788"/>
                  <a:pt x="264" y="788"/>
                  <a:pt x="265" y="788"/>
                </a:cubicBezTo>
                <a:cubicBezTo>
                  <a:pt x="265" y="788"/>
                  <a:pt x="265" y="788"/>
                  <a:pt x="265" y="788"/>
                </a:cubicBezTo>
                <a:cubicBezTo>
                  <a:pt x="268" y="788"/>
                  <a:pt x="272" y="788"/>
                  <a:pt x="274" y="788"/>
                </a:cubicBezTo>
                <a:cubicBezTo>
                  <a:pt x="274" y="788"/>
                  <a:pt x="274" y="788"/>
                  <a:pt x="274" y="788"/>
                </a:cubicBezTo>
                <a:cubicBezTo>
                  <a:pt x="278" y="787"/>
                  <a:pt x="283" y="791"/>
                  <a:pt x="284" y="794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6" y="797"/>
                  <a:pt x="286" y="798"/>
                  <a:pt x="286" y="800"/>
                </a:cubicBezTo>
                <a:cubicBezTo>
                  <a:pt x="286" y="800"/>
                  <a:pt x="286" y="800"/>
                  <a:pt x="286" y="800"/>
                </a:cubicBezTo>
                <a:cubicBezTo>
                  <a:pt x="286" y="800"/>
                  <a:pt x="286" y="800"/>
                  <a:pt x="286" y="800"/>
                </a:cubicBezTo>
                <a:cubicBezTo>
                  <a:pt x="286" y="800"/>
                  <a:pt x="286" y="800"/>
                  <a:pt x="286" y="800"/>
                </a:cubicBezTo>
                <a:cubicBezTo>
                  <a:pt x="286" y="1001"/>
                  <a:pt x="286" y="1001"/>
                  <a:pt x="286" y="1001"/>
                </a:cubicBezTo>
                <a:close/>
                <a:moveTo>
                  <a:pt x="127" y="140"/>
                </a:moveTo>
                <a:cubicBezTo>
                  <a:pt x="127" y="63"/>
                  <a:pt x="190" y="0"/>
                  <a:pt x="268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345" y="0"/>
                  <a:pt x="408" y="63"/>
                  <a:pt x="408" y="140"/>
                </a:cubicBezTo>
                <a:cubicBezTo>
                  <a:pt x="408" y="140"/>
                  <a:pt x="408" y="140"/>
                  <a:pt x="408" y="140"/>
                </a:cubicBezTo>
                <a:cubicBezTo>
                  <a:pt x="408" y="218"/>
                  <a:pt x="345" y="281"/>
                  <a:pt x="268" y="281"/>
                </a:cubicBezTo>
                <a:cubicBezTo>
                  <a:pt x="268" y="281"/>
                  <a:pt x="268" y="281"/>
                  <a:pt x="268" y="281"/>
                </a:cubicBezTo>
                <a:cubicBezTo>
                  <a:pt x="268" y="271"/>
                  <a:pt x="268" y="271"/>
                  <a:pt x="268" y="271"/>
                </a:cubicBezTo>
                <a:cubicBezTo>
                  <a:pt x="268" y="261"/>
                  <a:pt x="268" y="261"/>
                  <a:pt x="268" y="261"/>
                </a:cubicBezTo>
                <a:cubicBezTo>
                  <a:pt x="334" y="261"/>
                  <a:pt x="388" y="207"/>
                  <a:pt x="388" y="140"/>
                </a:cubicBezTo>
                <a:cubicBezTo>
                  <a:pt x="388" y="140"/>
                  <a:pt x="388" y="140"/>
                  <a:pt x="388" y="140"/>
                </a:cubicBezTo>
                <a:cubicBezTo>
                  <a:pt x="388" y="74"/>
                  <a:pt x="334" y="20"/>
                  <a:pt x="268" y="20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01" y="20"/>
                  <a:pt x="147" y="74"/>
                  <a:pt x="147" y="140"/>
                </a:cubicBezTo>
                <a:cubicBezTo>
                  <a:pt x="147" y="140"/>
                  <a:pt x="147" y="140"/>
                  <a:pt x="147" y="140"/>
                </a:cubicBezTo>
                <a:cubicBezTo>
                  <a:pt x="147" y="207"/>
                  <a:pt x="201" y="261"/>
                  <a:pt x="268" y="261"/>
                </a:cubicBezTo>
                <a:cubicBezTo>
                  <a:pt x="268" y="261"/>
                  <a:pt x="268" y="261"/>
                  <a:pt x="268" y="261"/>
                </a:cubicBezTo>
                <a:cubicBezTo>
                  <a:pt x="268" y="271"/>
                  <a:pt x="268" y="271"/>
                  <a:pt x="268" y="271"/>
                </a:cubicBezTo>
                <a:cubicBezTo>
                  <a:pt x="268" y="281"/>
                  <a:pt x="268" y="281"/>
                  <a:pt x="268" y="281"/>
                </a:cubicBezTo>
                <a:cubicBezTo>
                  <a:pt x="268" y="281"/>
                  <a:pt x="268" y="281"/>
                  <a:pt x="268" y="281"/>
                </a:cubicBezTo>
                <a:cubicBezTo>
                  <a:pt x="190" y="281"/>
                  <a:pt x="127" y="218"/>
                  <a:pt x="127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7" name="Freeform 6">
            <a:extLst>
              <a:ext uri="{FF2B5EF4-FFF2-40B4-BE49-F238E27FC236}">
                <a16:creationId xmlns:a16="http://schemas.microsoft.com/office/drawing/2014/main" id="{F31566D7-A711-4A4A-B10D-769265798C2B}"/>
              </a:ext>
            </a:extLst>
          </p:cNvPr>
          <p:cNvSpPr>
            <a:spLocks noEditPoints="1"/>
          </p:cNvSpPr>
          <p:nvPr/>
        </p:nvSpPr>
        <p:spPr bwMode="auto">
          <a:xfrm>
            <a:off x="581921" y="4701980"/>
            <a:ext cx="392700" cy="803076"/>
          </a:xfrm>
          <a:custGeom>
            <a:avLst/>
            <a:gdLst>
              <a:gd name="T0" fmla="*/ 107 w 517"/>
              <a:gd name="T1" fmla="*/ 646 h 1058"/>
              <a:gd name="T2" fmla="*/ 36 w 517"/>
              <a:gd name="T3" fmla="*/ 678 h 1058"/>
              <a:gd name="T4" fmla="*/ 0 w 517"/>
              <a:gd name="T5" fmla="*/ 626 h 1058"/>
              <a:gd name="T6" fmla="*/ 95 w 517"/>
              <a:gd name="T7" fmla="*/ 328 h 1058"/>
              <a:gd name="T8" fmla="*/ 155 w 517"/>
              <a:gd name="T9" fmla="*/ 289 h 1058"/>
              <a:gd name="T10" fmla="*/ 362 w 517"/>
              <a:gd name="T11" fmla="*/ 289 h 1058"/>
              <a:gd name="T12" fmla="*/ 422 w 517"/>
              <a:gd name="T13" fmla="*/ 328 h 1058"/>
              <a:gd name="T14" fmla="*/ 517 w 517"/>
              <a:gd name="T15" fmla="*/ 626 h 1058"/>
              <a:gd name="T16" fmla="*/ 462 w 517"/>
              <a:gd name="T17" fmla="*/ 682 h 1058"/>
              <a:gd name="T18" fmla="*/ 410 w 517"/>
              <a:gd name="T19" fmla="*/ 646 h 1058"/>
              <a:gd name="T20" fmla="*/ 333 w 517"/>
              <a:gd name="T21" fmla="*/ 1058 h 1058"/>
              <a:gd name="T22" fmla="*/ 262 w 517"/>
              <a:gd name="T23" fmla="*/ 986 h 1058"/>
              <a:gd name="T24" fmla="*/ 255 w 517"/>
              <a:gd name="T25" fmla="*/ 986 h 1058"/>
              <a:gd name="T26" fmla="*/ 113 w 517"/>
              <a:gd name="T27" fmla="*/ 986 h 1058"/>
              <a:gd name="T28" fmla="*/ 282 w 517"/>
              <a:gd name="T29" fmla="*/ 733 h 1058"/>
              <a:gd name="T30" fmla="*/ 282 w 517"/>
              <a:gd name="T31" fmla="*/ 986 h 1058"/>
              <a:gd name="T32" fmla="*/ 383 w 517"/>
              <a:gd name="T33" fmla="*/ 986 h 1058"/>
              <a:gd name="T34" fmla="*/ 384 w 517"/>
              <a:gd name="T35" fmla="*/ 577 h 1058"/>
              <a:gd name="T36" fmla="*/ 387 w 517"/>
              <a:gd name="T37" fmla="*/ 572 h 1058"/>
              <a:gd name="T38" fmla="*/ 403 w 517"/>
              <a:gd name="T39" fmla="*/ 572 h 1058"/>
              <a:gd name="T40" fmla="*/ 405 w 517"/>
              <a:gd name="T41" fmla="*/ 574 h 1058"/>
              <a:gd name="T42" fmla="*/ 429 w 517"/>
              <a:gd name="T43" fmla="*/ 639 h 1058"/>
              <a:gd name="T44" fmla="*/ 474 w 517"/>
              <a:gd name="T45" fmla="*/ 660 h 1058"/>
              <a:gd name="T46" fmla="*/ 497 w 517"/>
              <a:gd name="T47" fmla="*/ 626 h 1058"/>
              <a:gd name="T48" fmla="*/ 504 w 517"/>
              <a:gd name="T49" fmla="*/ 610 h 1058"/>
              <a:gd name="T50" fmla="*/ 494 w 517"/>
              <a:gd name="T51" fmla="*/ 614 h 1058"/>
              <a:gd name="T52" fmla="*/ 362 w 517"/>
              <a:gd name="T53" fmla="*/ 309 h 1058"/>
              <a:gd name="T54" fmla="*/ 344 w 517"/>
              <a:gd name="T55" fmla="*/ 309 h 1058"/>
              <a:gd name="T56" fmla="*/ 114 w 517"/>
              <a:gd name="T57" fmla="*/ 335 h 1058"/>
              <a:gd name="T58" fmla="*/ 20 w 517"/>
              <a:gd name="T59" fmla="*/ 626 h 1058"/>
              <a:gd name="T60" fmla="*/ 43 w 517"/>
              <a:gd name="T61" fmla="*/ 660 h 1058"/>
              <a:gd name="T62" fmla="*/ 88 w 517"/>
              <a:gd name="T63" fmla="*/ 639 h 1058"/>
              <a:gd name="T64" fmla="*/ 112 w 517"/>
              <a:gd name="T65" fmla="*/ 573 h 1058"/>
              <a:gd name="T66" fmla="*/ 114 w 517"/>
              <a:gd name="T67" fmla="*/ 570 h 1058"/>
              <a:gd name="T68" fmla="*/ 129 w 517"/>
              <a:gd name="T69" fmla="*/ 568 h 1058"/>
              <a:gd name="T70" fmla="*/ 131 w 517"/>
              <a:gd name="T71" fmla="*/ 571 h 1058"/>
              <a:gd name="T72" fmla="*/ 133 w 517"/>
              <a:gd name="T73" fmla="*/ 579 h 1058"/>
              <a:gd name="T74" fmla="*/ 133 w 517"/>
              <a:gd name="T75" fmla="*/ 599 h 1058"/>
              <a:gd name="T76" fmla="*/ 184 w 517"/>
              <a:gd name="T77" fmla="*/ 1038 h 1058"/>
              <a:gd name="T78" fmla="*/ 235 w 517"/>
              <a:gd name="T79" fmla="*/ 734 h 1058"/>
              <a:gd name="T80" fmla="*/ 237 w 517"/>
              <a:gd name="T81" fmla="*/ 726 h 1058"/>
              <a:gd name="T82" fmla="*/ 247 w 517"/>
              <a:gd name="T83" fmla="*/ 721 h 1058"/>
              <a:gd name="T84" fmla="*/ 270 w 517"/>
              <a:gd name="T85" fmla="*/ 721 h 1058"/>
              <a:gd name="T86" fmla="*/ 260 w 517"/>
              <a:gd name="T87" fmla="*/ 0 h 1058"/>
              <a:gd name="T88" fmla="*/ 400 w 517"/>
              <a:gd name="T89" fmla="*/ 139 h 1058"/>
              <a:gd name="T90" fmla="*/ 260 w 517"/>
              <a:gd name="T91" fmla="*/ 268 h 1058"/>
              <a:gd name="T92" fmla="*/ 380 w 517"/>
              <a:gd name="T93" fmla="*/ 139 h 1058"/>
              <a:gd name="T94" fmla="*/ 139 w 517"/>
              <a:gd name="T95" fmla="*/ 139 h 1058"/>
              <a:gd name="T96" fmla="*/ 260 w 517"/>
              <a:gd name="T97" fmla="*/ 258 h 1058"/>
              <a:gd name="T98" fmla="*/ 119 w 517"/>
              <a:gd name="T99" fmla="*/ 139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17" h="1058">
                <a:moveTo>
                  <a:pt x="113" y="986"/>
                </a:moveTo>
                <a:cubicBezTo>
                  <a:pt x="113" y="628"/>
                  <a:pt x="113" y="628"/>
                  <a:pt x="113" y="628"/>
                </a:cubicBezTo>
                <a:cubicBezTo>
                  <a:pt x="107" y="646"/>
                  <a:pt x="107" y="646"/>
                  <a:pt x="107" y="646"/>
                </a:cubicBezTo>
                <a:cubicBezTo>
                  <a:pt x="98" y="668"/>
                  <a:pt x="77" y="682"/>
                  <a:pt x="55" y="682"/>
                </a:cubicBezTo>
                <a:cubicBezTo>
                  <a:pt x="55" y="682"/>
                  <a:pt x="55" y="682"/>
                  <a:pt x="55" y="682"/>
                </a:cubicBezTo>
                <a:cubicBezTo>
                  <a:pt x="49" y="682"/>
                  <a:pt x="42" y="681"/>
                  <a:pt x="36" y="678"/>
                </a:cubicBezTo>
                <a:cubicBezTo>
                  <a:pt x="36" y="678"/>
                  <a:pt x="36" y="678"/>
                  <a:pt x="36" y="678"/>
                </a:cubicBezTo>
                <a:cubicBezTo>
                  <a:pt x="14" y="670"/>
                  <a:pt x="0" y="649"/>
                  <a:pt x="0" y="626"/>
                </a:cubicBezTo>
                <a:cubicBezTo>
                  <a:pt x="0" y="626"/>
                  <a:pt x="0" y="626"/>
                  <a:pt x="0" y="626"/>
                </a:cubicBezTo>
                <a:cubicBezTo>
                  <a:pt x="0" y="620"/>
                  <a:pt x="1" y="614"/>
                  <a:pt x="3" y="607"/>
                </a:cubicBezTo>
                <a:cubicBezTo>
                  <a:pt x="3" y="607"/>
                  <a:pt x="3" y="607"/>
                  <a:pt x="3" y="607"/>
                </a:cubicBezTo>
                <a:cubicBezTo>
                  <a:pt x="95" y="328"/>
                  <a:pt x="95" y="328"/>
                  <a:pt x="95" y="328"/>
                </a:cubicBezTo>
                <a:cubicBezTo>
                  <a:pt x="95" y="328"/>
                  <a:pt x="95" y="328"/>
                  <a:pt x="95" y="328"/>
                </a:cubicBezTo>
                <a:cubicBezTo>
                  <a:pt x="104" y="303"/>
                  <a:pt x="127" y="289"/>
                  <a:pt x="155" y="289"/>
                </a:cubicBezTo>
                <a:cubicBezTo>
                  <a:pt x="155" y="289"/>
                  <a:pt x="155" y="289"/>
                  <a:pt x="155" y="289"/>
                </a:cubicBezTo>
                <a:cubicBezTo>
                  <a:pt x="344" y="289"/>
                  <a:pt x="344" y="289"/>
                  <a:pt x="344" y="289"/>
                </a:cubicBezTo>
                <a:cubicBezTo>
                  <a:pt x="350" y="289"/>
                  <a:pt x="351" y="289"/>
                  <a:pt x="362" y="289"/>
                </a:cubicBezTo>
                <a:cubicBezTo>
                  <a:pt x="362" y="289"/>
                  <a:pt x="362" y="289"/>
                  <a:pt x="362" y="289"/>
                </a:cubicBezTo>
                <a:cubicBezTo>
                  <a:pt x="387" y="289"/>
                  <a:pt x="412" y="302"/>
                  <a:pt x="421" y="328"/>
                </a:cubicBezTo>
                <a:cubicBezTo>
                  <a:pt x="421" y="328"/>
                  <a:pt x="421" y="328"/>
                  <a:pt x="421" y="328"/>
                </a:cubicBezTo>
                <a:cubicBezTo>
                  <a:pt x="422" y="328"/>
                  <a:pt x="422" y="328"/>
                  <a:pt x="422" y="328"/>
                </a:cubicBezTo>
                <a:cubicBezTo>
                  <a:pt x="513" y="607"/>
                  <a:pt x="513" y="607"/>
                  <a:pt x="513" y="607"/>
                </a:cubicBezTo>
                <a:cubicBezTo>
                  <a:pt x="516" y="614"/>
                  <a:pt x="517" y="620"/>
                  <a:pt x="517" y="626"/>
                </a:cubicBezTo>
                <a:cubicBezTo>
                  <a:pt x="517" y="626"/>
                  <a:pt x="517" y="626"/>
                  <a:pt x="517" y="626"/>
                </a:cubicBezTo>
                <a:cubicBezTo>
                  <a:pt x="517" y="649"/>
                  <a:pt x="503" y="670"/>
                  <a:pt x="481" y="678"/>
                </a:cubicBezTo>
                <a:cubicBezTo>
                  <a:pt x="481" y="678"/>
                  <a:pt x="481" y="678"/>
                  <a:pt x="481" y="678"/>
                </a:cubicBezTo>
                <a:cubicBezTo>
                  <a:pt x="475" y="681"/>
                  <a:pt x="468" y="682"/>
                  <a:pt x="462" y="682"/>
                </a:cubicBezTo>
                <a:cubicBezTo>
                  <a:pt x="462" y="682"/>
                  <a:pt x="462" y="682"/>
                  <a:pt x="462" y="682"/>
                </a:cubicBezTo>
                <a:cubicBezTo>
                  <a:pt x="439" y="682"/>
                  <a:pt x="418" y="668"/>
                  <a:pt x="410" y="646"/>
                </a:cubicBezTo>
                <a:cubicBezTo>
                  <a:pt x="410" y="646"/>
                  <a:pt x="410" y="646"/>
                  <a:pt x="410" y="646"/>
                </a:cubicBezTo>
                <a:cubicBezTo>
                  <a:pt x="403" y="628"/>
                  <a:pt x="403" y="628"/>
                  <a:pt x="403" y="628"/>
                </a:cubicBezTo>
                <a:cubicBezTo>
                  <a:pt x="403" y="986"/>
                  <a:pt x="403" y="986"/>
                  <a:pt x="403" y="986"/>
                </a:cubicBezTo>
                <a:cubicBezTo>
                  <a:pt x="403" y="1026"/>
                  <a:pt x="372" y="1058"/>
                  <a:pt x="333" y="1058"/>
                </a:cubicBezTo>
                <a:cubicBezTo>
                  <a:pt x="333" y="1058"/>
                  <a:pt x="333" y="1058"/>
                  <a:pt x="333" y="1058"/>
                </a:cubicBezTo>
                <a:cubicBezTo>
                  <a:pt x="293" y="1058"/>
                  <a:pt x="262" y="1026"/>
                  <a:pt x="262" y="986"/>
                </a:cubicBezTo>
                <a:cubicBezTo>
                  <a:pt x="262" y="986"/>
                  <a:pt x="262" y="986"/>
                  <a:pt x="262" y="986"/>
                </a:cubicBezTo>
                <a:cubicBezTo>
                  <a:pt x="262" y="741"/>
                  <a:pt x="262" y="741"/>
                  <a:pt x="262" y="741"/>
                </a:cubicBezTo>
                <a:cubicBezTo>
                  <a:pt x="255" y="741"/>
                  <a:pt x="255" y="741"/>
                  <a:pt x="255" y="741"/>
                </a:cubicBezTo>
                <a:cubicBezTo>
                  <a:pt x="255" y="986"/>
                  <a:pt x="255" y="986"/>
                  <a:pt x="255" y="986"/>
                </a:cubicBezTo>
                <a:cubicBezTo>
                  <a:pt x="255" y="1026"/>
                  <a:pt x="223" y="1058"/>
                  <a:pt x="184" y="1058"/>
                </a:cubicBezTo>
                <a:cubicBezTo>
                  <a:pt x="184" y="1058"/>
                  <a:pt x="184" y="1058"/>
                  <a:pt x="184" y="1058"/>
                </a:cubicBezTo>
                <a:cubicBezTo>
                  <a:pt x="145" y="1058"/>
                  <a:pt x="114" y="1026"/>
                  <a:pt x="113" y="986"/>
                </a:cubicBezTo>
                <a:close/>
                <a:moveTo>
                  <a:pt x="280" y="727"/>
                </a:moveTo>
                <a:cubicBezTo>
                  <a:pt x="282" y="730"/>
                  <a:pt x="282" y="732"/>
                  <a:pt x="282" y="733"/>
                </a:cubicBezTo>
                <a:cubicBezTo>
                  <a:pt x="282" y="733"/>
                  <a:pt x="282" y="733"/>
                  <a:pt x="282" y="733"/>
                </a:cubicBezTo>
                <a:cubicBezTo>
                  <a:pt x="282" y="733"/>
                  <a:pt x="282" y="733"/>
                  <a:pt x="282" y="733"/>
                </a:cubicBezTo>
                <a:cubicBezTo>
                  <a:pt x="282" y="733"/>
                  <a:pt x="282" y="733"/>
                  <a:pt x="282" y="733"/>
                </a:cubicBezTo>
                <a:cubicBezTo>
                  <a:pt x="282" y="986"/>
                  <a:pt x="282" y="986"/>
                  <a:pt x="282" y="986"/>
                </a:cubicBezTo>
                <a:cubicBezTo>
                  <a:pt x="282" y="1015"/>
                  <a:pt x="305" y="1038"/>
                  <a:pt x="333" y="1038"/>
                </a:cubicBezTo>
                <a:cubicBezTo>
                  <a:pt x="333" y="1038"/>
                  <a:pt x="333" y="1038"/>
                  <a:pt x="333" y="1038"/>
                </a:cubicBezTo>
                <a:cubicBezTo>
                  <a:pt x="360" y="1038"/>
                  <a:pt x="383" y="1015"/>
                  <a:pt x="383" y="986"/>
                </a:cubicBezTo>
                <a:cubicBezTo>
                  <a:pt x="383" y="986"/>
                  <a:pt x="383" y="986"/>
                  <a:pt x="383" y="986"/>
                </a:cubicBezTo>
                <a:cubicBezTo>
                  <a:pt x="383" y="599"/>
                  <a:pt x="383" y="599"/>
                  <a:pt x="383" y="599"/>
                </a:cubicBezTo>
                <a:cubicBezTo>
                  <a:pt x="383" y="587"/>
                  <a:pt x="384" y="581"/>
                  <a:pt x="384" y="577"/>
                </a:cubicBezTo>
                <a:cubicBezTo>
                  <a:pt x="384" y="577"/>
                  <a:pt x="384" y="577"/>
                  <a:pt x="384" y="577"/>
                </a:cubicBezTo>
                <a:cubicBezTo>
                  <a:pt x="385" y="576"/>
                  <a:pt x="385" y="574"/>
                  <a:pt x="387" y="572"/>
                </a:cubicBezTo>
                <a:cubicBezTo>
                  <a:pt x="387" y="572"/>
                  <a:pt x="387" y="572"/>
                  <a:pt x="387" y="572"/>
                </a:cubicBezTo>
                <a:cubicBezTo>
                  <a:pt x="388" y="570"/>
                  <a:pt x="391" y="567"/>
                  <a:pt x="395" y="567"/>
                </a:cubicBezTo>
                <a:cubicBezTo>
                  <a:pt x="395" y="567"/>
                  <a:pt x="395" y="567"/>
                  <a:pt x="395" y="567"/>
                </a:cubicBezTo>
                <a:cubicBezTo>
                  <a:pt x="400" y="568"/>
                  <a:pt x="402" y="571"/>
                  <a:pt x="403" y="572"/>
                </a:cubicBezTo>
                <a:cubicBezTo>
                  <a:pt x="403" y="572"/>
                  <a:pt x="403" y="572"/>
                  <a:pt x="403" y="572"/>
                </a:cubicBezTo>
                <a:cubicBezTo>
                  <a:pt x="404" y="573"/>
                  <a:pt x="404" y="574"/>
                  <a:pt x="405" y="574"/>
                </a:cubicBezTo>
                <a:cubicBezTo>
                  <a:pt x="405" y="574"/>
                  <a:pt x="405" y="574"/>
                  <a:pt x="405" y="574"/>
                </a:cubicBezTo>
                <a:cubicBezTo>
                  <a:pt x="405" y="575"/>
                  <a:pt x="405" y="575"/>
                  <a:pt x="405" y="576"/>
                </a:cubicBezTo>
                <a:cubicBezTo>
                  <a:pt x="405" y="576"/>
                  <a:pt x="405" y="576"/>
                  <a:pt x="405" y="576"/>
                </a:cubicBezTo>
                <a:cubicBezTo>
                  <a:pt x="429" y="639"/>
                  <a:pt x="429" y="639"/>
                  <a:pt x="429" y="639"/>
                </a:cubicBezTo>
                <a:cubicBezTo>
                  <a:pt x="434" y="653"/>
                  <a:pt x="447" y="662"/>
                  <a:pt x="462" y="662"/>
                </a:cubicBezTo>
                <a:cubicBezTo>
                  <a:pt x="462" y="662"/>
                  <a:pt x="462" y="662"/>
                  <a:pt x="462" y="662"/>
                </a:cubicBezTo>
                <a:cubicBezTo>
                  <a:pt x="466" y="662"/>
                  <a:pt x="470" y="661"/>
                  <a:pt x="474" y="660"/>
                </a:cubicBezTo>
                <a:cubicBezTo>
                  <a:pt x="474" y="660"/>
                  <a:pt x="474" y="660"/>
                  <a:pt x="474" y="660"/>
                </a:cubicBezTo>
                <a:cubicBezTo>
                  <a:pt x="488" y="654"/>
                  <a:pt x="497" y="641"/>
                  <a:pt x="497" y="626"/>
                </a:cubicBezTo>
                <a:cubicBezTo>
                  <a:pt x="497" y="626"/>
                  <a:pt x="497" y="626"/>
                  <a:pt x="497" y="626"/>
                </a:cubicBezTo>
                <a:cubicBezTo>
                  <a:pt x="497" y="622"/>
                  <a:pt x="496" y="618"/>
                  <a:pt x="494" y="614"/>
                </a:cubicBezTo>
                <a:cubicBezTo>
                  <a:pt x="494" y="614"/>
                  <a:pt x="494" y="614"/>
                  <a:pt x="494" y="614"/>
                </a:cubicBezTo>
                <a:cubicBezTo>
                  <a:pt x="504" y="610"/>
                  <a:pt x="504" y="610"/>
                  <a:pt x="504" y="610"/>
                </a:cubicBezTo>
                <a:cubicBezTo>
                  <a:pt x="513" y="607"/>
                  <a:pt x="513" y="607"/>
                  <a:pt x="513" y="607"/>
                </a:cubicBezTo>
                <a:cubicBezTo>
                  <a:pt x="504" y="610"/>
                  <a:pt x="504" y="610"/>
                  <a:pt x="504" y="610"/>
                </a:cubicBezTo>
                <a:cubicBezTo>
                  <a:pt x="494" y="614"/>
                  <a:pt x="494" y="614"/>
                  <a:pt x="494" y="614"/>
                </a:cubicBezTo>
                <a:cubicBezTo>
                  <a:pt x="494" y="614"/>
                  <a:pt x="494" y="614"/>
                  <a:pt x="494" y="614"/>
                </a:cubicBezTo>
                <a:cubicBezTo>
                  <a:pt x="403" y="335"/>
                  <a:pt x="403" y="335"/>
                  <a:pt x="403" y="335"/>
                </a:cubicBezTo>
                <a:cubicBezTo>
                  <a:pt x="397" y="319"/>
                  <a:pt x="380" y="309"/>
                  <a:pt x="362" y="309"/>
                </a:cubicBezTo>
                <a:cubicBezTo>
                  <a:pt x="362" y="309"/>
                  <a:pt x="362" y="309"/>
                  <a:pt x="362" y="309"/>
                </a:cubicBezTo>
                <a:cubicBezTo>
                  <a:pt x="352" y="309"/>
                  <a:pt x="351" y="309"/>
                  <a:pt x="344" y="309"/>
                </a:cubicBezTo>
                <a:cubicBezTo>
                  <a:pt x="344" y="309"/>
                  <a:pt x="344" y="309"/>
                  <a:pt x="344" y="309"/>
                </a:cubicBezTo>
                <a:cubicBezTo>
                  <a:pt x="155" y="309"/>
                  <a:pt x="155" y="309"/>
                  <a:pt x="155" y="309"/>
                </a:cubicBezTo>
                <a:cubicBezTo>
                  <a:pt x="133" y="309"/>
                  <a:pt x="121" y="318"/>
                  <a:pt x="114" y="335"/>
                </a:cubicBezTo>
                <a:cubicBezTo>
                  <a:pt x="114" y="335"/>
                  <a:pt x="114" y="335"/>
                  <a:pt x="114" y="335"/>
                </a:cubicBezTo>
                <a:cubicBezTo>
                  <a:pt x="22" y="614"/>
                  <a:pt x="22" y="614"/>
                  <a:pt x="22" y="614"/>
                </a:cubicBezTo>
                <a:cubicBezTo>
                  <a:pt x="22" y="614"/>
                  <a:pt x="22" y="614"/>
                  <a:pt x="22" y="614"/>
                </a:cubicBezTo>
                <a:cubicBezTo>
                  <a:pt x="21" y="618"/>
                  <a:pt x="20" y="622"/>
                  <a:pt x="20" y="626"/>
                </a:cubicBezTo>
                <a:cubicBezTo>
                  <a:pt x="20" y="626"/>
                  <a:pt x="20" y="626"/>
                  <a:pt x="20" y="626"/>
                </a:cubicBezTo>
                <a:cubicBezTo>
                  <a:pt x="20" y="641"/>
                  <a:pt x="29" y="654"/>
                  <a:pt x="43" y="660"/>
                </a:cubicBezTo>
                <a:cubicBezTo>
                  <a:pt x="43" y="660"/>
                  <a:pt x="43" y="660"/>
                  <a:pt x="43" y="660"/>
                </a:cubicBezTo>
                <a:cubicBezTo>
                  <a:pt x="47" y="661"/>
                  <a:pt x="51" y="662"/>
                  <a:pt x="55" y="662"/>
                </a:cubicBezTo>
                <a:cubicBezTo>
                  <a:pt x="55" y="662"/>
                  <a:pt x="55" y="662"/>
                  <a:pt x="55" y="662"/>
                </a:cubicBezTo>
                <a:cubicBezTo>
                  <a:pt x="69" y="662"/>
                  <a:pt x="83" y="653"/>
                  <a:pt x="88" y="639"/>
                </a:cubicBezTo>
                <a:cubicBezTo>
                  <a:pt x="88" y="639"/>
                  <a:pt x="88" y="639"/>
                  <a:pt x="88" y="639"/>
                </a:cubicBezTo>
                <a:cubicBezTo>
                  <a:pt x="112" y="573"/>
                  <a:pt x="112" y="573"/>
                  <a:pt x="112" y="573"/>
                </a:cubicBezTo>
                <a:cubicBezTo>
                  <a:pt x="112" y="573"/>
                  <a:pt x="112" y="573"/>
                  <a:pt x="112" y="573"/>
                </a:cubicBezTo>
                <a:cubicBezTo>
                  <a:pt x="112" y="573"/>
                  <a:pt x="112" y="573"/>
                  <a:pt x="112" y="573"/>
                </a:cubicBezTo>
                <a:cubicBezTo>
                  <a:pt x="113" y="572"/>
                  <a:pt x="113" y="572"/>
                  <a:pt x="114" y="570"/>
                </a:cubicBezTo>
                <a:cubicBezTo>
                  <a:pt x="114" y="570"/>
                  <a:pt x="114" y="570"/>
                  <a:pt x="114" y="570"/>
                </a:cubicBezTo>
                <a:cubicBezTo>
                  <a:pt x="115" y="569"/>
                  <a:pt x="117" y="566"/>
                  <a:pt x="122" y="566"/>
                </a:cubicBezTo>
                <a:cubicBezTo>
                  <a:pt x="122" y="566"/>
                  <a:pt x="122" y="566"/>
                  <a:pt x="122" y="566"/>
                </a:cubicBezTo>
                <a:cubicBezTo>
                  <a:pt x="125" y="566"/>
                  <a:pt x="127" y="567"/>
                  <a:pt x="129" y="568"/>
                </a:cubicBezTo>
                <a:cubicBezTo>
                  <a:pt x="129" y="568"/>
                  <a:pt x="129" y="568"/>
                  <a:pt x="129" y="568"/>
                </a:cubicBezTo>
                <a:cubicBezTo>
                  <a:pt x="130" y="569"/>
                  <a:pt x="131" y="570"/>
                  <a:pt x="131" y="571"/>
                </a:cubicBezTo>
                <a:cubicBezTo>
                  <a:pt x="131" y="571"/>
                  <a:pt x="131" y="571"/>
                  <a:pt x="131" y="571"/>
                </a:cubicBezTo>
                <a:cubicBezTo>
                  <a:pt x="132" y="573"/>
                  <a:pt x="132" y="574"/>
                  <a:pt x="132" y="574"/>
                </a:cubicBezTo>
                <a:cubicBezTo>
                  <a:pt x="132" y="574"/>
                  <a:pt x="132" y="574"/>
                  <a:pt x="132" y="574"/>
                </a:cubicBezTo>
                <a:cubicBezTo>
                  <a:pt x="133" y="576"/>
                  <a:pt x="133" y="577"/>
                  <a:pt x="133" y="579"/>
                </a:cubicBezTo>
                <a:cubicBezTo>
                  <a:pt x="133" y="579"/>
                  <a:pt x="133" y="579"/>
                  <a:pt x="133" y="579"/>
                </a:cubicBezTo>
                <a:cubicBezTo>
                  <a:pt x="133" y="583"/>
                  <a:pt x="133" y="589"/>
                  <a:pt x="133" y="599"/>
                </a:cubicBezTo>
                <a:cubicBezTo>
                  <a:pt x="133" y="599"/>
                  <a:pt x="133" y="599"/>
                  <a:pt x="133" y="599"/>
                </a:cubicBezTo>
                <a:cubicBezTo>
                  <a:pt x="133" y="986"/>
                  <a:pt x="133" y="986"/>
                  <a:pt x="133" y="986"/>
                </a:cubicBezTo>
                <a:cubicBezTo>
                  <a:pt x="133" y="1015"/>
                  <a:pt x="156" y="1038"/>
                  <a:pt x="184" y="1038"/>
                </a:cubicBezTo>
                <a:cubicBezTo>
                  <a:pt x="184" y="1038"/>
                  <a:pt x="184" y="1038"/>
                  <a:pt x="184" y="1038"/>
                </a:cubicBezTo>
                <a:cubicBezTo>
                  <a:pt x="212" y="1038"/>
                  <a:pt x="235" y="1015"/>
                  <a:pt x="235" y="986"/>
                </a:cubicBezTo>
                <a:cubicBezTo>
                  <a:pt x="235" y="986"/>
                  <a:pt x="235" y="986"/>
                  <a:pt x="235" y="986"/>
                </a:cubicBezTo>
                <a:cubicBezTo>
                  <a:pt x="235" y="734"/>
                  <a:pt x="235" y="734"/>
                  <a:pt x="235" y="734"/>
                </a:cubicBezTo>
                <a:cubicBezTo>
                  <a:pt x="235" y="733"/>
                  <a:pt x="235" y="733"/>
                  <a:pt x="235" y="733"/>
                </a:cubicBezTo>
                <a:cubicBezTo>
                  <a:pt x="235" y="733"/>
                  <a:pt x="235" y="733"/>
                  <a:pt x="235" y="733"/>
                </a:cubicBezTo>
                <a:cubicBezTo>
                  <a:pt x="235" y="732"/>
                  <a:pt x="235" y="729"/>
                  <a:pt x="237" y="726"/>
                </a:cubicBezTo>
                <a:cubicBezTo>
                  <a:pt x="237" y="726"/>
                  <a:pt x="237" y="726"/>
                  <a:pt x="237" y="726"/>
                </a:cubicBezTo>
                <a:cubicBezTo>
                  <a:pt x="239" y="723"/>
                  <a:pt x="244" y="721"/>
                  <a:pt x="247" y="721"/>
                </a:cubicBezTo>
                <a:cubicBezTo>
                  <a:pt x="247" y="721"/>
                  <a:pt x="247" y="721"/>
                  <a:pt x="247" y="721"/>
                </a:cubicBezTo>
                <a:cubicBezTo>
                  <a:pt x="270" y="721"/>
                  <a:pt x="270" y="721"/>
                  <a:pt x="270" y="721"/>
                </a:cubicBezTo>
                <a:cubicBezTo>
                  <a:pt x="270" y="721"/>
                  <a:pt x="270" y="721"/>
                  <a:pt x="270" y="721"/>
                </a:cubicBezTo>
                <a:cubicBezTo>
                  <a:pt x="270" y="721"/>
                  <a:pt x="270" y="721"/>
                  <a:pt x="270" y="721"/>
                </a:cubicBezTo>
                <a:cubicBezTo>
                  <a:pt x="274" y="721"/>
                  <a:pt x="279" y="724"/>
                  <a:pt x="280" y="727"/>
                </a:cubicBezTo>
                <a:close/>
                <a:moveTo>
                  <a:pt x="119" y="139"/>
                </a:moveTo>
                <a:cubicBezTo>
                  <a:pt x="119" y="62"/>
                  <a:pt x="182" y="0"/>
                  <a:pt x="260" y="0"/>
                </a:cubicBezTo>
                <a:cubicBezTo>
                  <a:pt x="260" y="0"/>
                  <a:pt x="260" y="0"/>
                  <a:pt x="260" y="0"/>
                </a:cubicBezTo>
                <a:cubicBezTo>
                  <a:pt x="337" y="0"/>
                  <a:pt x="400" y="62"/>
                  <a:pt x="400" y="139"/>
                </a:cubicBezTo>
                <a:cubicBezTo>
                  <a:pt x="400" y="139"/>
                  <a:pt x="400" y="139"/>
                  <a:pt x="400" y="139"/>
                </a:cubicBezTo>
                <a:cubicBezTo>
                  <a:pt x="400" y="216"/>
                  <a:pt x="337" y="278"/>
                  <a:pt x="260" y="278"/>
                </a:cubicBezTo>
                <a:cubicBezTo>
                  <a:pt x="260" y="278"/>
                  <a:pt x="260" y="278"/>
                  <a:pt x="260" y="278"/>
                </a:cubicBezTo>
                <a:cubicBezTo>
                  <a:pt x="260" y="268"/>
                  <a:pt x="260" y="268"/>
                  <a:pt x="260" y="268"/>
                </a:cubicBezTo>
                <a:cubicBezTo>
                  <a:pt x="260" y="258"/>
                  <a:pt x="260" y="258"/>
                  <a:pt x="260" y="258"/>
                </a:cubicBezTo>
                <a:cubicBezTo>
                  <a:pt x="326" y="258"/>
                  <a:pt x="380" y="205"/>
                  <a:pt x="380" y="139"/>
                </a:cubicBezTo>
                <a:cubicBezTo>
                  <a:pt x="380" y="139"/>
                  <a:pt x="380" y="139"/>
                  <a:pt x="380" y="139"/>
                </a:cubicBezTo>
                <a:cubicBezTo>
                  <a:pt x="380" y="73"/>
                  <a:pt x="326" y="20"/>
                  <a:pt x="260" y="20"/>
                </a:cubicBezTo>
                <a:cubicBezTo>
                  <a:pt x="260" y="20"/>
                  <a:pt x="260" y="20"/>
                  <a:pt x="260" y="20"/>
                </a:cubicBezTo>
                <a:cubicBezTo>
                  <a:pt x="193" y="20"/>
                  <a:pt x="139" y="73"/>
                  <a:pt x="139" y="139"/>
                </a:cubicBezTo>
                <a:cubicBezTo>
                  <a:pt x="139" y="139"/>
                  <a:pt x="139" y="139"/>
                  <a:pt x="139" y="139"/>
                </a:cubicBezTo>
                <a:cubicBezTo>
                  <a:pt x="139" y="205"/>
                  <a:pt x="193" y="258"/>
                  <a:pt x="260" y="258"/>
                </a:cubicBezTo>
                <a:cubicBezTo>
                  <a:pt x="260" y="258"/>
                  <a:pt x="260" y="258"/>
                  <a:pt x="260" y="258"/>
                </a:cubicBezTo>
                <a:cubicBezTo>
                  <a:pt x="260" y="268"/>
                  <a:pt x="260" y="268"/>
                  <a:pt x="260" y="268"/>
                </a:cubicBezTo>
                <a:cubicBezTo>
                  <a:pt x="260" y="278"/>
                  <a:pt x="260" y="278"/>
                  <a:pt x="260" y="278"/>
                </a:cubicBezTo>
                <a:cubicBezTo>
                  <a:pt x="182" y="278"/>
                  <a:pt x="119" y="216"/>
                  <a:pt x="119" y="1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D90BF0D0-1CA5-422A-8E9A-C3A041345EA4}"/>
              </a:ext>
            </a:extLst>
          </p:cNvPr>
          <p:cNvSpPr txBox="1"/>
          <p:nvPr/>
        </p:nvSpPr>
        <p:spPr>
          <a:xfrm>
            <a:off x="1063189" y="4626700"/>
            <a:ext cx="1270489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charset="0"/>
                <a:cs typeface="Roboto" charset="0"/>
              </a:rPr>
              <a:t>65%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9FD5BBF7-0097-46B4-8C3F-45B4E5D94C9A}"/>
              </a:ext>
            </a:extLst>
          </p:cNvPr>
          <p:cNvSpPr txBox="1"/>
          <p:nvPr/>
        </p:nvSpPr>
        <p:spPr>
          <a:xfrm>
            <a:off x="1063189" y="5073214"/>
            <a:ext cx="1497123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ipsum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simply dummy text keep.</a:t>
            </a:r>
          </a:p>
        </p:txBody>
      </p: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962F4663-6AD4-4C0F-B74F-1501D76736EF}"/>
              </a:ext>
            </a:extLst>
          </p:cNvPr>
          <p:cNvCxnSpPr/>
          <p:nvPr/>
        </p:nvCxnSpPr>
        <p:spPr>
          <a:xfrm>
            <a:off x="2643351" y="4605287"/>
            <a:ext cx="0" cy="99646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TextBox 430">
            <a:extLst>
              <a:ext uri="{FF2B5EF4-FFF2-40B4-BE49-F238E27FC236}">
                <a16:creationId xmlns:a16="http://schemas.microsoft.com/office/drawing/2014/main" id="{DFC36CB8-CD7F-4639-B469-E1F65736DCF5}"/>
              </a:ext>
            </a:extLst>
          </p:cNvPr>
          <p:cNvSpPr txBox="1"/>
          <p:nvPr/>
        </p:nvSpPr>
        <p:spPr>
          <a:xfrm>
            <a:off x="3406951" y="4626700"/>
            <a:ext cx="1270489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charset="0"/>
                <a:cs typeface="Roboto" charset="0"/>
              </a:rPr>
              <a:t>35%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8398CFDB-DBB6-43AA-92FB-00CBE44E985A}"/>
              </a:ext>
            </a:extLst>
          </p:cNvPr>
          <p:cNvSpPr txBox="1"/>
          <p:nvPr/>
        </p:nvSpPr>
        <p:spPr>
          <a:xfrm>
            <a:off x="3406951" y="5073214"/>
            <a:ext cx="1497123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ipsum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 simply dummy text keep.</a:t>
            </a:r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1FEC0F05-C44A-41E6-B6B5-0C91A52224B7}"/>
              </a:ext>
            </a:extLst>
          </p:cNvPr>
          <p:cNvSpPr/>
          <p:nvPr/>
        </p:nvSpPr>
        <p:spPr>
          <a:xfrm>
            <a:off x="4260172" y="2597660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90CB40C1-DC57-4203-9C58-FCBD64B28BC1}"/>
              </a:ext>
            </a:extLst>
          </p:cNvPr>
          <p:cNvSpPr/>
          <p:nvPr/>
        </p:nvSpPr>
        <p:spPr>
          <a:xfrm>
            <a:off x="7448849" y="3228753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7C30C72B-C487-46A3-8892-5E65ADA051A0}"/>
              </a:ext>
            </a:extLst>
          </p:cNvPr>
          <p:cNvSpPr/>
          <p:nvPr/>
        </p:nvSpPr>
        <p:spPr>
          <a:xfrm>
            <a:off x="10308694" y="2072857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4874CB28-F792-4317-AC0D-B28825EAB101}"/>
              </a:ext>
            </a:extLst>
          </p:cNvPr>
          <p:cNvSpPr/>
          <p:nvPr/>
        </p:nvSpPr>
        <p:spPr>
          <a:xfrm>
            <a:off x="10977341" y="4865281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6C10035C-ABB0-4839-826F-8C21F6E35F51}"/>
              </a:ext>
            </a:extLst>
          </p:cNvPr>
          <p:cNvSpPr/>
          <p:nvPr/>
        </p:nvSpPr>
        <p:spPr>
          <a:xfrm>
            <a:off x="7897691" y="4272521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46C9D77A-9218-4B75-985F-81A8E9AF602A}"/>
              </a:ext>
            </a:extLst>
          </p:cNvPr>
          <p:cNvSpPr/>
          <p:nvPr/>
        </p:nvSpPr>
        <p:spPr>
          <a:xfrm>
            <a:off x="5844980" y="4561495"/>
            <a:ext cx="219007" cy="21900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743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544B1DBC-70C3-4C13-9B8F-D5841568A2B1}"/>
              </a:ext>
            </a:extLst>
          </p:cNvPr>
          <p:cNvSpPr txBox="1"/>
          <p:nvPr/>
        </p:nvSpPr>
        <p:spPr>
          <a:xfrm>
            <a:off x="1065418" y="279401"/>
            <a:ext cx="10061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US MAP </a:t>
            </a:r>
            <a:r>
              <a:rPr lang="en-US" sz="4400" b="1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REGIONAL BALANCE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75265" y="2035192"/>
            <a:ext cx="6670060" cy="4029603"/>
            <a:chOff x="3935181" y="666749"/>
            <a:chExt cx="5437421" cy="3572857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044789" y="840562"/>
              <a:ext cx="1055180" cy="733885"/>
            </a:xfrm>
            <a:custGeom>
              <a:avLst/>
              <a:gdLst>
                <a:gd name="T0" fmla="*/ 23 w 507"/>
                <a:gd name="T1" fmla="*/ 0 h 352"/>
                <a:gd name="T2" fmla="*/ 21 w 507"/>
                <a:gd name="T3" fmla="*/ 3 h 352"/>
                <a:gd name="T4" fmla="*/ 19 w 507"/>
                <a:gd name="T5" fmla="*/ 6 h 352"/>
                <a:gd name="T6" fmla="*/ 17 w 507"/>
                <a:gd name="T7" fmla="*/ 9 h 352"/>
                <a:gd name="T8" fmla="*/ 15 w 507"/>
                <a:gd name="T9" fmla="*/ 12 h 352"/>
                <a:gd name="T10" fmla="*/ 13 w 507"/>
                <a:gd name="T11" fmla="*/ 15 h 352"/>
                <a:gd name="T12" fmla="*/ 11 w 507"/>
                <a:gd name="T13" fmla="*/ 19 h 352"/>
                <a:gd name="T14" fmla="*/ 9 w 507"/>
                <a:gd name="T15" fmla="*/ 23 h 352"/>
                <a:gd name="T16" fmla="*/ 7 w 507"/>
                <a:gd name="T17" fmla="*/ 26 h 352"/>
                <a:gd name="T18" fmla="*/ 6 w 507"/>
                <a:gd name="T19" fmla="*/ 30 h 352"/>
                <a:gd name="T20" fmla="*/ 5 w 507"/>
                <a:gd name="T21" fmla="*/ 34 h 352"/>
                <a:gd name="T22" fmla="*/ 4 w 507"/>
                <a:gd name="T23" fmla="*/ 38 h 352"/>
                <a:gd name="T24" fmla="*/ 3 w 507"/>
                <a:gd name="T25" fmla="*/ 41 h 352"/>
                <a:gd name="T26" fmla="*/ 3 w 507"/>
                <a:gd name="T27" fmla="*/ 45 h 352"/>
                <a:gd name="T28" fmla="*/ 3 w 507"/>
                <a:gd name="T29" fmla="*/ 49 h 352"/>
                <a:gd name="T30" fmla="*/ 5 w 507"/>
                <a:gd name="T31" fmla="*/ 55 h 352"/>
                <a:gd name="T32" fmla="*/ 9 w 507"/>
                <a:gd name="T33" fmla="*/ 88 h 352"/>
                <a:gd name="T34" fmla="*/ 0 w 507"/>
                <a:gd name="T35" fmla="*/ 96 h 352"/>
                <a:gd name="T36" fmla="*/ 6 w 507"/>
                <a:gd name="T37" fmla="*/ 111 h 352"/>
                <a:gd name="T38" fmla="*/ 10 w 507"/>
                <a:gd name="T39" fmla="*/ 115 h 352"/>
                <a:gd name="T40" fmla="*/ 28 w 507"/>
                <a:gd name="T41" fmla="*/ 131 h 352"/>
                <a:gd name="T42" fmla="*/ 37 w 507"/>
                <a:gd name="T43" fmla="*/ 167 h 352"/>
                <a:gd name="T44" fmla="*/ 48 w 507"/>
                <a:gd name="T45" fmla="*/ 169 h 352"/>
                <a:gd name="T46" fmla="*/ 70 w 507"/>
                <a:gd name="T47" fmla="*/ 170 h 352"/>
                <a:gd name="T48" fmla="*/ 78 w 507"/>
                <a:gd name="T49" fmla="*/ 176 h 352"/>
                <a:gd name="T50" fmla="*/ 62 w 507"/>
                <a:gd name="T51" fmla="*/ 194 h 352"/>
                <a:gd name="T52" fmla="*/ 47 w 507"/>
                <a:gd name="T53" fmla="*/ 205 h 352"/>
                <a:gd name="T54" fmla="*/ 44 w 507"/>
                <a:gd name="T55" fmla="*/ 201 h 352"/>
                <a:gd name="T56" fmla="*/ 45 w 507"/>
                <a:gd name="T57" fmla="*/ 206 h 352"/>
                <a:gd name="T58" fmla="*/ 35 w 507"/>
                <a:gd name="T59" fmla="*/ 212 h 352"/>
                <a:gd name="T60" fmla="*/ 30 w 507"/>
                <a:gd name="T61" fmla="*/ 221 h 352"/>
                <a:gd name="T62" fmla="*/ 31 w 507"/>
                <a:gd name="T63" fmla="*/ 227 h 352"/>
                <a:gd name="T64" fmla="*/ 51 w 507"/>
                <a:gd name="T65" fmla="*/ 234 h 352"/>
                <a:gd name="T66" fmla="*/ 70 w 507"/>
                <a:gd name="T67" fmla="*/ 267 h 352"/>
                <a:gd name="T68" fmla="*/ 79 w 507"/>
                <a:gd name="T69" fmla="*/ 317 h 352"/>
                <a:gd name="T70" fmla="*/ 90 w 507"/>
                <a:gd name="T71" fmla="*/ 325 h 352"/>
                <a:gd name="T72" fmla="*/ 101 w 507"/>
                <a:gd name="T73" fmla="*/ 322 h 352"/>
                <a:gd name="T74" fmla="*/ 121 w 507"/>
                <a:gd name="T75" fmla="*/ 320 h 352"/>
                <a:gd name="T76" fmla="*/ 126 w 507"/>
                <a:gd name="T77" fmla="*/ 320 h 352"/>
                <a:gd name="T78" fmla="*/ 131 w 507"/>
                <a:gd name="T79" fmla="*/ 320 h 352"/>
                <a:gd name="T80" fmla="*/ 137 w 507"/>
                <a:gd name="T81" fmla="*/ 320 h 352"/>
                <a:gd name="T82" fmla="*/ 143 w 507"/>
                <a:gd name="T83" fmla="*/ 321 h 352"/>
                <a:gd name="T84" fmla="*/ 147 w 507"/>
                <a:gd name="T85" fmla="*/ 321 h 352"/>
                <a:gd name="T86" fmla="*/ 150 w 507"/>
                <a:gd name="T87" fmla="*/ 322 h 352"/>
                <a:gd name="T88" fmla="*/ 150 w 507"/>
                <a:gd name="T89" fmla="*/ 320 h 352"/>
                <a:gd name="T90" fmla="*/ 152 w 507"/>
                <a:gd name="T91" fmla="*/ 317 h 352"/>
                <a:gd name="T92" fmla="*/ 159 w 507"/>
                <a:gd name="T93" fmla="*/ 306 h 352"/>
                <a:gd name="T94" fmla="*/ 177 w 507"/>
                <a:gd name="T95" fmla="*/ 290 h 352"/>
                <a:gd name="T96" fmla="*/ 218 w 507"/>
                <a:gd name="T97" fmla="*/ 302 h 352"/>
                <a:gd name="T98" fmla="*/ 265 w 507"/>
                <a:gd name="T99" fmla="*/ 310 h 352"/>
                <a:gd name="T100" fmla="*/ 274 w 507"/>
                <a:gd name="T101" fmla="*/ 310 h 352"/>
                <a:gd name="T102" fmla="*/ 288 w 507"/>
                <a:gd name="T103" fmla="*/ 308 h 352"/>
                <a:gd name="T104" fmla="*/ 314 w 507"/>
                <a:gd name="T105" fmla="*/ 297 h 352"/>
                <a:gd name="T106" fmla="*/ 340 w 507"/>
                <a:gd name="T107" fmla="*/ 307 h 352"/>
                <a:gd name="T108" fmla="*/ 373 w 507"/>
                <a:gd name="T109" fmla="*/ 324 h 352"/>
                <a:gd name="T110" fmla="*/ 478 w 507"/>
                <a:gd name="T111" fmla="*/ 352 h 352"/>
                <a:gd name="T112" fmla="*/ 490 w 507"/>
                <a:gd name="T113" fmla="*/ 301 h 352"/>
                <a:gd name="T114" fmla="*/ 507 w 507"/>
                <a:gd name="T115" fmla="*/ 96 h 352"/>
                <a:gd name="T116" fmla="*/ 98 w 507"/>
                <a:gd name="T117" fmla="*/ 2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7" h="352">
                  <a:moveTo>
                    <a:pt x="98" y="21"/>
                  </a:moveTo>
                  <a:cubicBezTo>
                    <a:pt x="84" y="17"/>
                    <a:pt x="59" y="10"/>
                    <a:pt x="23" y="0"/>
                  </a:cubicBezTo>
                  <a:cubicBezTo>
                    <a:pt x="22" y="0"/>
                    <a:pt x="22" y="1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9" y="5"/>
                    <a:pt x="19" y="5"/>
                    <a:pt x="19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10"/>
                    <a:pt x="16" y="10"/>
                  </a:cubicBezTo>
                  <a:cubicBezTo>
                    <a:pt x="15" y="11"/>
                    <a:pt x="15" y="11"/>
                    <a:pt x="15" y="12"/>
                  </a:cubicBezTo>
                  <a:cubicBezTo>
                    <a:pt x="14" y="12"/>
                    <a:pt x="14" y="13"/>
                    <a:pt x="14" y="14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2" y="16"/>
                    <a:pt x="12" y="17"/>
                    <a:pt x="12" y="17"/>
                  </a:cubicBezTo>
                  <a:cubicBezTo>
                    <a:pt x="11" y="18"/>
                    <a:pt x="11" y="18"/>
                    <a:pt x="11" y="19"/>
                  </a:cubicBezTo>
                  <a:cubicBezTo>
                    <a:pt x="11" y="19"/>
                    <a:pt x="10" y="20"/>
                    <a:pt x="10" y="21"/>
                  </a:cubicBezTo>
                  <a:cubicBezTo>
                    <a:pt x="10" y="21"/>
                    <a:pt x="9" y="22"/>
                    <a:pt x="9" y="23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27"/>
                    <a:pt x="7" y="28"/>
                    <a:pt x="7" y="28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1"/>
                    <a:pt x="6" y="32"/>
                    <a:pt x="5" y="32"/>
                  </a:cubicBezTo>
                  <a:cubicBezTo>
                    <a:pt x="5" y="33"/>
                    <a:pt x="5" y="33"/>
                    <a:pt x="5" y="34"/>
                  </a:cubicBezTo>
                  <a:cubicBezTo>
                    <a:pt x="5" y="35"/>
                    <a:pt x="4" y="35"/>
                    <a:pt x="4" y="36"/>
                  </a:cubicBezTo>
                  <a:cubicBezTo>
                    <a:pt x="4" y="37"/>
                    <a:pt x="4" y="37"/>
                    <a:pt x="4" y="38"/>
                  </a:cubicBezTo>
                  <a:cubicBezTo>
                    <a:pt x="4" y="38"/>
                    <a:pt x="4" y="39"/>
                    <a:pt x="3" y="40"/>
                  </a:cubicBezTo>
                  <a:cubicBezTo>
                    <a:pt x="3" y="40"/>
                    <a:pt x="3" y="41"/>
                    <a:pt x="3" y="41"/>
                  </a:cubicBezTo>
                  <a:cubicBezTo>
                    <a:pt x="3" y="42"/>
                    <a:pt x="3" y="43"/>
                    <a:pt x="3" y="44"/>
                  </a:cubicBezTo>
                  <a:cubicBezTo>
                    <a:pt x="3" y="44"/>
                    <a:pt x="3" y="45"/>
                    <a:pt x="3" y="45"/>
                  </a:cubicBezTo>
                  <a:cubicBezTo>
                    <a:pt x="3" y="46"/>
                    <a:pt x="3" y="47"/>
                    <a:pt x="3" y="47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50"/>
                    <a:pt x="3" y="51"/>
                    <a:pt x="4" y="52"/>
                  </a:cubicBezTo>
                  <a:cubicBezTo>
                    <a:pt x="4" y="53"/>
                    <a:pt x="4" y="54"/>
                    <a:pt x="5" y="55"/>
                  </a:cubicBezTo>
                  <a:cubicBezTo>
                    <a:pt x="7" y="62"/>
                    <a:pt x="8" y="66"/>
                    <a:pt x="10" y="69"/>
                  </a:cubicBezTo>
                  <a:cubicBezTo>
                    <a:pt x="13" y="77"/>
                    <a:pt x="14" y="80"/>
                    <a:pt x="9" y="88"/>
                  </a:cubicBezTo>
                  <a:cubicBezTo>
                    <a:pt x="6" y="93"/>
                    <a:pt x="3" y="95"/>
                    <a:pt x="1" y="96"/>
                  </a:cubicBezTo>
                  <a:cubicBezTo>
                    <a:pt x="1" y="96"/>
                    <a:pt x="0" y="96"/>
                    <a:pt x="0" y="96"/>
                  </a:cubicBezTo>
                  <a:cubicBezTo>
                    <a:pt x="1" y="97"/>
                    <a:pt x="1" y="99"/>
                    <a:pt x="2" y="101"/>
                  </a:cubicBezTo>
                  <a:cubicBezTo>
                    <a:pt x="5" y="107"/>
                    <a:pt x="6" y="109"/>
                    <a:pt x="6" y="111"/>
                  </a:cubicBezTo>
                  <a:cubicBezTo>
                    <a:pt x="6" y="111"/>
                    <a:pt x="6" y="111"/>
                    <a:pt x="6" y="112"/>
                  </a:cubicBezTo>
                  <a:cubicBezTo>
                    <a:pt x="7" y="112"/>
                    <a:pt x="8" y="113"/>
                    <a:pt x="10" y="115"/>
                  </a:cubicBezTo>
                  <a:cubicBezTo>
                    <a:pt x="11" y="117"/>
                    <a:pt x="13" y="119"/>
                    <a:pt x="16" y="123"/>
                  </a:cubicBezTo>
                  <a:cubicBezTo>
                    <a:pt x="23" y="130"/>
                    <a:pt x="26" y="131"/>
                    <a:pt x="28" y="131"/>
                  </a:cubicBezTo>
                  <a:cubicBezTo>
                    <a:pt x="33" y="133"/>
                    <a:pt x="34" y="136"/>
                    <a:pt x="37" y="148"/>
                  </a:cubicBezTo>
                  <a:cubicBezTo>
                    <a:pt x="39" y="157"/>
                    <a:pt x="38" y="164"/>
                    <a:pt x="37" y="167"/>
                  </a:cubicBezTo>
                  <a:cubicBezTo>
                    <a:pt x="37" y="167"/>
                    <a:pt x="37" y="167"/>
                    <a:pt x="37" y="167"/>
                  </a:cubicBezTo>
                  <a:cubicBezTo>
                    <a:pt x="40" y="168"/>
                    <a:pt x="46" y="169"/>
                    <a:pt x="48" y="169"/>
                  </a:cubicBezTo>
                  <a:cubicBezTo>
                    <a:pt x="55" y="170"/>
                    <a:pt x="61" y="170"/>
                    <a:pt x="66" y="170"/>
                  </a:cubicBezTo>
                  <a:cubicBezTo>
                    <a:pt x="68" y="170"/>
                    <a:pt x="69" y="170"/>
                    <a:pt x="70" y="170"/>
                  </a:cubicBezTo>
                  <a:cubicBezTo>
                    <a:pt x="71" y="170"/>
                    <a:pt x="71" y="170"/>
                    <a:pt x="72" y="170"/>
                  </a:cubicBezTo>
                  <a:cubicBezTo>
                    <a:pt x="75" y="170"/>
                    <a:pt x="77" y="172"/>
                    <a:pt x="78" y="176"/>
                  </a:cubicBezTo>
                  <a:cubicBezTo>
                    <a:pt x="79" y="184"/>
                    <a:pt x="73" y="187"/>
                    <a:pt x="65" y="192"/>
                  </a:cubicBezTo>
                  <a:cubicBezTo>
                    <a:pt x="62" y="194"/>
                    <a:pt x="62" y="194"/>
                    <a:pt x="62" y="194"/>
                  </a:cubicBezTo>
                  <a:cubicBezTo>
                    <a:pt x="57" y="197"/>
                    <a:pt x="52" y="200"/>
                    <a:pt x="49" y="203"/>
                  </a:cubicBezTo>
                  <a:cubicBezTo>
                    <a:pt x="47" y="205"/>
                    <a:pt x="47" y="205"/>
                    <a:pt x="47" y="205"/>
                  </a:cubicBezTo>
                  <a:cubicBezTo>
                    <a:pt x="47" y="205"/>
                    <a:pt x="47" y="205"/>
                    <a:pt x="47" y="205"/>
                  </a:cubicBezTo>
                  <a:cubicBezTo>
                    <a:pt x="44" y="201"/>
                    <a:pt x="44" y="201"/>
                    <a:pt x="44" y="201"/>
                  </a:cubicBezTo>
                  <a:cubicBezTo>
                    <a:pt x="46" y="205"/>
                    <a:pt x="46" y="205"/>
                    <a:pt x="46" y="205"/>
                  </a:cubicBezTo>
                  <a:cubicBezTo>
                    <a:pt x="45" y="206"/>
                    <a:pt x="45" y="206"/>
                    <a:pt x="45" y="206"/>
                  </a:cubicBezTo>
                  <a:cubicBezTo>
                    <a:pt x="40" y="210"/>
                    <a:pt x="38" y="211"/>
                    <a:pt x="36" y="212"/>
                  </a:cubicBezTo>
                  <a:cubicBezTo>
                    <a:pt x="36" y="212"/>
                    <a:pt x="35" y="212"/>
                    <a:pt x="35" y="212"/>
                  </a:cubicBezTo>
                  <a:cubicBezTo>
                    <a:pt x="35" y="212"/>
                    <a:pt x="35" y="213"/>
                    <a:pt x="34" y="215"/>
                  </a:cubicBezTo>
                  <a:cubicBezTo>
                    <a:pt x="33" y="218"/>
                    <a:pt x="31" y="220"/>
                    <a:pt x="30" y="221"/>
                  </a:cubicBezTo>
                  <a:cubicBezTo>
                    <a:pt x="30" y="223"/>
                    <a:pt x="29" y="224"/>
                    <a:pt x="28" y="225"/>
                  </a:cubicBezTo>
                  <a:cubicBezTo>
                    <a:pt x="29" y="226"/>
                    <a:pt x="29" y="226"/>
                    <a:pt x="31" y="227"/>
                  </a:cubicBezTo>
                  <a:cubicBezTo>
                    <a:pt x="33" y="228"/>
                    <a:pt x="35" y="228"/>
                    <a:pt x="36" y="228"/>
                  </a:cubicBezTo>
                  <a:cubicBezTo>
                    <a:pt x="40" y="227"/>
                    <a:pt x="43" y="228"/>
                    <a:pt x="51" y="234"/>
                  </a:cubicBezTo>
                  <a:cubicBezTo>
                    <a:pt x="54" y="237"/>
                    <a:pt x="57" y="239"/>
                    <a:pt x="59" y="240"/>
                  </a:cubicBezTo>
                  <a:cubicBezTo>
                    <a:pt x="67" y="245"/>
                    <a:pt x="69" y="248"/>
                    <a:pt x="70" y="267"/>
                  </a:cubicBezTo>
                  <a:cubicBezTo>
                    <a:pt x="70" y="272"/>
                    <a:pt x="70" y="277"/>
                    <a:pt x="70" y="283"/>
                  </a:cubicBezTo>
                  <a:cubicBezTo>
                    <a:pt x="70" y="301"/>
                    <a:pt x="71" y="312"/>
                    <a:pt x="79" y="317"/>
                  </a:cubicBezTo>
                  <a:cubicBezTo>
                    <a:pt x="85" y="320"/>
                    <a:pt x="87" y="323"/>
                    <a:pt x="89" y="324"/>
                  </a:cubicBezTo>
                  <a:cubicBezTo>
                    <a:pt x="89" y="325"/>
                    <a:pt x="90" y="325"/>
                    <a:pt x="90" y="325"/>
                  </a:cubicBezTo>
                  <a:cubicBezTo>
                    <a:pt x="91" y="325"/>
                    <a:pt x="92" y="325"/>
                    <a:pt x="94" y="324"/>
                  </a:cubicBezTo>
                  <a:cubicBezTo>
                    <a:pt x="97" y="324"/>
                    <a:pt x="99" y="323"/>
                    <a:pt x="101" y="322"/>
                  </a:cubicBezTo>
                  <a:cubicBezTo>
                    <a:pt x="105" y="321"/>
                    <a:pt x="109" y="319"/>
                    <a:pt x="116" y="319"/>
                  </a:cubicBezTo>
                  <a:cubicBezTo>
                    <a:pt x="118" y="319"/>
                    <a:pt x="119" y="319"/>
                    <a:pt x="121" y="320"/>
                  </a:cubicBezTo>
                  <a:cubicBezTo>
                    <a:pt x="121" y="320"/>
                    <a:pt x="122" y="320"/>
                    <a:pt x="122" y="320"/>
                  </a:cubicBezTo>
                  <a:cubicBezTo>
                    <a:pt x="124" y="320"/>
                    <a:pt x="125" y="320"/>
                    <a:pt x="126" y="320"/>
                  </a:cubicBezTo>
                  <a:cubicBezTo>
                    <a:pt x="127" y="320"/>
                    <a:pt x="127" y="320"/>
                    <a:pt x="128" y="320"/>
                  </a:cubicBezTo>
                  <a:cubicBezTo>
                    <a:pt x="129" y="320"/>
                    <a:pt x="130" y="320"/>
                    <a:pt x="131" y="320"/>
                  </a:cubicBezTo>
                  <a:cubicBezTo>
                    <a:pt x="132" y="320"/>
                    <a:pt x="132" y="320"/>
                    <a:pt x="133" y="320"/>
                  </a:cubicBezTo>
                  <a:cubicBezTo>
                    <a:pt x="134" y="320"/>
                    <a:pt x="135" y="320"/>
                    <a:pt x="137" y="320"/>
                  </a:cubicBezTo>
                  <a:cubicBezTo>
                    <a:pt x="137" y="320"/>
                    <a:pt x="137" y="320"/>
                    <a:pt x="138" y="320"/>
                  </a:cubicBezTo>
                  <a:cubicBezTo>
                    <a:pt x="139" y="320"/>
                    <a:pt x="141" y="320"/>
                    <a:pt x="143" y="321"/>
                  </a:cubicBezTo>
                  <a:cubicBezTo>
                    <a:pt x="143" y="321"/>
                    <a:pt x="143" y="321"/>
                    <a:pt x="144" y="321"/>
                  </a:cubicBezTo>
                  <a:cubicBezTo>
                    <a:pt x="145" y="321"/>
                    <a:pt x="146" y="321"/>
                    <a:pt x="147" y="321"/>
                  </a:cubicBezTo>
                  <a:cubicBezTo>
                    <a:pt x="147" y="321"/>
                    <a:pt x="148" y="321"/>
                    <a:pt x="148" y="321"/>
                  </a:cubicBezTo>
                  <a:cubicBezTo>
                    <a:pt x="149" y="322"/>
                    <a:pt x="149" y="322"/>
                    <a:pt x="150" y="322"/>
                  </a:cubicBezTo>
                  <a:cubicBezTo>
                    <a:pt x="150" y="321"/>
                    <a:pt x="150" y="321"/>
                    <a:pt x="150" y="320"/>
                  </a:cubicBezTo>
                  <a:cubicBezTo>
                    <a:pt x="150" y="320"/>
                    <a:pt x="150" y="320"/>
                    <a:pt x="150" y="320"/>
                  </a:cubicBezTo>
                  <a:cubicBezTo>
                    <a:pt x="151" y="319"/>
                    <a:pt x="151" y="319"/>
                    <a:pt x="152" y="318"/>
                  </a:cubicBezTo>
                  <a:cubicBezTo>
                    <a:pt x="152" y="318"/>
                    <a:pt x="152" y="318"/>
                    <a:pt x="152" y="317"/>
                  </a:cubicBezTo>
                  <a:cubicBezTo>
                    <a:pt x="153" y="317"/>
                    <a:pt x="153" y="316"/>
                    <a:pt x="154" y="315"/>
                  </a:cubicBezTo>
                  <a:cubicBezTo>
                    <a:pt x="156" y="312"/>
                    <a:pt x="157" y="309"/>
                    <a:pt x="159" y="306"/>
                  </a:cubicBezTo>
                  <a:cubicBezTo>
                    <a:pt x="161" y="300"/>
                    <a:pt x="164" y="294"/>
                    <a:pt x="172" y="293"/>
                  </a:cubicBezTo>
                  <a:cubicBezTo>
                    <a:pt x="173" y="292"/>
                    <a:pt x="174" y="290"/>
                    <a:pt x="177" y="290"/>
                  </a:cubicBezTo>
                  <a:cubicBezTo>
                    <a:pt x="178" y="290"/>
                    <a:pt x="182" y="291"/>
                    <a:pt x="193" y="294"/>
                  </a:cubicBezTo>
                  <a:cubicBezTo>
                    <a:pt x="207" y="297"/>
                    <a:pt x="213" y="300"/>
                    <a:pt x="218" y="302"/>
                  </a:cubicBezTo>
                  <a:cubicBezTo>
                    <a:pt x="225" y="305"/>
                    <a:pt x="229" y="307"/>
                    <a:pt x="244" y="308"/>
                  </a:cubicBezTo>
                  <a:cubicBezTo>
                    <a:pt x="256" y="308"/>
                    <a:pt x="261" y="309"/>
                    <a:pt x="265" y="310"/>
                  </a:cubicBezTo>
                  <a:cubicBezTo>
                    <a:pt x="267" y="310"/>
                    <a:pt x="269" y="310"/>
                    <a:pt x="271" y="310"/>
                  </a:cubicBezTo>
                  <a:cubicBezTo>
                    <a:pt x="272" y="310"/>
                    <a:pt x="273" y="310"/>
                    <a:pt x="274" y="310"/>
                  </a:cubicBezTo>
                  <a:cubicBezTo>
                    <a:pt x="276" y="310"/>
                    <a:pt x="280" y="309"/>
                    <a:pt x="285" y="308"/>
                  </a:cubicBezTo>
                  <a:cubicBezTo>
                    <a:pt x="286" y="308"/>
                    <a:pt x="287" y="308"/>
                    <a:pt x="288" y="308"/>
                  </a:cubicBezTo>
                  <a:cubicBezTo>
                    <a:pt x="300" y="305"/>
                    <a:pt x="303" y="303"/>
                    <a:pt x="306" y="301"/>
                  </a:cubicBezTo>
                  <a:cubicBezTo>
                    <a:pt x="308" y="299"/>
                    <a:pt x="310" y="297"/>
                    <a:pt x="314" y="297"/>
                  </a:cubicBezTo>
                  <a:cubicBezTo>
                    <a:pt x="317" y="297"/>
                    <a:pt x="320" y="298"/>
                    <a:pt x="325" y="299"/>
                  </a:cubicBezTo>
                  <a:cubicBezTo>
                    <a:pt x="335" y="302"/>
                    <a:pt x="337" y="304"/>
                    <a:pt x="340" y="307"/>
                  </a:cubicBezTo>
                  <a:cubicBezTo>
                    <a:pt x="341" y="309"/>
                    <a:pt x="343" y="311"/>
                    <a:pt x="355" y="316"/>
                  </a:cubicBezTo>
                  <a:cubicBezTo>
                    <a:pt x="364" y="319"/>
                    <a:pt x="369" y="322"/>
                    <a:pt x="373" y="324"/>
                  </a:cubicBezTo>
                  <a:cubicBezTo>
                    <a:pt x="381" y="328"/>
                    <a:pt x="386" y="330"/>
                    <a:pt x="410" y="335"/>
                  </a:cubicBezTo>
                  <a:cubicBezTo>
                    <a:pt x="443" y="342"/>
                    <a:pt x="472" y="351"/>
                    <a:pt x="478" y="352"/>
                  </a:cubicBezTo>
                  <a:cubicBezTo>
                    <a:pt x="486" y="349"/>
                    <a:pt x="486" y="349"/>
                    <a:pt x="486" y="349"/>
                  </a:cubicBezTo>
                  <a:cubicBezTo>
                    <a:pt x="490" y="301"/>
                    <a:pt x="490" y="301"/>
                    <a:pt x="490" y="301"/>
                  </a:cubicBezTo>
                  <a:cubicBezTo>
                    <a:pt x="490" y="301"/>
                    <a:pt x="490" y="301"/>
                    <a:pt x="490" y="301"/>
                  </a:cubicBezTo>
                  <a:cubicBezTo>
                    <a:pt x="507" y="96"/>
                    <a:pt x="507" y="96"/>
                    <a:pt x="507" y="96"/>
                  </a:cubicBezTo>
                  <a:cubicBezTo>
                    <a:pt x="362" y="81"/>
                    <a:pt x="267" y="59"/>
                    <a:pt x="266" y="59"/>
                  </a:cubicBezTo>
                  <a:cubicBezTo>
                    <a:pt x="225" y="53"/>
                    <a:pt x="99" y="21"/>
                    <a:pt x="98" y="21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5290587" y="1467350"/>
              <a:ext cx="763732" cy="633810"/>
            </a:xfrm>
            <a:custGeom>
              <a:avLst/>
              <a:gdLst>
                <a:gd name="T0" fmla="*/ 41 w 367"/>
                <a:gd name="T1" fmla="*/ 25 h 304"/>
                <a:gd name="T2" fmla="*/ 42 w 367"/>
                <a:gd name="T3" fmla="*/ 26 h 304"/>
                <a:gd name="T4" fmla="*/ 14 w 367"/>
                <a:gd name="T5" fmla="*/ 189 h 304"/>
                <a:gd name="T6" fmla="*/ 5 w 367"/>
                <a:gd name="T7" fmla="*/ 241 h 304"/>
                <a:gd name="T8" fmla="*/ 1 w 367"/>
                <a:gd name="T9" fmla="*/ 249 h 304"/>
                <a:gd name="T10" fmla="*/ 39 w 367"/>
                <a:gd name="T11" fmla="*/ 277 h 304"/>
                <a:gd name="T12" fmla="*/ 95 w 367"/>
                <a:gd name="T13" fmla="*/ 280 h 304"/>
                <a:gd name="T14" fmla="*/ 156 w 367"/>
                <a:gd name="T15" fmla="*/ 279 h 304"/>
                <a:gd name="T16" fmla="*/ 234 w 367"/>
                <a:gd name="T17" fmla="*/ 283 h 304"/>
                <a:gd name="T18" fmla="*/ 263 w 367"/>
                <a:gd name="T19" fmla="*/ 290 h 304"/>
                <a:gd name="T20" fmla="*/ 292 w 367"/>
                <a:gd name="T21" fmla="*/ 297 h 304"/>
                <a:gd name="T22" fmla="*/ 299 w 367"/>
                <a:gd name="T23" fmla="*/ 298 h 304"/>
                <a:gd name="T24" fmla="*/ 304 w 367"/>
                <a:gd name="T25" fmla="*/ 298 h 304"/>
                <a:gd name="T26" fmla="*/ 309 w 367"/>
                <a:gd name="T27" fmla="*/ 299 h 304"/>
                <a:gd name="T28" fmla="*/ 315 w 367"/>
                <a:gd name="T29" fmla="*/ 300 h 304"/>
                <a:gd name="T30" fmla="*/ 320 w 367"/>
                <a:gd name="T31" fmla="*/ 301 h 304"/>
                <a:gd name="T32" fmla="*/ 324 w 367"/>
                <a:gd name="T33" fmla="*/ 301 h 304"/>
                <a:gd name="T34" fmla="*/ 329 w 367"/>
                <a:gd name="T35" fmla="*/ 302 h 304"/>
                <a:gd name="T36" fmla="*/ 334 w 367"/>
                <a:gd name="T37" fmla="*/ 302 h 304"/>
                <a:gd name="T38" fmla="*/ 337 w 367"/>
                <a:gd name="T39" fmla="*/ 303 h 304"/>
                <a:gd name="T40" fmla="*/ 340 w 367"/>
                <a:gd name="T41" fmla="*/ 303 h 304"/>
                <a:gd name="T42" fmla="*/ 343 w 367"/>
                <a:gd name="T43" fmla="*/ 304 h 304"/>
                <a:gd name="T44" fmla="*/ 357 w 367"/>
                <a:gd name="T45" fmla="*/ 184 h 304"/>
                <a:gd name="T46" fmla="*/ 358 w 367"/>
                <a:gd name="T47" fmla="*/ 174 h 304"/>
                <a:gd name="T48" fmla="*/ 360 w 367"/>
                <a:gd name="T49" fmla="*/ 62 h 304"/>
                <a:gd name="T50" fmla="*/ 291 w 367"/>
                <a:gd name="T51" fmla="*/ 45 h 304"/>
                <a:gd name="T52" fmla="*/ 235 w 367"/>
                <a:gd name="T53" fmla="*/ 25 h 304"/>
                <a:gd name="T54" fmla="*/ 205 w 367"/>
                <a:gd name="T55" fmla="*/ 8 h 304"/>
                <a:gd name="T56" fmla="*/ 192 w 367"/>
                <a:gd name="T57" fmla="*/ 8 h 304"/>
                <a:gd name="T58" fmla="*/ 172 w 367"/>
                <a:gd name="T59" fmla="*/ 17 h 304"/>
                <a:gd name="T60" fmla="*/ 130 w 367"/>
                <a:gd name="T61" fmla="*/ 17 h 304"/>
                <a:gd name="T62" fmla="*/ 118 w 367"/>
                <a:gd name="T63" fmla="*/ 17 h 304"/>
                <a:gd name="T64" fmla="*/ 78 w 367"/>
                <a:gd name="T65" fmla="*/ 4 h 304"/>
                <a:gd name="T66" fmla="*/ 64 w 367"/>
                <a:gd name="T67" fmla="*/ 0 h 304"/>
                <a:gd name="T68" fmla="*/ 57 w 367"/>
                <a:gd name="T69" fmla="*/ 3 h 304"/>
                <a:gd name="T70" fmla="*/ 42 w 367"/>
                <a:gd name="T71" fmla="*/ 21 h 304"/>
                <a:gd name="T72" fmla="*/ 40 w 367"/>
                <a:gd name="T73" fmla="*/ 2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7" h="304">
                  <a:moveTo>
                    <a:pt x="40" y="24"/>
                  </a:moveTo>
                  <a:cubicBezTo>
                    <a:pt x="40" y="24"/>
                    <a:pt x="40" y="24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2" y="26"/>
                    <a:pt x="42" y="26"/>
                  </a:cubicBezTo>
                  <a:cubicBezTo>
                    <a:pt x="42" y="26"/>
                    <a:pt x="42" y="27"/>
                    <a:pt x="42" y="27"/>
                  </a:cubicBezTo>
                  <a:cubicBezTo>
                    <a:pt x="44" y="31"/>
                    <a:pt x="43" y="48"/>
                    <a:pt x="14" y="189"/>
                  </a:cubicBezTo>
                  <a:cubicBezTo>
                    <a:pt x="8" y="240"/>
                    <a:pt x="8" y="240"/>
                    <a:pt x="8" y="240"/>
                  </a:cubicBezTo>
                  <a:cubicBezTo>
                    <a:pt x="5" y="241"/>
                    <a:pt x="5" y="241"/>
                    <a:pt x="5" y="241"/>
                  </a:cubicBezTo>
                  <a:cubicBezTo>
                    <a:pt x="4" y="242"/>
                    <a:pt x="1" y="244"/>
                    <a:pt x="0" y="246"/>
                  </a:cubicBezTo>
                  <a:cubicBezTo>
                    <a:pt x="0" y="247"/>
                    <a:pt x="1" y="248"/>
                    <a:pt x="1" y="249"/>
                  </a:cubicBezTo>
                  <a:cubicBezTo>
                    <a:pt x="3" y="252"/>
                    <a:pt x="4" y="255"/>
                    <a:pt x="4" y="258"/>
                  </a:cubicBezTo>
                  <a:cubicBezTo>
                    <a:pt x="6" y="264"/>
                    <a:pt x="7" y="271"/>
                    <a:pt x="39" y="277"/>
                  </a:cubicBezTo>
                  <a:cubicBezTo>
                    <a:pt x="51" y="279"/>
                    <a:pt x="67" y="280"/>
                    <a:pt x="91" y="280"/>
                  </a:cubicBezTo>
                  <a:cubicBezTo>
                    <a:pt x="95" y="280"/>
                    <a:pt x="95" y="280"/>
                    <a:pt x="95" y="280"/>
                  </a:cubicBezTo>
                  <a:cubicBezTo>
                    <a:pt x="108" y="280"/>
                    <a:pt x="123" y="280"/>
                    <a:pt x="137" y="279"/>
                  </a:cubicBezTo>
                  <a:cubicBezTo>
                    <a:pt x="144" y="279"/>
                    <a:pt x="150" y="279"/>
                    <a:pt x="156" y="279"/>
                  </a:cubicBezTo>
                  <a:cubicBezTo>
                    <a:pt x="165" y="279"/>
                    <a:pt x="174" y="279"/>
                    <a:pt x="182" y="279"/>
                  </a:cubicBezTo>
                  <a:cubicBezTo>
                    <a:pt x="207" y="279"/>
                    <a:pt x="224" y="280"/>
                    <a:pt x="234" y="283"/>
                  </a:cubicBezTo>
                  <a:cubicBezTo>
                    <a:pt x="240" y="284"/>
                    <a:pt x="245" y="285"/>
                    <a:pt x="249" y="286"/>
                  </a:cubicBezTo>
                  <a:cubicBezTo>
                    <a:pt x="255" y="288"/>
                    <a:pt x="259" y="289"/>
                    <a:pt x="263" y="290"/>
                  </a:cubicBezTo>
                  <a:cubicBezTo>
                    <a:pt x="268" y="292"/>
                    <a:pt x="272" y="293"/>
                    <a:pt x="279" y="294"/>
                  </a:cubicBezTo>
                  <a:cubicBezTo>
                    <a:pt x="282" y="295"/>
                    <a:pt x="286" y="296"/>
                    <a:pt x="292" y="297"/>
                  </a:cubicBezTo>
                  <a:cubicBezTo>
                    <a:pt x="294" y="297"/>
                    <a:pt x="295" y="297"/>
                    <a:pt x="297" y="297"/>
                  </a:cubicBezTo>
                  <a:cubicBezTo>
                    <a:pt x="298" y="298"/>
                    <a:pt x="298" y="298"/>
                    <a:pt x="299" y="298"/>
                  </a:cubicBezTo>
                  <a:cubicBezTo>
                    <a:pt x="300" y="298"/>
                    <a:pt x="301" y="298"/>
                    <a:pt x="302" y="298"/>
                  </a:cubicBezTo>
                  <a:cubicBezTo>
                    <a:pt x="303" y="298"/>
                    <a:pt x="303" y="298"/>
                    <a:pt x="304" y="298"/>
                  </a:cubicBezTo>
                  <a:cubicBezTo>
                    <a:pt x="305" y="299"/>
                    <a:pt x="306" y="299"/>
                    <a:pt x="307" y="299"/>
                  </a:cubicBezTo>
                  <a:cubicBezTo>
                    <a:pt x="308" y="299"/>
                    <a:pt x="308" y="299"/>
                    <a:pt x="309" y="299"/>
                  </a:cubicBezTo>
                  <a:cubicBezTo>
                    <a:pt x="310" y="299"/>
                    <a:pt x="312" y="300"/>
                    <a:pt x="313" y="300"/>
                  </a:cubicBezTo>
                  <a:cubicBezTo>
                    <a:pt x="314" y="300"/>
                    <a:pt x="314" y="300"/>
                    <a:pt x="315" y="300"/>
                  </a:cubicBezTo>
                  <a:cubicBezTo>
                    <a:pt x="316" y="300"/>
                    <a:pt x="317" y="300"/>
                    <a:pt x="318" y="300"/>
                  </a:cubicBezTo>
                  <a:cubicBezTo>
                    <a:pt x="319" y="301"/>
                    <a:pt x="319" y="301"/>
                    <a:pt x="320" y="301"/>
                  </a:cubicBezTo>
                  <a:cubicBezTo>
                    <a:pt x="321" y="301"/>
                    <a:pt x="322" y="301"/>
                    <a:pt x="322" y="301"/>
                  </a:cubicBezTo>
                  <a:cubicBezTo>
                    <a:pt x="323" y="301"/>
                    <a:pt x="324" y="301"/>
                    <a:pt x="324" y="301"/>
                  </a:cubicBezTo>
                  <a:cubicBezTo>
                    <a:pt x="325" y="301"/>
                    <a:pt x="326" y="302"/>
                    <a:pt x="327" y="302"/>
                  </a:cubicBezTo>
                  <a:cubicBezTo>
                    <a:pt x="328" y="302"/>
                    <a:pt x="329" y="302"/>
                    <a:pt x="329" y="302"/>
                  </a:cubicBezTo>
                  <a:cubicBezTo>
                    <a:pt x="330" y="302"/>
                    <a:pt x="331" y="302"/>
                    <a:pt x="332" y="302"/>
                  </a:cubicBezTo>
                  <a:cubicBezTo>
                    <a:pt x="333" y="302"/>
                    <a:pt x="333" y="302"/>
                    <a:pt x="334" y="302"/>
                  </a:cubicBezTo>
                  <a:cubicBezTo>
                    <a:pt x="334" y="303"/>
                    <a:pt x="335" y="303"/>
                    <a:pt x="336" y="303"/>
                  </a:cubicBezTo>
                  <a:cubicBezTo>
                    <a:pt x="336" y="303"/>
                    <a:pt x="337" y="303"/>
                    <a:pt x="337" y="303"/>
                  </a:cubicBezTo>
                  <a:cubicBezTo>
                    <a:pt x="338" y="303"/>
                    <a:pt x="339" y="303"/>
                    <a:pt x="340" y="303"/>
                  </a:cubicBezTo>
                  <a:cubicBezTo>
                    <a:pt x="340" y="303"/>
                    <a:pt x="340" y="303"/>
                    <a:pt x="340" y="303"/>
                  </a:cubicBezTo>
                  <a:cubicBezTo>
                    <a:pt x="342" y="303"/>
                    <a:pt x="342" y="304"/>
                    <a:pt x="343" y="304"/>
                  </a:cubicBezTo>
                  <a:cubicBezTo>
                    <a:pt x="343" y="304"/>
                    <a:pt x="343" y="304"/>
                    <a:pt x="343" y="304"/>
                  </a:cubicBezTo>
                  <a:cubicBezTo>
                    <a:pt x="345" y="304"/>
                    <a:pt x="346" y="304"/>
                    <a:pt x="347" y="304"/>
                  </a:cubicBezTo>
                  <a:cubicBezTo>
                    <a:pt x="357" y="184"/>
                    <a:pt x="357" y="184"/>
                    <a:pt x="357" y="184"/>
                  </a:cubicBezTo>
                  <a:cubicBezTo>
                    <a:pt x="357" y="183"/>
                    <a:pt x="357" y="183"/>
                    <a:pt x="357" y="183"/>
                  </a:cubicBezTo>
                  <a:cubicBezTo>
                    <a:pt x="358" y="174"/>
                    <a:pt x="358" y="174"/>
                    <a:pt x="358" y="174"/>
                  </a:cubicBezTo>
                  <a:cubicBezTo>
                    <a:pt x="367" y="59"/>
                    <a:pt x="367" y="59"/>
                    <a:pt x="367" y="59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59" y="62"/>
                    <a:pt x="359" y="62"/>
                    <a:pt x="359" y="62"/>
                  </a:cubicBezTo>
                  <a:cubicBezTo>
                    <a:pt x="359" y="62"/>
                    <a:pt x="328" y="52"/>
                    <a:pt x="291" y="45"/>
                  </a:cubicBezTo>
                  <a:cubicBezTo>
                    <a:pt x="265" y="39"/>
                    <a:pt x="260" y="37"/>
                    <a:pt x="252" y="33"/>
                  </a:cubicBezTo>
                  <a:cubicBezTo>
                    <a:pt x="248" y="30"/>
                    <a:pt x="243" y="28"/>
                    <a:pt x="235" y="25"/>
                  </a:cubicBezTo>
                  <a:cubicBezTo>
                    <a:pt x="222" y="20"/>
                    <a:pt x="219" y="17"/>
                    <a:pt x="216" y="13"/>
                  </a:cubicBezTo>
                  <a:cubicBezTo>
                    <a:pt x="215" y="12"/>
                    <a:pt x="214" y="11"/>
                    <a:pt x="205" y="8"/>
                  </a:cubicBezTo>
                  <a:cubicBezTo>
                    <a:pt x="201" y="7"/>
                    <a:pt x="198" y="7"/>
                    <a:pt x="196" y="7"/>
                  </a:cubicBezTo>
                  <a:cubicBezTo>
                    <a:pt x="194" y="7"/>
                    <a:pt x="194" y="7"/>
                    <a:pt x="192" y="8"/>
                  </a:cubicBezTo>
                  <a:cubicBezTo>
                    <a:pt x="190" y="10"/>
                    <a:pt x="188" y="12"/>
                    <a:pt x="183" y="14"/>
                  </a:cubicBezTo>
                  <a:cubicBezTo>
                    <a:pt x="180" y="15"/>
                    <a:pt x="176" y="16"/>
                    <a:pt x="172" y="17"/>
                  </a:cubicBezTo>
                  <a:cubicBezTo>
                    <a:pt x="155" y="20"/>
                    <a:pt x="152" y="20"/>
                    <a:pt x="146" y="19"/>
                  </a:cubicBezTo>
                  <a:cubicBezTo>
                    <a:pt x="142" y="18"/>
                    <a:pt x="138" y="18"/>
                    <a:pt x="130" y="17"/>
                  </a:cubicBezTo>
                  <a:cubicBezTo>
                    <a:pt x="129" y="17"/>
                    <a:pt x="128" y="17"/>
                    <a:pt x="126" y="17"/>
                  </a:cubicBezTo>
                  <a:cubicBezTo>
                    <a:pt x="123" y="17"/>
                    <a:pt x="120" y="17"/>
                    <a:pt x="118" y="17"/>
                  </a:cubicBezTo>
                  <a:cubicBezTo>
                    <a:pt x="107" y="16"/>
                    <a:pt x="103" y="14"/>
                    <a:pt x="97" y="11"/>
                  </a:cubicBezTo>
                  <a:cubicBezTo>
                    <a:pt x="93" y="9"/>
                    <a:pt x="88" y="7"/>
                    <a:pt x="78" y="4"/>
                  </a:cubicBezTo>
                  <a:cubicBezTo>
                    <a:pt x="77" y="4"/>
                    <a:pt x="75" y="3"/>
                    <a:pt x="73" y="3"/>
                  </a:cubicBezTo>
                  <a:cubicBezTo>
                    <a:pt x="69" y="2"/>
                    <a:pt x="66" y="1"/>
                    <a:pt x="64" y="0"/>
                  </a:cubicBezTo>
                  <a:cubicBezTo>
                    <a:pt x="62" y="3"/>
                    <a:pt x="59" y="3"/>
                    <a:pt x="58" y="3"/>
                  </a:cubicBezTo>
                  <a:cubicBezTo>
                    <a:pt x="58" y="3"/>
                    <a:pt x="57" y="3"/>
                    <a:pt x="57" y="3"/>
                  </a:cubicBezTo>
                  <a:cubicBezTo>
                    <a:pt x="51" y="3"/>
                    <a:pt x="50" y="4"/>
                    <a:pt x="48" y="10"/>
                  </a:cubicBezTo>
                  <a:cubicBezTo>
                    <a:pt x="47" y="13"/>
                    <a:pt x="45" y="17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052564" y="1476128"/>
              <a:ext cx="737397" cy="444194"/>
            </a:xfrm>
            <a:custGeom>
              <a:avLst/>
              <a:gdLst>
                <a:gd name="T0" fmla="*/ 0 w 354"/>
                <a:gd name="T1" fmla="*/ 170 h 213"/>
                <a:gd name="T2" fmla="*/ 83 w 354"/>
                <a:gd name="T3" fmla="*/ 175 h 213"/>
                <a:gd name="T4" fmla="*/ 92 w 354"/>
                <a:gd name="T5" fmla="*/ 175 h 213"/>
                <a:gd name="T6" fmla="*/ 101 w 354"/>
                <a:gd name="T7" fmla="*/ 176 h 213"/>
                <a:gd name="T8" fmla="*/ 112 w 354"/>
                <a:gd name="T9" fmla="*/ 177 h 213"/>
                <a:gd name="T10" fmla="*/ 119 w 354"/>
                <a:gd name="T11" fmla="*/ 177 h 213"/>
                <a:gd name="T12" fmla="*/ 127 w 354"/>
                <a:gd name="T13" fmla="*/ 178 h 213"/>
                <a:gd name="T14" fmla="*/ 132 w 354"/>
                <a:gd name="T15" fmla="*/ 178 h 213"/>
                <a:gd name="T16" fmla="*/ 138 w 354"/>
                <a:gd name="T17" fmla="*/ 179 h 213"/>
                <a:gd name="T18" fmla="*/ 141 w 354"/>
                <a:gd name="T19" fmla="*/ 179 h 213"/>
                <a:gd name="T20" fmla="*/ 145 w 354"/>
                <a:gd name="T21" fmla="*/ 179 h 213"/>
                <a:gd name="T22" fmla="*/ 203 w 354"/>
                <a:gd name="T23" fmla="*/ 185 h 213"/>
                <a:gd name="T24" fmla="*/ 221 w 354"/>
                <a:gd name="T25" fmla="*/ 186 h 213"/>
                <a:gd name="T26" fmla="*/ 281 w 354"/>
                <a:gd name="T27" fmla="*/ 202 h 213"/>
                <a:gd name="T28" fmla="*/ 305 w 354"/>
                <a:gd name="T29" fmla="*/ 203 h 213"/>
                <a:gd name="T30" fmla="*/ 324 w 354"/>
                <a:gd name="T31" fmla="*/ 207 h 213"/>
                <a:gd name="T32" fmla="*/ 328 w 354"/>
                <a:gd name="T33" fmla="*/ 210 h 213"/>
                <a:gd name="T34" fmla="*/ 330 w 354"/>
                <a:gd name="T35" fmla="*/ 213 h 213"/>
                <a:gd name="T36" fmla="*/ 333 w 354"/>
                <a:gd name="T37" fmla="*/ 210 h 213"/>
                <a:gd name="T38" fmla="*/ 336 w 354"/>
                <a:gd name="T39" fmla="*/ 207 h 213"/>
                <a:gd name="T40" fmla="*/ 338 w 354"/>
                <a:gd name="T41" fmla="*/ 202 h 213"/>
                <a:gd name="T42" fmla="*/ 340 w 354"/>
                <a:gd name="T43" fmla="*/ 198 h 213"/>
                <a:gd name="T44" fmla="*/ 342 w 354"/>
                <a:gd name="T45" fmla="*/ 192 h 213"/>
                <a:gd name="T46" fmla="*/ 344 w 354"/>
                <a:gd name="T47" fmla="*/ 186 h 213"/>
                <a:gd name="T48" fmla="*/ 345 w 354"/>
                <a:gd name="T49" fmla="*/ 179 h 213"/>
                <a:gd name="T50" fmla="*/ 346 w 354"/>
                <a:gd name="T51" fmla="*/ 171 h 213"/>
                <a:gd name="T52" fmla="*/ 347 w 354"/>
                <a:gd name="T53" fmla="*/ 163 h 213"/>
                <a:gd name="T54" fmla="*/ 346 w 354"/>
                <a:gd name="T55" fmla="*/ 88 h 213"/>
                <a:gd name="T56" fmla="*/ 351 w 354"/>
                <a:gd name="T57" fmla="*/ 59 h 213"/>
                <a:gd name="T58" fmla="*/ 339 w 354"/>
                <a:gd name="T59" fmla="*/ 32 h 213"/>
                <a:gd name="T60" fmla="*/ 338 w 354"/>
                <a:gd name="T61" fmla="*/ 26 h 213"/>
                <a:gd name="T62" fmla="*/ 337 w 354"/>
                <a:gd name="T63" fmla="*/ 20 h 213"/>
                <a:gd name="T64" fmla="*/ 335 w 354"/>
                <a:gd name="T65" fmla="*/ 20 h 213"/>
                <a:gd name="T66" fmla="*/ 333 w 354"/>
                <a:gd name="T67" fmla="*/ 20 h 213"/>
                <a:gd name="T68" fmla="*/ 329 w 354"/>
                <a:gd name="T69" fmla="*/ 19 h 213"/>
                <a:gd name="T70" fmla="*/ 326 w 354"/>
                <a:gd name="T71" fmla="*/ 19 h 213"/>
                <a:gd name="T72" fmla="*/ 306 w 354"/>
                <a:gd name="T73" fmla="*/ 17 h 213"/>
                <a:gd name="T74" fmla="*/ 301 w 354"/>
                <a:gd name="T75" fmla="*/ 16 h 213"/>
                <a:gd name="T76" fmla="*/ 295 w 354"/>
                <a:gd name="T77" fmla="*/ 15 h 213"/>
                <a:gd name="T78" fmla="*/ 289 w 354"/>
                <a:gd name="T79" fmla="*/ 14 h 213"/>
                <a:gd name="T80" fmla="*/ 283 w 354"/>
                <a:gd name="T81" fmla="*/ 13 h 213"/>
                <a:gd name="T82" fmla="*/ 276 w 354"/>
                <a:gd name="T83" fmla="*/ 12 h 213"/>
                <a:gd name="T84" fmla="*/ 270 w 354"/>
                <a:gd name="T85" fmla="*/ 11 h 213"/>
                <a:gd name="T86" fmla="*/ 263 w 354"/>
                <a:gd name="T87" fmla="*/ 10 h 213"/>
                <a:gd name="T88" fmla="*/ 258 w 354"/>
                <a:gd name="T89" fmla="*/ 9 h 213"/>
                <a:gd name="T90" fmla="*/ 251 w 354"/>
                <a:gd name="T91" fmla="*/ 8 h 213"/>
                <a:gd name="T92" fmla="*/ 246 w 354"/>
                <a:gd name="T93" fmla="*/ 7 h 213"/>
                <a:gd name="T94" fmla="*/ 240 w 354"/>
                <a:gd name="T95" fmla="*/ 6 h 213"/>
                <a:gd name="T96" fmla="*/ 234 w 354"/>
                <a:gd name="T97" fmla="*/ 5 h 213"/>
                <a:gd name="T98" fmla="*/ 227 w 354"/>
                <a:gd name="T99" fmla="*/ 4 h 213"/>
                <a:gd name="T100" fmla="*/ 197 w 354"/>
                <a:gd name="T101" fmla="*/ 0 h 213"/>
                <a:gd name="T102" fmla="*/ 119 w 354"/>
                <a:gd name="T103" fmla="*/ 4 h 213"/>
                <a:gd name="T104" fmla="*/ 116 w 354"/>
                <a:gd name="T105" fmla="*/ 4 h 213"/>
                <a:gd name="T106" fmla="*/ 111 w 354"/>
                <a:gd name="T107" fmla="*/ 4 h 213"/>
                <a:gd name="T108" fmla="*/ 107 w 354"/>
                <a:gd name="T109" fmla="*/ 4 h 213"/>
                <a:gd name="T110" fmla="*/ 101 w 354"/>
                <a:gd name="T111" fmla="*/ 4 h 213"/>
                <a:gd name="T112" fmla="*/ 96 w 354"/>
                <a:gd name="T113" fmla="*/ 4 h 213"/>
                <a:gd name="T114" fmla="*/ 91 w 354"/>
                <a:gd name="T115" fmla="*/ 4 h 213"/>
                <a:gd name="T116" fmla="*/ 77 w 354"/>
                <a:gd name="T117" fmla="*/ 3 h 213"/>
                <a:gd name="T118" fmla="*/ 71 w 354"/>
                <a:gd name="T119" fmla="*/ 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4" h="213">
                  <a:moveTo>
                    <a:pt x="14" y="1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12" y="171"/>
                    <a:pt x="46" y="173"/>
                    <a:pt x="78" y="175"/>
                  </a:cubicBezTo>
                  <a:cubicBezTo>
                    <a:pt x="78" y="175"/>
                    <a:pt x="78" y="175"/>
                    <a:pt x="78" y="175"/>
                  </a:cubicBezTo>
                  <a:cubicBezTo>
                    <a:pt x="80" y="175"/>
                    <a:pt x="82" y="175"/>
                    <a:pt x="83" y="175"/>
                  </a:cubicBezTo>
                  <a:cubicBezTo>
                    <a:pt x="84" y="175"/>
                    <a:pt x="85" y="175"/>
                    <a:pt x="85" y="175"/>
                  </a:cubicBezTo>
                  <a:cubicBezTo>
                    <a:pt x="86" y="175"/>
                    <a:pt x="88" y="175"/>
                    <a:pt x="89" y="175"/>
                  </a:cubicBezTo>
                  <a:cubicBezTo>
                    <a:pt x="90" y="175"/>
                    <a:pt x="91" y="175"/>
                    <a:pt x="92" y="175"/>
                  </a:cubicBezTo>
                  <a:cubicBezTo>
                    <a:pt x="93" y="176"/>
                    <a:pt x="94" y="176"/>
                    <a:pt x="95" y="176"/>
                  </a:cubicBezTo>
                  <a:cubicBezTo>
                    <a:pt x="96" y="176"/>
                    <a:pt x="96" y="176"/>
                    <a:pt x="97" y="176"/>
                  </a:cubicBezTo>
                  <a:cubicBezTo>
                    <a:pt x="98" y="176"/>
                    <a:pt x="100" y="176"/>
                    <a:pt x="101" y="176"/>
                  </a:cubicBezTo>
                  <a:cubicBezTo>
                    <a:pt x="102" y="176"/>
                    <a:pt x="103" y="176"/>
                    <a:pt x="104" y="176"/>
                  </a:cubicBezTo>
                  <a:cubicBezTo>
                    <a:pt x="105" y="176"/>
                    <a:pt x="107" y="176"/>
                    <a:pt x="109" y="177"/>
                  </a:cubicBezTo>
                  <a:cubicBezTo>
                    <a:pt x="110" y="177"/>
                    <a:pt x="111" y="177"/>
                    <a:pt x="112" y="177"/>
                  </a:cubicBezTo>
                  <a:cubicBezTo>
                    <a:pt x="113" y="177"/>
                    <a:pt x="113" y="177"/>
                    <a:pt x="114" y="177"/>
                  </a:cubicBezTo>
                  <a:cubicBezTo>
                    <a:pt x="115" y="177"/>
                    <a:pt x="116" y="177"/>
                    <a:pt x="117" y="177"/>
                  </a:cubicBezTo>
                  <a:cubicBezTo>
                    <a:pt x="118" y="177"/>
                    <a:pt x="118" y="177"/>
                    <a:pt x="119" y="177"/>
                  </a:cubicBezTo>
                  <a:cubicBezTo>
                    <a:pt x="120" y="177"/>
                    <a:pt x="121" y="177"/>
                    <a:pt x="122" y="177"/>
                  </a:cubicBezTo>
                  <a:cubicBezTo>
                    <a:pt x="123" y="177"/>
                    <a:pt x="123" y="177"/>
                    <a:pt x="124" y="178"/>
                  </a:cubicBezTo>
                  <a:cubicBezTo>
                    <a:pt x="125" y="178"/>
                    <a:pt x="126" y="178"/>
                    <a:pt x="127" y="178"/>
                  </a:cubicBezTo>
                  <a:cubicBezTo>
                    <a:pt x="127" y="178"/>
                    <a:pt x="128" y="178"/>
                    <a:pt x="128" y="178"/>
                  </a:cubicBezTo>
                  <a:cubicBezTo>
                    <a:pt x="129" y="178"/>
                    <a:pt x="130" y="178"/>
                    <a:pt x="131" y="178"/>
                  </a:cubicBezTo>
                  <a:cubicBezTo>
                    <a:pt x="131" y="178"/>
                    <a:pt x="132" y="178"/>
                    <a:pt x="132" y="178"/>
                  </a:cubicBezTo>
                  <a:cubicBezTo>
                    <a:pt x="133" y="178"/>
                    <a:pt x="134" y="178"/>
                    <a:pt x="135" y="178"/>
                  </a:cubicBezTo>
                  <a:cubicBezTo>
                    <a:pt x="135" y="178"/>
                    <a:pt x="136" y="178"/>
                    <a:pt x="136" y="178"/>
                  </a:cubicBezTo>
                  <a:cubicBezTo>
                    <a:pt x="137" y="178"/>
                    <a:pt x="137" y="179"/>
                    <a:pt x="138" y="179"/>
                  </a:cubicBezTo>
                  <a:cubicBezTo>
                    <a:pt x="138" y="179"/>
                    <a:pt x="139" y="179"/>
                    <a:pt x="139" y="179"/>
                  </a:cubicBezTo>
                  <a:cubicBezTo>
                    <a:pt x="140" y="179"/>
                    <a:pt x="140" y="179"/>
                    <a:pt x="141" y="179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42" y="179"/>
                    <a:pt x="142" y="179"/>
                    <a:pt x="143" y="179"/>
                  </a:cubicBezTo>
                  <a:cubicBezTo>
                    <a:pt x="143" y="179"/>
                    <a:pt x="143" y="179"/>
                    <a:pt x="143" y="179"/>
                  </a:cubicBezTo>
                  <a:cubicBezTo>
                    <a:pt x="144" y="179"/>
                    <a:pt x="144" y="179"/>
                    <a:pt x="145" y="179"/>
                  </a:cubicBezTo>
                  <a:cubicBezTo>
                    <a:pt x="149" y="180"/>
                    <a:pt x="151" y="181"/>
                    <a:pt x="154" y="182"/>
                  </a:cubicBezTo>
                  <a:cubicBezTo>
                    <a:pt x="160" y="184"/>
                    <a:pt x="166" y="186"/>
                    <a:pt x="183" y="186"/>
                  </a:cubicBezTo>
                  <a:cubicBezTo>
                    <a:pt x="194" y="186"/>
                    <a:pt x="199" y="186"/>
                    <a:pt x="203" y="185"/>
                  </a:cubicBezTo>
                  <a:cubicBezTo>
                    <a:pt x="205" y="185"/>
                    <a:pt x="207" y="185"/>
                    <a:pt x="209" y="185"/>
                  </a:cubicBezTo>
                  <a:cubicBezTo>
                    <a:pt x="211" y="185"/>
                    <a:pt x="214" y="185"/>
                    <a:pt x="218" y="186"/>
                  </a:cubicBezTo>
                  <a:cubicBezTo>
                    <a:pt x="219" y="186"/>
                    <a:pt x="220" y="186"/>
                    <a:pt x="221" y="186"/>
                  </a:cubicBezTo>
                  <a:cubicBezTo>
                    <a:pt x="229" y="188"/>
                    <a:pt x="231" y="188"/>
                    <a:pt x="233" y="189"/>
                  </a:cubicBezTo>
                  <a:cubicBezTo>
                    <a:pt x="236" y="189"/>
                    <a:pt x="238" y="190"/>
                    <a:pt x="251" y="193"/>
                  </a:cubicBezTo>
                  <a:cubicBezTo>
                    <a:pt x="271" y="197"/>
                    <a:pt x="275" y="199"/>
                    <a:pt x="281" y="202"/>
                  </a:cubicBezTo>
                  <a:cubicBezTo>
                    <a:pt x="282" y="202"/>
                    <a:pt x="284" y="203"/>
                    <a:pt x="285" y="204"/>
                  </a:cubicBezTo>
                  <a:cubicBezTo>
                    <a:pt x="289" y="206"/>
                    <a:pt x="296" y="205"/>
                    <a:pt x="302" y="204"/>
                  </a:cubicBezTo>
                  <a:cubicBezTo>
                    <a:pt x="303" y="203"/>
                    <a:pt x="304" y="203"/>
                    <a:pt x="305" y="203"/>
                  </a:cubicBezTo>
                  <a:cubicBezTo>
                    <a:pt x="307" y="203"/>
                    <a:pt x="310" y="202"/>
                    <a:pt x="312" y="202"/>
                  </a:cubicBezTo>
                  <a:cubicBezTo>
                    <a:pt x="315" y="202"/>
                    <a:pt x="318" y="203"/>
                    <a:pt x="320" y="204"/>
                  </a:cubicBezTo>
                  <a:cubicBezTo>
                    <a:pt x="321" y="205"/>
                    <a:pt x="322" y="206"/>
                    <a:pt x="324" y="207"/>
                  </a:cubicBezTo>
                  <a:cubicBezTo>
                    <a:pt x="324" y="207"/>
                    <a:pt x="324" y="208"/>
                    <a:pt x="325" y="208"/>
                  </a:cubicBezTo>
                  <a:cubicBezTo>
                    <a:pt x="325" y="208"/>
                    <a:pt x="326" y="209"/>
                    <a:pt x="327" y="210"/>
                  </a:cubicBezTo>
                  <a:cubicBezTo>
                    <a:pt x="327" y="210"/>
                    <a:pt x="327" y="210"/>
                    <a:pt x="328" y="210"/>
                  </a:cubicBezTo>
                  <a:cubicBezTo>
                    <a:pt x="328" y="211"/>
                    <a:pt x="329" y="211"/>
                    <a:pt x="329" y="212"/>
                  </a:cubicBezTo>
                  <a:cubicBezTo>
                    <a:pt x="330" y="212"/>
                    <a:pt x="330" y="213"/>
                    <a:pt x="330" y="213"/>
                  </a:cubicBezTo>
                  <a:cubicBezTo>
                    <a:pt x="330" y="213"/>
                    <a:pt x="330" y="213"/>
                    <a:pt x="330" y="213"/>
                  </a:cubicBezTo>
                  <a:cubicBezTo>
                    <a:pt x="331" y="213"/>
                    <a:pt x="331" y="212"/>
                    <a:pt x="332" y="212"/>
                  </a:cubicBezTo>
                  <a:cubicBezTo>
                    <a:pt x="332" y="212"/>
                    <a:pt x="332" y="211"/>
                    <a:pt x="332" y="211"/>
                  </a:cubicBezTo>
                  <a:cubicBezTo>
                    <a:pt x="332" y="211"/>
                    <a:pt x="333" y="210"/>
                    <a:pt x="333" y="210"/>
                  </a:cubicBezTo>
                  <a:cubicBezTo>
                    <a:pt x="333" y="210"/>
                    <a:pt x="334" y="209"/>
                    <a:pt x="334" y="209"/>
                  </a:cubicBezTo>
                  <a:cubicBezTo>
                    <a:pt x="334" y="209"/>
                    <a:pt x="335" y="208"/>
                    <a:pt x="335" y="208"/>
                  </a:cubicBezTo>
                  <a:cubicBezTo>
                    <a:pt x="335" y="207"/>
                    <a:pt x="335" y="207"/>
                    <a:pt x="336" y="207"/>
                  </a:cubicBezTo>
                  <a:cubicBezTo>
                    <a:pt x="336" y="206"/>
                    <a:pt x="336" y="206"/>
                    <a:pt x="337" y="205"/>
                  </a:cubicBezTo>
                  <a:cubicBezTo>
                    <a:pt x="337" y="205"/>
                    <a:pt x="337" y="204"/>
                    <a:pt x="337" y="204"/>
                  </a:cubicBezTo>
                  <a:cubicBezTo>
                    <a:pt x="338" y="203"/>
                    <a:pt x="338" y="203"/>
                    <a:pt x="338" y="202"/>
                  </a:cubicBezTo>
                  <a:cubicBezTo>
                    <a:pt x="338" y="202"/>
                    <a:pt x="339" y="202"/>
                    <a:pt x="339" y="201"/>
                  </a:cubicBezTo>
                  <a:cubicBezTo>
                    <a:pt x="339" y="201"/>
                    <a:pt x="340" y="200"/>
                    <a:pt x="340" y="199"/>
                  </a:cubicBezTo>
                  <a:cubicBezTo>
                    <a:pt x="340" y="199"/>
                    <a:pt x="340" y="199"/>
                    <a:pt x="340" y="198"/>
                  </a:cubicBezTo>
                  <a:cubicBezTo>
                    <a:pt x="341" y="197"/>
                    <a:pt x="341" y="196"/>
                    <a:pt x="341" y="195"/>
                  </a:cubicBezTo>
                  <a:cubicBezTo>
                    <a:pt x="342" y="194"/>
                    <a:pt x="342" y="194"/>
                    <a:pt x="342" y="193"/>
                  </a:cubicBezTo>
                  <a:cubicBezTo>
                    <a:pt x="342" y="192"/>
                    <a:pt x="342" y="192"/>
                    <a:pt x="342" y="192"/>
                  </a:cubicBezTo>
                  <a:cubicBezTo>
                    <a:pt x="343" y="191"/>
                    <a:pt x="343" y="190"/>
                    <a:pt x="343" y="190"/>
                  </a:cubicBezTo>
                  <a:cubicBezTo>
                    <a:pt x="343" y="189"/>
                    <a:pt x="343" y="189"/>
                    <a:pt x="343" y="188"/>
                  </a:cubicBezTo>
                  <a:cubicBezTo>
                    <a:pt x="343" y="187"/>
                    <a:pt x="343" y="187"/>
                    <a:pt x="344" y="186"/>
                  </a:cubicBezTo>
                  <a:cubicBezTo>
                    <a:pt x="344" y="185"/>
                    <a:pt x="344" y="185"/>
                    <a:pt x="344" y="184"/>
                  </a:cubicBezTo>
                  <a:cubicBezTo>
                    <a:pt x="344" y="183"/>
                    <a:pt x="344" y="182"/>
                    <a:pt x="344" y="182"/>
                  </a:cubicBezTo>
                  <a:cubicBezTo>
                    <a:pt x="345" y="181"/>
                    <a:pt x="345" y="180"/>
                    <a:pt x="345" y="179"/>
                  </a:cubicBezTo>
                  <a:cubicBezTo>
                    <a:pt x="345" y="179"/>
                    <a:pt x="345" y="178"/>
                    <a:pt x="345" y="177"/>
                  </a:cubicBezTo>
                  <a:cubicBezTo>
                    <a:pt x="345" y="176"/>
                    <a:pt x="345" y="175"/>
                    <a:pt x="346" y="174"/>
                  </a:cubicBezTo>
                  <a:cubicBezTo>
                    <a:pt x="346" y="173"/>
                    <a:pt x="346" y="172"/>
                    <a:pt x="346" y="171"/>
                  </a:cubicBezTo>
                  <a:cubicBezTo>
                    <a:pt x="346" y="171"/>
                    <a:pt x="346" y="170"/>
                    <a:pt x="346" y="169"/>
                  </a:cubicBezTo>
                  <a:cubicBezTo>
                    <a:pt x="347" y="168"/>
                    <a:pt x="347" y="167"/>
                    <a:pt x="347" y="166"/>
                  </a:cubicBezTo>
                  <a:cubicBezTo>
                    <a:pt x="347" y="165"/>
                    <a:pt x="347" y="164"/>
                    <a:pt x="347" y="163"/>
                  </a:cubicBezTo>
                  <a:cubicBezTo>
                    <a:pt x="347" y="162"/>
                    <a:pt x="347" y="162"/>
                    <a:pt x="347" y="161"/>
                  </a:cubicBezTo>
                  <a:cubicBezTo>
                    <a:pt x="347" y="161"/>
                    <a:pt x="347" y="161"/>
                    <a:pt x="347" y="161"/>
                  </a:cubicBezTo>
                  <a:cubicBezTo>
                    <a:pt x="337" y="148"/>
                    <a:pt x="340" y="114"/>
                    <a:pt x="346" y="88"/>
                  </a:cubicBezTo>
                  <a:cubicBezTo>
                    <a:pt x="348" y="78"/>
                    <a:pt x="351" y="72"/>
                    <a:pt x="352" y="68"/>
                  </a:cubicBezTo>
                  <a:cubicBezTo>
                    <a:pt x="353" y="66"/>
                    <a:pt x="354" y="64"/>
                    <a:pt x="354" y="64"/>
                  </a:cubicBezTo>
                  <a:cubicBezTo>
                    <a:pt x="354" y="63"/>
                    <a:pt x="353" y="62"/>
                    <a:pt x="351" y="59"/>
                  </a:cubicBezTo>
                  <a:cubicBezTo>
                    <a:pt x="348" y="55"/>
                    <a:pt x="347" y="53"/>
                    <a:pt x="346" y="52"/>
                  </a:cubicBezTo>
                  <a:cubicBezTo>
                    <a:pt x="343" y="49"/>
                    <a:pt x="342" y="48"/>
                    <a:pt x="340" y="38"/>
                  </a:cubicBezTo>
                  <a:cubicBezTo>
                    <a:pt x="340" y="36"/>
                    <a:pt x="339" y="34"/>
                    <a:pt x="339" y="32"/>
                  </a:cubicBezTo>
                  <a:cubicBezTo>
                    <a:pt x="339" y="32"/>
                    <a:pt x="339" y="31"/>
                    <a:pt x="339" y="30"/>
                  </a:cubicBezTo>
                  <a:cubicBezTo>
                    <a:pt x="339" y="29"/>
                    <a:pt x="338" y="28"/>
                    <a:pt x="338" y="27"/>
                  </a:cubicBezTo>
                  <a:cubicBezTo>
                    <a:pt x="338" y="27"/>
                    <a:pt x="338" y="26"/>
                    <a:pt x="338" y="26"/>
                  </a:cubicBezTo>
                  <a:cubicBezTo>
                    <a:pt x="338" y="25"/>
                    <a:pt x="338" y="24"/>
                    <a:pt x="338" y="23"/>
                  </a:cubicBezTo>
                  <a:cubicBezTo>
                    <a:pt x="337" y="23"/>
                    <a:pt x="337" y="22"/>
                    <a:pt x="337" y="22"/>
                  </a:cubicBezTo>
                  <a:cubicBezTo>
                    <a:pt x="337" y="21"/>
                    <a:pt x="337" y="21"/>
                    <a:pt x="337" y="20"/>
                  </a:cubicBezTo>
                  <a:cubicBezTo>
                    <a:pt x="337" y="20"/>
                    <a:pt x="337" y="20"/>
                    <a:pt x="337" y="20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6" y="20"/>
                    <a:pt x="336" y="20"/>
                    <a:pt x="335" y="20"/>
                  </a:cubicBezTo>
                  <a:cubicBezTo>
                    <a:pt x="335" y="20"/>
                    <a:pt x="335" y="20"/>
                    <a:pt x="335" y="20"/>
                  </a:cubicBezTo>
                  <a:cubicBezTo>
                    <a:pt x="334" y="20"/>
                    <a:pt x="334" y="20"/>
                    <a:pt x="333" y="20"/>
                  </a:cubicBezTo>
                  <a:cubicBezTo>
                    <a:pt x="333" y="20"/>
                    <a:pt x="333" y="20"/>
                    <a:pt x="333" y="20"/>
                  </a:cubicBezTo>
                  <a:cubicBezTo>
                    <a:pt x="332" y="20"/>
                    <a:pt x="332" y="20"/>
                    <a:pt x="331" y="20"/>
                  </a:cubicBezTo>
                  <a:cubicBezTo>
                    <a:pt x="331" y="20"/>
                    <a:pt x="331" y="20"/>
                    <a:pt x="331" y="20"/>
                  </a:cubicBezTo>
                  <a:cubicBezTo>
                    <a:pt x="330" y="20"/>
                    <a:pt x="330" y="19"/>
                    <a:pt x="329" y="1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8" y="19"/>
                    <a:pt x="327" y="19"/>
                    <a:pt x="326" y="19"/>
                  </a:cubicBezTo>
                  <a:cubicBezTo>
                    <a:pt x="326" y="19"/>
                    <a:pt x="326" y="19"/>
                    <a:pt x="326" y="19"/>
                  </a:cubicBezTo>
                  <a:cubicBezTo>
                    <a:pt x="325" y="19"/>
                    <a:pt x="324" y="19"/>
                    <a:pt x="323" y="19"/>
                  </a:cubicBezTo>
                  <a:cubicBezTo>
                    <a:pt x="323" y="19"/>
                    <a:pt x="323" y="19"/>
                    <a:pt x="323" y="19"/>
                  </a:cubicBezTo>
                  <a:cubicBezTo>
                    <a:pt x="318" y="18"/>
                    <a:pt x="313" y="17"/>
                    <a:pt x="306" y="17"/>
                  </a:cubicBezTo>
                  <a:cubicBezTo>
                    <a:pt x="306" y="17"/>
                    <a:pt x="306" y="16"/>
                    <a:pt x="306" y="16"/>
                  </a:cubicBezTo>
                  <a:cubicBezTo>
                    <a:pt x="305" y="16"/>
                    <a:pt x="304" y="16"/>
                    <a:pt x="303" y="16"/>
                  </a:cubicBezTo>
                  <a:cubicBezTo>
                    <a:pt x="302" y="16"/>
                    <a:pt x="301" y="16"/>
                    <a:pt x="301" y="16"/>
                  </a:cubicBezTo>
                  <a:cubicBezTo>
                    <a:pt x="300" y="16"/>
                    <a:pt x="299" y="16"/>
                    <a:pt x="299" y="15"/>
                  </a:cubicBezTo>
                  <a:cubicBezTo>
                    <a:pt x="298" y="15"/>
                    <a:pt x="297" y="15"/>
                    <a:pt x="296" y="15"/>
                  </a:cubicBezTo>
                  <a:cubicBezTo>
                    <a:pt x="296" y="15"/>
                    <a:pt x="295" y="15"/>
                    <a:pt x="295" y="15"/>
                  </a:cubicBezTo>
                  <a:cubicBezTo>
                    <a:pt x="294" y="15"/>
                    <a:pt x="293" y="15"/>
                    <a:pt x="293" y="15"/>
                  </a:cubicBezTo>
                  <a:cubicBezTo>
                    <a:pt x="292" y="15"/>
                    <a:pt x="291" y="14"/>
                    <a:pt x="291" y="14"/>
                  </a:cubicBezTo>
                  <a:cubicBezTo>
                    <a:pt x="290" y="14"/>
                    <a:pt x="289" y="14"/>
                    <a:pt x="289" y="14"/>
                  </a:cubicBezTo>
                  <a:cubicBezTo>
                    <a:pt x="288" y="14"/>
                    <a:pt x="287" y="14"/>
                    <a:pt x="287" y="14"/>
                  </a:cubicBezTo>
                  <a:cubicBezTo>
                    <a:pt x="286" y="14"/>
                    <a:pt x="285" y="14"/>
                    <a:pt x="284" y="13"/>
                  </a:cubicBezTo>
                  <a:cubicBezTo>
                    <a:pt x="284" y="13"/>
                    <a:pt x="283" y="13"/>
                    <a:pt x="283" y="13"/>
                  </a:cubicBezTo>
                  <a:cubicBezTo>
                    <a:pt x="282" y="13"/>
                    <a:pt x="281" y="13"/>
                    <a:pt x="280" y="13"/>
                  </a:cubicBezTo>
                  <a:cubicBezTo>
                    <a:pt x="280" y="13"/>
                    <a:pt x="279" y="13"/>
                    <a:pt x="278" y="13"/>
                  </a:cubicBezTo>
                  <a:cubicBezTo>
                    <a:pt x="278" y="12"/>
                    <a:pt x="277" y="12"/>
                    <a:pt x="276" y="12"/>
                  </a:cubicBezTo>
                  <a:cubicBezTo>
                    <a:pt x="275" y="12"/>
                    <a:pt x="275" y="12"/>
                    <a:pt x="274" y="12"/>
                  </a:cubicBezTo>
                  <a:cubicBezTo>
                    <a:pt x="273" y="12"/>
                    <a:pt x="273" y="12"/>
                    <a:pt x="272" y="12"/>
                  </a:cubicBezTo>
                  <a:cubicBezTo>
                    <a:pt x="271" y="11"/>
                    <a:pt x="271" y="11"/>
                    <a:pt x="270" y="11"/>
                  </a:cubicBezTo>
                  <a:cubicBezTo>
                    <a:pt x="269" y="11"/>
                    <a:pt x="268" y="11"/>
                    <a:pt x="268" y="11"/>
                  </a:cubicBezTo>
                  <a:cubicBezTo>
                    <a:pt x="267" y="11"/>
                    <a:pt x="266" y="11"/>
                    <a:pt x="266" y="11"/>
                  </a:cubicBezTo>
                  <a:cubicBezTo>
                    <a:pt x="265" y="10"/>
                    <a:pt x="264" y="10"/>
                    <a:pt x="263" y="10"/>
                  </a:cubicBezTo>
                  <a:cubicBezTo>
                    <a:pt x="263" y="10"/>
                    <a:pt x="262" y="10"/>
                    <a:pt x="262" y="10"/>
                  </a:cubicBezTo>
                  <a:cubicBezTo>
                    <a:pt x="261" y="10"/>
                    <a:pt x="260" y="10"/>
                    <a:pt x="259" y="10"/>
                  </a:cubicBezTo>
                  <a:cubicBezTo>
                    <a:pt x="259" y="9"/>
                    <a:pt x="258" y="9"/>
                    <a:pt x="258" y="9"/>
                  </a:cubicBezTo>
                  <a:cubicBezTo>
                    <a:pt x="257" y="9"/>
                    <a:pt x="256" y="9"/>
                    <a:pt x="255" y="9"/>
                  </a:cubicBezTo>
                  <a:cubicBezTo>
                    <a:pt x="255" y="9"/>
                    <a:pt x="254" y="9"/>
                    <a:pt x="254" y="9"/>
                  </a:cubicBezTo>
                  <a:cubicBezTo>
                    <a:pt x="253" y="9"/>
                    <a:pt x="252" y="8"/>
                    <a:pt x="251" y="8"/>
                  </a:cubicBezTo>
                  <a:cubicBezTo>
                    <a:pt x="251" y="8"/>
                    <a:pt x="250" y="8"/>
                    <a:pt x="250" y="8"/>
                  </a:cubicBezTo>
                  <a:cubicBezTo>
                    <a:pt x="249" y="8"/>
                    <a:pt x="248" y="8"/>
                    <a:pt x="247" y="8"/>
                  </a:cubicBezTo>
                  <a:cubicBezTo>
                    <a:pt x="247" y="7"/>
                    <a:pt x="246" y="7"/>
                    <a:pt x="246" y="7"/>
                  </a:cubicBezTo>
                  <a:cubicBezTo>
                    <a:pt x="245" y="7"/>
                    <a:pt x="244" y="7"/>
                    <a:pt x="243" y="7"/>
                  </a:cubicBezTo>
                  <a:cubicBezTo>
                    <a:pt x="243" y="7"/>
                    <a:pt x="242" y="7"/>
                    <a:pt x="242" y="7"/>
                  </a:cubicBezTo>
                  <a:cubicBezTo>
                    <a:pt x="241" y="7"/>
                    <a:pt x="240" y="6"/>
                    <a:pt x="240" y="6"/>
                  </a:cubicBezTo>
                  <a:cubicBezTo>
                    <a:pt x="239" y="6"/>
                    <a:pt x="239" y="6"/>
                    <a:pt x="238" y="6"/>
                  </a:cubicBezTo>
                  <a:cubicBezTo>
                    <a:pt x="237" y="6"/>
                    <a:pt x="237" y="6"/>
                    <a:pt x="236" y="6"/>
                  </a:cubicBezTo>
                  <a:cubicBezTo>
                    <a:pt x="236" y="6"/>
                    <a:pt x="235" y="5"/>
                    <a:pt x="234" y="5"/>
                  </a:cubicBezTo>
                  <a:cubicBezTo>
                    <a:pt x="234" y="5"/>
                    <a:pt x="233" y="5"/>
                    <a:pt x="233" y="5"/>
                  </a:cubicBezTo>
                  <a:cubicBezTo>
                    <a:pt x="231" y="5"/>
                    <a:pt x="230" y="5"/>
                    <a:pt x="229" y="4"/>
                  </a:cubicBezTo>
                  <a:cubicBezTo>
                    <a:pt x="227" y="4"/>
                    <a:pt x="227" y="4"/>
                    <a:pt x="227" y="4"/>
                  </a:cubicBezTo>
                  <a:cubicBezTo>
                    <a:pt x="214" y="2"/>
                    <a:pt x="208" y="0"/>
                    <a:pt x="204" y="0"/>
                  </a:cubicBezTo>
                  <a:cubicBezTo>
                    <a:pt x="203" y="0"/>
                    <a:pt x="202" y="0"/>
                    <a:pt x="201" y="0"/>
                  </a:cubicBezTo>
                  <a:cubicBezTo>
                    <a:pt x="200" y="0"/>
                    <a:pt x="199" y="0"/>
                    <a:pt x="197" y="0"/>
                  </a:cubicBezTo>
                  <a:cubicBezTo>
                    <a:pt x="195" y="0"/>
                    <a:pt x="193" y="1"/>
                    <a:pt x="188" y="1"/>
                  </a:cubicBezTo>
                  <a:cubicBezTo>
                    <a:pt x="170" y="3"/>
                    <a:pt x="142" y="4"/>
                    <a:pt x="121" y="4"/>
                  </a:cubicBezTo>
                  <a:cubicBezTo>
                    <a:pt x="120" y="4"/>
                    <a:pt x="120" y="4"/>
                    <a:pt x="119" y="4"/>
                  </a:cubicBezTo>
                  <a:cubicBezTo>
                    <a:pt x="119" y="4"/>
                    <a:pt x="118" y="4"/>
                    <a:pt x="118" y="4"/>
                  </a:cubicBezTo>
                  <a:cubicBezTo>
                    <a:pt x="118" y="4"/>
                    <a:pt x="117" y="4"/>
                    <a:pt x="117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5" y="4"/>
                    <a:pt x="115" y="4"/>
                    <a:pt x="114" y="4"/>
                  </a:cubicBezTo>
                  <a:cubicBezTo>
                    <a:pt x="114" y="4"/>
                    <a:pt x="113" y="4"/>
                    <a:pt x="113" y="4"/>
                  </a:cubicBezTo>
                  <a:cubicBezTo>
                    <a:pt x="112" y="4"/>
                    <a:pt x="112" y="4"/>
                    <a:pt x="111" y="4"/>
                  </a:cubicBezTo>
                  <a:cubicBezTo>
                    <a:pt x="111" y="4"/>
                    <a:pt x="110" y="4"/>
                    <a:pt x="110" y="4"/>
                  </a:cubicBezTo>
                  <a:cubicBezTo>
                    <a:pt x="109" y="4"/>
                    <a:pt x="109" y="4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6" y="4"/>
                    <a:pt x="105" y="4"/>
                    <a:pt x="105" y="4"/>
                  </a:cubicBezTo>
                  <a:cubicBezTo>
                    <a:pt x="104" y="4"/>
                    <a:pt x="104" y="4"/>
                    <a:pt x="103" y="4"/>
                  </a:cubicBezTo>
                  <a:cubicBezTo>
                    <a:pt x="103" y="4"/>
                    <a:pt x="102" y="4"/>
                    <a:pt x="101" y="4"/>
                  </a:cubicBezTo>
                  <a:cubicBezTo>
                    <a:pt x="101" y="4"/>
                    <a:pt x="100" y="4"/>
                    <a:pt x="100" y="4"/>
                  </a:cubicBezTo>
                  <a:cubicBezTo>
                    <a:pt x="99" y="4"/>
                    <a:pt x="98" y="4"/>
                    <a:pt x="98" y="4"/>
                  </a:cubicBezTo>
                  <a:cubicBezTo>
                    <a:pt x="97" y="4"/>
                    <a:pt x="96" y="4"/>
                    <a:pt x="96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4"/>
                    <a:pt x="85" y="4"/>
                    <a:pt x="83" y="4"/>
                  </a:cubicBezTo>
                  <a:cubicBezTo>
                    <a:pt x="82" y="4"/>
                    <a:pt x="81" y="4"/>
                    <a:pt x="80" y="4"/>
                  </a:cubicBezTo>
                  <a:cubicBezTo>
                    <a:pt x="79" y="4"/>
                    <a:pt x="78" y="4"/>
                    <a:pt x="77" y="3"/>
                  </a:cubicBezTo>
                  <a:cubicBezTo>
                    <a:pt x="77" y="3"/>
                    <a:pt x="76" y="3"/>
                    <a:pt x="76" y="3"/>
                  </a:cubicBezTo>
                  <a:cubicBezTo>
                    <a:pt x="75" y="3"/>
                    <a:pt x="74" y="3"/>
                    <a:pt x="73" y="3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48" y="3"/>
                    <a:pt x="24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6084166" y="1042470"/>
              <a:ext cx="670679" cy="454727"/>
            </a:xfrm>
            <a:custGeom>
              <a:avLst/>
              <a:gdLst>
                <a:gd name="T0" fmla="*/ 17 w 322"/>
                <a:gd name="T1" fmla="*/ 0 h 218"/>
                <a:gd name="T2" fmla="*/ 0 w 322"/>
                <a:gd name="T3" fmla="*/ 199 h 218"/>
                <a:gd name="T4" fmla="*/ 106 w 322"/>
                <a:gd name="T5" fmla="*/ 202 h 218"/>
                <a:gd name="T6" fmla="*/ 114 w 322"/>
                <a:gd name="T7" fmla="*/ 202 h 218"/>
                <a:gd name="T8" fmla="*/ 172 w 322"/>
                <a:gd name="T9" fmla="*/ 199 h 218"/>
                <a:gd name="T10" fmla="*/ 181 w 322"/>
                <a:gd name="T11" fmla="*/ 198 h 218"/>
                <a:gd name="T12" fmla="*/ 186 w 322"/>
                <a:gd name="T13" fmla="*/ 197 h 218"/>
                <a:gd name="T14" fmla="*/ 213 w 322"/>
                <a:gd name="T15" fmla="*/ 202 h 218"/>
                <a:gd name="T16" fmla="*/ 216 w 322"/>
                <a:gd name="T17" fmla="*/ 202 h 218"/>
                <a:gd name="T18" fmla="*/ 321 w 322"/>
                <a:gd name="T19" fmla="*/ 218 h 218"/>
                <a:gd name="T20" fmla="*/ 322 w 322"/>
                <a:gd name="T21" fmla="*/ 217 h 218"/>
                <a:gd name="T22" fmla="*/ 322 w 322"/>
                <a:gd name="T23" fmla="*/ 216 h 218"/>
                <a:gd name="T24" fmla="*/ 322 w 322"/>
                <a:gd name="T25" fmla="*/ 214 h 218"/>
                <a:gd name="T26" fmla="*/ 322 w 322"/>
                <a:gd name="T27" fmla="*/ 213 h 218"/>
                <a:gd name="T28" fmla="*/ 322 w 322"/>
                <a:gd name="T29" fmla="*/ 211 h 218"/>
                <a:gd name="T30" fmla="*/ 322 w 322"/>
                <a:gd name="T31" fmla="*/ 210 h 218"/>
                <a:gd name="T32" fmla="*/ 322 w 322"/>
                <a:gd name="T33" fmla="*/ 208 h 218"/>
                <a:gd name="T34" fmla="*/ 322 w 322"/>
                <a:gd name="T35" fmla="*/ 206 h 218"/>
                <a:gd name="T36" fmla="*/ 322 w 322"/>
                <a:gd name="T37" fmla="*/ 205 h 218"/>
                <a:gd name="T38" fmla="*/ 322 w 322"/>
                <a:gd name="T39" fmla="*/ 203 h 218"/>
                <a:gd name="T40" fmla="*/ 322 w 322"/>
                <a:gd name="T41" fmla="*/ 201 h 218"/>
                <a:gd name="T42" fmla="*/ 321 w 322"/>
                <a:gd name="T43" fmla="*/ 199 h 218"/>
                <a:gd name="T44" fmla="*/ 321 w 322"/>
                <a:gd name="T45" fmla="*/ 197 h 218"/>
                <a:gd name="T46" fmla="*/ 321 w 322"/>
                <a:gd name="T47" fmla="*/ 196 h 218"/>
                <a:gd name="T48" fmla="*/ 320 w 322"/>
                <a:gd name="T49" fmla="*/ 192 h 218"/>
                <a:gd name="T50" fmla="*/ 318 w 322"/>
                <a:gd name="T51" fmla="*/ 149 h 218"/>
                <a:gd name="T52" fmla="*/ 318 w 322"/>
                <a:gd name="T53" fmla="*/ 143 h 218"/>
                <a:gd name="T54" fmla="*/ 319 w 322"/>
                <a:gd name="T55" fmla="*/ 124 h 218"/>
                <a:gd name="T56" fmla="*/ 317 w 322"/>
                <a:gd name="T57" fmla="*/ 102 h 218"/>
                <a:gd name="T58" fmla="*/ 312 w 322"/>
                <a:gd name="T59" fmla="*/ 97 h 218"/>
                <a:gd name="T60" fmla="*/ 306 w 322"/>
                <a:gd name="T61" fmla="*/ 67 h 218"/>
                <a:gd name="T62" fmla="*/ 314 w 322"/>
                <a:gd name="T63" fmla="*/ 22 h 218"/>
                <a:gd name="T64" fmla="*/ 312 w 322"/>
                <a:gd name="T65" fmla="*/ 21 h 218"/>
                <a:gd name="T66" fmla="*/ 129 w 322"/>
                <a:gd name="T67" fmla="*/ 9 h 218"/>
                <a:gd name="T68" fmla="*/ 17 w 322"/>
                <a:gd name="T6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2" h="218">
                  <a:moveTo>
                    <a:pt x="17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20" y="200"/>
                    <a:pt x="88" y="202"/>
                    <a:pt x="106" y="202"/>
                  </a:cubicBezTo>
                  <a:cubicBezTo>
                    <a:pt x="108" y="202"/>
                    <a:pt x="111" y="202"/>
                    <a:pt x="114" y="202"/>
                  </a:cubicBezTo>
                  <a:cubicBezTo>
                    <a:pt x="134" y="202"/>
                    <a:pt x="157" y="200"/>
                    <a:pt x="172" y="199"/>
                  </a:cubicBezTo>
                  <a:cubicBezTo>
                    <a:pt x="177" y="198"/>
                    <a:pt x="179" y="198"/>
                    <a:pt x="181" y="198"/>
                  </a:cubicBezTo>
                  <a:cubicBezTo>
                    <a:pt x="183" y="197"/>
                    <a:pt x="184" y="197"/>
                    <a:pt x="186" y="197"/>
                  </a:cubicBezTo>
                  <a:cubicBezTo>
                    <a:pt x="190" y="197"/>
                    <a:pt x="195" y="198"/>
                    <a:pt x="213" y="202"/>
                  </a:cubicBezTo>
                  <a:cubicBezTo>
                    <a:pt x="216" y="202"/>
                    <a:pt x="216" y="202"/>
                    <a:pt x="216" y="202"/>
                  </a:cubicBezTo>
                  <a:cubicBezTo>
                    <a:pt x="249" y="208"/>
                    <a:pt x="308" y="217"/>
                    <a:pt x="321" y="218"/>
                  </a:cubicBezTo>
                  <a:cubicBezTo>
                    <a:pt x="321" y="217"/>
                    <a:pt x="321" y="217"/>
                    <a:pt x="322" y="217"/>
                  </a:cubicBezTo>
                  <a:cubicBezTo>
                    <a:pt x="322" y="217"/>
                    <a:pt x="322" y="216"/>
                    <a:pt x="322" y="216"/>
                  </a:cubicBezTo>
                  <a:cubicBezTo>
                    <a:pt x="322" y="215"/>
                    <a:pt x="322" y="215"/>
                    <a:pt x="322" y="214"/>
                  </a:cubicBezTo>
                  <a:cubicBezTo>
                    <a:pt x="322" y="214"/>
                    <a:pt x="322" y="214"/>
                    <a:pt x="322" y="213"/>
                  </a:cubicBezTo>
                  <a:cubicBezTo>
                    <a:pt x="322" y="213"/>
                    <a:pt x="322" y="212"/>
                    <a:pt x="322" y="211"/>
                  </a:cubicBezTo>
                  <a:cubicBezTo>
                    <a:pt x="322" y="211"/>
                    <a:pt x="322" y="210"/>
                    <a:pt x="322" y="210"/>
                  </a:cubicBezTo>
                  <a:cubicBezTo>
                    <a:pt x="322" y="209"/>
                    <a:pt x="322" y="209"/>
                    <a:pt x="322" y="208"/>
                  </a:cubicBezTo>
                  <a:cubicBezTo>
                    <a:pt x="322" y="208"/>
                    <a:pt x="322" y="207"/>
                    <a:pt x="322" y="206"/>
                  </a:cubicBezTo>
                  <a:cubicBezTo>
                    <a:pt x="322" y="206"/>
                    <a:pt x="322" y="205"/>
                    <a:pt x="322" y="205"/>
                  </a:cubicBezTo>
                  <a:cubicBezTo>
                    <a:pt x="322" y="204"/>
                    <a:pt x="322" y="203"/>
                    <a:pt x="322" y="203"/>
                  </a:cubicBezTo>
                  <a:cubicBezTo>
                    <a:pt x="322" y="202"/>
                    <a:pt x="322" y="202"/>
                    <a:pt x="322" y="201"/>
                  </a:cubicBezTo>
                  <a:cubicBezTo>
                    <a:pt x="322" y="200"/>
                    <a:pt x="322" y="200"/>
                    <a:pt x="321" y="199"/>
                  </a:cubicBezTo>
                  <a:cubicBezTo>
                    <a:pt x="321" y="199"/>
                    <a:pt x="321" y="198"/>
                    <a:pt x="321" y="197"/>
                  </a:cubicBezTo>
                  <a:cubicBezTo>
                    <a:pt x="321" y="197"/>
                    <a:pt x="321" y="196"/>
                    <a:pt x="321" y="196"/>
                  </a:cubicBezTo>
                  <a:cubicBezTo>
                    <a:pt x="321" y="195"/>
                    <a:pt x="320" y="194"/>
                    <a:pt x="320" y="192"/>
                  </a:cubicBezTo>
                  <a:cubicBezTo>
                    <a:pt x="316" y="179"/>
                    <a:pt x="317" y="172"/>
                    <a:pt x="318" y="149"/>
                  </a:cubicBezTo>
                  <a:cubicBezTo>
                    <a:pt x="318" y="143"/>
                    <a:pt x="318" y="143"/>
                    <a:pt x="318" y="143"/>
                  </a:cubicBezTo>
                  <a:cubicBezTo>
                    <a:pt x="318" y="135"/>
                    <a:pt x="319" y="129"/>
                    <a:pt x="319" y="124"/>
                  </a:cubicBezTo>
                  <a:cubicBezTo>
                    <a:pt x="320" y="113"/>
                    <a:pt x="321" y="111"/>
                    <a:pt x="317" y="102"/>
                  </a:cubicBezTo>
                  <a:cubicBezTo>
                    <a:pt x="316" y="98"/>
                    <a:pt x="314" y="98"/>
                    <a:pt x="312" y="97"/>
                  </a:cubicBezTo>
                  <a:cubicBezTo>
                    <a:pt x="303" y="94"/>
                    <a:pt x="302" y="87"/>
                    <a:pt x="306" y="67"/>
                  </a:cubicBezTo>
                  <a:cubicBezTo>
                    <a:pt x="310" y="45"/>
                    <a:pt x="313" y="29"/>
                    <a:pt x="314" y="22"/>
                  </a:cubicBezTo>
                  <a:cubicBezTo>
                    <a:pt x="313" y="22"/>
                    <a:pt x="312" y="22"/>
                    <a:pt x="312" y="21"/>
                  </a:cubicBezTo>
                  <a:cubicBezTo>
                    <a:pt x="238" y="18"/>
                    <a:pt x="130" y="9"/>
                    <a:pt x="129" y="9"/>
                  </a:cubicBezTo>
                  <a:cubicBezTo>
                    <a:pt x="92" y="7"/>
                    <a:pt x="54" y="4"/>
                    <a:pt x="17" y="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331972" y="1635897"/>
              <a:ext cx="698772" cy="1102582"/>
            </a:xfrm>
            <a:custGeom>
              <a:avLst/>
              <a:gdLst>
                <a:gd name="T0" fmla="*/ 271 w 336"/>
                <a:gd name="T1" fmla="*/ 333 h 529"/>
                <a:gd name="T2" fmla="*/ 272 w 336"/>
                <a:gd name="T3" fmla="*/ 320 h 529"/>
                <a:gd name="T4" fmla="*/ 280 w 336"/>
                <a:gd name="T5" fmla="*/ 262 h 529"/>
                <a:gd name="T6" fmla="*/ 291 w 336"/>
                <a:gd name="T7" fmla="*/ 239 h 529"/>
                <a:gd name="T8" fmla="*/ 292 w 336"/>
                <a:gd name="T9" fmla="*/ 237 h 529"/>
                <a:gd name="T10" fmla="*/ 294 w 336"/>
                <a:gd name="T11" fmla="*/ 230 h 529"/>
                <a:gd name="T12" fmla="*/ 295 w 336"/>
                <a:gd name="T13" fmla="*/ 225 h 529"/>
                <a:gd name="T14" fmla="*/ 303 w 336"/>
                <a:gd name="T15" fmla="*/ 199 h 529"/>
                <a:gd name="T16" fmla="*/ 336 w 336"/>
                <a:gd name="T17" fmla="*/ 90 h 529"/>
                <a:gd name="T18" fmla="*/ 323 w 336"/>
                <a:gd name="T19" fmla="*/ 80 h 529"/>
                <a:gd name="T20" fmla="*/ 317 w 336"/>
                <a:gd name="T21" fmla="*/ 84 h 529"/>
                <a:gd name="T22" fmla="*/ 264 w 336"/>
                <a:gd name="T23" fmla="*/ 74 h 529"/>
                <a:gd name="T24" fmla="*/ 232 w 336"/>
                <a:gd name="T25" fmla="*/ 53 h 529"/>
                <a:gd name="T26" fmla="*/ 220 w 336"/>
                <a:gd name="T27" fmla="*/ 49 h 529"/>
                <a:gd name="T28" fmla="*/ 211 w 336"/>
                <a:gd name="T29" fmla="*/ 50 h 529"/>
                <a:gd name="T30" fmla="*/ 207 w 336"/>
                <a:gd name="T31" fmla="*/ 49 h 529"/>
                <a:gd name="T32" fmla="*/ 201 w 336"/>
                <a:gd name="T33" fmla="*/ 47 h 529"/>
                <a:gd name="T34" fmla="*/ 195 w 336"/>
                <a:gd name="T35" fmla="*/ 44 h 529"/>
                <a:gd name="T36" fmla="*/ 192 w 336"/>
                <a:gd name="T37" fmla="*/ 42 h 529"/>
                <a:gd name="T38" fmla="*/ 0 w 336"/>
                <a:gd name="T39" fmla="*/ 192 h 529"/>
                <a:gd name="T40" fmla="*/ 74 w 336"/>
                <a:gd name="T41" fmla="*/ 322 h 529"/>
                <a:gd name="T42" fmla="*/ 134 w 336"/>
                <a:gd name="T43" fmla="*/ 409 h 529"/>
                <a:gd name="T44" fmla="*/ 171 w 336"/>
                <a:gd name="T45" fmla="*/ 516 h 529"/>
                <a:gd name="T46" fmla="*/ 176 w 336"/>
                <a:gd name="T47" fmla="*/ 520 h 529"/>
                <a:gd name="T48" fmla="*/ 183 w 336"/>
                <a:gd name="T49" fmla="*/ 522 h 529"/>
                <a:gd name="T50" fmla="*/ 187 w 336"/>
                <a:gd name="T51" fmla="*/ 524 h 529"/>
                <a:gd name="T52" fmla="*/ 198 w 336"/>
                <a:gd name="T53" fmla="*/ 528 h 529"/>
                <a:gd name="T54" fmla="*/ 201 w 336"/>
                <a:gd name="T55" fmla="*/ 529 h 529"/>
                <a:gd name="T56" fmla="*/ 204 w 336"/>
                <a:gd name="T57" fmla="*/ 525 h 529"/>
                <a:gd name="T58" fmla="*/ 205 w 336"/>
                <a:gd name="T59" fmla="*/ 520 h 529"/>
                <a:gd name="T60" fmla="*/ 206 w 336"/>
                <a:gd name="T61" fmla="*/ 516 h 529"/>
                <a:gd name="T62" fmla="*/ 207 w 336"/>
                <a:gd name="T63" fmla="*/ 512 h 529"/>
                <a:gd name="T64" fmla="*/ 207 w 336"/>
                <a:gd name="T65" fmla="*/ 508 h 529"/>
                <a:gd name="T66" fmla="*/ 207 w 336"/>
                <a:gd name="T67" fmla="*/ 505 h 529"/>
                <a:gd name="T68" fmla="*/ 207 w 336"/>
                <a:gd name="T69" fmla="*/ 501 h 529"/>
                <a:gd name="T70" fmla="*/ 207 w 336"/>
                <a:gd name="T71" fmla="*/ 498 h 529"/>
                <a:gd name="T72" fmla="*/ 206 w 336"/>
                <a:gd name="T73" fmla="*/ 495 h 529"/>
                <a:gd name="T74" fmla="*/ 206 w 336"/>
                <a:gd name="T75" fmla="*/ 492 h 529"/>
                <a:gd name="T76" fmla="*/ 218 w 336"/>
                <a:gd name="T77" fmla="*/ 452 h 529"/>
                <a:gd name="T78" fmla="*/ 242 w 336"/>
                <a:gd name="T79" fmla="*/ 461 h 529"/>
                <a:gd name="T80" fmla="*/ 244 w 336"/>
                <a:gd name="T81" fmla="*/ 450 h 529"/>
                <a:gd name="T82" fmla="*/ 244 w 336"/>
                <a:gd name="T83" fmla="*/ 447 h 529"/>
                <a:gd name="T84" fmla="*/ 270 w 336"/>
                <a:gd name="T85" fmla="*/ 33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6" h="529">
                  <a:moveTo>
                    <a:pt x="270" y="336"/>
                  </a:moveTo>
                  <a:cubicBezTo>
                    <a:pt x="270" y="336"/>
                    <a:pt x="270" y="336"/>
                    <a:pt x="270" y="335"/>
                  </a:cubicBezTo>
                  <a:cubicBezTo>
                    <a:pt x="270" y="334"/>
                    <a:pt x="270" y="333"/>
                    <a:pt x="271" y="333"/>
                  </a:cubicBezTo>
                  <a:cubicBezTo>
                    <a:pt x="271" y="332"/>
                    <a:pt x="271" y="331"/>
                    <a:pt x="271" y="330"/>
                  </a:cubicBezTo>
                  <a:cubicBezTo>
                    <a:pt x="271" y="330"/>
                    <a:pt x="271" y="329"/>
                    <a:pt x="271" y="328"/>
                  </a:cubicBezTo>
                  <a:cubicBezTo>
                    <a:pt x="272" y="326"/>
                    <a:pt x="272" y="323"/>
                    <a:pt x="272" y="320"/>
                  </a:cubicBezTo>
                  <a:cubicBezTo>
                    <a:pt x="273" y="311"/>
                    <a:pt x="274" y="304"/>
                    <a:pt x="276" y="300"/>
                  </a:cubicBezTo>
                  <a:cubicBezTo>
                    <a:pt x="277" y="298"/>
                    <a:pt x="277" y="290"/>
                    <a:pt x="277" y="285"/>
                  </a:cubicBezTo>
                  <a:cubicBezTo>
                    <a:pt x="278" y="274"/>
                    <a:pt x="278" y="266"/>
                    <a:pt x="280" y="262"/>
                  </a:cubicBezTo>
                  <a:cubicBezTo>
                    <a:pt x="281" y="258"/>
                    <a:pt x="284" y="253"/>
                    <a:pt x="286" y="248"/>
                  </a:cubicBezTo>
                  <a:cubicBezTo>
                    <a:pt x="288" y="245"/>
                    <a:pt x="291" y="241"/>
                    <a:pt x="291" y="240"/>
                  </a:cubicBezTo>
                  <a:cubicBezTo>
                    <a:pt x="291" y="239"/>
                    <a:pt x="291" y="239"/>
                    <a:pt x="291" y="239"/>
                  </a:cubicBezTo>
                  <a:cubicBezTo>
                    <a:pt x="291" y="239"/>
                    <a:pt x="291" y="239"/>
                    <a:pt x="291" y="239"/>
                  </a:cubicBezTo>
                  <a:cubicBezTo>
                    <a:pt x="291" y="238"/>
                    <a:pt x="291" y="238"/>
                    <a:pt x="291" y="238"/>
                  </a:cubicBezTo>
                  <a:cubicBezTo>
                    <a:pt x="292" y="237"/>
                    <a:pt x="292" y="237"/>
                    <a:pt x="292" y="237"/>
                  </a:cubicBezTo>
                  <a:cubicBezTo>
                    <a:pt x="292" y="237"/>
                    <a:pt x="292" y="236"/>
                    <a:pt x="292" y="236"/>
                  </a:cubicBezTo>
                  <a:cubicBezTo>
                    <a:pt x="292" y="234"/>
                    <a:pt x="293" y="233"/>
                    <a:pt x="293" y="231"/>
                  </a:cubicBezTo>
                  <a:cubicBezTo>
                    <a:pt x="294" y="231"/>
                    <a:pt x="294" y="230"/>
                    <a:pt x="294" y="230"/>
                  </a:cubicBezTo>
                  <a:cubicBezTo>
                    <a:pt x="294" y="229"/>
                    <a:pt x="294" y="229"/>
                    <a:pt x="294" y="228"/>
                  </a:cubicBezTo>
                  <a:cubicBezTo>
                    <a:pt x="295" y="227"/>
                    <a:pt x="295" y="226"/>
                    <a:pt x="295" y="226"/>
                  </a:cubicBezTo>
                  <a:cubicBezTo>
                    <a:pt x="295" y="225"/>
                    <a:pt x="295" y="225"/>
                    <a:pt x="295" y="225"/>
                  </a:cubicBezTo>
                  <a:cubicBezTo>
                    <a:pt x="296" y="224"/>
                    <a:pt x="296" y="222"/>
                    <a:pt x="296" y="221"/>
                  </a:cubicBezTo>
                  <a:cubicBezTo>
                    <a:pt x="298" y="217"/>
                    <a:pt x="299" y="212"/>
                    <a:pt x="301" y="206"/>
                  </a:cubicBezTo>
                  <a:cubicBezTo>
                    <a:pt x="302" y="204"/>
                    <a:pt x="302" y="201"/>
                    <a:pt x="303" y="199"/>
                  </a:cubicBezTo>
                  <a:cubicBezTo>
                    <a:pt x="305" y="193"/>
                    <a:pt x="307" y="188"/>
                    <a:pt x="308" y="182"/>
                  </a:cubicBezTo>
                  <a:cubicBezTo>
                    <a:pt x="316" y="155"/>
                    <a:pt x="326" y="125"/>
                    <a:pt x="331" y="106"/>
                  </a:cubicBezTo>
                  <a:cubicBezTo>
                    <a:pt x="334" y="99"/>
                    <a:pt x="335" y="94"/>
                    <a:pt x="336" y="90"/>
                  </a:cubicBezTo>
                  <a:cubicBezTo>
                    <a:pt x="336" y="90"/>
                    <a:pt x="336" y="90"/>
                    <a:pt x="336" y="90"/>
                  </a:cubicBezTo>
                  <a:cubicBezTo>
                    <a:pt x="333" y="88"/>
                    <a:pt x="330" y="86"/>
                    <a:pt x="327" y="83"/>
                  </a:cubicBezTo>
                  <a:cubicBezTo>
                    <a:pt x="326" y="82"/>
                    <a:pt x="324" y="81"/>
                    <a:pt x="323" y="80"/>
                  </a:cubicBezTo>
                  <a:cubicBezTo>
                    <a:pt x="322" y="79"/>
                    <a:pt x="320" y="78"/>
                    <a:pt x="319" y="78"/>
                  </a:cubicBezTo>
                  <a:cubicBezTo>
                    <a:pt x="319" y="78"/>
                    <a:pt x="319" y="78"/>
                    <a:pt x="318" y="78"/>
                  </a:cubicBezTo>
                  <a:cubicBezTo>
                    <a:pt x="319" y="79"/>
                    <a:pt x="319" y="82"/>
                    <a:pt x="317" y="84"/>
                  </a:cubicBezTo>
                  <a:cubicBezTo>
                    <a:pt x="316" y="87"/>
                    <a:pt x="312" y="88"/>
                    <a:pt x="310" y="88"/>
                  </a:cubicBezTo>
                  <a:cubicBezTo>
                    <a:pt x="307" y="88"/>
                    <a:pt x="303" y="87"/>
                    <a:pt x="298" y="86"/>
                  </a:cubicBezTo>
                  <a:cubicBezTo>
                    <a:pt x="275" y="81"/>
                    <a:pt x="272" y="79"/>
                    <a:pt x="264" y="74"/>
                  </a:cubicBezTo>
                  <a:cubicBezTo>
                    <a:pt x="262" y="73"/>
                    <a:pt x="261" y="72"/>
                    <a:pt x="259" y="70"/>
                  </a:cubicBezTo>
                  <a:cubicBezTo>
                    <a:pt x="251" y="66"/>
                    <a:pt x="243" y="61"/>
                    <a:pt x="238" y="57"/>
                  </a:cubicBezTo>
                  <a:cubicBezTo>
                    <a:pt x="236" y="55"/>
                    <a:pt x="233" y="54"/>
                    <a:pt x="232" y="53"/>
                  </a:cubicBezTo>
                  <a:cubicBezTo>
                    <a:pt x="231" y="53"/>
                    <a:pt x="230" y="52"/>
                    <a:pt x="229" y="51"/>
                  </a:cubicBezTo>
                  <a:cubicBezTo>
                    <a:pt x="228" y="50"/>
                    <a:pt x="226" y="48"/>
                    <a:pt x="223" y="48"/>
                  </a:cubicBezTo>
                  <a:cubicBezTo>
                    <a:pt x="222" y="48"/>
                    <a:pt x="221" y="49"/>
                    <a:pt x="220" y="49"/>
                  </a:cubicBezTo>
                  <a:cubicBezTo>
                    <a:pt x="218" y="50"/>
                    <a:pt x="216" y="50"/>
                    <a:pt x="214" y="50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3" y="50"/>
                    <a:pt x="212" y="50"/>
                    <a:pt x="211" y="50"/>
                  </a:cubicBezTo>
                  <a:cubicBezTo>
                    <a:pt x="211" y="50"/>
                    <a:pt x="210" y="50"/>
                    <a:pt x="210" y="50"/>
                  </a:cubicBezTo>
                  <a:cubicBezTo>
                    <a:pt x="209" y="50"/>
                    <a:pt x="208" y="50"/>
                    <a:pt x="207" y="49"/>
                  </a:cubicBezTo>
                  <a:cubicBezTo>
                    <a:pt x="207" y="49"/>
                    <a:pt x="207" y="49"/>
                    <a:pt x="207" y="49"/>
                  </a:cubicBezTo>
                  <a:cubicBezTo>
                    <a:pt x="206" y="49"/>
                    <a:pt x="205" y="49"/>
                    <a:pt x="204" y="48"/>
                  </a:cubicBezTo>
                  <a:cubicBezTo>
                    <a:pt x="204" y="48"/>
                    <a:pt x="204" y="48"/>
                    <a:pt x="203" y="48"/>
                  </a:cubicBezTo>
                  <a:cubicBezTo>
                    <a:pt x="202" y="48"/>
                    <a:pt x="201" y="47"/>
                    <a:pt x="201" y="47"/>
                  </a:cubicBezTo>
                  <a:cubicBezTo>
                    <a:pt x="200" y="47"/>
                    <a:pt x="200" y="47"/>
                    <a:pt x="200" y="47"/>
                  </a:cubicBezTo>
                  <a:cubicBezTo>
                    <a:pt x="198" y="46"/>
                    <a:pt x="197" y="45"/>
                    <a:pt x="195" y="44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194" y="44"/>
                    <a:pt x="194" y="43"/>
                    <a:pt x="193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3" y="43"/>
                    <a:pt x="192" y="43"/>
                    <a:pt x="192" y="42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2" y="209"/>
                    <a:pt x="63" y="286"/>
                    <a:pt x="67" y="297"/>
                  </a:cubicBezTo>
                  <a:cubicBezTo>
                    <a:pt x="70" y="304"/>
                    <a:pt x="71" y="309"/>
                    <a:pt x="72" y="313"/>
                  </a:cubicBezTo>
                  <a:cubicBezTo>
                    <a:pt x="73" y="316"/>
                    <a:pt x="73" y="319"/>
                    <a:pt x="74" y="322"/>
                  </a:cubicBezTo>
                  <a:cubicBezTo>
                    <a:pt x="76" y="325"/>
                    <a:pt x="78" y="328"/>
                    <a:pt x="84" y="335"/>
                  </a:cubicBezTo>
                  <a:cubicBezTo>
                    <a:pt x="88" y="339"/>
                    <a:pt x="93" y="345"/>
                    <a:pt x="99" y="353"/>
                  </a:cubicBezTo>
                  <a:cubicBezTo>
                    <a:pt x="115" y="374"/>
                    <a:pt x="125" y="388"/>
                    <a:pt x="134" y="409"/>
                  </a:cubicBezTo>
                  <a:cubicBezTo>
                    <a:pt x="135" y="411"/>
                    <a:pt x="137" y="415"/>
                    <a:pt x="138" y="418"/>
                  </a:cubicBezTo>
                  <a:cubicBezTo>
                    <a:pt x="142" y="427"/>
                    <a:pt x="146" y="442"/>
                    <a:pt x="151" y="458"/>
                  </a:cubicBezTo>
                  <a:cubicBezTo>
                    <a:pt x="158" y="478"/>
                    <a:pt x="167" y="506"/>
                    <a:pt x="171" y="516"/>
                  </a:cubicBezTo>
                  <a:cubicBezTo>
                    <a:pt x="172" y="517"/>
                    <a:pt x="173" y="518"/>
                    <a:pt x="173" y="519"/>
                  </a:cubicBezTo>
                  <a:cubicBezTo>
                    <a:pt x="174" y="519"/>
                    <a:pt x="175" y="519"/>
                    <a:pt x="176" y="520"/>
                  </a:cubicBezTo>
                  <a:cubicBezTo>
                    <a:pt x="176" y="520"/>
                    <a:pt x="176" y="520"/>
                    <a:pt x="176" y="520"/>
                  </a:cubicBezTo>
                  <a:cubicBezTo>
                    <a:pt x="177" y="520"/>
                    <a:pt x="178" y="521"/>
                    <a:pt x="179" y="521"/>
                  </a:cubicBezTo>
                  <a:cubicBezTo>
                    <a:pt x="179" y="521"/>
                    <a:pt x="179" y="521"/>
                    <a:pt x="180" y="521"/>
                  </a:cubicBezTo>
                  <a:cubicBezTo>
                    <a:pt x="181" y="521"/>
                    <a:pt x="182" y="522"/>
                    <a:pt x="183" y="522"/>
                  </a:cubicBezTo>
                  <a:cubicBezTo>
                    <a:pt x="183" y="522"/>
                    <a:pt x="183" y="522"/>
                    <a:pt x="183" y="522"/>
                  </a:cubicBezTo>
                  <a:cubicBezTo>
                    <a:pt x="184" y="523"/>
                    <a:pt x="186" y="523"/>
                    <a:pt x="187" y="524"/>
                  </a:cubicBezTo>
                  <a:cubicBezTo>
                    <a:pt x="187" y="524"/>
                    <a:pt x="187" y="524"/>
                    <a:pt x="187" y="524"/>
                  </a:cubicBezTo>
                  <a:cubicBezTo>
                    <a:pt x="190" y="525"/>
                    <a:pt x="193" y="526"/>
                    <a:pt x="195" y="527"/>
                  </a:cubicBezTo>
                  <a:cubicBezTo>
                    <a:pt x="195" y="527"/>
                    <a:pt x="195" y="527"/>
                    <a:pt x="195" y="527"/>
                  </a:cubicBezTo>
                  <a:cubicBezTo>
                    <a:pt x="196" y="527"/>
                    <a:pt x="197" y="528"/>
                    <a:pt x="198" y="528"/>
                  </a:cubicBezTo>
                  <a:cubicBezTo>
                    <a:pt x="199" y="528"/>
                    <a:pt x="199" y="528"/>
                    <a:pt x="199" y="528"/>
                  </a:cubicBezTo>
                  <a:cubicBezTo>
                    <a:pt x="200" y="528"/>
                    <a:pt x="201" y="529"/>
                    <a:pt x="201" y="529"/>
                  </a:cubicBezTo>
                  <a:cubicBezTo>
                    <a:pt x="201" y="529"/>
                    <a:pt x="201" y="529"/>
                    <a:pt x="201" y="529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202" y="527"/>
                    <a:pt x="203" y="526"/>
                    <a:pt x="203" y="526"/>
                  </a:cubicBezTo>
                  <a:cubicBezTo>
                    <a:pt x="203" y="526"/>
                    <a:pt x="203" y="525"/>
                    <a:pt x="204" y="525"/>
                  </a:cubicBezTo>
                  <a:cubicBezTo>
                    <a:pt x="204" y="524"/>
                    <a:pt x="204" y="524"/>
                    <a:pt x="204" y="523"/>
                  </a:cubicBezTo>
                  <a:cubicBezTo>
                    <a:pt x="204" y="523"/>
                    <a:pt x="205" y="522"/>
                    <a:pt x="205" y="522"/>
                  </a:cubicBezTo>
                  <a:cubicBezTo>
                    <a:pt x="205" y="521"/>
                    <a:pt x="205" y="521"/>
                    <a:pt x="205" y="520"/>
                  </a:cubicBezTo>
                  <a:cubicBezTo>
                    <a:pt x="205" y="520"/>
                    <a:pt x="205" y="519"/>
                    <a:pt x="206" y="519"/>
                  </a:cubicBezTo>
                  <a:cubicBezTo>
                    <a:pt x="206" y="519"/>
                    <a:pt x="206" y="518"/>
                    <a:pt x="206" y="518"/>
                  </a:cubicBezTo>
                  <a:cubicBezTo>
                    <a:pt x="206" y="517"/>
                    <a:pt x="206" y="517"/>
                    <a:pt x="206" y="516"/>
                  </a:cubicBezTo>
                  <a:cubicBezTo>
                    <a:pt x="206" y="516"/>
                    <a:pt x="207" y="515"/>
                    <a:pt x="207" y="515"/>
                  </a:cubicBezTo>
                  <a:cubicBezTo>
                    <a:pt x="207" y="514"/>
                    <a:pt x="207" y="514"/>
                    <a:pt x="207" y="514"/>
                  </a:cubicBezTo>
                  <a:cubicBezTo>
                    <a:pt x="207" y="513"/>
                    <a:pt x="207" y="513"/>
                    <a:pt x="207" y="512"/>
                  </a:cubicBezTo>
                  <a:cubicBezTo>
                    <a:pt x="207" y="512"/>
                    <a:pt x="207" y="511"/>
                    <a:pt x="207" y="511"/>
                  </a:cubicBezTo>
                  <a:cubicBezTo>
                    <a:pt x="207" y="511"/>
                    <a:pt x="207" y="510"/>
                    <a:pt x="207" y="510"/>
                  </a:cubicBezTo>
                  <a:cubicBezTo>
                    <a:pt x="207" y="509"/>
                    <a:pt x="207" y="509"/>
                    <a:pt x="207" y="508"/>
                  </a:cubicBezTo>
                  <a:cubicBezTo>
                    <a:pt x="207" y="508"/>
                    <a:pt x="207" y="508"/>
                    <a:pt x="207" y="507"/>
                  </a:cubicBezTo>
                  <a:cubicBezTo>
                    <a:pt x="207" y="507"/>
                    <a:pt x="207" y="506"/>
                    <a:pt x="207" y="506"/>
                  </a:cubicBezTo>
                  <a:cubicBezTo>
                    <a:pt x="207" y="505"/>
                    <a:pt x="207" y="505"/>
                    <a:pt x="207" y="505"/>
                  </a:cubicBezTo>
                  <a:cubicBezTo>
                    <a:pt x="207" y="504"/>
                    <a:pt x="207" y="504"/>
                    <a:pt x="207" y="504"/>
                  </a:cubicBezTo>
                  <a:cubicBezTo>
                    <a:pt x="207" y="503"/>
                    <a:pt x="207" y="503"/>
                    <a:pt x="207" y="502"/>
                  </a:cubicBezTo>
                  <a:cubicBezTo>
                    <a:pt x="207" y="502"/>
                    <a:pt x="207" y="502"/>
                    <a:pt x="207" y="501"/>
                  </a:cubicBezTo>
                  <a:cubicBezTo>
                    <a:pt x="207" y="501"/>
                    <a:pt x="207" y="500"/>
                    <a:pt x="207" y="500"/>
                  </a:cubicBezTo>
                  <a:cubicBezTo>
                    <a:pt x="207" y="500"/>
                    <a:pt x="207" y="499"/>
                    <a:pt x="207" y="499"/>
                  </a:cubicBezTo>
                  <a:cubicBezTo>
                    <a:pt x="207" y="499"/>
                    <a:pt x="207" y="498"/>
                    <a:pt x="207" y="498"/>
                  </a:cubicBezTo>
                  <a:cubicBezTo>
                    <a:pt x="207" y="498"/>
                    <a:pt x="207" y="497"/>
                    <a:pt x="207" y="497"/>
                  </a:cubicBezTo>
                  <a:cubicBezTo>
                    <a:pt x="206" y="497"/>
                    <a:pt x="206" y="496"/>
                    <a:pt x="206" y="496"/>
                  </a:cubicBezTo>
                  <a:cubicBezTo>
                    <a:pt x="206" y="496"/>
                    <a:pt x="206" y="495"/>
                    <a:pt x="206" y="495"/>
                  </a:cubicBezTo>
                  <a:cubicBezTo>
                    <a:pt x="206" y="495"/>
                    <a:pt x="206" y="494"/>
                    <a:pt x="206" y="494"/>
                  </a:cubicBezTo>
                  <a:cubicBezTo>
                    <a:pt x="206" y="494"/>
                    <a:pt x="206" y="493"/>
                    <a:pt x="206" y="493"/>
                  </a:cubicBezTo>
                  <a:cubicBezTo>
                    <a:pt x="206" y="493"/>
                    <a:pt x="206" y="492"/>
                    <a:pt x="206" y="492"/>
                  </a:cubicBezTo>
                  <a:cubicBezTo>
                    <a:pt x="205" y="490"/>
                    <a:pt x="205" y="488"/>
                    <a:pt x="205" y="487"/>
                  </a:cubicBezTo>
                  <a:cubicBezTo>
                    <a:pt x="204" y="479"/>
                    <a:pt x="208" y="464"/>
                    <a:pt x="210" y="458"/>
                  </a:cubicBezTo>
                  <a:cubicBezTo>
                    <a:pt x="212" y="454"/>
                    <a:pt x="215" y="452"/>
                    <a:pt x="218" y="452"/>
                  </a:cubicBezTo>
                  <a:cubicBezTo>
                    <a:pt x="222" y="452"/>
                    <a:pt x="225" y="454"/>
                    <a:pt x="227" y="457"/>
                  </a:cubicBezTo>
                  <a:cubicBezTo>
                    <a:pt x="228" y="458"/>
                    <a:pt x="236" y="461"/>
                    <a:pt x="240" y="461"/>
                  </a:cubicBezTo>
                  <a:cubicBezTo>
                    <a:pt x="241" y="461"/>
                    <a:pt x="242" y="461"/>
                    <a:pt x="242" y="461"/>
                  </a:cubicBezTo>
                  <a:cubicBezTo>
                    <a:pt x="244" y="459"/>
                    <a:pt x="244" y="459"/>
                    <a:pt x="244" y="459"/>
                  </a:cubicBezTo>
                  <a:cubicBezTo>
                    <a:pt x="244" y="458"/>
                    <a:pt x="244" y="457"/>
                    <a:pt x="244" y="457"/>
                  </a:cubicBezTo>
                  <a:cubicBezTo>
                    <a:pt x="245" y="454"/>
                    <a:pt x="245" y="452"/>
                    <a:pt x="244" y="450"/>
                  </a:cubicBezTo>
                  <a:cubicBezTo>
                    <a:pt x="244" y="449"/>
                    <a:pt x="244" y="449"/>
                    <a:pt x="244" y="449"/>
                  </a:cubicBezTo>
                  <a:cubicBezTo>
                    <a:pt x="244" y="448"/>
                    <a:pt x="244" y="448"/>
                    <a:pt x="244" y="448"/>
                  </a:cubicBezTo>
                  <a:cubicBezTo>
                    <a:pt x="244" y="447"/>
                    <a:pt x="244" y="447"/>
                    <a:pt x="244" y="447"/>
                  </a:cubicBezTo>
                  <a:cubicBezTo>
                    <a:pt x="255" y="408"/>
                    <a:pt x="255" y="408"/>
                    <a:pt x="255" y="408"/>
                  </a:cubicBezTo>
                  <a:cubicBezTo>
                    <a:pt x="256" y="405"/>
                    <a:pt x="256" y="405"/>
                    <a:pt x="256" y="405"/>
                  </a:cubicBezTo>
                  <a:cubicBezTo>
                    <a:pt x="256" y="402"/>
                    <a:pt x="266" y="356"/>
                    <a:pt x="270" y="336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935181" y="1509487"/>
              <a:ext cx="835716" cy="1550287"/>
            </a:xfrm>
            <a:custGeom>
              <a:avLst/>
              <a:gdLst>
                <a:gd name="T0" fmla="*/ 351 w 401"/>
                <a:gd name="T1" fmla="*/ 744 h 744"/>
                <a:gd name="T2" fmla="*/ 353 w 401"/>
                <a:gd name="T3" fmla="*/ 743 h 744"/>
                <a:gd name="T4" fmla="*/ 356 w 401"/>
                <a:gd name="T5" fmla="*/ 742 h 744"/>
                <a:gd name="T6" fmla="*/ 360 w 401"/>
                <a:gd name="T7" fmla="*/ 740 h 744"/>
                <a:gd name="T8" fmla="*/ 363 w 401"/>
                <a:gd name="T9" fmla="*/ 738 h 744"/>
                <a:gd name="T10" fmla="*/ 367 w 401"/>
                <a:gd name="T11" fmla="*/ 736 h 744"/>
                <a:gd name="T12" fmla="*/ 367 w 401"/>
                <a:gd name="T13" fmla="*/ 728 h 744"/>
                <a:gd name="T14" fmla="*/ 356 w 401"/>
                <a:gd name="T15" fmla="*/ 715 h 744"/>
                <a:gd name="T16" fmla="*/ 361 w 401"/>
                <a:gd name="T17" fmla="*/ 685 h 744"/>
                <a:gd name="T18" fmla="*/ 378 w 401"/>
                <a:gd name="T19" fmla="*/ 682 h 744"/>
                <a:gd name="T20" fmla="*/ 382 w 401"/>
                <a:gd name="T21" fmla="*/ 680 h 744"/>
                <a:gd name="T22" fmla="*/ 387 w 401"/>
                <a:gd name="T23" fmla="*/ 667 h 744"/>
                <a:gd name="T24" fmla="*/ 390 w 401"/>
                <a:gd name="T25" fmla="*/ 623 h 744"/>
                <a:gd name="T26" fmla="*/ 387 w 401"/>
                <a:gd name="T27" fmla="*/ 618 h 744"/>
                <a:gd name="T28" fmla="*/ 386 w 401"/>
                <a:gd name="T29" fmla="*/ 615 h 744"/>
                <a:gd name="T30" fmla="*/ 385 w 401"/>
                <a:gd name="T31" fmla="*/ 609 h 744"/>
                <a:gd name="T32" fmla="*/ 386 w 401"/>
                <a:gd name="T33" fmla="*/ 605 h 744"/>
                <a:gd name="T34" fmla="*/ 387 w 401"/>
                <a:gd name="T35" fmla="*/ 600 h 744"/>
                <a:gd name="T36" fmla="*/ 334 w 401"/>
                <a:gd name="T37" fmla="*/ 523 h 744"/>
                <a:gd name="T38" fmla="*/ 268 w 401"/>
                <a:gd name="T39" fmla="*/ 404 h 744"/>
                <a:gd name="T40" fmla="*/ 250 w 401"/>
                <a:gd name="T41" fmla="*/ 362 h 744"/>
                <a:gd name="T42" fmla="*/ 181 w 401"/>
                <a:gd name="T43" fmla="*/ 255 h 744"/>
                <a:gd name="T44" fmla="*/ 48 w 401"/>
                <a:gd name="T45" fmla="*/ 46 h 744"/>
                <a:gd name="T46" fmla="*/ 5 w 401"/>
                <a:gd name="T47" fmla="*/ 111 h 744"/>
                <a:gd name="T48" fmla="*/ 24 w 401"/>
                <a:gd name="T49" fmla="*/ 139 h 744"/>
                <a:gd name="T50" fmla="*/ 0 w 401"/>
                <a:gd name="T51" fmla="*/ 201 h 744"/>
                <a:gd name="T52" fmla="*/ 19 w 401"/>
                <a:gd name="T53" fmla="*/ 218 h 744"/>
                <a:gd name="T54" fmla="*/ 43 w 401"/>
                <a:gd name="T55" fmla="*/ 278 h 744"/>
                <a:gd name="T56" fmla="*/ 58 w 401"/>
                <a:gd name="T57" fmla="*/ 268 h 744"/>
                <a:gd name="T58" fmla="*/ 68 w 401"/>
                <a:gd name="T59" fmla="*/ 316 h 744"/>
                <a:gd name="T60" fmla="*/ 53 w 401"/>
                <a:gd name="T61" fmla="*/ 341 h 744"/>
                <a:gd name="T62" fmla="*/ 41 w 401"/>
                <a:gd name="T63" fmla="*/ 318 h 744"/>
                <a:gd name="T64" fmla="*/ 50 w 401"/>
                <a:gd name="T65" fmla="*/ 352 h 744"/>
                <a:gd name="T66" fmla="*/ 57 w 401"/>
                <a:gd name="T67" fmla="*/ 362 h 744"/>
                <a:gd name="T68" fmla="*/ 53 w 401"/>
                <a:gd name="T69" fmla="*/ 384 h 744"/>
                <a:gd name="T70" fmla="*/ 43 w 401"/>
                <a:gd name="T71" fmla="*/ 386 h 744"/>
                <a:gd name="T72" fmla="*/ 65 w 401"/>
                <a:gd name="T73" fmla="*/ 432 h 744"/>
                <a:gd name="T74" fmla="*/ 79 w 401"/>
                <a:gd name="T75" fmla="*/ 473 h 744"/>
                <a:gd name="T76" fmla="*/ 80 w 401"/>
                <a:gd name="T77" fmla="*/ 541 h 744"/>
                <a:gd name="T78" fmla="*/ 134 w 401"/>
                <a:gd name="T79" fmla="*/ 564 h 744"/>
                <a:gd name="T80" fmla="*/ 153 w 401"/>
                <a:gd name="T81" fmla="*/ 589 h 744"/>
                <a:gd name="T82" fmla="*/ 164 w 401"/>
                <a:gd name="T83" fmla="*/ 592 h 744"/>
                <a:gd name="T84" fmla="*/ 227 w 401"/>
                <a:gd name="T85" fmla="*/ 713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1" h="744">
                  <a:moveTo>
                    <a:pt x="227" y="713"/>
                  </a:moveTo>
                  <a:cubicBezTo>
                    <a:pt x="227" y="714"/>
                    <a:pt x="227" y="715"/>
                    <a:pt x="227" y="716"/>
                  </a:cubicBezTo>
                  <a:cubicBezTo>
                    <a:pt x="239" y="720"/>
                    <a:pt x="308" y="735"/>
                    <a:pt x="351" y="744"/>
                  </a:cubicBezTo>
                  <a:cubicBezTo>
                    <a:pt x="351" y="744"/>
                    <a:pt x="352" y="744"/>
                    <a:pt x="352" y="744"/>
                  </a:cubicBezTo>
                  <a:cubicBezTo>
                    <a:pt x="352" y="744"/>
                    <a:pt x="352" y="744"/>
                    <a:pt x="352" y="744"/>
                  </a:cubicBezTo>
                  <a:cubicBezTo>
                    <a:pt x="353" y="744"/>
                    <a:pt x="353" y="744"/>
                    <a:pt x="353" y="743"/>
                  </a:cubicBezTo>
                  <a:cubicBezTo>
                    <a:pt x="354" y="743"/>
                    <a:pt x="354" y="743"/>
                    <a:pt x="354" y="743"/>
                  </a:cubicBezTo>
                  <a:cubicBezTo>
                    <a:pt x="355" y="743"/>
                    <a:pt x="355" y="743"/>
                    <a:pt x="356" y="742"/>
                  </a:cubicBezTo>
                  <a:cubicBezTo>
                    <a:pt x="356" y="742"/>
                    <a:pt x="356" y="742"/>
                    <a:pt x="356" y="742"/>
                  </a:cubicBezTo>
                  <a:cubicBezTo>
                    <a:pt x="357" y="742"/>
                    <a:pt x="357" y="742"/>
                    <a:pt x="358" y="741"/>
                  </a:cubicBezTo>
                  <a:cubicBezTo>
                    <a:pt x="358" y="741"/>
                    <a:pt x="358" y="741"/>
                    <a:pt x="359" y="741"/>
                  </a:cubicBezTo>
                  <a:cubicBezTo>
                    <a:pt x="359" y="741"/>
                    <a:pt x="360" y="740"/>
                    <a:pt x="360" y="740"/>
                  </a:cubicBezTo>
                  <a:cubicBezTo>
                    <a:pt x="361" y="740"/>
                    <a:pt x="361" y="740"/>
                    <a:pt x="361" y="740"/>
                  </a:cubicBezTo>
                  <a:cubicBezTo>
                    <a:pt x="362" y="739"/>
                    <a:pt x="362" y="739"/>
                    <a:pt x="363" y="739"/>
                  </a:cubicBezTo>
                  <a:cubicBezTo>
                    <a:pt x="363" y="739"/>
                    <a:pt x="363" y="739"/>
                    <a:pt x="363" y="738"/>
                  </a:cubicBezTo>
                  <a:cubicBezTo>
                    <a:pt x="364" y="738"/>
                    <a:pt x="364" y="738"/>
                    <a:pt x="365" y="738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66" y="737"/>
                    <a:pt x="367" y="736"/>
                    <a:pt x="367" y="736"/>
                  </a:cubicBezTo>
                  <a:cubicBezTo>
                    <a:pt x="369" y="735"/>
                    <a:pt x="369" y="734"/>
                    <a:pt x="369" y="734"/>
                  </a:cubicBezTo>
                  <a:cubicBezTo>
                    <a:pt x="369" y="734"/>
                    <a:pt x="368" y="731"/>
                    <a:pt x="367" y="728"/>
                  </a:cubicBezTo>
                  <a:cubicBezTo>
                    <a:pt x="367" y="728"/>
                    <a:pt x="367" y="728"/>
                    <a:pt x="367" y="728"/>
                  </a:cubicBezTo>
                  <a:cubicBezTo>
                    <a:pt x="366" y="729"/>
                    <a:pt x="364" y="730"/>
                    <a:pt x="362" y="730"/>
                  </a:cubicBezTo>
                  <a:cubicBezTo>
                    <a:pt x="359" y="730"/>
                    <a:pt x="357" y="728"/>
                    <a:pt x="356" y="726"/>
                  </a:cubicBezTo>
                  <a:cubicBezTo>
                    <a:pt x="354" y="723"/>
                    <a:pt x="355" y="719"/>
                    <a:pt x="356" y="715"/>
                  </a:cubicBezTo>
                  <a:cubicBezTo>
                    <a:pt x="357" y="713"/>
                    <a:pt x="358" y="710"/>
                    <a:pt x="358" y="707"/>
                  </a:cubicBezTo>
                  <a:cubicBezTo>
                    <a:pt x="359" y="703"/>
                    <a:pt x="359" y="700"/>
                    <a:pt x="360" y="697"/>
                  </a:cubicBezTo>
                  <a:cubicBezTo>
                    <a:pt x="360" y="693"/>
                    <a:pt x="360" y="690"/>
                    <a:pt x="361" y="685"/>
                  </a:cubicBezTo>
                  <a:cubicBezTo>
                    <a:pt x="362" y="681"/>
                    <a:pt x="362" y="677"/>
                    <a:pt x="366" y="677"/>
                  </a:cubicBezTo>
                  <a:cubicBezTo>
                    <a:pt x="368" y="677"/>
                    <a:pt x="369" y="678"/>
                    <a:pt x="370" y="679"/>
                  </a:cubicBezTo>
                  <a:cubicBezTo>
                    <a:pt x="371" y="680"/>
                    <a:pt x="373" y="682"/>
                    <a:pt x="378" y="682"/>
                  </a:cubicBezTo>
                  <a:cubicBezTo>
                    <a:pt x="378" y="682"/>
                    <a:pt x="378" y="682"/>
                    <a:pt x="379" y="682"/>
                  </a:cubicBezTo>
                  <a:cubicBezTo>
                    <a:pt x="380" y="682"/>
                    <a:pt x="381" y="682"/>
                    <a:pt x="382" y="682"/>
                  </a:cubicBezTo>
                  <a:cubicBezTo>
                    <a:pt x="382" y="681"/>
                    <a:pt x="382" y="681"/>
                    <a:pt x="382" y="680"/>
                  </a:cubicBezTo>
                  <a:cubicBezTo>
                    <a:pt x="382" y="679"/>
                    <a:pt x="382" y="677"/>
                    <a:pt x="383" y="675"/>
                  </a:cubicBezTo>
                  <a:cubicBezTo>
                    <a:pt x="384" y="674"/>
                    <a:pt x="385" y="672"/>
                    <a:pt x="386" y="669"/>
                  </a:cubicBezTo>
                  <a:cubicBezTo>
                    <a:pt x="386" y="669"/>
                    <a:pt x="386" y="668"/>
                    <a:pt x="387" y="667"/>
                  </a:cubicBezTo>
                  <a:cubicBezTo>
                    <a:pt x="388" y="662"/>
                    <a:pt x="391" y="655"/>
                    <a:pt x="394" y="649"/>
                  </a:cubicBezTo>
                  <a:cubicBezTo>
                    <a:pt x="397" y="645"/>
                    <a:pt x="399" y="643"/>
                    <a:pt x="401" y="642"/>
                  </a:cubicBezTo>
                  <a:cubicBezTo>
                    <a:pt x="398" y="635"/>
                    <a:pt x="394" y="626"/>
                    <a:pt x="390" y="623"/>
                  </a:cubicBezTo>
                  <a:cubicBezTo>
                    <a:pt x="390" y="622"/>
                    <a:pt x="389" y="622"/>
                    <a:pt x="388" y="621"/>
                  </a:cubicBezTo>
                  <a:cubicBezTo>
                    <a:pt x="388" y="621"/>
                    <a:pt x="388" y="621"/>
                    <a:pt x="388" y="620"/>
                  </a:cubicBezTo>
                  <a:cubicBezTo>
                    <a:pt x="388" y="620"/>
                    <a:pt x="387" y="619"/>
                    <a:pt x="387" y="618"/>
                  </a:cubicBezTo>
                  <a:cubicBezTo>
                    <a:pt x="387" y="618"/>
                    <a:pt x="387" y="618"/>
                    <a:pt x="387" y="618"/>
                  </a:cubicBezTo>
                  <a:cubicBezTo>
                    <a:pt x="386" y="617"/>
                    <a:pt x="386" y="616"/>
                    <a:pt x="386" y="615"/>
                  </a:cubicBezTo>
                  <a:cubicBezTo>
                    <a:pt x="386" y="615"/>
                    <a:pt x="386" y="615"/>
                    <a:pt x="386" y="615"/>
                  </a:cubicBezTo>
                  <a:cubicBezTo>
                    <a:pt x="386" y="614"/>
                    <a:pt x="385" y="613"/>
                    <a:pt x="385" y="612"/>
                  </a:cubicBezTo>
                  <a:cubicBezTo>
                    <a:pt x="385" y="612"/>
                    <a:pt x="385" y="612"/>
                    <a:pt x="385" y="611"/>
                  </a:cubicBezTo>
                  <a:cubicBezTo>
                    <a:pt x="385" y="611"/>
                    <a:pt x="385" y="610"/>
                    <a:pt x="385" y="609"/>
                  </a:cubicBezTo>
                  <a:cubicBezTo>
                    <a:pt x="385" y="609"/>
                    <a:pt x="385" y="609"/>
                    <a:pt x="385" y="608"/>
                  </a:cubicBezTo>
                  <a:cubicBezTo>
                    <a:pt x="385" y="608"/>
                    <a:pt x="385" y="607"/>
                    <a:pt x="386" y="606"/>
                  </a:cubicBezTo>
                  <a:cubicBezTo>
                    <a:pt x="386" y="605"/>
                    <a:pt x="386" y="605"/>
                    <a:pt x="386" y="605"/>
                  </a:cubicBezTo>
                  <a:cubicBezTo>
                    <a:pt x="386" y="604"/>
                    <a:pt x="386" y="603"/>
                    <a:pt x="386" y="603"/>
                  </a:cubicBezTo>
                  <a:cubicBezTo>
                    <a:pt x="386" y="602"/>
                    <a:pt x="386" y="602"/>
                    <a:pt x="386" y="602"/>
                  </a:cubicBezTo>
                  <a:cubicBezTo>
                    <a:pt x="386" y="601"/>
                    <a:pt x="387" y="600"/>
                    <a:pt x="387" y="600"/>
                  </a:cubicBezTo>
                  <a:cubicBezTo>
                    <a:pt x="387" y="599"/>
                    <a:pt x="387" y="599"/>
                    <a:pt x="387" y="599"/>
                  </a:cubicBezTo>
                  <a:cubicBezTo>
                    <a:pt x="380" y="596"/>
                    <a:pt x="366" y="591"/>
                    <a:pt x="361" y="590"/>
                  </a:cubicBezTo>
                  <a:cubicBezTo>
                    <a:pt x="355" y="589"/>
                    <a:pt x="350" y="574"/>
                    <a:pt x="334" y="523"/>
                  </a:cubicBezTo>
                  <a:cubicBezTo>
                    <a:pt x="329" y="507"/>
                    <a:pt x="324" y="492"/>
                    <a:pt x="320" y="483"/>
                  </a:cubicBezTo>
                  <a:cubicBezTo>
                    <a:pt x="311" y="459"/>
                    <a:pt x="301" y="444"/>
                    <a:pt x="283" y="421"/>
                  </a:cubicBezTo>
                  <a:cubicBezTo>
                    <a:pt x="277" y="414"/>
                    <a:pt x="272" y="408"/>
                    <a:pt x="268" y="404"/>
                  </a:cubicBezTo>
                  <a:cubicBezTo>
                    <a:pt x="262" y="396"/>
                    <a:pt x="259" y="392"/>
                    <a:pt x="257" y="387"/>
                  </a:cubicBezTo>
                  <a:cubicBezTo>
                    <a:pt x="256" y="384"/>
                    <a:pt x="255" y="381"/>
                    <a:pt x="254" y="377"/>
                  </a:cubicBezTo>
                  <a:cubicBezTo>
                    <a:pt x="253" y="373"/>
                    <a:pt x="252" y="368"/>
                    <a:pt x="250" y="362"/>
                  </a:cubicBezTo>
                  <a:cubicBezTo>
                    <a:pt x="247" y="356"/>
                    <a:pt x="219" y="312"/>
                    <a:pt x="195" y="276"/>
                  </a:cubicBezTo>
                  <a:cubicBezTo>
                    <a:pt x="191" y="269"/>
                    <a:pt x="186" y="263"/>
                    <a:pt x="183" y="257"/>
                  </a:cubicBezTo>
                  <a:cubicBezTo>
                    <a:pt x="181" y="255"/>
                    <a:pt x="181" y="255"/>
                    <a:pt x="181" y="255"/>
                  </a:cubicBezTo>
                  <a:cubicBezTo>
                    <a:pt x="239" y="58"/>
                    <a:pt x="239" y="58"/>
                    <a:pt x="239" y="5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0"/>
                    <a:pt x="54" y="29"/>
                    <a:pt x="48" y="46"/>
                  </a:cubicBezTo>
                  <a:cubicBezTo>
                    <a:pt x="44" y="58"/>
                    <a:pt x="36" y="67"/>
                    <a:pt x="28" y="76"/>
                  </a:cubicBezTo>
                  <a:cubicBezTo>
                    <a:pt x="21" y="83"/>
                    <a:pt x="14" y="91"/>
                    <a:pt x="9" y="101"/>
                  </a:cubicBezTo>
                  <a:cubicBezTo>
                    <a:pt x="6" y="107"/>
                    <a:pt x="6" y="109"/>
                    <a:pt x="5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9" y="113"/>
                    <a:pt x="14" y="116"/>
                    <a:pt x="17" y="124"/>
                  </a:cubicBezTo>
                  <a:cubicBezTo>
                    <a:pt x="20" y="132"/>
                    <a:pt x="22" y="136"/>
                    <a:pt x="24" y="139"/>
                  </a:cubicBezTo>
                  <a:cubicBezTo>
                    <a:pt x="26" y="143"/>
                    <a:pt x="28" y="146"/>
                    <a:pt x="29" y="151"/>
                  </a:cubicBezTo>
                  <a:cubicBezTo>
                    <a:pt x="29" y="157"/>
                    <a:pt x="24" y="166"/>
                    <a:pt x="11" y="185"/>
                  </a:cubicBezTo>
                  <a:cubicBezTo>
                    <a:pt x="6" y="191"/>
                    <a:pt x="1" y="198"/>
                    <a:pt x="0" y="201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3"/>
                    <a:pt x="3" y="205"/>
                    <a:pt x="6" y="207"/>
                  </a:cubicBezTo>
                  <a:cubicBezTo>
                    <a:pt x="9" y="210"/>
                    <a:pt x="14" y="213"/>
                    <a:pt x="19" y="218"/>
                  </a:cubicBezTo>
                  <a:cubicBezTo>
                    <a:pt x="27" y="225"/>
                    <a:pt x="27" y="227"/>
                    <a:pt x="29" y="235"/>
                  </a:cubicBezTo>
                  <a:cubicBezTo>
                    <a:pt x="31" y="241"/>
                    <a:pt x="33" y="250"/>
                    <a:pt x="40" y="269"/>
                  </a:cubicBezTo>
                  <a:cubicBezTo>
                    <a:pt x="41" y="273"/>
                    <a:pt x="42" y="276"/>
                    <a:pt x="43" y="278"/>
                  </a:cubicBezTo>
                  <a:cubicBezTo>
                    <a:pt x="43" y="278"/>
                    <a:pt x="43" y="278"/>
                    <a:pt x="43" y="278"/>
                  </a:cubicBezTo>
                  <a:cubicBezTo>
                    <a:pt x="45" y="276"/>
                    <a:pt x="48" y="273"/>
                    <a:pt x="53" y="270"/>
                  </a:cubicBezTo>
                  <a:cubicBezTo>
                    <a:pt x="55" y="269"/>
                    <a:pt x="57" y="268"/>
                    <a:pt x="58" y="268"/>
                  </a:cubicBezTo>
                  <a:cubicBezTo>
                    <a:pt x="63" y="268"/>
                    <a:pt x="64" y="275"/>
                    <a:pt x="64" y="278"/>
                  </a:cubicBezTo>
                  <a:cubicBezTo>
                    <a:pt x="64" y="281"/>
                    <a:pt x="65" y="286"/>
                    <a:pt x="68" y="293"/>
                  </a:cubicBezTo>
                  <a:cubicBezTo>
                    <a:pt x="73" y="305"/>
                    <a:pt x="72" y="309"/>
                    <a:pt x="68" y="316"/>
                  </a:cubicBezTo>
                  <a:cubicBezTo>
                    <a:pt x="66" y="319"/>
                    <a:pt x="64" y="322"/>
                    <a:pt x="61" y="329"/>
                  </a:cubicBezTo>
                  <a:cubicBezTo>
                    <a:pt x="59" y="336"/>
                    <a:pt x="57" y="341"/>
                    <a:pt x="53" y="341"/>
                  </a:cubicBezTo>
                  <a:cubicBezTo>
                    <a:pt x="53" y="341"/>
                    <a:pt x="53" y="341"/>
                    <a:pt x="53" y="341"/>
                  </a:cubicBezTo>
                  <a:cubicBezTo>
                    <a:pt x="49" y="341"/>
                    <a:pt x="48" y="336"/>
                    <a:pt x="47" y="331"/>
                  </a:cubicBezTo>
                  <a:cubicBezTo>
                    <a:pt x="46" y="327"/>
                    <a:pt x="44" y="321"/>
                    <a:pt x="42" y="319"/>
                  </a:cubicBezTo>
                  <a:cubicBezTo>
                    <a:pt x="42" y="318"/>
                    <a:pt x="41" y="318"/>
                    <a:pt x="41" y="318"/>
                  </a:cubicBezTo>
                  <a:cubicBezTo>
                    <a:pt x="41" y="319"/>
                    <a:pt x="41" y="320"/>
                    <a:pt x="40" y="321"/>
                  </a:cubicBezTo>
                  <a:cubicBezTo>
                    <a:pt x="42" y="324"/>
                    <a:pt x="45" y="330"/>
                    <a:pt x="47" y="343"/>
                  </a:cubicBezTo>
                  <a:cubicBezTo>
                    <a:pt x="49" y="350"/>
                    <a:pt x="49" y="352"/>
                    <a:pt x="50" y="352"/>
                  </a:cubicBezTo>
                  <a:cubicBezTo>
                    <a:pt x="50" y="352"/>
                    <a:pt x="50" y="352"/>
                    <a:pt x="50" y="353"/>
                  </a:cubicBezTo>
                  <a:cubicBezTo>
                    <a:pt x="51" y="354"/>
                    <a:pt x="53" y="355"/>
                    <a:pt x="55" y="358"/>
                  </a:cubicBezTo>
                  <a:cubicBezTo>
                    <a:pt x="56" y="360"/>
                    <a:pt x="57" y="361"/>
                    <a:pt x="57" y="362"/>
                  </a:cubicBezTo>
                  <a:cubicBezTo>
                    <a:pt x="60" y="366"/>
                    <a:pt x="60" y="367"/>
                    <a:pt x="60" y="375"/>
                  </a:cubicBezTo>
                  <a:cubicBezTo>
                    <a:pt x="60" y="378"/>
                    <a:pt x="60" y="384"/>
                    <a:pt x="55" y="384"/>
                  </a:cubicBezTo>
                  <a:cubicBezTo>
                    <a:pt x="55" y="384"/>
                    <a:pt x="54" y="384"/>
                    <a:pt x="53" y="384"/>
                  </a:cubicBezTo>
                  <a:cubicBezTo>
                    <a:pt x="52" y="384"/>
                    <a:pt x="48" y="384"/>
                    <a:pt x="43" y="386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7" y="389"/>
                    <a:pt x="52" y="392"/>
                    <a:pt x="57" y="399"/>
                  </a:cubicBezTo>
                  <a:cubicBezTo>
                    <a:pt x="64" y="408"/>
                    <a:pt x="65" y="411"/>
                    <a:pt x="64" y="417"/>
                  </a:cubicBezTo>
                  <a:cubicBezTo>
                    <a:pt x="64" y="420"/>
                    <a:pt x="64" y="424"/>
                    <a:pt x="65" y="432"/>
                  </a:cubicBezTo>
                  <a:cubicBezTo>
                    <a:pt x="66" y="435"/>
                    <a:pt x="67" y="442"/>
                    <a:pt x="68" y="443"/>
                  </a:cubicBezTo>
                  <a:cubicBezTo>
                    <a:pt x="69" y="445"/>
                    <a:pt x="71" y="447"/>
                    <a:pt x="74" y="453"/>
                  </a:cubicBezTo>
                  <a:cubicBezTo>
                    <a:pt x="78" y="463"/>
                    <a:pt x="78" y="464"/>
                    <a:pt x="79" y="473"/>
                  </a:cubicBezTo>
                  <a:cubicBezTo>
                    <a:pt x="79" y="477"/>
                    <a:pt x="79" y="484"/>
                    <a:pt x="81" y="498"/>
                  </a:cubicBezTo>
                  <a:cubicBezTo>
                    <a:pt x="83" y="516"/>
                    <a:pt x="81" y="529"/>
                    <a:pt x="80" y="537"/>
                  </a:cubicBezTo>
                  <a:cubicBezTo>
                    <a:pt x="80" y="539"/>
                    <a:pt x="80" y="540"/>
                    <a:pt x="80" y="541"/>
                  </a:cubicBezTo>
                  <a:cubicBezTo>
                    <a:pt x="80" y="541"/>
                    <a:pt x="80" y="541"/>
                    <a:pt x="80" y="541"/>
                  </a:cubicBezTo>
                  <a:cubicBezTo>
                    <a:pt x="82" y="540"/>
                    <a:pt x="85" y="540"/>
                    <a:pt x="88" y="540"/>
                  </a:cubicBezTo>
                  <a:cubicBezTo>
                    <a:pt x="104" y="540"/>
                    <a:pt x="127" y="556"/>
                    <a:pt x="134" y="564"/>
                  </a:cubicBezTo>
                  <a:cubicBezTo>
                    <a:pt x="138" y="569"/>
                    <a:pt x="141" y="573"/>
                    <a:pt x="143" y="577"/>
                  </a:cubicBezTo>
                  <a:cubicBezTo>
                    <a:pt x="145" y="580"/>
                    <a:pt x="147" y="583"/>
                    <a:pt x="150" y="586"/>
                  </a:cubicBezTo>
                  <a:cubicBezTo>
                    <a:pt x="152" y="588"/>
                    <a:pt x="153" y="589"/>
                    <a:pt x="153" y="589"/>
                  </a:cubicBezTo>
                  <a:cubicBezTo>
                    <a:pt x="153" y="589"/>
                    <a:pt x="153" y="589"/>
                    <a:pt x="153" y="589"/>
                  </a:cubicBezTo>
                  <a:cubicBezTo>
                    <a:pt x="155" y="589"/>
                    <a:pt x="157" y="589"/>
                    <a:pt x="162" y="591"/>
                  </a:cubicBezTo>
                  <a:cubicBezTo>
                    <a:pt x="163" y="591"/>
                    <a:pt x="163" y="592"/>
                    <a:pt x="164" y="592"/>
                  </a:cubicBezTo>
                  <a:cubicBezTo>
                    <a:pt x="170" y="595"/>
                    <a:pt x="170" y="595"/>
                    <a:pt x="183" y="609"/>
                  </a:cubicBezTo>
                  <a:cubicBezTo>
                    <a:pt x="185" y="612"/>
                    <a:pt x="188" y="616"/>
                    <a:pt x="192" y="620"/>
                  </a:cubicBezTo>
                  <a:cubicBezTo>
                    <a:pt x="213" y="644"/>
                    <a:pt x="223" y="694"/>
                    <a:pt x="227" y="713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690134" y="2497948"/>
              <a:ext cx="707551" cy="869074"/>
            </a:xfrm>
            <a:custGeom>
              <a:avLst/>
              <a:gdLst>
                <a:gd name="T0" fmla="*/ 296 w 340"/>
                <a:gd name="T1" fmla="*/ 41 h 417"/>
                <a:gd name="T2" fmla="*/ 292 w 340"/>
                <a:gd name="T3" fmla="*/ 40 h 417"/>
                <a:gd name="T4" fmla="*/ 288 w 340"/>
                <a:gd name="T5" fmla="*/ 39 h 417"/>
                <a:gd name="T6" fmla="*/ 274 w 340"/>
                <a:gd name="T7" fmla="*/ 36 h 417"/>
                <a:gd name="T8" fmla="*/ 270 w 340"/>
                <a:gd name="T9" fmla="*/ 35 h 417"/>
                <a:gd name="T10" fmla="*/ 266 w 340"/>
                <a:gd name="T11" fmla="*/ 34 h 417"/>
                <a:gd name="T12" fmla="*/ 262 w 340"/>
                <a:gd name="T13" fmla="*/ 34 h 417"/>
                <a:gd name="T14" fmla="*/ 259 w 340"/>
                <a:gd name="T15" fmla="*/ 33 h 417"/>
                <a:gd name="T16" fmla="*/ 254 w 340"/>
                <a:gd name="T17" fmla="*/ 32 h 417"/>
                <a:gd name="T18" fmla="*/ 250 w 340"/>
                <a:gd name="T19" fmla="*/ 31 h 417"/>
                <a:gd name="T20" fmla="*/ 247 w 340"/>
                <a:gd name="T21" fmla="*/ 31 h 417"/>
                <a:gd name="T22" fmla="*/ 244 w 340"/>
                <a:gd name="T23" fmla="*/ 30 h 417"/>
                <a:gd name="T24" fmla="*/ 241 w 340"/>
                <a:gd name="T25" fmla="*/ 30 h 417"/>
                <a:gd name="T26" fmla="*/ 239 w 340"/>
                <a:gd name="T27" fmla="*/ 30 h 417"/>
                <a:gd name="T28" fmla="*/ 215 w 340"/>
                <a:gd name="T29" fmla="*/ 23 h 417"/>
                <a:gd name="T30" fmla="*/ 205 w 340"/>
                <a:gd name="T31" fmla="*/ 17 h 417"/>
                <a:gd name="T32" fmla="*/ 161 w 340"/>
                <a:gd name="T33" fmla="*/ 8 h 417"/>
                <a:gd name="T34" fmla="*/ 158 w 340"/>
                <a:gd name="T35" fmla="*/ 8 h 417"/>
                <a:gd name="T36" fmla="*/ 91 w 340"/>
                <a:gd name="T37" fmla="*/ 0 h 417"/>
                <a:gd name="T38" fmla="*/ 81 w 340"/>
                <a:gd name="T39" fmla="*/ 43 h 417"/>
                <a:gd name="T40" fmla="*/ 74 w 340"/>
                <a:gd name="T41" fmla="*/ 57 h 417"/>
                <a:gd name="T42" fmla="*/ 49 w 340"/>
                <a:gd name="T43" fmla="*/ 51 h 417"/>
                <a:gd name="T44" fmla="*/ 46 w 340"/>
                <a:gd name="T45" fmla="*/ 50 h 417"/>
                <a:gd name="T46" fmla="*/ 42 w 340"/>
                <a:gd name="T47" fmla="*/ 76 h 417"/>
                <a:gd name="T48" fmla="*/ 33 w 340"/>
                <a:gd name="T49" fmla="*/ 141 h 417"/>
                <a:gd name="T50" fmla="*/ 56 w 340"/>
                <a:gd name="T51" fmla="*/ 187 h 417"/>
                <a:gd name="T52" fmla="*/ 43 w 340"/>
                <a:gd name="T53" fmla="*/ 178 h 417"/>
                <a:gd name="T54" fmla="*/ 32 w 340"/>
                <a:gd name="T55" fmla="*/ 197 h 417"/>
                <a:gd name="T56" fmla="*/ 28 w 340"/>
                <a:gd name="T57" fmla="*/ 207 h 417"/>
                <a:gd name="T58" fmla="*/ 17 w 340"/>
                <a:gd name="T59" fmla="*/ 219 h 417"/>
                <a:gd name="T60" fmla="*/ 7 w 340"/>
                <a:gd name="T61" fmla="*/ 216 h 417"/>
                <a:gd name="T62" fmla="*/ 5 w 340"/>
                <a:gd name="T63" fmla="*/ 235 h 417"/>
                <a:gd name="T64" fmla="*/ 6 w 340"/>
                <a:gd name="T65" fmla="*/ 241 h 417"/>
                <a:gd name="T66" fmla="*/ 13 w 340"/>
                <a:gd name="T67" fmla="*/ 251 h 417"/>
                <a:gd name="T68" fmla="*/ 0 w 340"/>
                <a:gd name="T69" fmla="*/ 277 h 417"/>
                <a:gd name="T70" fmla="*/ 287 w 340"/>
                <a:gd name="T71" fmla="*/ 417 h 417"/>
                <a:gd name="T72" fmla="*/ 340 w 340"/>
                <a:gd name="T73" fmla="*/ 5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0" h="417">
                  <a:moveTo>
                    <a:pt x="340" y="52"/>
                  </a:moveTo>
                  <a:cubicBezTo>
                    <a:pt x="332" y="50"/>
                    <a:pt x="314" y="45"/>
                    <a:pt x="296" y="41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4" y="40"/>
                    <a:pt x="293" y="40"/>
                    <a:pt x="292" y="40"/>
                  </a:cubicBezTo>
                  <a:cubicBezTo>
                    <a:pt x="292" y="40"/>
                    <a:pt x="292" y="40"/>
                    <a:pt x="291" y="40"/>
                  </a:cubicBezTo>
                  <a:cubicBezTo>
                    <a:pt x="290" y="40"/>
                    <a:pt x="289" y="39"/>
                    <a:pt x="288" y="39"/>
                  </a:cubicBezTo>
                  <a:cubicBezTo>
                    <a:pt x="288" y="39"/>
                    <a:pt x="288" y="39"/>
                    <a:pt x="287" y="39"/>
                  </a:cubicBezTo>
                  <a:cubicBezTo>
                    <a:pt x="283" y="38"/>
                    <a:pt x="278" y="37"/>
                    <a:pt x="274" y="36"/>
                  </a:cubicBezTo>
                  <a:cubicBezTo>
                    <a:pt x="273" y="36"/>
                    <a:pt x="273" y="36"/>
                    <a:pt x="273" y="36"/>
                  </a:cubicBezTo>
                  <a:cubicBezTo>
                    <a:pt x="272" y="35"/>
                    <a:pt x="271" y="35"/>
                    <a:pt x="270" y="35"/>
                  </a:cubicBezTo>
                  <a:cubicBezTo>
                    <a:pt x="269" y="35"/>
                    <a:pt x="269" y="35"/>
                    <a:pt x="269" y="35"/>
                  </a:cubicBezTo>
                  <a:cubicBezTo>
                    <a:pt x="268" y="35"/>
                    <a:pt x="267" y="34"/>
                    <a:pt x="266" y="34"/>
                  </a:cubicBezTo>
                  <a:cubicBezTo>
                    <a:pt x="266" y="34"/>
                    <a:pt x="265" y="34"/>
                    <a:pt x="265" y="34"/>
                  </a:cubicBezTo>
                  <a:cubicBezTo>
                    <a:pt x="264" y="34"/>
                    <a:pt x="263" y="34"/>
                    <a:pt x="262" y="34"/>
                  </a:cubicBezTo>
                  <a:cubicBezTo>
                    <a:pt x="262" y="33"/>
                    <a:pt x="261" y="33"/>
                    <a:pt x="261" y="33"/>
                  </a:cubicBezTo>
                  <a:cubicBezTo>
                    <a:pt x="260" y="33"/>
                    <a:pt x="259" y="33"/>
                    <a:pt x="259" y="33"/>
                  </a:cubicBezTo>
                  <a:cubicBezTo>
                    <a:pt x="258" y="33"/>
                    <a:pt x="257" y="33"/>
                    <a:pt x="257" y="32"/>
                  </a:cubicBezTo>
                  <a:cubicBezTo>
                    <a:pt x="256" y="32"/>
                    <a:pt x="255" y="32"/>
                    <a:pt x="254" y="32"/>
                  </a:cubicBezTo>
                  <a:cubicBezTo>
                    <a:pt x="253" y="32"/>
                    <a:pt x="253" y="32"/>
                    <a:pt x="252" y="32"/>
                  </a:cubicBezTo>
                  <a:cubicBezTo>
                    <a:pt x="251" y="32"/>
                    <a:pt x="251" y="31"/>
                    <a:pt x="250" y="31"/>
                  </a:cubicBezTo>
                  <a:cubicBezTo>
                    <a:pt x="250" y="31"/>
                    <a:pt x="249" y="31"/>
                    <a:pt x="249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5" y="31"/>
                    <a:pt x="244" y="30"/>
                  </a:cubicBezTo>
                  <a:cubicBezTo>
                    <a:pt x="244" y="30"/>
                    <a:pt x="243" y="30"/>
                    <a:pt x="243" y="30"/>
                  </a:cubicBezTo>
                  <a:cubicBezTo>
                    <a:pt x="242" y="30"/>
                    <a:pt x="242" y="30"/>
                    <a:pt x="241" y="30"/>
                  </a:cubicBezTo>
                  <a:cubicBezTo>
                    <a:pt x="241" y="30"/>
                    <a:pt x="240" y="30"/>
                    <a:pt x="240" y="30"/>
                  </a:cubicBezTo>
                  <a:cubicBezTo>
                    <a:pt x="240" y="30"/>
                    <a:pt x="239" y="30"/>
                    <a:pt x="239" y="30"/>
                  </a:cubicBezTo>
                  <a:cubicBezTo>
                    <a:pt x="238" y="30"/>
                    <a:pt x="237" y="30"/>
                    <a:pt x="237" y="30"/>
                  </a:cubicBezTo>
                  <a:cubicBezTo>
                    <a:pt x="222" y="29"/>
                    <a:pt x="219" y="28"/>
                    <a:pt x="215" y="23"/>
                  </a:cubicBezTo>
                  <a:cubicBezTo>
                    <a:pt x="214" y="22"/>
                    <a:pt x="212" y="20"/>
                    <a:pt x="207" y="18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203" y="15"/>
                    <a:pt x="200" y="14"/>
                    <a:pt x="198" y="13"/>
                  </a:cubicBezTo>
                  <a:cubicBezTo>
                    <a:pt x="189" y="9"/>
                    <a:pt x="180" y="7"/>
                    <a:pt x="161" y="8"/>
                  </a:cubicBezTo>
                  <a:cubicBezTo>
                    <a:pt x="160" y="8"/>
                    <a:pt x="159" y="8"/>
                    <a:pt x="158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36" y="8"/>
                    <a:pt x="102" y="2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7"/>
                    <a:pt x="81" y="40"/>
                    <a:pt x="81" y="43"/>
                  </a:cubicBezTo>
                  <a:cubicBezTo>
                    <a:pt x="81" y="43"/>
                    <a:pt x="81" y="44"/>
                    <a:pt x="81" y="45"/>
                  </a:cubicBezTo>
                  <a:cubicBezTo>
                    <a:pt x="80" y="51"/>
                    <a:pt x="79" y="53"/>
                    <a:pt x="74" y="57"/>
                  </a:cubicBezTo>
                  <a:cubicBezTo>
                    <a:pt x="73" y="58"/>
                    <a:pt x="71" y="58"/>
                    <a:pt x="68" y="58"/>
                  </a:cubicBezTo>
                  <a:cubicBezTo>
                    <a:pt x="63" y="58"/>
                    <a:pt x="52" y="55"/>
                    <a:pt x="49" y="51"/>
                  </a:cubicBezTo>
                  <a:cubicBezTo>
                    <a:pt x="49" y="51"/>
                    <a:pt x="47" y="50"/>
                    <a:pt x="46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3" y="55"/>
                    <a:pt x="41" y="68"/>
                    <a:pt x="41" y="73"/>
                  </a:cubicBezTo>
                  <a:cubicBezTo>
                    <a:pt x="41" y="74"/>
                    <a:pt x="41" y="75"/>
                    <a:pt x="42" y="76"/>
                  </a:cubicBezTo>
                  <a:cubicBezTo>
                    <a:pt x="44" y="86"/>
                    <a:pt x="48" y="105"/>
                    <a:pt x="34" y="125"/>
                  </a:cubicBezTo>
                  <a:cubicBezTo>
                    <a:pt x="33" y="127"/>
                    <a:pt x="29" y="137"/>
                    <a:pt x="33" y="141"/>
                  </a:cubicBezTo>
                  <a:cubicBezTo>
                    <a:pt x="41" y="148"/>
                    <a:pt x="49" y="169"/>
                    <a:pt x="50" y="171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4" y="178"/>
                    <a:pt x="44" y="178"/>
                    <a:pt x="43" y="178"/>
                  </a:cubicBezTo>
                  <a:cubicBezTo>
                    <a:pt x="41" y="178"/>
                    <a:pt x="40" y="180"/>
                    <a:pt x="39" y="182"/>
                  </a:cubicBezTo>
                  <a:cubicBezTo>
                    <a:pt x="36" y="186"/>
                    <a:pt x="34" y="192"/>
                    <a:pt x="32" y="197"/>
                  </a:cubicBezTo>
                  <a:cubicBezTo>
                    <a:pt x="32" y="198"/>
                    <a:pt x="31" y="199"/>
                    <a:pt x="31" y="200"/>
                  </a:cubicBezTo>
                  <a:cubicBezTo>
                    <a:pt x="30" y="203"/>
                    <a:pt x="29" y="205"/>
                    <a:pt x="28" y="207"/>
                  </a:cubicBezTo>
                  <a:cubicBezTo>
                    <a:pt x="28" y="207"/>
                    <a:pt x="28" y="208"/>
                    <a:pt x="28" y="208"/>
                  </a:cubicBezTo>
                  <a:cubicBezTo>
                    <a:pt x="28" y="215"/>
                    <a:pt x="24" y="219"/>
                    <a:pt x="17" y="219"/>
                  </a:cubicBezTo>
                  <a:cubicBezTo>
                    <a:pt x="17" y="219"/>
                    <a:pt x="16" y="218"/>
                    <a:pt x="15" y="218"/>
                  </a:cubicBezTo>
                  <a:cubicBezTo>
                    <a:pt x="12" y="218"/>
                    <a:pt x="9" y="217"/>
                    <a:pt x="7" y="216"/>
                  </a:cubicBezTo>
                  <a:cubicBezTo>
                    <a:pt x="6" y="219"/>
                    <a:pt x="6" y="222"/>
                    <a:pt x="6" y="224"/>
                  </a:cubicBezTo>
                  <a:cubicBezTo>
                    <a:pt x="6" y="227"/>
                    <a:pt x="5" y="231"/>
                    <a:pt x="5" y="235"/>
                  </a:cubicBezTo>
                  <a:cubicBezTo>
                    <a:pt x="4" y="238"/>
                    <a:pt x="3" y="241"/>
                    <a:pt x="3" y="243"/>
                  </a:cubicBezTo>
                  <a:cubicBezTo>
                    <a:pt x="4" y="242"/>
                    <a:pt x="5" y="241"/>
                    <a:pt x="6" y="241"/>
                  </a:cubicBezTo>
                  <a:cubicBezTo>
                    <a:pt x="10" y="241"/>
                    <a:pt x="12" y="246"/>
                    <a:pt x="12" y="249"/>
                  </a:cubicBezTo>
                  <a:cubicBezTo>
                    <a:pt x="13" y="251"/>
                    <a:pt x="13" y="251"/>
                    <a:pt x="13" y="251"/>
                  </a:cubicBezTo>
                  <a:cubicBezTo>
                    <a:pt x="15" y="258"/>
                    <a:pt x="17" y="265"/>
                    <a:pt x="9" y="271"/>
                  </a:cubicBezTo>
                  <a:cubicBezTo>
                    <a:pt x="7" y="273"/>
                    <a:pt x="3" y="275"/>
                    <a:pt x="0" y="277"/>
                  </a:cubicBezTo>
                  <a:cubicBezTo>
                    <a:pt x="179" y="394"/>
                    <a:pt x="179" y="394"/>
                    <a:pt x="179" y="394"/>
                  </a:cubicBezTo>
                  <a:cubicBezTo>
                    <a:pt x="287" y="417"/>
                    <a:pt x="287" y="417"/>
                    <a:pt x="287" y="417"/>
                  </a:cubicBezTo>
                  <a:cubicBezTo>
                    <a:pt x="331" y="104"/>
                    <a:pt x="331" y="104"/>
                    <a:pt x="331" y="104"/>
                  </a:cubicBezTo>
                  <a:lnTo>
                    <a:pt x="340" y="52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5306388" y="2606801"/>
              <a:ext cx="747930" cy="761975"/>
            </a:xfrm>
            <a:custGeom>
              <a:avLst/>
              <a:gdLst>
                <a:gd name="T0" fmla="*/ 130 w 359"/>
                <a:gd name="T1" fmla="*/ 346 h 365"/>
                <a:gd name="T2" fmla="*/ 132 w 359"/>
                <a:gd name="T3" fmla="*/ 346 h 365"/>
                <a:gd name="T4" fmla="*/ 308 w 359"/>
                <a:gd name="T5" fmla="*/ 361 h 365"/>
                <a:gd name="T6" fmla="*/ 326 w 359"/>
                <a:gd name="T7" fmla="*/ 360 h 365"/>
                <a:gd name="T8" fmla="*/ 357 w 359"/>
                <a:gd name="T9" fmla="*/ 66 h 365"/>
                <a:gd name="T10" fmla="*/ 359 w 359"/>
                <a:gd name="T11" fmla="*/ 40 h 365"/>
                <a:gd name="T12" fmla="*/ 318 w 359"/>
                <a:gd name="T13" fmla="*/ 37 h 365"/>
                <a:gd name="T14" fmla="*/ 318 w 359"/>
                <a:gd name="T15" fmla="*/ 37 h 365"/>
                <a:gd name="T16" fmla="*/ 308 w 359"/>
                <a:gd name="T17" fmla="*/ 36 h 365"/>
                <a:gd name="T18" fmla="*/ 306 w 359"/>
                <a:gd name="T19" fmla="*/ 36 h 365"/>
                <a:gd name="T20" fmla="*/ 297 w 359"/>
                <a:gd name="T21" fmla="*/ 35 h 365"/>
                <a:gd name="T22" fmla="*/ 294 w 359"/>
                <a:gd name="T23" fmla="*/ 35 h 365"/>
                <a:gd name="T24" fmla="*/ 285 w 359"/>
                <a:gd name="T25" fmla="*/ 34 h 365"/>
                <a:gd name="T26" fmla="*/ 282 w 359"/>
                <a:gd name="T27" fmla="*/ 34 h 365"/>
                <a:gd name="T28" fmla="*/ 273 w 359"/>
                <a:gd name="T29" fmla="*/ 33 h 365"/>
                <a:gd name="T30" fmla="*/ 270 w 359"/>
                <a:gd name="T31" fmla="*/ 32 h 365"/>
                <a:gd name="T32" fmla="*/ 261 w 359"/>
                <a:gd name="T33" fmla="*/ 32 h 365"/>
                <a:gd name="T34" fmla="*/ 258 w 359"/>
                <a:gd name="T35" fmla="*/ 31 h 365"/>
                <a:gd name="T36" fmla="*/ 250 w 359"/>
                <a:gd name="T37" fmla="*/ 30 h 365"/>
                <a:gd name="T38" fmla="*/ 246 w 359"/>
                <a:gd name="T39" fmla="*/ 30 h 365"/>
                <a:gd name="T40" fmla="*/ 238 w 359"/>
                <a:gd name="T41" fmla="*/ 29 h 365"/>
                <a:gd name="T42" fmla="*/ 235 w 359"/>
                <a:gd name="T43" fmla="*/ 28 h 365"/>
                <a:gd name="T44" fmla="*/ 226 w 359"/>
                <a:gd name="T45" fmla="*/ 27 h 365"/>
                <a:gd name="T46" fmla="*/ 222 w 359"/>
                <a:gd name="T47" fmla="*/ 27 h 365"/>
                <a:gd name="T48" fmla="*/ 214 w 359"/>
                <a:gd name="T49" fmla="*/ 26 h 365"/>
                <a:gd name="T50" fmla="*/ 210 w 359"/>
                <a:gd name="T51" fmla="*/ 25 h 365"/>
                <a:gd name="T52" fmla="*/ 201 w 359"/>
                <a:gd name="T53" fmla="*/ 24 h 365"/>
                <a:gd name="T54" fmla="*/ 198 w 359"/>
                <a:gd name="T55" fmla="*/ 23 h 365"/>
                <a:gd name="T56" fmla="*/ 189 w 359"/>
                <a:gd name="T57" fmla="*/ 22 h 365"/>
                <a:gd name="T58" fmla="*/ 186 w 359"/>
                <a:gd name="T59" fmla="*/ 22 h 365"/>
                <a:gd name="T60" fmla="*/ 178 w 359"/>
                <a:gd name="T61" fmla="*/ 21 h 365"/>
                <a:gd name="T62" fmla="*/ 175 w 359"/>
                <a:gd name="T63" fmla="*/ 20 h 365"/>
                <a:gd name="T64" fmla="*/ 167 w 359"/>
                <a:gd name="T65" fmla="*/ 19 h 365"/>
                <a:gd name="T66" fmla="*/ 165 w 359"/>
                <a:gd name="T67" fmla="*/ 19 h 365"/>
                <a:gd name="T68" fmla="*/ 155 w 359"/>
                <a:gd name="T69" fmla="*/ 17 h 365"/>
                <a:gd name="T70" fmla="*/ 154 w 359"/>
                <a:gd name="T71" fmla="*/ 17 h 365"/>
                <a:gd name="T72" fmla="*/ 144 w 359"/>
                <a:gd name="T73" fmla="*/ 15 h 365"/>
                <a:gd name="T74" fmla="*/ 143 w 359"/>
                <a:gd name="T75" fmla="*/ 15 h 365"/>
                <a:gd name="T76" fmla="*/ 133 w 359"/>
                <a:gd name="T77" fmla="*/ 14 h 365"/>
                <a:gd name="T78" fmla="*/ 132 w 359"/>
                <a:gd name="T79" fmla="*/ 14 h 365"/>
                <a:gd name="T80" fmla="*/ 123 w 359"/>
                <a:gd name="T81" fmla="*/ 12 h 365"/>
                <a:gd name="T82" fmla="*/ 123 w 359"/>
                <a:gd name="T83" fmla="*/ 12 h 365"/>
                <a:gd name="T84" fmla="*/ 52 w 359"/>
                <a:gd name="T85" fmla="*/ 0 h 365"/>
                <a:gd name="T86" fmla="*/ 51 w 359"/>
                <a:gd name="T87" fmla="*/ 1 h 365"/>
                <a:gd name="T88" fmla="*/ 51 w 359"/>
                <a:gd name="T89" fmla="*/ 0 h 365"/>
                <a:gd name="T90" fmla="*/ 47 w 359"/>
                <a:gd name="T91" fmla="*/ 29 h 365"/>
                <a:gd name="T92" fmla="*/ 0 w 359"/>
                <a:gd name="T93" fmla="*/ 365 h 365"/>
                <a:gd name="T94" fmla="*/ 36 w 359"/>
                <a:gd name="T95" fmla="*/ 361 h 365"/>
                <a:gd name="T96" fmla="*/ 36 w 359"/>
                <a:gd name="T97" fmla="*/ 337 h 365"/>
                <a:gd name="T98" fmla="*/ 130 w 359"/>
                <a:gd name="T99" fmla="*/ 346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9" h="365">
                  <a:moveTo>
                    <a:pt x="130" y="346"/>
                  </a:moveTo>
                  <a:cubicBezTo>
                    <a:pt x="132" y="346"/>
                    <a:pt x="132" y="346"/>
                    <a:pt x="132" y="346"/>
                  </a:cubicBezTo>
                  <a:cubicBezTo>
                    <a:pt x="133" y="347"/>
                    <a:pt x="258" y="361"/>
                    <a:pt x="308" y="361"/>
                  </a:cubicBezTo>
                  <a:cubicBezTo>
                    <a:pt x="320" y="361"/>
                    <a:pt x="324" y="360"/>
                    <a:pt x="326" y="360"/>
                  </a:cubicBezTo>
                  <a:cubicBezTo>
                    <a:pt x="329" y="345"/>
                    <a:pt x="340" y="234"/>
                    <a:pt x="357" y="66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7" y="39"/>
                    <a:pt x="333" y="38"/>
                    <a:pt x="318" y="37"/>
                  </a:cubicBezTo>
                  <a:cubicBezTo>
                    <a:pt x="318" y="37"/>
                    <a:pt x="318" y="37"/>
                    <a:pt x="318" y="37"/>
                  </a:cubicBezTo>
                  <a:cubicBezTo>
                    <a:pt x="315" y="37"/>
                    <a:pt x="311" y="37"/>
                    <a:pt x="308" y="36"/>
                  </a:cubicBezTo>
                  <a:cubicBezTo>
                    <a:pt x="307" y="36"/>
                    <a:pt x="307" y="36"/>
                    <a:pt x="306" y="36"/>
                  </a:cubicBezTo>
                  <a:cubicBezTo>
                    <a:pt x="303" y="36"/>
                    <a:pt x="300" y="36"/>
                    <a:pt x="297" y="35"/>
                  </a:cubicBezTo>
                  <a:cubicBezTo>
                    <a:pt x="296" y="35"/>
                    <a:pt x="295" y="35"/>
                    <a:pt x="294" y="35"/>
                  </a:cubicBezTo>
                  <a:cubicBezTo>
                    <a:pt x="291" y="35"/>
                    <a:pt x="288" y="34"/>
                    <a:pt x="285" y="34"/>
                  </a:cubicBezTo>
                  <a:cubicBezTo>
                    <a:pt x="284" y="34"/>
                    <a:pt x="283" y="34"/>
                    <a:pt x="282" y="34"/>
                  </a:cubicBezTo>
                  <a:cubicBezTo>
                    <a:pt x="279" y="33"/>
                    <a:pt x="276" y="33"/>
                    <a:pt x="273" y="33"/>
                  </a:cubicBezTo>
                  <a:cubicBezTo>
                    <a:pt x="272" y="33"/>
                    <a:pt x="271" y="33"/>
                    <a:pt x="270" y="32"/>
                  </a:cubicBezTo>
                  <a:cubicBezTo>
                    <a:pt x="267" y="32"/>
                    <a:pt x="264" y="32"/>
                    <a:pt x="261" y="32"/>
                  </a:cubicBezTo>
                  <a:cubicBezTo>
                    <a:pt x="260" y="31"/>
                    <a:pt x="259" y="31"/>
                    <a:pt x="258" y="31"/>
                  </a:cubicBezTo>
                  <a:cubicBezTo>
                    <a:pt x="255" y="31"/>
                    <a:pt x="253" y="30"/>
                    <a:pt x="250" y="30"/>
                  </a:cubicBezTo>
                  <a:cubicBezTo>
                    <a:pt x="249" y="30"/>
                    <a:pt x="247" y="30"/>
                    <a:pt x="246" y="30"/>
                  </a:cubicBezTo>
                  <a:cubicBezTo>
                    <a:pt x="243" y="29"/>
                    <a:pt x="241" y="29"/>
                    <a:pt x="238" y="29"/>
                  </a:cubicBezTo>
                  <a:cubicBezTo>
                    <a:pt x="237" y="29"/>
                    <a:pt x="236" y="28"/>
                    <a:pt x="235" y="28"/>
                  </a:cubicBezTo>
                  <a:cubicBezTo>
                    <a:pt x="232" y="28"/>
                    <a:pt x="229" y="28"/>
                    <a:pt x="226" y="27"/>
                  </a:cubicBezTo>
                  <a:cubicBezTo>
                    <a:pt x="225" y="27"/>
                    <a:pt x="223" y="27"/>
                    <a:pt x="222" y="27"/>
                  </a:cubicBezTo>
                  <a:cubicBezTo>
                    <a:pt x="219" y="26"/>
                    <a:pt x="217" y="26"/>
                    <a:pt x="214" y="26"/>
                  </a:cubicBezTo>
                  <a:cubicBezTo>
                    <a:pt x="212" y="25"/>
                    <a:pt x="211" y="25"/>
                    <a:pt x="210" y="25"/>
                  </a:cubicBezTo>
                  <a:cubicBezTo>
                    <a:pt x="207" y="25"/>
                    <a:pt x="204" y="24"/>
                    <a:pt x="201" y="24"/>
                  </a:cubicBezTo>
                  <a:cubicBezTo>
                    <a:pt x="200" y="24"/>
                    <a:pt x="199" y="24"/>
                    <a:pt x="198" y="23"/>
                  </a:cubicBezTo>
                  <a:cubicBezTo>
                    <a:pt x="195" y="23"/>
                    <a:pt x="192" y="23"/>
                    <a:pt x="189" y="22"/>
                  </a:cubicBezTo>
                  <a:cubicBezTo>
                    <a:pt x="188" y="22"/>
                    <a:pt x="187" y="22"/>
                    <a:pt x="186" y="22"/>
                  </a:cubicBezTo>
                  <a:cubicBezTo>
                    <a:pt x="183" y="21"/>
                    <a:pt x="181" y="21"/>
                    <a:pt x="178" y="21"/>
                  </a:cubicBezTo>
                  <a:cubicBezTo>
                    <a:pt x="177" y="20"/>
                    <a:pt x="176" y="20"/>
                    <a:pt x="175" y="20"/>
                  </a:cubicBezTo>
                  <a:cubicBezTo>
                    <a:pt x="172" y="20"/>
                    <a:pt x="169" y="19"/>
                    <a:pt x="167" y="19"/>
                  </a:cubicBezTo>
                  <a:cubicBezTo>
                    <a:pt x="166" y="19"/>
                    <a:pt x="165" y="19"/>
                    <a:pt x="165" y="19"/>
                  </a:cubicBezTo>
                  <a:cubicBezTo>
                    <a:pt x="161" y="18"/>
                    <a:pt x="158" y="18"/>
                    <a:pt x="155" y="17"/>
                  </a:cubicBezTo>
                  <a:cubicBezTo>
                    <a:pt x="155" y="17"/>
                    <a:pt x="154" y="17"/>
                    <a:pt x="154" y="17"/>
                  </a:cubicBezTo>
                  <a:cubicBezTo>
                    <a:pt x="150" y="16"/>
                    <a:pt x="147" y="16"/>
                    <a:pt x="144" y="15"/>
                  </a:cubicBezTo>
                  <a:cubicBezTo>
                    <a:pt x="144" y="15"/>
                    <a:pt x="143" y="15"/>
                    <a:pt x="143" y="15"/>
                  </a:cubicBezTo>
                  <a:cubicBezTo>
                    <a:pt x="140" y="15"/>
                    <a:pt x="136" y="14"/>
                    <a:pt x="133" y="14"/>
                  </a:cubicBezTo>
                  <a:cubicBezTo>
                    <a:pt x="133" y="14"/>
                    <a:pt x="133" y="14"/>
                    <a:pt x="132" y="14"/>
                  </a:cubicBezTo>
                  <a:cubicBezTo>
                    <a:pt x="129" y="13"/>
                    <a:pt x="126" y="13"/>
                    <a:pt x="123" y="12"/>
                  </a:cubicBezTo>
                  <a:cubicBezTo>
                    <a:pt x="123" y="12"/>
                    <a:pt x="123" y="12"/>
                    <a:pt x="123" y="12"/>
                  </a:cubicBezTo>
                  <a:cubicBezTo>
                    <a:pt x="88" y="7"/>
                    <a:pt x="61" y="2"/>
                    <a:pt x="52" y="0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6" y="337"/>
                    <a:pt x="36" y="337"/>
                    <a:pt x="36" y="337"/>
                  </a:cubicBezTo>
                  <a:cubicBezTo>
                    <a:pt x="130" y="346"/>
                    <a:pt x="130" y="346"/>
                    <a:pt x="130" y="346"/>
                  </a:cubicBez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185996" y="2311843"/>
              <a:ext cx="760221" cy="379232"/>
            </a:xfrm>
            <a:custGeom>
              <a:avLst/>
              <a:gdLst>
                <a:gd name="T0" fmla="*/ 360 w 365"/>
                <a:gd name="T1" fmla="*/ 182 h 182"/>
                <a:gd name="T2" fmla="*/ 363 w 365"/>
                <a:gd name="T3" fmla="*/ 180 h 182"/>
                <a:gd name="T4" fmla="*/ 365 w 365"/>
                <a:gd name="T5" fmla="*/ 67 h 182"/>
                <a:gd name="T6" fmla="*/ 357 w 365"/>
                <a:gd name="T7" fmla="*/ 55 h 182"/>
                <a:gd name="T8" fmla="*/ 346 w 365"/>
                <a:gd name="T9" fmla="*/ 48 h 182"/>
                <a:gd name="T10" fmla="*/ 335 w 365"/>
                <a:gd name="T11" fmla="*/ 34 h 182"/>
                <a:gd name="T12" fmla="*/ 334 w 365"/>
                <a:gd name="T13" fmla="*/ 31 h 182"/>
                <a:gd name="T14" fmla="*/ 341 w 365"/>
                <a:gd name="T15" fmla="*/ 13 h 182"/>
                <a:gd name="T16" fmla="*/ 326 w 365"/>
                <a:gd name="T17" fmla="*/ 5 h 182"/>
                <a:gd name="T18" fmla="*/ 14 w 365"/>
                <a:gd name="T19" fmla="*/ 0 h 182"/>
                <a:gd name="T20" fmla="*/ 3 w 365"/>
                <a:gd name="T21" fmla="*/ 134 h 182"/>
                <a:gd name="T22" fmla="*/ 0 w 365"/>
                <a:gd name="T23" fmla="*/ 169 h 182"/>
                <a:gd name="T24" fmla="*/ 360 w 365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5" h="182">
                  <a:moveTo>
                    <a:pt x="360" y="182"/>
                  </a:moveTo>
                  <a:cubicBezTo>
                    <a:pt x="363" y="180"/>
                    <a:pt x="363" y="180"/>
                    <a:pt x="363" y="180"/>
                  </a:cubicBezTo>
                  <a:cubicBezTo>
                    <a:pt x="365" y="67"/>
                    <a:pt x="365" y="67"/>
                    <a:pt x="365" y="67"/>
                  </a:cubicBezTo>
                  <a:cubicBezTo>
                    <a:pt x="363" y="65"/>
                    <a:pt x="358" y="59"/>
                    <a:pt x="357" y="55"/>
                  </a:cubicBezTo>
                  <a:cubicBezTo>
                    <a:pt x="357" y="53"/>
                    <a:pt x="352" y="50"/>
                    <a:pt x="346" y="48"/>
                  </a:cubicBezTo>
                  <a:cubicBezTo>
                    <a:pt x="339" y="46"/>
                    <a:pt x="335" y="36"/>
                    <a:pt x="335" y="34"/>
                  </a:cubicBezTo>
                  <a:cubicBezTo>
                    <a:pt x="334" y="31"/>
                    <a:pt x="334" y="31"/>
                    <a:pt x="334" y="31"/>
                  </a:cubicBezTo>
                  <a:cubicBezTo>
                    <a:pt x="341" y="13"/>
                    <a:pt x="341" y="13"/>
                    <a:pt x="341" y="13"/>
                  </a:cubicBezTo>
                  <a:cubicBezTo>
                    <a:pt x="326" y="5"/>
                    <a:pt x="326" y="5"/>
                    <a:pt x="32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0" y="169"/>
                    <a:pt x="0" y="169"/>
                    <a:pt x="0" y="169"/>
                  </a:cubicBezTo>
                  <a:lnTo>
                    <a:pt x="360" y="182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6031494" y="1853605"/>
              <a:ext cx="818159" cy="445948"/>
            </a:xfrm>
            <a:custGeom>
              <a:avLst/>
              <a:gdLst>
                <a:gd name="T0" fmla="*/ 88 w 392"/>
                <a:gd name="T1" fmla="*/ 132 h 214"/>
                <a:gd name="T2" fmla="*/ 88 w 392"/>
                <a:gd name="T3" fmla="*/ 133 h 214"/>
                <a:gd name="T4" fmla="*/ 89 w 392"/>
                <a:gd name="T5" fmla="*/ 134 h 214"/>
                <a:gd name="T6" fmla="*/ 89 w 392"/>
                <a:gd name="T7" fmla="*/ 136 h 214"/>
                <a:gd name="T8" fmla="*/ 89 w 392"/>
                <a:gd name="T9" fmla="*/ 138 h 214"/>
                <a:gd name="T10" fmla="*/ 90 w 392"/>
                <a:gd name="T11" fmla="*/ 140 h 214"/>
                <a:gd name="T12" fmla="*/ 90 w 392"/>
                <a:gd name="T13" fmla="*/ 144 h 214"/>
                <a:gd name="T14" fmla="*/ 90 w 392"/>
                <a:gd name="T15" fmla="*/ 148 h 214"/>
                <a:gd name="T16" fmla="*/ 90 w 392"/>
                <a:gd name="T17" fmla="*/ 154 h 214"/>
                <a:gd name="T18" fmla="*/ 90 w 392"/>
                <a:gd name="T19" fmla="*/ 160 h 214"/>
                <a:gd name="T20" fmla="*/ 90 w 392"/>
                <a:gd name="T21" fmla="*/ 167 h 214"/>
                <a:gd name="T22" fmla="*/ 90 w 392"/>
                <a:gd name="T23" fmla="*/ 176 h 214"/>
                <a:gd name="T24" fmla="*/ 90 w 392"/>
                <a:gd name="T25" fmla="*/ 186 h 214"/>
                <a:gd name="T26" fmla="*/ 89 w 392"/>
                <a:gd name="T27" fmla="*/ 198 h 214"/>
                <a:gd name="T28" fmla="*/ 89 w 392"/>
                <a:gd name="T29" fmla="*/ 209 h 214"/>
                <a:gd name="T30" fmla="*/ 390 w 392"/>
                <a:gd name="T31" fmla="*/ 211 h 214"/>
                <a:gd name="T32" fmla="*/ 386 w 392"/>
                <a:gd name="T33" fmla="*/ 203 h 214"/>
                <a:gd name="T34" fmla="*/ 383 w 392"/>
                <a:gd name="T35" fmla="*/ 196 h 214"/>
                <a:gd name="T36" fmla="*/ 380 w 392"/>
                <a:gd name="T37" fmla="*/ 188 h 214"/>
                <a:gd name="T38" fmla="*/ 379 w 392"/>
                <a:gd name="T39" fmla="*/ 184 h 214"/>
                <a:gd name="T40" fmla="*/ 377 w 392"/>
                <a:gd name="T41" fmla="*/ 163 h 214"/>
                <a:gd name="T42" fmla="*/ 377 w 392"/>
                <a:gd name="T43" fmla="*/ 156 h 214"/>
                <a:gd name="T44" fmla="*/ 377 w 392"/>
                <a:gd name="T45" fmla="*/ 149 h 214"/>
                <a:gd name="T46" fmla="*/ 375 w 392"/>
                <a:gd name="T47" fmla="*/ 141 h 214"/>
                <a:gd name="T48" fmla="*/ 374 w 392"/>
                <a:gd name="T49" fmla="*/ 133 h 214"/>
                <a:gd name="T50" fmla="*/ 372 w 392"/>
                <a:gd name="T51" fmla="*/ 124 h 214"/>
                <a:gd name="T52" fmla="*/ 370 w 392"/>
                <a:gd name="T53" fmla="*/ 114 h 214"/>
                <a:gd name="T54" fmla="*/ 367 w 392"/>
                <a:gd name="T55" fmla="*/ 105 h 214"/>
                <a:gd name="T56" fmla="*/ 365 w 392"/>
                <a:gd name="T57" fmla="*/ 95 h 214"/>
                <a:gd name="T58" fmla="*/ 362 w 392"/>
                <a:gd name="T59" fmla="*/ 86 h 214"/>
                <a:gd name="T60" fmla="*/ 358 w 392"/>
                <a:gd name="T61" fmla="*/ 77 h 214"/>
                <a:gd name="T62" fmla="*/ 355 w 392"/>
                <a:gd name="T63" fmla="*/ 69 h 214"/>
                <a:gd name="T64" fmla="*/ 351 w 392"/>
                <a:gd name="T65" fmla="*/ 61 h 214"/>
                <a:gd name="T66" fmla="*/ 348 w 392"/>
                <a:gd name="T67" fmla="*/ 55 h 214"/>
                <a:gd name="T68" fmla="*/ 344 w 392"/>
                <a:gd name="T69" fmla="*/ 49 h 214"/>
                <a:gd name="T70" fmla="*/ 341 w 392"/>
                <a:gd name="T71" fmla="*/ 45 h 214"/>
                <a:gd name="T72" fmla="*/ 318 w 392"/>
                <a:gd name="T73" fmla="*/ 32 h 214"/>
                <a:gd name="T74" fmla="*/ 288 w 392"/>
                <a:gd name="T75" fmla="*/ 30 h 214"/>
                <a:gd name="T76" fmla="*/ 214 w 392"/>
                <a:gd name="T77" fmla="*/ 15 h 214"/>
                <a:gd name="T78" fmla="*/ 9 w 392"/>
                <a:gd name="T79" fmla="*/ 0 h 214"/>
                <a:gd name="T80" fmla="*/ 13 w 392"/>
                <a:gd name="T81" fmla="*/ 121 h 214"/>
                <a:gd name="T82" fmla="*/ 31 w 392"/>
                <a:gd name="T83" fmla="*/ 123 h 214"/>
                <a:gd name="T84" fmla="*/ 46 w 392"/>
                <a:gd name="T85" fmla="*/ 125 h 214"/>
                <a:gd name="T86" fmla="*/ 59 w 392"/>
                <a:gd name="T87" fmla="*/ 126 h 214"/>
                <a:gd name="T88" fmla="*/ 70 w 392"/>
                <a:gd name="T89" fmla="*/ 128 h 214"/>
                <a:gd name="T90" fmla="*/ 78 w 392"/>
                <a:gd name="T91" fmla="*/ 129 h 214"/>
                <a:gd name="T92" fmla="*/ 84 w 392"/>
                <a:gd name="T93" fmla="*/ 130 h 214"/>
                <a:gd name="T94" fmla="*/ 87 w 392"/>
                <a:gd name="T95" fmla="*/ 131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2" h="214">
                  <a:moveTo>
                    <a:pt x="87" y="132"/>
                  </a:moveTo>
                  <a:cubicBezTo>
                    <a:pt x="87" y="132"/>
                    <a:pt x="87" y="132"/>
                    <a:pt x="87" y="132"/>
                  </a:cubicBezTo>
                  <a:cubicBezTo>
                    <a:pt x="87" y="132"/>
                    <a:pt x="87" y="132"/>
                    <a:pt x="88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88" y="133"/>
                    <a:pt x="88" y="133"/>
                    <a:pt x="88" y="133"/>
                  </a:cubicBezTo>
                  <a:cubicBezTo>
                    <a:pt x="88" y="133"/>
                    <a:pt x="88" y="133"/>
                    <a:pt x="88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8" y="134"/>
                    <a:pt x="88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5"/>
                    <a:pt x="89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36"/>
                    <a:pt x="89" y="136"/>
                    <a:pt x="89" y="137"/>
                  </a:cubicBezTo>
                  <a:cubicBezTo>
                    <a:pt x="89" y="137"/>
                    <a:pt x="89" y="137"/>
                    <a:pt x="89" y="137"/>
                  </a:cubicBezTo>
                  <a:cubicBezTo>
                    <a:pt x="89" y="137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90" y="139"/>
                    <a:pt x="90" y="140"/>
                    <a:pt x="90" y="140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42"/>
                    <a:pt x="90" y="142"/>
                    <a:pt x="90" y="142"/>
                  </a:cubicBezTo>
                  <a:cubicBezTo>
                    <a:pt x="90" y="142"/>
                    <a:pt x="90" y="143"/>
                    <a:pt x="90" y="143"/>
                  </a:cubicBezTo>
                  <a:cubicBezTo>
                    <a:pt x="90" y="143"/>
                    <a:pt x="90" y="144"/>
                    <a:pt x="90" y="144"/>
                  </a:cubicBezTo>
                  <a:cubicBezTo>
                    <a:pt x="90" y="144"/>
                    <a:pt x="90" y="145"/>
                    <a:pt x="90" y="145"/>
                  </a:cubicBezTo>
                  <a:cubicBezTo>
                    <a:pt x="90" y="145"/>
                    <a:pt x="90" y="146"/>
                    <a:pt x="90" y="146"/>
                  </a:cubicBezTo>
                  <a:cubicBezTo>
                    <a:pt x="90" y="146"/>
                    <a:pt x="90" y="147"/>
                    <a:pt x="90" y="147"/>
                  </a:cubicBezTo>
                  <a:cubicBezTo>
                    <a:pt x="90" y="148"/>
                    <a:pt x="90" y="148"/>
                    <a:pt x="90" y="148"/>
                  </a:cubicBezTo>
                  <a:cubicBezTo>
                    <a:pt x="90" y="149"/>
                    <a:pt x="90" y="149"/>
                    <a:pt x="90" y="150"/>
                  </a:cubicBezTo>
                  <a:cubicBezTo>
                    <a:pt x="90" y="150"/>
                    <a:pt x="90" y="150"/>
                    <a:pt x="90" y="151"/>
                  </a:cubicBezTo>
                  <a:cubicBezTo>
                    <a:pt x="90" y="151"/>
                    <a:pt x="90" y="152"/>
                    <a:pt x="90" y="152"/>
                  </a:cubicBezTo>
                  <a:cubicBezTo>
                    <a:pt x="90" y="153"/>
                    <a:pt x="90" y="153"/>
                    <a:pt x="90" y="154"/>
                  </a:cubicBezTo>
                  <a:cubicBezTo>
                    <a:pt x="90" y="154"/>
                    <a:pt x="90" y="155"/>
                    <a:pt x="90" y="155"/>
                  </a:cubicBezTo>
                  <a:cubicBezTo>
                    <a:pt x="90" y="156"/>
                    <a:pt x="90" y="156"/>
                    <a:pt x="90" y="157"/>
                  </a:cubicBezTo>
                  <a:cubicBezTo>
                    <a:pt x="90" y="157"/>
                    <a:pt x="90" y="158"/>
                    <a:pt x="90" y="159"/>
                  </a:cubicBezTo>
                  <a:cubicBezTo>
                    <a:pt x="90" y="159"/>
                    <a:pt x="90" y="159"/>
                    <a:pt x="90" y="160"/>
                  </a:cubicBezTo>
                  <a:cubicBezTo>
                    <a:pt x="90" y="161"/>
                    <a:pt x="90" y="161"/>
                    <a:pt x="90" y="162"/>
                  </a:cubicBezTo>
                  <a:cubicBezTo>
                    <a:pt x="90" y="163"/>
                    <a:pt x="90" y="163"/>
                    <a:pt x="90" y="164"/>
                  </a:cubicBezTo>
                  <a:cubicBezTo>
                    <a:pt x="90" y="164"/>
                    <a:pt x="90" y="165"/>
                    <a:pt x="90" y="166"/>
                  </a:cubicBezTo>
                  <a:cubicBezTo>
                    <a:pt x="90" y="166"/>
                    <a:pt x="90" y="167"/>
                    <a:pt x="90" y="167"/>
                  </a:cubicBezTo>
                  <a:cubicBezTo>
                    <a:pt x="90" y="168"/>
                    <a:pt x="90" y="169"/>
                    <a:pt x="90" y="170"/>
                  </a:cubicBezTo>
                  <a:cubicBezTo>
                    <a:pt x="90" y="171"/>
                    <a:pt x="90" y="171"/>
                    <a:pt x="90" y="172"/>
                  </a:cubicBezTo>
                  <a:cubicBezTo>
                    <a:pt x="90" y="173"/>
                    <a:pt x="90" y="174"/>
                    <a:pt x="90" y="175"/>
                  </a:cubicBezTo>
                  <a:cubicBezTo>
                    <a:pt x="90" y="175"/>
                    <a:pt x="90" y="176"/>
                    <a:pt x="90" y="176"/>
                  </a:cubicBezTo>
                  <a:cubicBezTo>
                    <a:pt x="90" y="177"/>
                    <a:pt x="90" y="178"/>
                    <a:pt x="90" y="179"/>
                  </a:cubicBezTo>
                  <a:cubicBezTo>
                    <a:pt x="90" y="180"/>
                    <a:pt x="90" y="181"/>
                    <a:pt x="90" y="181"/>
                  </a:cubicBezTo>
                  <a:cubicBezTo>
                    <a:pt x="90" y="182"/>
                    <a:pt x="90" y="183"/>
                    <a:pt x="90" y="185"/>
                  </a:cubicBezTo>
                  <a:cubicBezTo>
                    <a:pt x="90" y="185"/>
                    <a:pt x="90" y="186"/>
                    <a:pt x="90" y="186"/>
                  </a:cubicBezTo>
                  <a:cubicBezTo>
                    <a:pt x="90" y="188"/>
                    <a:pt x="90" y="189"/>
                    <a:pt x="90" y="190"/>
                  </a:cubicBezTo>
                  <a:cubicBezTo>
                    <a:pt x="90" y="191"/>
                    <a:pt x="90" y="191"/>
                    <a:pt x="90" y="192"/>
                  </a:cubicBezTo>
                  <a:cubicBezTo>
                    <a:pt x="90" y="193"/>
                    <a:pt x="90" y="195"/>
                    <a:pt x="90" y="196"/>
                  </a:cubicBezTo>
                  <a:cubicBezTo>
                    <a:pt x="89" y="197"/>
                    <a:pt x="89" y="197"/>
                    <a:pt x="89" y="198"/>
                  </a:cubicBezTo>
                  <a:cubicBezTo>
                    <a:pt x="89" y="200"/>
                    <a:pt x="89" y="201"/>
                    <a:pt x="89" y="202"/>
                  </a:cubicBezTo>
                  <a:cubicBezTo>
                    <a:pt x="89" y="203"/>
                    <a:pt x="89" y="204"/>
                    <a:pt x="89" y="205"/>
                  </a:cubicBezTo>
                  <a:cubicBezTo>
                    <a:pt x="89" y="206"/>
                    <a:pt x="89" y="207"/>
                    <a:pt x="89" y="209"/>
                  </a:cubicBezTo>
                  <a:cubicBezTo>
                    <a:pt x="89" y="209"/>
                    <a:pt x="89" y="209"/>
                    <a:pt x="89" y="209"/>
                  </a:cubicBezTo>
                  <a:cubicBezTo>
                    <a:pt x="392" y="214"/>
                    <a:pt x="392" y="214"/>
                    <a:pt x="392" y="214"/>
                  </a:cubicBezTo>
                  <a:cubicBezTo>
                    <a:pt x="392" y="214"/>
                    <a:pt x="392" y="214"/>
                    <a:pt x="392" y="214"/>
                  </a:cubicBezTo>
                  <a:cubicBezTo>
                    <a:pt x="391" y="213"/>
                    <a:pt x="391" y="212"/>
                    <a:pt x="391" y="212"/>
                  </a:cubicBezTo>
                  <a:cubicBezTo>
                    <a:pt x="391" y="211"/>
                    <a:pt x="390" y="211"/>
                    <a:pt x="390" y="211"/>
                  </a:cubicBezTo>
                  <a:cubicBezTo>
                    <a:pt x="390" y="210"/>
                    <a:pt x="389" y="209"/>
                    <a:pt x="389" y="208"/>
                  </a:cubicBezTo>
                  <a:cubicBezTo>
                    <a:pt x="388" y="208"/>
                    <a:pt x="388" y="207"/>
                    <a:pt x="388" y="207"/>
                  </a:cubicBezTo>
                  <a:cubicBezTo>
                    <a:pt x="388" y="206"/>
                    <a:pt x="387" y="206"/>
                    <a:pt x="387" y="205"/>
                  </a:cubicBezTo>
                  <a:cubicBezTo>
                    <a:pt x="387" y="204"/>
                    <a:pt x="386" y="204"/>
                    <a:pt x="386" y="203"/>
                  </a:cubicBezTo>
                  <a:cubicBezTo>
                    <a:pt x="386" y="203"/>
                    <a:pt x="386" y="202"/>
                    <a:pt x="385" y="201"/>
                  </a:cubicBezTo>
                  <a:cubicBezTo>
                    <a:pt x="385" y="201"/>
                    <a:pt x="385" y="200"/>
                    <a:pt x="385" y="200"/>
                  </a:cubicBezTo>
                  <a:cubicBezTo>
                    <a:pt x="384" y="199"/>
                    <a:pt x="384" y="198"/>
                    <a:pt x="384" y="197"/>
                  </a:cubicBezTo>
                  <a:cubicBezTo>
                    <a:pt x="383" y="197"/>
                    <a:pt x="383" y="196"/>
                    <a:pt x="383" y="196"/>
                  </a:cubicBezTo>
                  <a:cubicBezTo>
                    <a:pt x="383" y="195"/>
                    <a:pt x="382" y="194"/>
                    <a:pt x="382" y="194"/>
                  </a:cubicBezTo>
                  <a:cubicBezTo>
                    <a:pt x="382" y="193"/>
                    <a:pt x="382" y="193"/>
                    <a:pt x="381" y="192"/>
                  </a:cubicBezTo>
                  <a:cubicBezTo>
                    <a:pt x="381" y="191"/>
                    <a:pt x="381" y="190"/>
                    <a:pt x="380" y="189"/>
                  </a:cubicBezTo>
                  <a:cubicBezTo>
                    <a:pt x="380" y="189"/>
                    <a:pt x="380" y="188"/>
                    <a:pt x="380" y="188"/>
                  </a:cubicBezTo>
                  <a:cubicBezTo>
                    <a:pt x="380" y="188"/>
                    <a:pt x="380" y="188"/>
                    <a:pt x="380" y="187"/>
                  </a:cubicBezTo>
                  <a:cubicBezTo>
                    <a:pt x="380" y="187"/>
                    <a:pt x="380" y="187"/>
                    <a:pt x="380" y="187"/>
                  </a:cubicBezTo>
                  <a:cubicBezTo>
                    <a:pt x="379" y="184"/>
                    <a:pt x="379" y="184"/>
                    <a:pt x="379" y="184"/>
                  </a:cubicBezTo>
                  <a:cubicBezTo>
                    <a:pt x="379" y="184"/>
                    <a:pt x="379" y="184"/>
                    <a:pt x="379" y="184"/>
                  </a:cubicBezTo>
                  <a:cubicBezTo>
                    <a:pt x="377" y="177"/>
                    <a:pt x="377" y="177"/>
                    <a:pt x="377" y="177"/>
                  </a:cubicBezTo>
                  <a:cubicBezTo>
                    <a:pt x="377" y="177"/>
                    <a:pt x="377" y="177"/>
                    <a:pt x="377" y="177"/>
                  </a:cubicBezTo>
                  <a:cubicBezTo>
                    <a:pt x="377" y="174"/>
                    <a:pt x="377" y="171"/>
                    <a:pt x="377" y="168"/>
                  </a:cubicBezTo>
                  <a:cubicBezTo>
                    <a:pt x="377" y="166"/>
                    <a:pt x="377" y="164"/>
                    <a:pt x="377" y="163"/>
                  </a:cubicBezTo>
                  <a:cubicBezTo>
                    <a:pt x="377" y="162"/>
                    <a:pt x="377" y="161"/>
                    <a:pt x="377" y="160"/>
                  </a:cubicBezTo>
                  <a:cubicBezTo>
                    <a:pt x="377" y="160"/>
                    <a:pt x="377" y="160"/>
                    <a:pt x="377" y="159"/>
                  </a:cubicBezTo>
                  <a:cubicBezTo>
                    <a:pt x="377" y="159"/>
                    <a:pt x="377" y="158"/>
                    <a:pt x="377" y="157"/>
                  </a:cubicBezTo>
                  <a:cubicBezTo>
                    <a:pt x="377" y="157"/>
                    <a:pt x="377" y="156"/>
                    <a:pt x="377" y="156"/>
                  </a:cubicBezTo>
                  <a:cubicBezTo>
                    <a:pt x="377" y="155"/>
                    <a:pt x="377" y="155"/>
                    <a:pt x="377" y="154"/>
                  </a:cubicBezTo>
                  <a:cubicBezTo>
                    <a:pt x="377" y="154"/>
                    <a:pt x="377" y="153"/>
                    <a:pt x="377" y="153"/>
                  </a:cubicBezTo>
                  <a:cubicBezTo>
                    <a:pt x="377" y="152"/>
                    <a:pt x="377" y="151"/>
                    <a:pt x="377" y="151"/>
                  </a:cubicBezTo>
                  <a:cubicBezTo>
                    <a:pt x="377" y="150"/>
                    <a:pt x="377" y="150"/>
                    <a:pt x="377" y="149"/>
                  </a:cubicBezTo>
                  <a:cubicBezTo>
                    <a:pt x="376" y="148"/>
                    <a:pt x="376" y="148"/>
                    <a:pt x="376" y="147"/>
                  </a:cubicBezTo>
                  <a:cubicBezTo>
                    <a:pt x="376" y="146"/>
                    <a:pt x="376" y="146"/>
                    <a:pt x="376" y="145"/>
                  </a:cubicBezTo>
                  <a:cubicBezTo>
                    <a:pt x="376" y="144"/>
                    <a:pt x="376" y="144"/>
                    <a:pt x="376" y="143"/>
                  </a:cubicBezTo>
                  <a:cubicBezTo>
                    <a:pt x="376" y="142"/>
                    <a:pt x="376" y="142"/>
                    <a:pt x="375" y="141"/>
                  </a:cubicBezTo>
                  <a:cubicBezTo>
                    <a:pt x="375" y="140"/>
                    <a:pt x="375" y="140"/>
                    <a:pt x="375" y="139"/>
                  </a:cubicBezTo>
                  <a:cubicBezTo>
                    <a:pt x="375" y="138"/>
                    <a:pt x="375" y="138"/>
                    <a:pt x="375" y="137"/>
                  </a:cubicBezTo>
                  <a:cubicBezTo>
                    <a:pt x="375" y="136"/>
                    <a:pt x="375" y="135"/>
                    <a:pt x="374" y="135"/>
                  </a:cubicBezTo>
                  <a:cubicBezTo>
                    <a:pt x="374" y="134"/>
                    <a:pt x="374" y="133"/>
                    <a:pt x="374" y="133"/>
                  </a:cubicBezTo>
                  <a:cubicBezTo>
                    <a:pt x="374" y="132"/>
                    <a:pt x="374" y="131"/>
                    <a:pt x="374" y="130"/>
                  </a:cubicBezTo>
                  <a:cubicBezTo>
                    <a:pt x="373" y="130"/>
                    <a:pt x="373" y="129"/>
                    <a:pt x="373" y="128"/>
                  </a:cubicBezTo>
                  <a:cubicBezTo>
                    <a:pt x="373" y="127"/>
                    <a:pt x="373" y="127"/>
                    <a:pt x="373" y="126"/>
                  </a:cubicBezTo>
                  <a:cubicBezTo>
                    <a:pt x="373" y="125"/>
                    <a:pt x="372" y="124"/>
                    <a:pt x="372" y="124"/>
                  </a:cubicBezTo>
                  <a:cubicBezTo>
                    <a:pt x="372" y="123"/>
                    <a:pt x="372" y="122"/>
                    <a:pt x="372" y="121"/>
                  </a:cubicBezTo>
                  <a:cubicBezTo>
                    <a:pt x="371" y="120"/>
                    <a:pt x="371" y="120"/>
                    <a:pt x="371" y="119"/>
                  </a:cubicBezTo>
                  <a:cubicBezTo>
                    <a:pt x="371" y="118"/>
                    <a:pt x="371" y="117"/>
                    <a:pt x="370" y="116"/>
                  </a:cubicBezTo>
                  <a:cubicBezTo>
                    <a:pt x="370" y="116"/>
                    <a:pt x="370" y="115"/>
                    <a:pt x="370" y="114"/>
                  </a:cubicBezTo>
                  <a:cubicBezTo>
                    <a:pt x="370" y="114"/>
                    <a:pt x="370" y="113"/>
                    <a:pt x="369" y="112"/>
                  </a:cubicBezTo>
                  <a:cubicBezTo>
                    <a:pt x="369" y="111"/>
                    <a:pt x="369" y="110"/>
                    <a:pt x="369" y="110"/>
                  </a:cubicBezTo>
                  <a:cubicBezTo>
                    <a:pt x="369" y="109"/>
                    <a:pt x="368" y="108"/>
                    <a:pt x="368" y="107"/>
                  </a:cubicBezTo>
                  <a:cubicBezTo>
                    <a:pt x="368" y="106"/>
                    <a:pt x="368" y="106"/>
                    <a:pt x="367" y="105"/>
                  </a:cubicBezTo>
                  <a:cubicBezTo>
                    <a:pt x="367" y="104"/>
                    <a:pt x="367" y="103"/>
                    <a:pt x="367" y="102"/>
                  </a:cubicBezTo>
                  <a:cubicBezTo>
                    <a:pt x="366" y="101"/>
                    <a:pt x="366" y="101"/>
                    <a:pt x="366" y="100"/>
                  </a:cubicBezTo>
                  <a:cubicBezTo>
                    <a:pt x="366" y="99"/>
                    <a:pt x="366" y="98"/>
                    <a:pt x="365" y="97"/>
                  </a:cubicBezTo>
                  <a:cubicBezTo>
                    <a:pt x="365" y="97"/>
                    <a:pt x="365" y="96"/>
                    <a:pt x="365" y="95"/>
                  </a:cubicBezTo>
                  <a:cubicBezTo>
                    <a:pt x="364" y="94"/>
                    <a:pt x="364" y="93"/>
                    <a:pt x="364" y="93"/>
                  </a:cubicBezTo>
                  <a:cubicBezTo>
                    <a:pt x="364" y="92"/>
                    <a:pt x="363" y="91"/>
                    <a:pt x="363" y="91"/>
                  </a:cubicBezTo>
                  <a:cubicBezTo>
                    <a:pt x="363" y="90"/>
                    <a:pt x="363" y="89"/>
                    <a:pt x="362" y="88"/>
                  </a:cubicBezTo>
                  <a:cubicBezTo>
                    <a:pt x="362" y="87"/>
                    <a:pt x="362" y="87"/>
                    <a:pt x="362" y="86"/>
                  </a:cubicBezTo>
                  <a:cubicBezTo>
                    <a:pt x="361" y="85"/>
                    <a:pt x="361" y="84"/>
                    <a:pt x="361" y="83"/>
                  </a:cubicBezTo>
                  <a:cubicBezTo>
                    <a:pt x="360" y="83"/>
                    <a:pt x="360" y="82"/>
                    <a:pt x="360" y="82"/>
                  </a:cubicBezTo>
                  <a:cubicBezTo>
                    <a:pt x="360" y="81"/>
                    <a:pt x="359" y="80"/>
                    <a:pt x="359" y="79"/>
                  </a:cubicBezTo>
                  <a:cubicBezTo>
                    <a:pt x="359" y="78"/>
                    <a:pt x="359" y="78"/>
                    <a:pt x="358" y="77"/>
                  </a:cubicBezTo>
                  <a:cubicBezTo>
                    <a:pt x="358" y="76"/>
                    <a:pt x="358" y="75"/>
                    <a:pt x="357" y="75"/>
                  </a:cubicBezTo>
                  <a:cubicBezTo>
                    <a:pt x="357" y="74"/>
                    <a:pt x="357" y="74"/>
                    <a:pt x="357" y="73"/>
                  </a:cubicBezTo>
                  <a:cubicBezTo>
                    <a:pt x="356" y="72"/>
                    <a:pt x="356" y="71"/>
                    <a:pt x="356" y="70"/>
                  </a:cubicBezTo>
                  <a:cubicBezTo>
                    <a:pt x="355" y="70"/>
                    <a:pt x="355" y="69"/>
                    <a:pt x="355" y="69"/>
                  </a:cubicBezTo>
                  <a:cubicBezTo>
                    <a:pt x="355" y="68"/>
                    <a:pt x="354" y="67"/>
                    <a:pt x="354" y="67"/>
                  </a:cubicBezTo>
                  <a:cubicBezTo>
                    <a:pt x="354" y="66"/>
                    <a:pt x="353" y="65"/>
                    <a:pt x="353" y="65"/>
                  </a:cubicBezTo>
                  <a:cubicBezTo>
                    <a:pt x="353" y="64"/>
                    <a:pt x="352" y="63"/>
                    <a:pt x="352" y="63"/>
                  </a:cubicBezTo>
                  <a:cubicBezTo>
                    <a:pt x="352" y="62"/>
                    <a:pt x="352" y="62"/>
                    <a:pt x="351" y="61"/>
                  </a:cubicBezTo>
                  <a:cubicBezTo>
                    <a:pt x="351" y="61"/>
                    <a:pt x="351" y="60"/>
                    <a:pt x="350" y="59"/>
                  </a:cubicBezTo>
                  <a:cubicBezTo>
                    <a:pt x="350" y="59"/>
                    <a:pt x="350" y="58"/>
                    <a:pt x="350" y="58"/>
                  </a:cubicBezTo>
                  <a:cubicBezTo>
                    <a:pt x="349" y="57"/>
                    <a:pt x="349" y="57"/>
                    <a:pt x="349" y="56"/>
                  </a:cubicBezTo>
                  <a:cubicBezTo>
                    <a:pt x="348" y="56"/>
                    <a:pt x="348" y="55"/>
                    <a:pt x="348" y="55"/>
                  </a:cubicBezTo>
                  <a:cubicBezTo>
                    <a:pt x="347" y="54"/>
                    <a:pt x="347" y="54"/>
                    <a:pt x="347" y="53"/>
                  </a:cubicBezTo>
                  <a:cubicBezTo>
                    <a:pt x="346" y="53"/>
                    <a:pt x="346" y="52"/>
                    <a:pt x="346" y="52"/>
                  </a:cubicBezTo>
                  <a:cubicBezTo>
                    <a:pt x="346" y="51"/>
                    <a:pt x="345" y="51"/>
                    <a:pt x="345" y="50"/>
                  </a:cubicBezTo>
                  <a:cubicBezTo>
                    <a:pt x="345" y="50"/>
                    <a:pt x="344" y="50"/>
                    <a:pt x="344" y="49"/>
                  </a:cubicBezTo>
                  <a:cubicBezTo>
                    <a:pt x="344" y="49"/>
                    <a:pt x="343" y="48"/>
                    <a:pt x="343" y="48"/>
                  </a:cubicBezTo>
                  <a:cubicBezTo>
                    <a:pt x="343" y="48"/>
                    <a:pt x="343" y="47"/>
                    <a:pt x="342" y="47"/>
                  </a:cubicBezTo>
                  <a:cubicBezTo>
                    <a:pt x="342" y="47"/>
                    <a:pt x="342" y="46"/>
                    <a:pt x="341" y="46"/>
                  </a:cubicBezTo>
                  <a:cubicBezTo>
                    <a:pt x="341" y="46"/>
                    <a:pt x="341" y="46"/>
                    <a:pt x="341" y="45"/>
                  </a:cubicBezTo>
                  <a:cubicBezTo>
                    <a:pt x="340" y="45"/>
                    <a:pt x="340" y="45"/>
                    <a:pt x="340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8" y="44"/>
                    <a:pt x="338" y="43"/>
                    <a:pt x="338" y="43"/>
                  </a:cubicBezTo>
                  <a:cubicBezTo>
                    <a:pt x="318" y="32"/>
                    <a:pt x="318" y="32"/>
                    <a:pt x="318" y="32"/>
                  </a:cubicBezTo>
                  <a:cubicBezTo>
                    <a:pt x="317" y="32"/>
                    <a:pt x="315" y="33"/>
                    <a:pt x="313" y="33"/>
                  </a:cubicBezTo>
                  <a:cubicBezTo>
                    <a:pt x="309" y="34"/>
                    <a:pt x="305" y="34"/>
                    <a:pt x="301" y="34"/>
                  </a:cubicBezTo>
                  <a:cubicBezTo>
                    <a:pt x="298" y="34"/>
                    <a:pt x="295" y="34"/>
                    <a:pt x="292" y="33"/>
                  </a:cubicBezTo>
                  <a:cubicBezTo>
                    <a:pt x="291" y="32"/>
                    <a:pt x="289" y="31"/>
                    <a:pt x="288" y="30"/>
                  </a:cubicBezTo>
                  <a:cubicBezTo>
                    <a:pt x="282" y="27"/>
                    <a:pt x="279" y="26"/>
                    <a:pt x="259" y="22"/>
                  </a:cubicBezTo>
                  <a:cubicBezTo>
                    <a:pt x="247" y="20"/>
                    <a:pt x="244" y="19"/>
                    <a:pt x="242" y="18"/>
                  </a:cubicBezTo>
                  <a:cubicBezTo>
                    <a:pt x="240" y="18"/>
                    <a:pt x="238" y="17"/>
                    <a:pt x="230" y="16"/>
                  </a:cubicBezTo>
                  <a:cubicBezTo>
                    <a:pt x="221" y="14"/>
                    <a:pt x="219" y="14"/>
                    <a:pt x="214" y="15"/>
                  </a:cubicBezTo>
                  <a:cubicBezTo>
                    <a:pt x="210" y="15"/>
                    <a:pt x="204" y="16"/>
                    <a:pt x="193" y="16"/>
                  </a:cubicBezTo>
                  <a:cubicBezTo>
                    <a:pt x="175" y="16"/>
                    <a:pt x="168" y="13"/>
                    <a:pt x="162" y="11"/>
                  </a:cubicBezTo>
                  <a:cubicBezTo>
                    <a:pt x="159" y="10"/>
                    <a:pt x="157" y="9"/>
                    <a:pt x="154" y="9"/>
                  </a:cubicBezTo>
                  <a:cubicBezTo>
                    <a:pt x="144" y="7"/>
                    <a:pt x="32" y="1"/>
                    <a:pt x="9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20"/>
                    <a:pt x="2" y="120"/>
                    <a:pt x="3" y="120"/>
                  </a:cubicBezTo>
                  <a:cubicBezTo>
                    <a:pt x="5" y="120"/>
                    <a:pt x="6" y="121"/>
                    <a:pt x="8" y="121"/>
                  </a:cubicBezTo>
                  <a:cubicBezTo>
                    <a:pt x="9" y="121"/>
                    <a:pt x="11" y="121"/>
                    <a:pt x="13" y="121"/>
                  </a:cubicBezTo>
                  <a:cubicBezTo>
                    <a:pt x="14" y="121"/>
                    <a:pt x="16" y="121"/>
                    <a:pt x="17" y="122"/>
                  </a:cubicBezTo>
                  <a:cubicBezTo>
                    <a:pt x="19" y="122"/>
                    <a:pt x="20" y="122"/>
                    <a:pt x="22" y="122"/>
                  </a:cubicBezTo>
                  <a:cubicBezTo>
                    <a:pt x="23" y="122"/>
                    <a:pt x="25" y="122"/>
                    <a:pt x="26" y="123"/>
                  </a:cubicBezTo>
                  <a:cubicBezTo>
                    <a:pt x="28" y="123"/>
                    <a:pt x="29" y="123"/>
                    <a:pt x="31" y="123"/>
                  </a:cubicBezTo>
                  <a:cubicBezTo>
                    <a:pt x="32" y="123"/>
                    <a:pt x="33" y="123"/>
                    <a:pt x="35" y="123"/>
                  </a:cubicBezTo>
                  <a:cubicBezTo>
                    <a:pt x="36" y="124"/>
                    <a:pt x="37" y="124"/>
                    <a:pt x="39" y="124"/>
                  </a:cubicBezTo>
                  <a:cubicBezTo>
                    <a:pt x="40" y="124"/>
                    <a:pt x="41" y="124"/>
                    <a:pt x="42" y="124"/>
                  </a:cubicBezTo>
                  <a:cubicBezTo>
                    <a:pt x="44" y="124"/>
                    <a:pt x="45" y="125"/>
                    <a:pt x="46" y="125"/>
                  </a:cubicBezTo>
                  <a:cubicBezTo>
                    <a:pt x="47" y="125"/>
                    <a:pt x="48" y="125"/>
                    <a:pt x="50" y="125"/>
                  </a:cubicBezTo>
                  <a:cubicBezTo>
                    <a:pt x="51" y="125"/>
                    <a:pt x="52" y="125"/>
                    <a:pt x="53" y="125"/>
                  </a:cubicBezTo>
                  <a:cubicBezTo>
                    <a:pt x="54" y="126"/>
                    <a:pt x="55" y="126"/>
                    <a:pt x="56" y="126"/>
                  </a:cubicBezTo>
                  <a:cubicBezTo>
                    <a:pt x="57" y="126"/>
                    <a:pt x="58" y="126"/>
                    <a:pt x="59" y="126"/>
                  </a:cubicBezTo>
                  <a:cubicBezTo>
                    <a:pt x="60" y="126"/>
                    <a:pt x="61" y="126"/>
                    <a:pt x="62" y="127"/>
                  </a:cubicBezTo>
                  <a:cubicBezTo>
                    <a:pt x="63" y="127"/>
                    <a:pt x="64" y="127"/>
                    <a:pt x="65" y="127"/>
                  </a:cubicBezTo>
                  <a:cubicBezTo>
                    <a:pt x="66" y="127"/>
                    <a:pt x="67" y="127"/>
                    <a:pt x="67" y="127"/>
                  </a:cubicBezTo>
                  <a:cubicBezTo>
                    <a:pt x="68" y="127"/>
                    <a:pt x="69" y="128"/>
                    <a:pt x="70" y="128"/>
                  </a:cubicBezTo>
                  <a:cubicBezTo>
                    <a:pt x="71" y="128"/>
                    <a:pt x="71" y="128"/>
                    <a:pt x="72" y="128"/>
                  </a:cubicBezTo>
                  <a:cubicBezTo>
                    <a:pt x="73" y="128"/>
                    <a:pt x="74" y="128"/>
                    <a:pt x="74" y="128"/>
                  </a:cubicBezTo>
                  <a:cubicBezTo>
                    <a:pt x="75" y="128"/>
                    <a:pt x="75" y="129"/>
                    <a:pt x="76" y="129"/>
                  </a:cubicBezTo>
                  <a:cubicBezTo>
                    <a:pt x="77" y="129"/>
                    <a:pt x="77" y="129"/>
                    <a:pt x="78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80" y="129"/>
                    <a:pt x="81" y="129"/>
                    <a:pt x="81" y="130"/>
                  </a:cubicBezTo>
                  <a:cubicBezTo>
                    <a:pt x="81" y="130"/>
                    <a:pt x="82" y="130"/>
                    <a:pt x="82" y="130"/>
                  </a:cubicBezTo>
                  <a:cubicBezTo>
                    <a:pt x="83" y="130"/>
                    <a:pt x="83" y="130"/>
                    <a:pt x="84" y="130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6" y="131"/>
                    <a:pt x="87" y="131"/>
                    <a:pt x="87" y="131"/>
                  </a:cubicBezTo>
                  <a:cubicBezTo>
                    <a:pt x="87" y="132"/>
                    <a:pt x="87" y="132"/>
                    <a:pt x="87" y="132"/>
                  </a:cubicBezTo>
                  <a:cubicBezTo>
                    <a:pt x="87" y="132"/>
                    <a:pt x="87" y="132"/>
                    <a:pt x="87" y="132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6070120" y="2684052"/>
              <a:ext cx="914723" cy="512666"/>
            </a:xfrm>
            <a:custGeom>
              <a:avLst/>
              <a:gdLst>
                <a:gd name="T0" fmla="*/ 427 w 439"/>
                <a:gd name="T1" fmla="*/ 61 h 246"/>
                <a:gd name="T2" fmla="*/ 425 w 439"/>
                <a:gd name="T3" fmla="*/ 51 h 246"/>
                <a:gd name="T4" fmla="*/ 420 w 439"/>
                <a:gd name="T5" fmla="*/ 36 h 246"/>
                <a:gd name="T6" fmla="*/ 49 w 439"/>
                <a:gd name="T7" fmla="*/ 0 h 246"/>
                <a:gd name="T8" fmla="*/ 45 w 439"/>
                <a:gd name="T9" fmla="*/ 1 h 246"/>
                <a:gd name="T10" fmla="*/ 40 w 439"/>
                <a:gd name="T11" fmla="*/ 2 h 246"/>
                <a:gd name="T12" fmla="*/ 35 w 439"/>
                <a:gd name="T13" fmla="*/ 2 h 246"/>
                <a:gd name="T14" fmla="*/ 11 w 439"/>
                <a:gd name="T15" fmla="*/ 3 h 246"/>
                <a:gd name="T16" fmla="*/ 10 w 439"/>
                <a:gd name="T17" fmla="*/ 3 h 246"/>
                <a:gd name="T18" fmla="*/ 3 w 439"/>
                <a:gd name="T19" fmla="*/ 3 h 246"/>
                <a:gd name="T20" fmla="*/ 0 w 439"/>
                <a:gd name="T21" fmla="*/ 24 h 246"/>
                <a:gd name="T22" fmla="*/ 17 w 439"/>
                <a:gd name="T23" fmla="*/ 26 h 246"/>
                <a:gd name="T24" fmla="*/ 31 w 439"/>
                <a:gd name="T25" fmla="*/ 27 h 246"/>
                <a:gd name="T26" fmla="*/ 34 w 439"/>
                <a:gd name="T27" fmla="*/ 28 h 246"/>
                <a:gd name="T28" fmla="*/ 37 w 439"/>
                <a:gd name="T29" fmla="*/ 28 h 246"/>
                <a:gd name="T30" fmla="*/ 40 w 439"/>
                <a:gd name="T31" fmla="*/ 28 h 246"/>
                <a:gd name="T32" fmla="*/ 82 w 439"/>
                <a:gd name="T33" fmla="*/ 32 h 246"/>
                <a:gd name="T34" fmla="*/ 132 w 439"/>
                <a:gd name="T35" fmla="*/ 38 h 246"/>
                <a:gd name="T36" fmla="*/ 137 w 439"/>
                <a:gd name="T37" fmla="*/ 49 h 246"/>
                <a:gd name="T38" fmla="*/ 137 w 439"/>
                <a:gd name="T39" fmla="*/ 57 h 246"/>
                <a:gd name="T40" fmla="*/ 138 w 439"/>
                <a:gd name="T41" fmla="*/ 104 h 246"/>
                <a:gd name="T42" fmla="*/ 145 w 439"/>
                <a:gd name="T43" fmla="*/ 179 h 246"/>
                <a:gd name="T44" fmla="*/ 155 w 439"/>
                <a:gd name="T45" fmla="*/ 189 h 246"/>
                <a:gd name="T46" fmla="*/ 174 w 439"/>
                <a:gd name="T47" fmla="*/ 186 h 246"/>
                <a:gd name="T48" fmla="*/ 183 w 439"/>
                <a:gd name="T49" fmla="*/ 187 h 246"/>
                <a:gd name="T50" fmla="*/ 197 w 439"/>
                <a:gd name="T51" fmla="*/ 185 h 246"/>
                <a:gd name="T52" fmla="*/ 239 w 439"/>
                <a:gd name="T53" fmla="*/ 205 h 246"/>
                <a:gd name="T54" fmla="*/ 265 w 439"/>
                <a:gd name="T55" fmla="*/ 218 h 246"/>
                <a:gd name="T56" fmla="*/ 273 w 439"/>
                <a:gd name="T57" fmla="*/ 216 h 246"/>
                <a:gd name="T58" fmla="*/ 318 w 439"/>
                <a:gd name="T59" fmla="*/ 217 h 246"/>
                <a:gd name="T60" fmla="*/ 330 w 439"/>
                <a:gd name="T61" fmla="*/ 232 h 246"/>
                <a:gd name="T62" fmla="*/ 338 w 439"/>
                <a:gd name="T63" fmla="*/ 238 h 246"/>
                <a:gd name="T64" fmla="*/ 361 w 439"/>
                <a:gd name="T65" fmla="*/ 221 h 246"/>
                <a:gd name="T66" fmla="*/ 382 w 439"/>
                <a:gd name="T67" fmla="*/ 207 h 246"/>
                <a:gd name="T68" fmla="*/ 390 w 439"/>
                <a:gd name="T69" fmla="*/ 206 h 246"/>
                <a:gd name="T70" fmla="*/ 402 w 439"/>
                <a:gd name="T71" fmla="*/ 237 h 246"/>
                <a:gd name="T72" fmla="*/ 409 w 439"/>
                <a:gd name="T73" fmla="*/ 246 h 246"/>
                <a:gd name="T74" fmla="*/ 416 w 439"/>
                <a:gd name="T75" fmla="*/ 243 h 246"/>
                <a:gd name="T76" fmla="*/ 419 w 439"/>
                <a:gd name="T77" fmla="*/ 242 h 246"/>
                <a:gd name="T78" fmla="*/ 421 w 439"/>
                <a:gd name="T79" fmla="*/ 241 h 246"/>
                <a:gd name="T80" fmla="*/ 424 w 439"/>
                <a:gd name="T81" fmla="*/ 240 h 246"/>
                <a:gd name="T82" fmla="*/ 428 w 439"/>
                <a:gd name="T83" fmla="*/ 239 h 246"/>
                <a:gd name="T84" fmla="*/ 432 w 439"/>
                <a:gd name="T85" fmla="*/ 238 h 246"/>
                <a:gd name="T86" fmla="*/ 436 w 439"/>
                <a:gd name="T87" fmla="*/ 237 h 246"/>
                <a:gd name="T88" fmla="*/ 439 w 439"/>
                <a:gd name="T89" fmla="*/ 23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9" h="246">
                  <a:moveTo>
                    <a:pt x="429" y="66"/>
                  </a:moveTo>
                  <a:cubicBezTo>
                    <a:pt x="427" y="61"/>
                    <a:pt x="427" y="61"/>
                    <a:pt x="427" y="61"/>
                  </a:cubicBezTo>
                  <a:cubicBezTo>
                    <a:pt x="427" y="60"/>
                    <a:pt x="427" y="60"/>
                    <a:pt x="427" y="60"/>
                  </a:cubicBezTo>
                  <a:cubicBezTo>
                    <a:pt x="425" y="51"/>
                    <a:pt x="425" y="51"/>
                    <a:pt x="425" y="51"/>
                  </a:cubicBezTo>
                  <a:cubicBezTo>
                    <a:pt x="425" y="51"/>
                    <a:pt x="425" y="51"/>
                    <a:pt x="425" y="51"/>
                  </a:cubicBezTo>
                  <a:cubicBezTo>
                    <a:pt x="420" y="36"/>
                    <a:pt x="420" y="36"/>
                    <a:pt x="420" y="36"/>
                  </a:cubicBezTo>
                  <a:cubicBezTo>
                    <a:pt x="414" y="14"/>
                    <a:pt x="414" y="14"/>
                    <a:pt x="414" y="1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1"/>
                    <a:pt x="46" y="1"/>
                    <a:pt x="45" y="1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3" y="1"/>
                    <a:pt x="42" y="1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28" y="3"/>
                    <a:pt x="20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0" y="3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25"/>
                    <a:pt x="7" y="25"/>
                    <a:pt x="11" y="26"/>
                  </a:cubicBezTo>
                  <a:cubicBezTo>
                    <a:pt x="13" y="26"/>
                    <a:pt x="15" y="26"/>
                    <a:pt x="17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2" y="27"/>
                    <a:pt x="27" y="27"/>
                    <a:pt x="31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3" y="27"/>
                    <a:pt x="34" y="28"/>
                    <a:pt x="34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8" y="28"/>
                    <a:pt x="38" y="28"/>
                  </a:cubicBezTo>
                  <a:cubicBezTo>
                    <a:pt x="39" y="28"/>
                    <a:pt x="40" y="28"/>
                    <a:pt x="40" y="28"/>
                  </a:cubicBezTo>
                  <a:cubicBezTo>
                    <a:pt x="44" y="28"/>
                    <a:pt x="47" y="28"/>
                    <a:pt x="50" y="28"/>
                  </a:cubicBezTo>
                  <a:cubicBezTo>
                    <a:pt x="59" y="29"/>
                    <a:pt x="68" y="29"/>
                    <a:pt x="82" y="32"/>
                  </a:cubicBezTo>
                  <a:cubicBezTo>
                    <a:pt x="99" y="36"/>
                    <a:pt x="124" y="38"/>
                    <a:pt x="130" y="38"/>
                  </a:cubicBezTo>
                  <a:cubicBezTo>
                    <a:pt x="131" y="38"/>
                    <a:pt x="131" y="38"/>
                    <a:pt x="132" y="38"/>
                  </a:cubicBezTo>
                  <a:cubicBezTo>
                    <a:pt x="134" y="39"/>
                    <a:pt x="135" y="40"/>
                    <a:pt x="135" y="41"/>
                  </a:cubicBezTo>
                  <a:cubicBezTo>
                    <a:pt x="137" y="43"/>
                    <a:pt x="137" y="45"/>
                    <a:pt x="137" y="49"/>
                  </a:cubicBezTo>
                  <a:cubicBezTo>
                    <a:pt x="137" y="50"/>
                    <a:pt x="137" y="51"/>
                    <a:pt x="137" y="52"/>
                  </a:cubicBezTo>
                  <a:cubicBezTo>
                    <a:pt x="137" y="53"/>
                    <a:pt x="137" y="55"/>
                    <a:pt x="137" y="57"/>
                  </a:cubicBezTo>
                  <a:cubicBezTo>
                    <a:pt x="136" y="65"/>
                    <a:pt x="136" y="75"/>
                    <a:pt x="137" y="88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0" y="124"/>
                    <a:pt x="141" y="137"/>
                    <a:pt x="144" y="173"/>
                  </a:cubicBezTo>
                  <a:cubicBezTo>
                    <a:pt x="144" y="175"/>
                    <a:pt x="145" y="177"/>
                    <a:pt x="145" y="179"/>
                  </a:cubicBezTo>
                  <a:cubicBezTo>
                    <a:pt x="147" y="191"/>
                    <a:pt x="149" y="191"/>
                    <a:pt x="149" y="191"/>
                  </a:cubicBezTo>
                  <a:cubicBezTo>
                    <a:pt x="150" y="191"/>
                    <a:pt x="152" y="190"/>
                    <a:pt x="155" y="189"/>
                  </a:cubicBezTo>
                  <a:cubicBezTo>
                    <a:pt x="158" y="187"/>
                    <a:pt x="163" y="184"/>
                    <a:pt x="168" y="184"/>
                  </a:cubicBezTo>
                  <a:cubicBezTo>
                    <a:pt x="170" y="184"/>
                    <a:pt x="172" y="185"/>
                    <a:pt x="174" y="186"/>
                  </a:cubicBezTo>
                  <a:cubicBezTo>
                    <a:pt x="177" y="187"/>
                    <a:pt x="179" y="188"/>
                    <a:pt x="181" y="188"/>
                  </a:cubicBezTo>
                  <a:cubicBezTo>
                    <a:pt x="182" y="188"/>
                    <a:pt x="182" y="187"/>
                    <a:pt x="183" y="187"/>
                  </a:cubicBezTo>
                  <a:cubicBezTo>
                    <a:pt x="185" y="186"/>
                    <a:pt x="187" y="184"/>
                    <a:pt x="190" y="184"/>
                  </a:cubicBezTo>
                  <a:cubicBezTo>
                    <a:pt x="192" y="184"/>
                    <a:pt x="194" y="185"/>
                    <a:pt x="197" y="18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12" y="190"/>
                    <a:pt x="217" y="191"/>
                    <a:pt x="239" y="205"/>
                  </a:cubicBezTo>
                  <a:cubicBezTo>
                    <a:pt x="252" y="214"/>
                    <a:pt x="254" y="214"/>
                    <a:pt x="256" y="214"/>
                  </a:cubicBezTo>
                  <a:cubicBezTo>
                    <a:pt x="258" y="214"/>
                    <a:pt x="259" y="215"/>
                    <a:pt x="265" y="218"/>
                  </a:cubicBezTo>
                  <a:cubicBezTo>
                    <a:pt x="266" y="219"/>
                    <a:pt x="268" y="219"/>
                    <a:pt x="269" y="219"/>
                  </a:cubicBezTo>
                  <a:cubicBezTo>
                    <a:pt x="270" y="219"/>
                    <a:pt x="271" y="218"/>
                    <a:pt x="273" y="216"/>
                  </a:cubicBezTo>
                  <a:cubicBezTo>
                    <a:pt x="277" y="212"/>
                    <a:pt x="282" y="207"/>
                    <a:pt x="292" y="205"/>
                  </a:cubicBezTo>
                  <a:cubicBezTo>
                    <a:pt x="308" y="202"/>
                    <a:pt x="312" y="208"/>
                    <a:pt x="318" y="217"/>
                  </a:cubicBezTo>
                  <a:cubicBezTo>
                    <a:pt x="320" y="220"/>
                    <a:pt x="322" y="223"/>
                    <a:pt x="325" y="226"/>
                  </a:cubicBezTo>
                  <a:cubicBezTo>
                    <a:pt x="326" y="228"/>
                    <a:pt x="328" y="230"/>
                    <a:pt x="330" y="232"/>
                  </a:cubicBezTo>
                  <a:cubicBezTo>
                    <a:pt x="334" y="237"/>
                    <a:pt x="336" y="238"/>
                    <a:pt x="337" y="238"/>
                  </a:cubicBezTo>
                  <a:cubicBezTo>
                    <a:pt x="338" y="238"/>
                    <a:pt x="338" y="238"/>
                    <a:pt x="338" y="238"/>
                  </a:cubicBezTo>
                  <a:cubicBezTo>
                    <a:pt x="339" y="238"/>
                    <a:pt x="340" y="237"/>
                    <a:pt x="341" y="235"/>
                  </a:cubicBezTo>
                  <a:cubicBezTo>
                    <a:pt x="345" y="231"/>
                    <a:pt x="350" y="224"/>
                    <a:pt x="361" y="221"/>
                  </a:cubicBezTo>
                  <a:cubicBezTo>
                    <a:pt x="372" y="218"/>
                    <a:pt x="374" y="216"/>
                    <a:pt x="374" y="216"/>
                  </a:cubicBezTo>
                  <a:cubicBezTo>
                    <a:pt x="375" y="213"/>
                    <a:pt x="377" y="210"/>
                    <a:pt x="382" y="207"/>
                  </a:cubicBezTo>
                  <a:cubicBezTo>
                    <a:pt x="385" y="206"/>
                    <a:pt x="387" y="205"/>
                    <a:pt x="388" y="205"/>
                  </a:cubicBezTo>
                  <a:cubicBezTo>
                    <a:pt x="389" y="205"/>
                    <a:pt x="390" y="205"/>
                    <a:pt x="390" y="206"/>
                  </a:cubicBezTo>
                  <a:cubicBezTo>
                    <a:pt x="394" y="207"/>
                    <a:pt x="395" y="212"/>
                    <a:pt x="395" y="215"/>
                  </a:cubicBezTo>
                  <a:cubicBezTo>
                    <a:pt x="396" y="220"/>
                    <a:pt x="396" y="227"/>
                    <a:pt x="402" y="237"/>
                  </a:cubicBezTo>
                  <a:cubicBezTo>
                    <a:pt x="403" y="239"/>
                    <a:pt x="404" y="240"/>
                    <a:pt x="405" y="241"/>
                  </a:cubicBezTo>
                  <a:cubicBezTo>
                    <a:pt x="407" y="245"/>
                    <a:pt x="408" y="246"/>
                    <a:pt x="409" y="246"/>
                  </a:cubicBezTo>
                  <a:cubicBezTo>
                    <a:pt x="410" y="246"/>
                    <a:pt x="412" y="245"/>
                    <a:pt x="414" y="244"/>
                  </a:cubicBezTo>
                  <a:cubicBezTo>
                    <a:pt x="415" y="243"/>
                    <a:pt x="416" y="243"/>
                    <a:pt x="416" y="243"/>
                  </a:cubicBezTo>
                  <a:cubicBezTo>
                    <a:pt x="417" y="242"/>
                    <a:pt x="417" y="242"/>
                    <a:pt x="417" y="242"/>
                  </a:cubicBezTo>
                  <a:cubicBezTo>
                    <a:pt x="418" y="242"/>
                    <a:pt x="418" y="242"/>
                    <a:pt x="419" y="242"/>
                  </a:cubicBezTo>
                  <a:cubicBezTo>
                    <a:pt x="419" y="241"/>
                    <a:pt x="419" y="241"/>
                    <a:pt x="420" y="241"/>
                  </a:cubicBezTo>
                  <a:cubicBezTo>
                    <a:pt x="420" y="241"/>
                    <a:pt x="421" y="241"/>
                    <a:pt x="421" y="241"/>
                  </a:cubicBezTo>
                  <a:cubicBezTo>
                    <a:pt x="422" y="240"/>
                    <a:pt x="422" y="240"/>
                    <a:pt x="423" y="240"/>
                  </a:cubicBezTo>
                  <a:cubicBezTo>
                    <a:pt x="423" y="240"/>
                    <a:pt x="424" y="240"/>
                    <a:pt x="424" y="240"/>
                  </a:cubicBezTo>
                  <a:cubicBezTo>
                    <a:pt x="425" y="239"/>
                    <a:pt x="425" y="239"/>
                    <a:pt x="426" y="239"/>
                  </a:cubicBezTo>
                  <a:cubicBezTo>
                    <a:pt x="427" y="239"/>
                    <a:pt x="427" y="239"/>
                    <a:pt x="428" y="239"/>
                  </a:cubicBezTo>
                  <a:cubicBezTo>
                    <a:pt x="428" y="238"/>
                    <a:pt x="429" y="238"/>
                    <a:pt x="429" y="238"/>
                  </a:cubicBezTo>
                  <a:cubicBezTo>
                    <a:pt x="430" y="238"/>
                    <a:pt x="431" y="238"/>
                    <a:pt x="432" y="238"/>
                  </a:cubicBezTo>
                  <a:cubicBezTo>
                    <a:pt x="432" y="237"/>
                    <a:pt x="433" y="237"/>
                    <a:pt x="433" y="237"/>
                  </a:cubicBezTo>
                  <a:cubicBezTo>
                    <a:pt x="434" y="237"/>
                    <a:pt x="435" y="237"/>
                    <a:pt x="436" y="237"/>
                  </a:cubicBezTo>
                  <a:cubicBezTo>
                    <a:pt x="437" y="237"/>
                    <a:pt x="437" y="236"/>
                    <a:pt x="438" y="236"/>
                  </a:cubicBezTo>
                  <a:cubicBezTo>
                    <a:pt x="438" y="236"/>
                    <a:pt x="438" y="236"/>
                    <a:pt x="439" y="236"/>
                  </a:cubicBezTo>
                  <a:lnTo>
                    <a:pt x="429" y="66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7548424" y="3695337"/>
              <a:ext cx="7023" cy="12290"/>
            </a:xfrm>
            <a:custGeom>
              <a:avLst/>
              <a:gdLst>
                <a:gd name="T0" fmla="*/ 3 w 3"/>
                <a:gd name="T1" fmla="*/ 2 h 6"/>
                <a:gd name="T2" fmla="*/ 3 w 3"/>
                <a:gd name="T3" fmla="*/ 0 h 6"/>
                <a:gd name="T4" fmla="*/ 0 w 3"/>
                <a:gd name="T5" fmla="*/ 6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5"/>
                    <a:pt x="3" y="3"/>
                    <a:pt x="3" y="2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032246" y="3268701"/>
              <a:ext cx="602208" cy="533734"/>
              <a:chOff x="2876550" y="3497263"/>
              <a:chExt cx="544513" cy="482600"/>
            </a:xfrm>
            <a:grpFill/>
          </p:grpSpPr>
          <p:sp>
            <p:nvSpPr>
              <p:cNvPr id="61" name="Freeform 17"/>
              <p:cNvSpPr>
                <a:spLocks/>
              </p:cNvSpPr>
              <p:nvPr/>
            </p:nvSpPr>
            <p:spPr bwMode="auto">
              <a:xfrm>
                <a:off x="2876550" y="3497263"/>
                <a:ext cx="476250" cy="482600"/>
              </a:xfrm>
              <a:custGeom>
                <a:avLst/>
                <a:gdLst>
                  <a:gd name="T0" fmla="*/ 240 w 253"/>
                  <a:gd name="T1" fmla="*/ 223 h 256"/>
                  <a:gd name="T2" fmla="*/ 249 w 253"/>
                  <a:gd name="T3" fmla="*/ 205 h 256"/>
                  <a:gd name="T4" fmla="*/ 217 w 253"/>
                  <a:gd name="T5" fmla="*/ 208 h 256"/>
                  <a:gd name="T6" fmla="*/ 194 w 253"/>
                  <a:gd name="T7" fmla="*/ 188 h 256"/>
                  <a:gd name="T8" fmla="*/ 210 w 253"/>
                  <a:gd name="T9" fmla="*/ 164 h 256"/>
                  <a:gd name="T10" fmla="*/ 230 w 253"/>
                  <a:gd name="T11" fmla="*/ 174 h 256"/>
                  <a:gd name="T12" fmla="*/ 253 w 253"/>
                  <a:gd name="T13" fmla="*/ 174 h 256"/>
                  <a:gd name="T14" fmla="*/ 252 w 253"/>
                  <a:gd name="T15" fmla="*/ 172 h 256"/>
                  <a:gd name="T16" fmla="*/ 251 w 253"/>
                  <a:gd name="T17" fmla="*/ 168 h 256"/>
                  <a:gd name="T18" fmla="*/ 236 w 253"/>
                  <a:gd name="T19" fmla="*/ 162 h 256"/>
                  <a:gd name="T20" fmla="*/ 239 w 253"/>
                  <a:gd name="T21" fmla="*/ 132 h 256"/>
                  <a:gd name="T22" fmla="*/ 209 w 253"/>
                  <a:gd name="T23" fmla="*/ 138 h 256"/>
                  <a:gd name="T24" fmla="*/ 186 w 253"/>
                  <a:gd name="T25" fmla="*/ 134 h 256"/>
                  <a:gd name="T26" fmla="*/ 150 w 253"/>
                  <a:gd name="T27" fmla="*/ 146 h 256"/>
                  <a:gd name="T28" fmla="*/ 140 w 253"/>
                  <a:gd name="T29" fmla="*/ 144 h 256"/>
                  <a:gd name="T30" fmla="*/ 126 w 253"/>
                  <a:gd name="T31" fmla="*/ 133 h 256"/>
                  <a:gd name="T32" fmla="*/ 132 w 253"/>
                  <a:gd name="T33" fmla="*/ 115 h 256"/>
                  <a:gd name="T34" fmla="*/ 142 w 253"/>
                  <a:gd name="T35" fmla="*/ 83 h 256"/>
                  <a:gd name="T36" fmla="*/ 161 w 253"/>
                  <a:gd name="T37" fmla="*/ 45 h 256"/>
                  <a:gd name="T38" fmla="*/ 156 w 253"/>
                  <a:gd name="T39" fmla="*/ 31 h 256"/>
                  <a:gd name="T40" fmla="*/ 149 w 253"/>
                  <a:gd name="T41" fmla="*/ 18 h 256"/>
                  <a:gd name="T42" fmla="*/ 148 w 253"/>
                  <a:gd name="T43" fmla="*/ 13 h 256"/>
                  <a:gd name="T44" fmla="*/ 147 w 253"/>
                  <a:gd name="T45" fmla="*/ 10 h 256"/>
                  <a:gd name="T46" fmla="*/ 147 w 253"/>
                  <a:gd name="T47" fmla="*/ 5 h 256"/>
                  <a:gd name="T48" fmla="*/ 147 w 253"/>
                  <a:gd name="T49" fmla="*/ 2 h 256"/>
                  <a:gd name="T50" fmla="*/ 7 w 253"/>
                  <a:gd name="T51" fmla="*/ 5 h 256"/>
                  <a:gd name="T52" fmla="*/ 5 w 253"/>
                  <a:gd name="T53" fmla="*/ 12 h 256"/>
                  <a:gd name="T54" fmla="*/ 3 w 253"/>
                  <a:gd name="T55" fmla="*/ 50 h 256"/>
                  <a:gd name="T56" fmla="*/ 17 w 253"/>
                  <a:gd name="T57" fmla="*/ 121 h 256"/>
                  <a:gd name="T58" fmla="*/ 21 w 253"/>
                  <a:gd name="T59" fmla="*/ 159 h 256"/>
                  <a:gd name="T60" fmla="*/ 26 w 253"/>
                  <a:gd name="T61" fmla="*/ 203 h 256"/>
                  <a:gd name="T62" fmla="*/ 26 w 253"/>
                  <a:gd name="T63" fmla="*/ 209 h 256"/>
                  <a:gd name="T64" fmla="*/ 44 w 253"/>
                  <a:gd name="T65" fmla="*/ 210 h 256"/>
                  <a:gd name="T66" fmla="*/ 65 w 253"/>
                  <a:gd name="T67" fmla="*/ 209 h 256"/>
                  <a:gd name="T68" fmla="*/ 86 w 253"/>
                  <a:gd name="T69" fmla="*/ 216 h 256"/>
                  <a:gd name="T70" fmla="*/ 105 w 253"/>
                  <a:gd name="T71" fmla="*/ 219 h 256"/>
                  <a:gd name="T72" fmla="*/ 131 w 253"/>
                  <a:gd name="T73" fmla="*/ 203 h 256"/>
                  <a:gd name="T74" fmla="*/ 146 w 253"/>
                  <a:gd name="T75" fmla="*/ 219 h 256"/>
                  <a:gd name="T76" fmla="*/ 155 w 253"/>
                  <a:gd name="T77" fmla="*/ 225 h 256"/>
                  <a:gd name="T78" fmla="*/ 174 w 253"/>
                  <a:gd name="T79" fmla="*/ 248 h 256"/>
                  <a:gd name="T80" fmla="*/ 190 w 253"/>
                  <a:gd name="T81" fmla="*/ 236 h 256"/>
                  <a:gd name="T82" fmla="*/ 196 w 253"/>
                  <a:gd name="T83" fmla="*/ 242 h 256"/>
                  <a:gd name="T84" fmla="*/ 207 w 253"/>
                  <a:gd name="T85" fmla="*/ 243 h 256"/>
                  <a:gd name="T86" fmla="*/ 218 w 253"/>
                  <a:gd name="T87" fmla="*/ 222 h 256"/>
                  <a:gd name="T88" fmla="*/ 242 w 253"/>
                  <a:gd name="T89" fmla="*/ 22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3" h="256">
                    <a:moveTo>
                      <a:pt x="243" y="228"/>
                    </a:moveTo>
                    <a:cubicBezTo>
                      <a:pt x="244" y="228"/>
                      <a:pt x="244" y="228"/>
                      <a:pt x="244" y="228"/>
                    </a:cubicBezTo>
                    <a:cubicBezTo>
                      <a:pt x="242" y="227"/>
                      <a:pt x="240" y="225"/>
                      <a:pt x="240" y="223"/>
                    </a:cubicBezTo>
                    <a:cubicBezTo>
                      <a:pt x="239" y="218"/>
                      <a:pt x="242" y="216"/>
                      <a:pt x="245" y="214"/>
                    </a:cubicBezTo>
                    <a:cubicBezTo>
                      <a:pt x="246" y="213"/>
                      <a:pt x="247" y="212"/>
                      <a:pt x="247" y="212"/>
                    </a:cubicBezTo>
                    <a:cubicBezTo>
                      <a:pt x="249" y="205"/>
                      <a:pt x="249" y="205"/>
                      <a:pt x="249" y="205"/>
                    </a:cubicBezTo>
                    <a:cubicBezTo>
                      <a:pt x="248" y="206"/>
                      <a:pt x="247" y="206"/>
                      <a:pt x="247" y="206"/>
                    </a:cubicBezTo>
                    <a:cubicBezTo>
                      <a:pt x="245" y="206"/>
                      <a:pt x="245" y="206"/>
                      <a:pt x="245" y="206"/>
                    </a:cubicBezTo>
                    <a:cubicBezTo>
                      <a:pt x="243" y="206"/>
                      <a:pt x="236" y="206"/>
                      <a:pt x="217" y="208"/>
                    </a:cubicBezTo>
                    <a:cubicBezTo>
                      <a:pt x="215" y="208"/>
                      <a:pt x="213" y="208"/>
                      <a:pt x="211" y="208"/>
                    </a:cubicBezTo>
                    <a:cubicBezTo>
                      <a:pt x="202" y="208"/>
                      <a:pt x="197" y="206"/>
                      <a:pt x="194" y="202"/>
                    </a:cubicBezTo>
                    <a:cubicBezTo>
                      <a:pt x="192" y="197"/>
                      <a:pt x="193" y="192"/>
                      <a:pt x="194" y="188"/>
                    </a:cubicBezTo>
                    <a:cubicBezTo>
                      <a:pt x="195" y="187"/>
                      <a:pt x="195" y="185"/>
                      <a:pt x="195" y="184"/>
                    </a:cubicBezTo>
                    <a:cubicBezTo>
                      <a:pt x="196" y="176"/>
                      <a:pt x="201" y="171"/>
                      <a:pt x="206" y="167"/>
                    </a:cubicBezTo>
                    <a:cubicBezTo>
                      <a:pt x="208" y="166"/>
                      <a:pt x="209" y="165"/>
                      <a:pt x="210" y="164"/>
                    </a:cubicBezTo>
                    <a:cubicBezTo>
                      <a:pt x="212" y="162"/>
                      <a:pt x="214" y="162"/>
                      <a:pt x="216" y="162"/>
                    </a:cubicBezTo>
                    <a:cubicBezTo>
                      <a:pt x="220" y="162"/>
                      <a:pt x="222" y="165"/>
                      <a:pt x="225" y="168"/>
                    </a:cubicBezTo>
                    <a:cubicBezTo>
                      <a:pt x="226" y="170"/>
                      <a:pt x="228" y="172"/>
                      <a:pt x="230" y="174"/>
                    </a:cubicBezTo>
                    <a:cubicBezTo>
                      <a:pt x="230" y="175"/>
                      <a:pt x="233" y="176"/>
                      <a:pt x="240" y="176"/>
                    </a:cubicBezTo>
                    <a:cubicBezTo>
                      <a:pt x="245" y="176"/>
                      <a:pt x="250" y="175"/>
                      <a:pt x="253" y="175"/>
                    </a:cubicBezTo>
                    <a:cubicBezTo>
                      <a:pt x="253" y="175"/>
                      <a:pt x="253" y="175"/>
                      <a:pt x="253" y="174"/>
                    </a:cubicBezTo>
                    <a:cubicBezTo>
                      <a:pt x="253" y="174"/>
                      <a:pt x="253" y="174"/>
                      <a:pt x="253" y="173"/>
                    </a:cubicBezTo>
                    <a:cubicBezTo>
                      <a:pt x="253" y="173"/>
                      <a:pt x="253" y="173"/>
                      <a:pt x="253" y="173"/>
                    </a:cubicBezTo>
                    <a:cubicBezTo>
                      <a:pt x="253" y="173"/>
                      <a:pt x="253" y="172"/>
                      <a:pt x="252" y="172"/>
                    </a:cubicBezTo>
                    <a:cubicBezTo>
                      <a:pt x="252" y="171"/>
                      <a:pt x="252" y="171"/>
                      <a:pt x="252" y="171"/>
                    </a:cubicBezTo>
                    <a:cubicBezTo>
                      <a:pt x="252" y="170"/>
                      <a:pt x="252" y="170"/>
                      <a:pt x="252" y="170"/>
                    </a:cubicBezTo>
                    <a:cubicBezTo>
                      <a:pt x="252" y="169"/>
                      <a:pt x="251" y="168"/>
                      <a:pt x="251" y="168"/>
                    </a:cubicBezTo>
                    <a:cubicBezTo>
                      <a:pt x="251" y="166"/>
                      <a:pt x="251" y="166"/>
                      <a:pt x="251" y="166"/>
                    </a:cubicBezTo>
                    <a:cubicBezTo>
                      <a:pt x="251" y="166"/>
                      <a:pt x="250" y="166"/>
                      <a:pt x="249" y="166"/>
                    </a:cubicBezTo>
                    <a:cubicBezTo>
                      <a:pt x="246" y="166"/>
                      <a:pt x="242" y="166"/>
                      <a:pt x="236" y="162"/>
                    </a:cubicBezTo>
                    <a:cubicBezTo>
                      <a:pt x="233" y="161"/>
                      <a:pt x="229" y="158"/>
                      <a:pt x="229" y="154"/>
                    </a:cubicBezTo>
                    <a:cubicBezTo>
                      <a:pt x="228" y="149"/>
                      <a:pt x="231" y="146"/>
                      <a:pt x="233" y="143"/>
                    </a:cubicBezTo>
                    <a:cubicBezTo>
                      <a:pt x="235" y="140"/>
                      <a:pt x="238" y="136"/>
                      <a:pt x="239" y="132"/>
                    </a:cubicBezTo>
                    <a:cubicBezTo>
                      <a:pt x="238" y="132"/>
                      <a:pt x="237" y="132"/>
                      <a:pt x="236" y="133"/>
                    </a:cubicBezTo>
                    <a:cubicBezTo>
                      <a:pt x="231" y="135"/>
                      <a:pt x="225" y="137"/>
                      <a:pt x="217" y="138"/>
                    </a:cubicBezTo>
                    <a:cubicBezTo>
                      <a:pt x="214" y="138"/>
                      <a:pt x="211" y="138"/>
                      <a:pt x="209" y="138"/>
                    </a:cubicBezTo>
                    <a:cubicBezTo>
                      <a:pt x="203" y="138"/>
                      <a:pt x="200" y="137"/>
                      <a:pt x="198" y="135"/>
                    </a:cubicBezTo>
                    <a:cubicBezTo>
                      <a:pt x="197" y="135"/>
                      <a:pt x="196" y="134"/>
                      <a:pt x="193" y="134"/>
                    </a:cubicBezTo>
                    <a:cubicBezTo>
                      <a:pt x="189" y="133"/>
                      <a:pt x="190" y="133"/>
                      <a:pt x="186" y="134"/>
                    </a:cubicBezTo>
                    <a:cubicBezTo>
                      <a:pt x="183" y="136"/>
                      <a:pt x="178" y="139"/>
                      <a:pt x="165" y="142"/>
                    </a:cubicBezTo>
                    <a:cubicBezTo>
                      <a:pt x="164" y="143"/>
                      <a:pt x="164" y="143"/>
                      <a:pt x="164" y="143"/>
                    </a:cubicBezTo>
                    <a:cubicBezTo>
                      <a:pt x="153" y="146"/>
                      <a:pt x="151" y="146"/>
                      <a:pt x="150" y="146"/>
                    </a:cubicBezTo>
                    <a:cubicBezTo>
                      <a:pt x="148" y="146"/>
                      <a:pt x="147" y="146"/>
                      <a:pt x="146" y="145"/>
                    </a:cubicBezTo>
                    <a:cubicBezTo>
                      <a:pt x="146" y="144"/>
                      <a:pt x="144" y="144"/>
                      <a:pt x="142" y="144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39" y="144"/>
                      <a:pt x="138" y="144"/>
                      <a:pt x="138" y="144"/>
                    </a:cubicBezTo>
                    <a:cubicBezTo>
                      <a:pt x="131" y="144"/>
                      <a:pt x="127" y="144"/>
                      <a:pt x="126" y="140"/>
                    </a:cubicBezTo>
                    <a:cubicBezTo>
                      <a:pt x="124" y="137"/>
                      <a:pt x="125" y="134"/>
                      <a:pt x="126" y="133"/>
                    </a:cubicBezTo>
                    <a:cubicBezTo>
                      <a:pt x="126" y="132"/>
                      <a:pt x="126" y="132"/>
                      <a:pt x="126" y="132"/>
                    </a:cubicBezTo>
                    <a:cubicBezTo>
                      <a:pt x="126" y="132"/>
                      <a:pt x="126" y="131"/>
                      <a:pt x="127" y="131"/>
                    </a:cubicBezTo>
                    <a:cubicBezTo>
                      <a:pt x="123" y="123"/>
                      <a:pt x="128" y="119"/>
                      <a:pt x="132" y="115"/>
                    </a:cubicBezTo>
                    <a:cubicBezTo>
                      <a:pt x="134" y="113"/>
                      <a:pt x="136" y="110"/>
                      <a:pt x="139" y="107"/>
                    </a:cubicBezTo>
                    <a:cubicBezTo>
                      <a:pt x="142" y="103"/>
                      <a:pt x="142" y="102"/>
                      <a:pt x="141" y="98"/>
                    </a:cubicBezTo>
                    <a:cubicBezTo>
                      <a:pt x="140" y="95"/>
                      <a:pt x="140" y="90"/>
                      <a:pt x="142" y="83"/>
                    </a:cubicBezTo>
                    <a:cubicBezTo>
                      <a:pt x="146" y="74"/>
                      <a:pt x="149" y="67"/>
                      <a:pt x="152" y="62"/>
                    </a:cubicBezTo>
                    <a:cubicBezTo>
                      <a:pt x="153" y="60"/>
                      <a:pt x="154" y="58"/>
                      <a:pt x="155" y="56"/>
                    </a:cubicBezTo>
                    <a:cubicBezTo>
                      <a:pt x="156" y="52"/>
                      <a:pt x="159" y="48"/>
                      <a:pt x="161" y="45"/>
                    </a:cubicBezTo>
                    <a:cubicBezTo>
                      <a:pt x="162" y="43"/>
                      <a:pt x="163" y="42"/>
                      <a:pt x="164" y="41"/>
                    </a:cubicBezTo>
                    <a:cubicBezTo>
                      <a:pt x="163" y="39"/>
                      <a:pt x="161" y="37"/>
                      <a:pt x="158" y="33"/>
                    </a:cubicBezTo>
                    <a:cubicBezTo>
                      <a:pt x="156" y="31"/>
                      <a:pt x="156" y="31"/>
                      <a:pt x="156" y="31"/>
                    </a:cubicBezTo>
                    <a:cubicBezTo>
                      <a:pt x="153" y="27"/>
                      <a:pt x="152" y="26"/>
                      <a:pt x="150" y="20"/>
                    </a:cubicBezTo>
                    <a:cubicBezTo>
                      <a:pt x="150" y="20"/>
                      <a:pt x="149" y="19"/>
                      <a:pt x="149" y="18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9" y="17"/>
                      <a:pt x="149" y="17"/>
                      <a:pt x="148" y="16"/>
                    </a:cubicBezTo>
                    <a:cubicBezTo>
                      <a:pt x="148" y="16"/>
                      <a:pt x="148" y="16"/>
                      <a:pt x="148" y="15"/>
                    </a:cubicBezTo>
                    <a:cubicBezTo>
                      <a:pt x="148" y="15"/>
                      <a:pt x="148" y="14"/>
                      <a:pt x="148" y="13"/>
                    </a:cubicBezTo>
                    <a:cubicBezTo>
                      <a:pt x="148" y="13"/>
                      <a:pt x="148" y="13"/>
                      <a:pt x="148" y="13"/>
                    </a:cubicBezTo>
                    <a:cubicBezTo>
                      <a:pt x="148" y="12"/>
                      <a:pt x="148" y="11"/>
                      <a:pt x="148" y="11"/>
                    </a:cubicBezTo>
                    <a:cubicBezTo>
                      <a:pt x="147" y="11"/>
                      <a:pt x="147" y="10"/>
                      <a:pt x="147" y="10"/>
                    </a:cubicBezTo>
                    <a:cubicBezTo>
                      <a:pt x="147" y="9"/>
                      <a:pt x="147" y="9"/>
                      <a:pt x="147" y="8"/>
                    </a:cubicBezTo>
                    <a:cubicBezTo>
                      <a:pt x="147" y="8"/>
                      <a:pt x="147" y="8"/>
                      <a:pt x="147" y="7"/>
                    </a:cubicBezTo>
                    <a:cubicBezTo>
                      <a:pt x="147" y="7"/>
                      <a:pt x="147" y="6"/>
                      <a:pt x="147" y="5"/>
                    </a:cubicBezTo>
                    <a:cubicBezTo>
                      <a:pt x="147" y="5"/>
                      <a:pt x="147" y="5"/>
                      <a:pt x="147" y="4"/>
                    </a:cubicBezTo>
                    <a:cubicBezTo>
                      <a:pt x="147" y="4"/>
                      <a:pt x="147" y="3"/>
                      <a:pt x="147" y="3"/>
                    </a:cubicBezTo>
                    <a:cubicBezTo>
                      <a:pt x="147" y="3"/>
                      <a:pt x="147" y="2"/>
                      <a:pt x="147" y="2"/>
                    </a:cubicBezTo>
                    <a:cubicBezTo>
                      <a:pt x="147" y="2"/>
                      <a:pt x="147" y="1"/>
                      <a:pt x="147" y="1"/>
                    </a:cubicBezTo>
                    <a:cubicBezTo>
                      <a:pt x="147" y="1"/>
                      <a:pt x="147" y="0"/>
                      <a:pt x="147" y="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4" y="15"/>
                      <a:pt x="4" y="16"/>
                      <a:pt x="4" y="18"/>
                    </a:cubicBezTo>
                    <a:cubicBezTo>
                      <a:pt x="0" y="37"/>
                      <a:pt x="0" y="40"/>
                      <a:pt x="3" y="50"/>
                    </a:cubicBezTo>
                    <a:cubicBezTo>
                      <a:pt x="4" y="55"/>
                      <a:pt x="6" y="62"/>
                      <a:pt x="7" y="74"/>
                    </a:cubicBezTo>
                    <a:cubicBezTo>
                      <a:pt x="10" y="92"/>
                      <a:pt x="12" y="97"/>
                      <a:pt x="13" y="101"/>
                    </a:cubicBezTo>
                    <a:cubicBezTo>
                      <a:pt x="15" y="106"/>
                      <a:pt x="16" y="109"/>
                      <a:pt x="17" y="121"/>
                    </a:cubicBezTo>
                    <a:cubicBezTo>
                      <a:pt x="18" y="129"/>
                      <a:pt x="18" y="133"/>
                      <a:pt x="18" y="136"/>
                    </a:cubicBezTo>
                    <a:cubicBezTo>
                      <a:pt x="18" y="138"/>
                      <a:pt x="18" y="140"/>
                      <a:pt x="19" y="142"/>
                    </a:cubicBezTo>
                    <a:cubicBezTo>
                      <a:pt x="19" y="145"/>
                      <a:pt x="19" y="150"/>
                      <a:pt x="21" y="159"/>
                    </a:cubicBezTo>
                    <a:cubicBezTo>
                      <a:pt x="22" y="164"/>
                      <a:pt x="22" y="167"/>
                      <a:pt x="23" y="170"/>
                    </a:cubicBezTo>
                    <a:cubicBezTo>
                      <a:pt x="23" y="171"/>
                      <a:pt x="23" y="172"/>
                      <a:pt x="23" y="173"/>
                    </a:cubicBezTo>
                    <a:cubicBezTo>
                      <a:pt x="25" y="183"/>
                      <a:pt x="25" y="185"/>
                      <a:pt x="26" y="203"/>
                    </a:cubicBezTo>
                    <a:cubicBezTo>
                      <a:pt x="26" y="204"/>
                      <a:pt x="26" y="205"/>
                      <a:pt x="26" y="206"/>
                    </a:cubicBezTo>
                    <a:cubicBezTo>
                      <a:pt x="26" y="206"/>
                      <a:pt x="26" y="207"/>
                      <a:pt x="26" y="207"/>
                    </a:cubicBezTo>
                    <a:cubicBezTo>
                      <a:pt x="26" y="208"/>
                      <a:pt x="26" y="208"/>
                      <a:pt x="26" y="209"/>
                    </a:cubicBezTo>
                    <a:cubicBezTo>
                      <a:pt x="26" y="209"/>
                      <a:pt x="26" y="209"/>
                      <a:pt x="26" y="209"/>
                    </a:cubicBezTo>
                    <a:cubicBezTo>
                      <a:pt x="36" y="210"/>
                      <a:pt x="36" y="210"/>
                      <a:pt x="36" y="210"/>
                    </a:cubicBezTo>
                    <a:cubicBezTo>
                      <a:pt x="41" y="210"/>
                      <a:pt x="43" y="210"/>
                      <a:pt x="44" y="210"/>
                    </a:cubicBezTo>
                    <a:cubicBezTo>
                      <a:pt x="45" y="210"/>
                      <a:pt x="46" y="209"/>
                      <a:pt x="55" y="209"/>
                    </a:cubicBezTo>
                    <a:cubicBezTo>
                      <a:pt x="58" y="209"/>
                      <a:pt x="60" y="209"/>
                      <a:pt x="61" y="209"/>
                    </a:cubicBezTo>
                    <a:cubicBezTo>
                      <a:pt x="63" y="209"/>
                      <a:pt x="64" y="209"/>
                      <a:pt x="65" y="209"/>
                    </a:cubicBezTo>
                    <a:cubicBezTo>
                      <a:pt x="66" y="209"/>
                      <a:pt x="67" y="209"/>
                      <a:pt x="69" y="209"/>
                    </a:cubicBezTo>
                    <a:cubicBezTo>
                      <a:pt x="70" y="210"/>
                      <a:pt x="72" y="210"/>
                      <a:pt x="76" y="211"/>
                    </a:cubicBezTo>
                    <a:cubicBezTo>
                      <a:pt x="83" y="213"/>
                      <a:pt x="84" y="213"/>
                      <a:pt x="86" y="216"/>
                    </a:cubicBezTo>
                    <a:cubicBezTo>
                      <a:pt x="88" y="218"/>
                      <a:pt x="90" y="221"/>
                      <a:pt x="99" y="227"/>
                    </a:cubicBezTo>
                    <a:cubicBezTo>
                      <a:pt x="102" y="228"/>
                      <a:pt x="103" y="230"/>
                      <a:pt x="104" y="230"/>
                    </a:cubicBezTo>
                    <a:cubicBezTo>
                      <a:pt x="104" y="227"/>
                      <a:pt x="104" y="223"/>
                      <a:pt x="105" y="219"/>
                    </a:cubicBezTo>
                    <a:cubicBezTo>
                      <a:pt x="109" y="212"/>
                      <a:pt x="110" y="211"/>
                      <a:pt x="116" y="209"/>
                    </a:cubicBezTo>
                    <a:cubicBezTo>
                      <a:pt x="117" y="208"/>
                      <a:pt x="120" y="207"/>
                      <a:pt x="123" y="206"/>
                    </a:cubicBezTo>
                    <a:cubicBezTo>
                      <a:pt x="127" y="204"/>
                      <a:pt x="129" y="203"/>
                      <a:pt x="131" y="203"/>
                    </a:cubicBezTo>
                    <a:cubicBezTo>
                      <a:pt x="135" y="203"/>
                      <a:pt x="136" y="207"/>
                      <a:pt x="137" y="208"/>
                    </a:cubicBezTo>
                    <a:cubicBezTo>
                      <a:pt x="137" y="208"/>
                      <a:pt x="137" y="208"/>
                      <a:pt x="138" y="208"/>
                    </a:cubicBezTo>
                    <a:cubicBezTo>
                      <a:pt x="144" y="210"/>
                      <a:pt x="145" y="216"/>
                      <a:pt x="146" y="219"/>
                    </a:cubicBezTo>
                    <a:cubicBezTo>
                      <a:pt x="147" y="221"/>
                      <a:pt x="147" y="223"/>
                      <a:pt x="148" y="224"/>
                    </a:cubicBezTo>
                    <a:cubicBezTo>
                      <a:pt x="148" y="225"/>
                      <a:pt x="148" y="225"/>
                      <a:pt x="148" y="225"/>
                    </a:cubicBezTo>
                    <a:cubicBezTo>
                      <a:pt x="150" y="225"/>
                      <a:pt x="152" y="225"/>
                      <a:pt x="155" y="225"/>
                    </a:cubicBezTo>
                    <a:cubicBezTo>
                      <a:pt x="161" y="227"/>
                      <a:pt x="162" y="229"/>
                      <a:pt x="164" y="233"/>
                    </a:cubicBezTo>
                    <a:cubicBezTo>
                      <a:pt x="165" y="236"/>
                      <a:pt x="167" y="239"/>
                      <a:pt x="171" y="245"/>
                    </a:cubicBezTo>
                    <a:cubicBezTo>
                      <a:pt x="172" y="246"/>
                      <a:pt x="173" y="247"/>
                      <a:pt x="174" y="248"/>
                    </a:cubicBezTo>
                    <a:cubicBezTo>
                      <a:pt x="175" y="246"/>
                      <a:pt x="176" y="243"/>
                      <a:pt x="179" y="242"/>
                    </a:cubicBezTo>
                    <a:cubicBezTo>
                      <a:pt x="183" y="240"/>
                      <a:pt x="185" y="239"/>
                      <a:pt x="186" y="238"/>
                    </a:cubicBezTo>
                    <a:cubicBezTo>
                      <a:pt x="187" y="237"/>
                      <a:pt x="188" y="236"/>
                      <a:pt x="190" y="236"/>
                    </a:cubicBezTo>
                    <a:cubicBezTo>
                      <a:pt x="191" y="236"/>
                      <a:pt x="191" y="236"/>
                      <a:pt x="191" y="236"/>
                    </a:cubicBezTo>
                    <a:cubicBezTo>
                      <a:pt x="193" y="237"/>
                      <a:pt x="193" y="237"/>
                      <a:pt x="193" y="237"/>
                    </a:cubicBezTo>
                    <a:cubicBezTo>
                      <a:pt x="194" y="238"/>
                      <a:pt x="194" y="239"/>
                      <a:pt x="196" y="242"/>
                    </a:cubicBezTo>
                    <a:cubicBezTo>
                      <a:pt x="199" y="250"/>
                      <a:pt x="202" y="254"/>
                      <a:pt x="203" y="256"/>
                    </a:cubicBezTo>
                    <a:cubicBezTo>
                      <a:pt x="207" y="254"/>
                      <a:pt x="213" y="252"/>
                      <a:pt x="219" y="248"/>
                    </a:cubicBezTo>
                    <a:cubicBezTo>
                      <a:pt x="213" y="247"/>
                      <a:pt x="209" y="247"/>
                      <a:pt x="207" y="243"/>
                    </a:cubicBezTo>
                    <a:cubicBezTo>
                      <a:pt x="206" y="242"/>
                      <a:pt x="206" y="239"/>
                      <a:pt x="206" y="237"/>
                    </a:cubicBezTo>
                    <a:cubicBezTo>
                      <a:pt x="209" y="230"/>
                      <a:pt x="210" y="229"/>
                      <a:pt x="217" y="223"/>
                    </a:cubicBezTo>
                    <a:cubicBezTo>
                      <a:pt x="218" y="222"/>
                      <a:pt x="218" y="222"/>
                      <a:pt x="218" y="222"/>
                    </a:cubicBezTo>
                    <a:cubicBezTo>
                      <a:pt x="220" y="220"/>
                      <a:pt x="223" y="219"/>
                      <a:pt x="225" y="219"/>
                    </a:cubicBezTo>
                    <a:cubicBezTo>
                      <a:pt x="229" y="219"/>
                      <a:pt x="231" y="221"/>
                      <a:pt x="234" y="223"/>
                    </a:cubicBezTo>
                    <a:cubicBezTo>
                      <a:pt x="236" y="225"/>
                      <a:pt x="239" y="227"/>
                      <a:pt x="242" y="228"/>
                    </a:cubicBezTo>
                    <a:lnTo>
                      <a:pt x="243" y="228"/>
                    </a:lnTo>
                    <a:close/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" name="Freeform 19"/>
              <p:cNvSpPr>
                <a:spLocks/>
              </p:cNvSpPr>
              <p:nvPr/>
            </p:nvSpPr>
            <p:spPr bwMode="auto">
              <a:xfrm>
                <a:off x="3351213" y="3930650"/>
                <a:ext cx="69850" cy="39688"/>
              </a:xfrm>
              <a:custGeom>
                <a:avLst/>
                <a:gdLst>
                  <a:gd name="T0" fmla="*/ 10 w 37"/>
                  <a:gd name="T1" fmla="*/ 1 h 21"/>
                  <a:gd name="T2" fmla="*/ 1 w 37"/>
                  <a:gd name="T3" fmla="*/ 0 h 21"/>
                  <a:gd name="T4" fmla="*/ 0 w 37"/>
                  <a:gd name="T5" fmla="*/ 0 h 21"/>
                  <a:gd name="T6" fmla="*/ 0 w 37"/>
                  <a:gd name="T7" fmla="*/ 1 h 21"/>
                  <a:gd name="T8" fmla="*/ 6 w 37"/>
                  <a:gd name="T9" fmla="*/ 4 h 21"/>
                  <a:gd name="T10" fmla="*/ 15 w 37"/>
                  <a:gd name="T11" fmla="*/ 12 h 21"/>
                  <a:gd name="T12" fmla="*/ 18 w 37"/>
                  <a:gd name="T13" fmla="*/ 18 h 21"/>
                  <a:gd name="T14" fmla="*/ 25 w 37"/>
                  <a:gd name="T15" fmla="*/ 21 h 21"/>
                  <a:gd name="T16" fmla="*/ 37 w 37"/>
                  <a:gd name="T17" fmla="*/ 16 h 21"/>
                  <a:gd name="T18" fmla="*/ 25 w 37"/>
                  <a:gd name="T19" fmla="*/ 6 h 21"/>
                  <a:gd name="T20" fmla="*/ 19 w 37"/>
                  <a:gd name="T21" fmla="*/ 0 h 21"/>
                  <a:gd name="T22" fmla="*/ 18 w 37"/>
                  <a:gd name="T23" fmla="*/ 0 h 21"/>
                  <a:gd name="T24" fmla="*/ 10 w 37"/>
                  <a:gd name="T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1">
                    <a:moveTo>
                      <a:pt x="10" y="1"/>
                    </a:moveTo>
                    <a:cubicBezTo>
                      <a:pt x="7" y="1"/>
                      <a:pt x="4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1"/>
                      <a:pt x="3" y="2"/>
                      <a:pt x="6" y="4"/>
                    </a:cubicBezTo>
                    <a:cubicBezTo>
                      <a:pt x="12" y="7"/>
                      <a:pt x="14" y="8"/>
                      <a:pt x="15" y="12"/>
                    </a:cubicBezTo>
                    <a:cubicBezTo>
                      <a:pt x="15" y="13"/>
                      <a:pt x="16" y="14"/>
                      <a:pt x="18" y="18"/>
                    </a:cubicBezTo>
                    <a:cubicBezTo>
                      <a:pt x="20" y="20"/>
                      <a:pt x="23" y="21"/>
                      <a:pt x="25" y="21"/>
                    </a:cubicBezTo>
                    <a:cubicBezTo>
                      <a:pt x="30" y="21"/>
                      <a:pt x="35" y="18"/>
                      <a:pt x="37" y="16"/>
                    </a:cubicBezTo>
                    <a:cubicBezTo>
                      <a:pt x="34" y="14"/>
                      <a:pt x="31" y="12"/>
                      <a:pt x="25" y="6"/>
                    </a:cubicBezTo>
                    <a:cubicBezTo>
                      <a:pt x="22" y="2"/>
                      <a:pt x="20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6" y="1"/>
                      <a:pt x="14" y="1"/>
                      <a:pt x="10" y="1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7674834" y="2945653"/>
              <a:ext cx="1074492" cy="1244795"/>
            </a:xfrm>
            <a:custGeom>
              <a:avLst/>
              <a:gdLst>
                <a:gd name="T0" fmla="*/ 393 w 516"/>
                <a:gd name="T1" fmla="*/ 264 h 597"/>
                <a:gd name="T2" fmla="*/ 387 w 516"/>
                <a:gd name="T3" fmla="*/ 248 h 597"/>
                <a:gd name="T4" fmla="*/ 357 w 516"/>
                <a:gd name="T5" fmla="*/ 263 h 597"/>
                <a:gd name="T6" fmla="*/ 327 w 516"/>
                <a:gd name="T7" fmla="*/ 275 h 597"/>
                <a:gd name="T8" fmla="*/ 294 w 516"/>
                <a:gd name="T9" fmla="*/ 263 h 597"/>
                <a:gd name="T10" fmla="*/ 253 w 516"/>
                <a:gd name="T11" fmla="*/ 277 h 597"/>
                <a:gd name="T12" fmla="*/ 241 w 516"/>
                <a:gd name="T13" fmla="*/ 278 h 597"/>
                <a:gd name="T14" fmla="*/ 205 w 516"/>
                <a:gd name="T15" fmla="*/ 264 h 597"/>
                <a:gd name="T16" fmla="*/ 183 w 516"/>
                <a:gd name="T17" fmla="*/ 186 h 597"/>
                <a:gd name="T18" fmla="*/ 173 w 516"/>
                <a:gd name="T19" fmla="*/ 128 h 597"/>
                <a:gd name="T20" fmla="*/ 148 w 516"/>
                <a:gd name="T21" fmla="*/ 43 h 597"/>
                <a:gd name="T22" fmla="*/ 146 w 516"/>
                <a:gd name="T23" fmla="*/ 36 h 597"/>
                <a:gd name="T24" fmla="*/ 144 w 516"/>
                <a:gd name="T25" fmla="*/ 31 h 597"/>
                <a:gd name="T26" fmla="*/ 142 w 516"/>
                <a:gd name="T27" fmla="*/ 26 h 597"/>
                <a:gd name="T28" fmla="*/ 140 w 516"/>
                <a:gd name="T29" fmla="*/ 20 h 597"/>
                <a:gd name="T30" fmla="*/ 133 w 516"/>
                <a:gd name="T31" fmla="*/ 4 h 597"/>
                <a:gd name="T32" fmla="*/ 131 w 516"/>
                <a:gd name="T33" fmla="*/ 0 h 597"/>
                <a:gd name="T34" fmla="*/ 10 w 516"/>
                <a:gd name="T35" fmla="*/ 14 h 597"/>
                <a:gd name="T36" fmla="*/ 10 w 516"/>
                <a:gd name="T37" fmla="*/ 26 h 597"/>
                <a:gd name="T38" fmla="*/ 10 w 516"/>
                <a:gd name="T39" fmla="*/ 36 h 597"/>
                <a:gd name="T40" fmla="*/ 10 w 516"/>
                <a:gd name="T41" fmla="*/ 45 h 597"/>
                <a:gd name="T42" fmla="*/ 9 w 516"/>
                <a:gd name="T43" fmla="*/ 57 h 597"/>
                <a:gd name="T44" fmla="*/ 4 w 516"/>
                <a:gd name="T45" fmla="*/ 85 h 597"/>
                <a:gd name="T46" fmla="*/ 13 w 516"/>
                <a:gd name="T47" fmla="*/ 209 h 597"/>
                <a:gd name="T48" fmla="*/ 11 w 516"/>
                <a:gd name="T49" fmla="*/ 304 h 597"/>
                <a:gd name="T50" fmla="*/ 14 w 516"/>
                <a:gd name="T51" fmla="*/ 305 h 597"/>
                <a:gd name="T52" fmla="*/ 16 w 516"/>
                <a:gd name="T53" fmla="*/ 307 h 597"/>
                <a:gd name="T54" fmla="*/ 17 w 516"/>
                <a:gd name="T55" fmla="*/ 310 h 597"/>
                <a:gd name="T56" fmla="*/ 23 w 516"/>
                <a:gd name="T57" fmla="*/ 313 h 597"/>
                <a:gd name="T58" fmla="*/ 26 w 516"/>
                <a:gd name="T59" fmla="*/ 286 h 597"/>
                <a:gd name="T60" fmla="*/ 42 w 516"/>
                <a:gd name="T61" fmla="*/ 308 h 597"/>
                <a:gd name="T62" fmla="*/ 53 w 516"/>
                <a:gd name="T63" fmla="*/ 315 h 597"/>
                <a:gd name="T64" fmla="*/ 104 w 516"/>
                <a:gd name="T65" fmla="*/ 298 h 597"/>
                <a:gd name="T66" fmla="*/ 130 w 516"/>
                <a:gd name="T67" fmla="*/ 285 h 597"/>
                <a:gd name="T68" fmla="*/ 164 w 516"/>
                <a:gd name="T69" fmla="*/ 311 h 597"/>
                <a:gd name="T70" fmla="*/ 196 w 516"/>
                <a:gd name="T71" fmla="*/ 334 h 597"/>
                <a:gd name="T72" fmla="*/ 234 w 516"/>
                <a:gd name="T73" fmla="*/ 319 h 597"/>
                <a:gd name="T74" fmla="*/ 259 w 516"/>
                <a:gd name="T75" fmla="*/ 306 h 597"/>
                <a:gd name="T76" fmla="*/ 299 w 516"/>
                <a:gd name="T77" fmla="*/ 339 h 597"/>
                <a:gd name="T78" fmla="*/ 349 w 516"/>
                <a:gd name="T79" fmla="*/ 376 h 597"/>
                <a:gd name="T80" fmla="*/ 366 w 516"/>
                <a:gd name="T81" fmla="*/ 387 h 597"/>
                <a:gd name="T82" fmla="*/ 354 w 516"/>
                <a:gd name="T83" fmla="*/ 445 h 597"/>
                <a:gd name="T84" fmla="*/ 369 w 516"/>
                <a:gd name="T85" fmla="*/ 487 h 597"/>
                <a:gd name="T86" fmla="*/ 385 w 516"/>
                <a:gd name="T87" fmla="*/ 512 h 597"/>
                <a:gd name="T88" fmla="*/ 401 w 516"/>
                <a:gd name="T89" fmla="*/ 538 h 597"/>
                <a:gd name="T90" fmla="*/ 449 w 516"/>
                <a:gd name="T91" fmla="*/ 560 h 597"/>
                <a:gd name="T92" fmla="*/ 477 w 516"/>
                <a:gd name="T93" fmla="*/ 596 h 597"/>
                <a:gd name="T94" fmla="*/ 504 w 516"/>
                <a:gd name="T95" fmla="*/ 590 h 597"/>
                <a:gd name="T96" fmla="*/ 514 w 516"/>
                <a:gd name="T97" fmla="*/ 524 h 597"/>
                <a:gd name="T98" fmla="*/ 514 w 516"/>
                <a:gd name="T99" fmla="*/ 495 h 597"/>
                <a:gd name="T100" fmla="*/ 475 w 516"/>
                <a:gd name="T101" fmla="*/ 406 h 597"/>
                <a:gd name="T102" fmla="*/ 449 w 516"/>
                <a:gd name="T103" fmla="*/ 340 h 597"/>
                <a:gd name="T104" fmla="*/ 411 w 516"/>
                <a:gd name="T105" fmla="*/ 30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16" h="597">
                  <a:moveTo>
                    <a:pt x="411" y="308"/>
                  </a:moveTo>
                  <a:cubicBezTo>
                    <a:pt x="405" y="299"/>
                    <a:pt x="401" y="297"/>
                    <a:pt x="398" y="294"/>
                  </a:cubicBezTo>
                  <a:cubicBezTo>
                    <a:pt x="392" y="290"/>
                    <a:pt x="390" y="286"/>
                    <a:pt x="392" y="273"/>
                  </a:cubicBezTo>
                  <a:cubicBezTo>
                    <a:pt x="392" y="269"/>
                    <a:pt x="393" y="267"/>
                    <a:pt x="393" y="264"/>
                  </a:cubicBezTo>
                  <a:cubicBezTo>
                    <a:pt x="395" y="253"/>
                    <a:pt x="394" y="252"/>
                    <a:pt x="393" y="251"/>
                  </a:cubicBezTo>
                  <a:cubicBezTo>
                    <a:pt x="393" y="251"/>
                    <a:pt x="393" y="251"/>
                    <a:pt x="393" y="251"/>
                  </a:cubicBezTo>
                  <a:cubicBezTo>
                    <a:pt x="392" y="250"/>
                    <a:pt x="391" y="250"/>
                    <a:pt x="389" y="249"/>
                  </a:cubicBezTo>
                  <a:cubicBezTo>
                    <a:pt x="389" y="249"/>
                    <a:pt x="388" y="249"/>
                    <a:pt x="387" y="248"/>
                  </a:cubicBezTo>
                  <a:cubicBezTo>
                    <a:pt x="383" y="247"/>
                    <a:pt x="380" y="246"/>
                    <a:pt x="378" y="246"/>
                  </a:cubicBezTo>
                  <a:cubicBezTo>
                    <a:pt x="376" y="246"/>
                    <a:pt x="375" y="246"/>
                    <a:pt x="372" y="249"/>
                  </a:cubicBezTo>
                  <a:cubicBezTo>
                    <a:pt x="372" y="250"/>
                    <a:pt x="372" y="250"/>
                    <a:pt x="373" y="251"/>
                  </a:cubicBezTo>
                  <a:cubicBezTo>
                    <a:pt x="373" y="255"/>
                    <a:pt x="371" y="256"/>
                    <a:pt x="357" y="263"/>
                  </a:cubicBezTo>
                  <a:cubicBezTo>
                    <a:pt x="352" y="266"/>
                    <a:pt x="348" y="268"/>
                    <a:pt x="346" y="270"/>
                  </a:cubicBezTo>
                  <a:cubicBezTo>
                    <a:pt x="345" y="271"/>
                    <a:pt x="344" y="272"/>
                    <a:pt x="343" y="272"/>
                  </a:cubicBezTo>
                  <a:cubicBezTo>
                    <a:pt x="341" y="274"/>
                    <a:pt x="339" y="276"/>
                    <a:pt x="335" y="276"/>
                  </a:cubicBezTo>
                  <a:cubicBezTo>
                    <a:pt x="333" y="276"/>
                    <a:pt x="331" y="276"/>
                    <a:pt x="327" y="275"/>
                  </a:cubicBezTo>
                  <a:cubicBezTo>
                    <a:pt x="324" y="274"/>
                    <a:pt x="321" y="274"/>
                    <a:pt x="317" y="273"/>
                  </a:cubicBezTo>
                  <a:cubicBezTo>
                    <a:pt x="316" y="272"/>
                    <a:pt x="316" y="272"/>
                    <a:pt x="316" y="272"/>
                  </a:cubicBezTo>
                  <a:cubicBezTo>
                    <a:pt x="314" y="272"/>
                    <a:pt x="312" y="271"/>
                    <a:pt x="311" y="271"/>
                  </a:cubicBezTo>
                  <a:cubicBezTo>
                    <a:pt x="300" y="268"/>
                    <a:pt x="297" y="265"/>
                    <a:pt x="294" y="263"/>
                  </a:cubicBezTo>
                  <a:cubicBezTo>
                    <a:pt x="293" y="262"/>
                    <a:pt x="293" y="262"/>
                    <a:pt x="292" y="262"/>
                  </a:cubicBezTo>
                  <a:cubicBezTo>
                    <a:pt x="291" y="262"/>
                    <a:pt x="287" y="263"/>
                    <a:pt x="281" y="265"/>
                  </a:cubicBezTo>
                  <a:cubicBezTo>
                    <a:pt x="270" y="269"/>
                    <a:pt x="266" y="271"/>
                    <a:pt x="263" y="273"/>
                  </a:cubicBezTo>
                  <a:cubicBezTo>
                    <a:pt x="260" y="275"/>
                    <a:pt x="258" y="277"/>
                    <a:pt x="253" y="277"/>
                  </a:cubicBezTo>
                  <a:cubicBezTo>
                    <a:pt x="252" y="277"/>
                    <a:pt x="251" y="277"/>
                    <a:pt x="249" y="277"/>
                  </a:cubicBezTo>
                  <a:cubicBezTo>
                    <a:pt x="247" y="276"/>
                    <a:pt x="245" y="276"/>
                    <a:pt x="244" y="277"/>
                  </a:cubicBezTo>
                  <a:cubicBezTo>
                    <a:pt x="244" y="277"/>
                    <a:pt x="243" y="278"/>
                    <a:pt x="241" y="278"/>
                  </a:cubicBezTo>
                  <a:cubicBezTo>
                    <a:pt x="241" y="278"/>
                    <a:pt x="241" y="278"/>
                    <a:pt x="241" y="278"/>
                  </a:cubicBezTo>
                  <a:cubicBezTo>
                    <a:pt x="239" y="278"/>
                    <a:pt x="237" y="277"/>
                    <a:pt x="231" y="275"/>
                  </a:cubicBezTo>
                  <a:cubicBezTo>
                    <a:pt x="224" y="273"/>
                    <a:pt x="219" y="273"/>
                    <a:pt x="216" y="273"/>
                  </a:cubicBezTo>
                  <a:cubicBezTo>
                    <a:pt x="211" y="272"/>
                    <a:pt x="208" y="272"/>
                    <a:pt x="206" y="265"/>
                  </a:cubicBezTo>
                  <a:cubicBezTo>
                    <a:pt x="205" y="265"/>
                    <a:pt x="205" y="265"/>
                    <a:pt x="205" y="264"/>
                  </a:cubicBezTo>
                  <a:cubicBezTo>
                    <a:pt x="204" y="263"/>
                    <a:pt x="201" y="260"/>
                    <a:pt x="199" y="256"/>
                  </a:cubicBezTo>
                  <a:cubicBezTo>
                    <a:pt x="193" y="250"/>
                    <a:pt x="188" y="247"/>
                    <a:pt x="183" y="245"/>
                  </a:cubicBezTo>
                  <a:cubicBezTo>
                    <a:pt x="173" y="240"/>
                    <a:pt x="166" y="235"/>
                    <a:pt x="171" y="213"/>
                  </a:cubicBezTo>
                  <a:cubicBezTo>
                    <a:pt x="174" y="198"/>
                    <a:pt x="179" y="191"/>
                    <a:pt x="183" y="186"/>
                  </a:cubicBezTo>
                  <a:cubicBezTo>
                    <a:pt x="187" y="181"/>
                    <a:pt x="188" y="178"/>
                    <a:pt x="186" y="167"/>
                  </a:cubicBezTo>
                  <a:cubicBezTo>
                    <a:pt x="185" y="160"/>
                    <a:pt x="184" y="156"/>
                    <a:pt x="184" y="154"/>
                  </a:cubicBezTo>
                  <a:cubicBezTo>
                    <a:pt x="183" y="151"/>
                    <a:pt x="183" y="151"/>
                    <a:pt x="182" y="148"/>
                  </a:cubicBezTo>
                  <a:cubicBezTo>
                    <a:pt x="180" y="145"/>
                    <a:pt x="178" y="139"/>
                    <a:pt x="173" y="128"/>
                  </a:cubicBezTo>
                  <a:cubicBezTo>
                    <a:pt x="167" y="114"/>
                    <a:pt x="164" y="110"/>
                    <a:pt x="162" y="108"/>
                  </a:cubicBezTo>
                  <a:cubicBezTo>
                    <a:pt x="158" y="103"/>
                    <a:pt x="157" y="101"/>
                    <a:pt x="154" y="81"/>
                  </a:cubicBezTo>
                  <a:cubicBezTo>
                    <a:pt x="153" y="72"/>
                    <a:pt x="153" y="72"/>
                    <a:pt x="153" y="72"/>
                  </a:cubicBezTo>
                  <a:cubicBezTo>
                    <a:pt x="150" y="50"/>
                    <a:pt x="150" y="50"/>
                    <a:pt x="148" y="43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7" y="40"/>
                    <a:pt x="147" y="39"/>
                    <a:pt x="147" y="38"/>
                  </a:cubicBezTo>
                  <a:cubicBezTo>
                    <a:pt x="147" y="38"/>
                    <a:pt x="146" y="38"/>
                    <a:pt x="146" y="37"/>
                  </a:cubicBezTo>
                  <a:cubicBezTo>
                    <a:pt x="146" y="37"/>
                    <a:pt x="146" y="37"/>
                    <a:pt x="146" y="36"/>
                  </a:cubicBezTo>
                  <a:cubicBezTo>
                    <a:pt x="146" y="36"/>
                    <a:pt x="146" y="35"/>
                    <a:pt x="146" y="35"/>
                  </a:cubicBezTo>
                  <a:cubicBezTo>
                    <a:pt x="145" y="35"/>
                    <a:pt x="145" y="34"/>
                    <a:pt x="145" y="34"/>
                  </a:cubicBezTo>
                  <a:cubicBezTo>
                    <a:pt x="145" y="33"/>
                    <a:pt x="145" y="33"/>
                    <a:pt x="145" y="32"/>
                  </a:cubicBezTo>
                  <a:cubicBezTo>
                    <a:pt x="145" y="32"/>
                    <a:pt x="144" y="32"/>
                    <a:pt x="144" y="31"/>
                  </a:cubicBezTo>
                  <a:cubicBezTo>
                    <a:pt x="144" y="31"/>
                    <a:pt x="144" y="30"/>
                    <a:pt x="144" y="3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3" y="28"/>
                    <a:pt x="143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2" y="25"/>
                    <a:pt x="142" y="25"/>
                    <a:pt x="141" y="24"/>
                  </a:cubicBezTo>
                  <a:cubicBezTo>
                    <a:pt x="141" y="24"/>
                    <a:pt x="141" y="23"/>
                    <a:pt x="141" y="23"/>
                  </a:cubicBezTo>
                  <a:cubicBezTo>
                    <a:pt x="141" y="22"/>
                    <a:pt x="140" y="22"/>
                    <a:pt x="140" y="21"/>
                  </a:cubicBezTo>
                  <a:cubicBezTo>
                    <a:pt x="140" y="21"/>
                    <a:pt x="140" y="21"/>
                    <a:pt x="140" y="20"/>
                  </a:cubicBezTo>
                  <a:cubicBezTo>
                    <a:pt x="138" y="16"/>
                    <a:pt x="136" y="11"/>
                    <a:pt x="134" y="7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34" y="6"/>
                    <a:pt x="133" y="5"/>
                    <a:pt x="133" y="5"/>
                  </a:cubicBezTo>
                  <a:cubicBezTo>
                    <a:pt x="133" y="5"/>
                    <a:pt x="133" y="4"/>
                    <a:pt x="133" y="4"/>
                  </a:cubicBezTo>
                  <a:cubicBezTo>
                    <a:pt x="133" y="3"/>
                    <a:pt x="132" y="3"/>
                    <a:pt x="132" y="3"/>
                  </a:cubicBezTo>
                  <a:cubicBezTo>
                    <a:pt x="132" y="2"/>
                    <a:pt x="132" y="2"/>
                    <a:pt x="132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6"/>
                    <a:pt x="10" y="18"/>
                    <a:pt x="10" y="21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10" y="23"/>
                    <a:pt x="10" y="24"/>
                    <a:pt x="10" y="25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5"/>
                    <a:pt x="10" y="35"/>
                    <a:pt x="10" y="36"/>
                  </a:cubicBezTo>
                  <a:cubicBezTo>
                    <a:pt x="10" y="37"/>
                    <a:pt x="10" y="38"/>
                    <a:pt x="10" y="39"/>
                  </a:cubicBezTo>
                  <a:cubicBezTo>
                    <a:pt x="10" y="40"/>
                    <a:pt x="10" y="40"/>
                    <a:pt x="10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7"/>
                    <a:pt x="9" y="49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3"/>
                    <a:pt x="9" y="54"/>
                    <a:pt x="9" y="55"/>
                  </a:cubicBezTo>
                  <a:cubicBezTo>
                    <a:pt x="9" y="56"/>
                    <a:pt x="9" y="56"/>
                    <a:pt x="9" y="57"/>
                  </a:cubicBezTo>
                  <a:cubicBezTo>
                    <a:pt x="8" y="58"/>
                    <a:pt x="8" y="59"/>
                    <a:pt x="8" y="61"/>
                  </a:cubicBezTo>
                  <a:cubicBezTo>
                    <a:pt x="8" y="61"/>
                    <a:pt x="8" y="62"/>
                    <a:pt x="8" y="62"/>
                  </a:cubicBezTo>
                  <a:cubicBezTo>
                    <a:pt x="8" y="64"/>
                    <a:pt x="7" y="65"/>
                    <a:pt x="7" y="67"/>
                  </a:cubicBezTo>
                  <a:cubicBezTo>
                    <a:pt x="5" y="80"/>
                    <a:pt x="4" y="83"/>
                    <a:pt x="4" y="85"/>
                  </a:cubicBezTo>
                  <a:cubicBezTo>
                    <a:pt x="3" y="87"/>
                    <a:pt x="3" y="87"/>
                    <a:pt x="1" y="102"/>
                  </a:cubicBezTo>
                  <a:cubicBezTo>
                    <a:pt x="0" y="116"/>
                    <a:pt x="0" y="118"/>
                    <a:pt x="2" y="126"/>
                  </a:cubicBezTo>
                  <a:cubicBezTo>
                    <a:pt x="4" y="133"/>
                    <a:pt x="6" y="144"/>
                    <a:pt x="9" y="171"/>
                  </a:cubicBezTo>
                  <a:cubicBezTo>
                    <a:pt x="11" y="200"/>
                    <a:pt x="12" y="205"/>
                    <a:pt x="13" y="209"/>
                  </a:cubicBezTo>
                  <a:cubicBezTo>
                    <a:pt x="13" y="212"/>
                    <a:pt x="13" y="214"/>
                    <a:pt x="14" y="230"/>
                  </a:cubicBezTo>
                  <a:cubicBezTo>
                    <a:pt x="15" y="250"/>
                    <a:pt x="14" y="254"/>
                    <a:pt x="14" y="262"/>
                  </a:cubicBezTo>
                  <a:cubicBezTo>
                    <a:pt x="13" y="268"/>
                    <a:pt x="12" y="275"/>
                    <a:pt x="11" y="294"/>
                  </a:cubicBezTo>
                  <a:cubicBezTo>
                    <a:pt x="11" y="297"/>
                    <a:pt x="11" y="300"/>
                    <a:pt x="11" y="304"/>
                  </a:cubicBezTo>
                  <a:cubicBezTo>
                    <a:pt x="11" y="304"/>
                    <a:pt x="12" y="304"/>
                    <a:pt x="12" y="304"/>
                  </a:cubicBezTo>
                  <a:cubicBezTo>
                    <a:pt x="12" y="304"/>
                    <a:pt x="12" y="304"/>
                    <a:pt x="13" y="304"/>
                  </a:cubicBezTo>
                  <a:cubicBezTo>
                    <a:pt x="13" y="304"/>
                    <a:pt x="13" y="304"/>
                    <a:pt x="13" y="305"/>
                  </a:cubicBezTo>
                  <a:cubicBezTo>
                    <a:pt x="14" y="305"/>
                    <a:pt x="14" y="305"/>
                    <a:pt x="14" y="305"/>
                  </a:cubicBezTo>
                  <a:cubicBezTo>
                    <a:pt x="14" y="305"/>
                    <a:pt x="14" y="305"/>
                    <a:pt x="14" y="306"/>
                  </a:cubicBezTo>
                  <a:cubicBezTo>
                    <a:pt x="15" y="306"/>
                    <a:pt x="15" y="306"/>
                    <a:pt x="15" y="306"/>
                  </a:cubicBezTo>
                  <a:cubicBezTo>
                    <a:pt x="15" y="306"/>
                    <a:pt x="15" y="306"/>
                    <a:pt x="15" y="307"/>
                  </a:cubicBezTo>
                  <a:cubicBezTo>
                    <a:pt x="15" y="307"/>
                    <a:pt x="16" y="307"/>
                    <a:pt x="16" y="307"/>
                  </a:cubicBezTo>
                  <a:cubicBezTo>
                    <a:pt x="16" y="308"/>
                    <a:pt x="16" y="308"/>
                    <a:pt x="16" y="308"/>
                  </a:cubicBezTo>
                  <a:cubicBezTo>
                    <a:pt x="16" y="308"/>
                    <a:pt x="16" y="308"/>
                    <a:pt x="16" y="309"/>
                  </a:cubicBezTo>
                  <a:cubicBezTo>
                    <a:pt x="17" y="309"/>
                    <a:pt x="17" y="309"/>
                    <a:pt x="17" y="309"/>
                  </a:cubicBezTo>
                  <a:cubicBezTo>
                    <a:pt x="17" y="309"/>
                    <a:pt x="17" y="310"/>
                    <a:pt x="17" y="310"/>
                  </a:cubicBezTo>
                  <a:cubicBezTo>
                    <a:pt x="17" y="310"/>
                    <a:pt x="17" y="310"/>
                    <a:pt x="17" y="310"/>
                  </a:cubicBezTo>
                  <a:cubicBezTo>
                    <a:pt x="17" y="310"/>
                    <a:pt x="17" y="311"/>
                    <a:pt x="17" y="311"/>
                  </a:cubicBezTo>
                  <a:cubicBezTo>
                    <a:pt x="19" y="311"/>
                    <a:pt x="21" y="311"/>
                    <a:pt x="22" y="312"/>
                  </a:cubicBezTo>
                  <a:cubicBezTo>
                    <a:pt x="22" y="312"/>
                    <a:pt x="23" y="312"/>
                    <a:pt x="23" y="313"/>
                  </a:cubicBezTo>
                  <a:cubicBezTo>
                    <a:pt x="24" y="309"/>
                    <a:pt x="24" y="306"/>
                    <a:pt x="25" y="303"/>
                  </a:cubicBezTo>
                  <a:cubicBezTo>
                    <a:pt x="25" y="299"/>
                    <a:pt x="25" y="297"/>
                    <a:pt x="26" y="295"/>
                  </a:cubicBezTo>
                  <a:cubicBezTo>
                    <a:pt x="26" y="294"/>
                    <a:pt x="26" y="293"/>
                    <a:pt x="26" y="292"/>
                  </a:cubicBezTo>
                  <a:cubicBezTo>
                    <a:pt x="25" y="291"/>
                    <a:pt x="25" y="289"/>
                    <a:pt x="26" y="286"/>
                  </a:cubicBezTo>
                  <a:cubicBezTo>
                    <a:pt x="27" y="284"/>
                    <a:pt x="27" y="284"/>
                    <a:pt x="27" y="284"/>
                  </a:cubicBezTo>
                  <a:cubicBezTo>
                    <a:pt x="29" y="284"/>
                    <a:pt x="29" y="284"/>
                    <a:pt x="29" y="284"/>
                  </a:cubicBezTo>
                  <a:cubicBezTo>
                    <a:pt x="32" y="284"/>
                    <a:pt x="32" y="285"/>
                    <a:pt x="36" y="292"/>
                  </a:cubicBezTo>
                  <a:cubicBezTo>
                    <a:pt x="40" y="300"/>
                    <a:pt x="41" y="304"/>
                    <a:pt x="42" y="308"/>
                  </a:cubicBezTo>
                  <a:cubicBezTo>
                    <a:pt x="42" y="310"/>
                    <a:pt x="42" y="311"/>
                    <a:pt x="43" y="313"/>
                  </a:cubicBezTo>
                  <a:cubicBezTo>
                    <a:pt x="44" y="316"/>
                    <a:pt x="44" y="319"/>
                    <a:pt x="43" y="321"/>
                  </a:cubicBezTo>
                  <a:cubicBezTo>
                    <a:pt x="43" y="321"/>
                    <a:pt x="43" y="321"/>
                    <a:pt x="43" y="321"/>
                  </a:cubicBezTo>
                  <a:cubicBezTo>
                    <a:pt x="50" y="317"/>
                    <a:pt x="52" y="316"/>
                    <a:pt x="53" y="315"/>
                  </a:cubicBezTo>
                  <a:cubicBezTo>
                    <a:pt x="56" y="312"/>
                    <a:pt x="57" y="312"/>
                    <a:pt x="67" y="310"/>
                  </a:cubicBezTo>
                  <a:cubicBezTo>
                    <a:pt x="75" y="308"/>
                    <a:pt x="77" y="308"/>
                    <a:pt x="78" y="307"/>
                  </a:cubicBezTo>
                  <a:cubicBezTo>
                    <a:pt x="79" y="306"/>
                    <a:pt x="81" y="306"/>
                    <a:pt x="88" y="304"/>
                  </a:cubicBezTo>
                  <a:cubicBezTo>
                    <a:pt x="98" y="302"/>
                    <a:pt x="99" y="301"/>
                    <a:pt x="104" y="298"/>
                  </a:cubicBezTo>
                  <a:cubicBezTo>
                    <a:pt x="106" y="296"/>
                    <a:pt x="108" y="295"/>
                    <a:pt x="111" y="293"/>
                  </a:cubicBezTo>
                  <a:cubicBezTo>
                    <a:pt x="115" y="291"/>
                    <a:pt x="115" y="289"/>
                    <a:pt x="116" y="287"/>
                  </a:cubicBezTo>
                  <a:cubicBezTo>
                    <a:pt x="117" y="285"/>
                    <a:pt x="118" y="281"/>
                    <a:pt x="122" y="281"/>
                  </a:cubicBezTo>
                  <a:cubicBezTo>
                    <a:pt x="124" y="281"/>
                    <a:pt x="126" y="282"/>
                    <a:pt x="130" y="285"/>
                  </a:cubicBezTo>
                  <a:cubicBezTo>
                    <a:pt x="135" y="288"/>
                    <a:pt x="137" y="291"/>
                    <a:pt x="137" y="294"/>
                  </a:cubicBezTo>
                  <a:cubicBezTo>
                    <a:pt x="138" y="295"/>
                    <a:pt x="139" y="296"/>
                    <a:pt x="143" y="298"/>
                  </a:cubicBezTo>
                  <a:cubicBezTo>
                    <a:pt x="148" y="301"/>
                    <a:pt x="151" y="302"/>
                    <a:pt x="153" y="303"/>
                  </a:cubicBezTo>
                  <a:cubicBezTo>
                    <a:pt x="157" y="304"/>
                    <a:pt x="159" y="305"/>
                    <a:pt x="164" y="311"/>
                  </a:cubicBezTo>
                  <a:cubicBezTo>
                    <a:pt x="164" y="312"/>
                    <a:pt x="166" y="313"/>
                    <a:pt x="166" y="316"/>
                  </a:cubicBezTo>
                  <a:cubicBezTo>
                    <a:pt x="167" y="316"/>
                    <a:pt x="168" y="317"/>
                    <a:pt x="169" y="318"/>
                  </a:cubicBezTo>
                  <a:cubicBezTo>
                    <a:pt x="180" y="327"/>
                    <a:pt x="187" y="329"/>
                    <a:pt x="191" y="330"/>
                  </a:cubicBezTo>
                  <a:cubicBezTo>
                    <a:pt x="193" y="330"/>
                    <a:pt x="195" y="331"/>
                    <a:pt x="196" y="334"/>
                  </a:cubicBezTo>
                  <a:cubicBezTo>
                    <a:pt x="197" y="335"/>
                    <a:pt x="197" y="337"/>
                    <a:pt x="197" y="338"/>
                  </a:cubicBezTo>
                  <a:cubicBezTo>
                    <a:pt x="205" y="334"/>
                    <a:pt x="207" y="333"/>
                    <a:pt x="208" y="333"/>
                  </a:cubicBezTo>
                  <a:cubicBezTo>
                    <a:pt x="210" y="332"/>
                    <a:pt x="211" y="332"/>
                    <a:pt x="220" y="327"/>
                  </a:cubicBezTo>
                  <a:cubicBezTo>
                    <a:pt x="229" y="323"/>
                    <a:pt x="232" y="320"/>
                    <a:pt x="234" y="319"/>
                  </a:cubicBezTo>
                  <a:cubicBezTo>
                    <a:pt x="237" y="317"/>
                    <a:pt x="238" y="315"/>
                    <a:pt x="243" y="314"/>
                  </a:cubicBezTo>
                  <a:cubicBezTo>
                    <a:pt x="247" y="313"/>
                    <a:pt x="248" y="311"/>
                    <a:pt x="250" y="309"/>
                  </a:cubicBezTo>
                  <a:cubicBezTo>
                    <a:pt x="251" y="308"/>
                    <a:pt x="253" y="306"/>
                    <a:pt x="257" y="306"/>
                  </a:cubicBezTo>
                  <a:cubicBezTo>
                    <a:pt x="258" y="306"/>
                    <a:pt x="258" y="306"/>
                    <a:pt x="259" y="306"/>
                  </a:cubicBezTo>
                  <a:cubicBezTo>
                    <a:pt x="260" y="306"/>
                    <a:pt x="261" y="306"/>
                    <a:pt x="262" y="306"/>
                  </a:cubicBezTo>
                  <a:cubicBezTo>
                    <a:pt x="271" y="306"/>
                    <a:pt x="278" y="310"/>
                    <a:pt x="284" y="320"/>
                  </a:cubicBezTo>
                  <a:cubicBezTo>
                    <a:pt x="288" y="325"/>
                    <a:pt x="288" y="330"/>
                    <a:pt x="286" y="335"/>
                  </a:cubicBezTo>
                  <a:cubicBezTo>
                    <a:pt x="290" y="336"/>
                    <a:pt x="296" y="338"/>
                    <a:pt x="299" y="339"/>
                  </a:cubicBezTo>
                  <a:cubicBezTo>
                    <a:pt x="315" y="344"/>
                    <a:pt x="324" y="344"/>
                    <a:pt x="331" y="344"/>
                  </a:cubicBezTo>
                  <a:cubicBezTo>
                    <a:pt x="339" y="344"/>
                    <a:pt x="345" y="344"/>
                    <a:pt x="347" y="356"/>
                  </a:cubicBezTo>
                  <a:cubicBezTo>
                    <a:pt x="349" y="362"/>
                    <a:pt x="348" y="367"/>
                    <a:pt x="345" y="369"/>
                  </a:cubicBezTo>
                  <a:cubicBezTo>
                    <a:pt x="346" y="371"/>
                    <a:pt x="347" y="373"/>
                    <a:pt x="349" y="376"/>
                  </a:cubicBezTo>
                  <a:cubicBezTo>
                    <a:pt x="354" y="385"/>
                    <a:pt x="358" y="385"/>
                    <a:pt x="359" y="385"/>
                  </a:cubicBezTo>
                  <a:cubicBezTo>
                    <a:pt x="360" y="385"/>
                    <a:pt x="360" y="384"/>
                    <a:pt x="360" y="384"/>
                  </a:cubicBezTo>
                  <a:cubicBezTo>
                    <a:pt x="361" y="384"/>
                    <a:pt x="361" y="384"/>
                    <a:pt x="361" y="384"/>
                  </a:cubicBezTo>
                  <a:cubicBezTo>
                    <a:pt x="364" y="384"/>
                    <a:pt x="365" y="386"/>
                    <a:pt x="366" y="387"/>
                  </a:cubicBezTo>
                  <a:cubicBezTo>
                    <a:pt x="368" y="391"/>
                    <a:pt x="367" y="393"/>
                    <a:pt x="362" y="404"/>
                  </a:cubicBezTo>
                  <a:cubicBezTo>
                    <a:pt x="352" y="425"/>
                    <a:pt x="351" y="432"/>
                    <a:pt x="351" y="433"/>
                  </a:cubicBezTo>
                  <a:cubicBezTo>
                    <a:pt x="350" y="438"/>
                    <a:pt x="350" y="438"/>
                    <a:pt x="350" y="438"/>
                  </a:cubicBezTo>
                  <a:cubicBezTo>
                    <a:pt x="351" y="440"/>
                    <a:pt x="352" y="442"/>
                    <a:pt x="354" y="445"/>
                  </a:cubicBezTo>
                  <a:cubicBezTo>
                    <a:pt x="359" y="455"/>
                    <a:pt x="364" y="456"/>
                    <a:pt x="368" y="457"/>
                  </a:cubicBezTo>
                  <a:cubicBezTo>
                    <a:pt x="371" y="458"/>
                    <a:pt x="374" y="459"/>
                    <a:pt x="375" y="462"/>
                  </a:cubicBezTo>
                  <a:cubicBezTo>
                    <a:pt x="377" y="465"/>
                    <a:pt x="376" y="469"/>
                    <a:pt x="376" y="472"/>
                  </a:cubicBezTo>
                  <a:cubicBezTo>
                    <a:pt x="374" y="478"/>
                    <a:pt x="371" y="483"/>
                    <a:pt x="369" y="487"/>
                  </a:cubicBezTo>
                  <a:cubicBezTo>
                    <a:pt x="366" y="493"/>
                    <a:pt x="366" y="494"/>
                    <a:pt x="367" y="496"/>
                  </a:cubicBezTo>
                  <a:cubicBezTo>
                    <a:pt x="369" y="500"/>
                    <a:pt x="370" y="503"/>
                    <a:pt x="370" y="505"/>
                  </a:cubicBezTo>
                  <a:cubicBezTo>
                    <a:pt x="371" y="507"/>
                    <a:pt x="371" y="507"/>
                    <a:pt x="378" y="510"/>
                  </a:cubicBezTo>
                  <a:cubicBezTo>
                    <a:pt x="382" y="512"/>
                    <a:pt x="384" y="512"/>
                    <a:pt x="385" y="512"/>
                  </a:cubicBezTo>
                  <a:cubicBezTo>
                    <a:pt x="389" y="513"/>
                    <a:pt x="390" y="514"/>
                    <a:pt x="393" y="520"/>
                  </a:cubicBezTo>
                  <a:cubicBezTo>
                    <a:pt x="395" y="524"/>
                    <a:pt x="395" y="524"/>
                    <a:pt x="395" y="524"/>
                  </a:cubicBezTo>
                  <a:cubicBezTo>
                    <a:pt x="398" y="530"/>
                    <a:pt x="398" y="534"/>
                    <a:pt x="397" y="538"/>
                  </a:cubicBezTo>
                  <a:cubicBezTo>
                    <a:pt x="398" y="538"/>
                    <a:pt x="399" y="538"/>
                    <a:pt x="401" y="538"/>
                  </a:cubicBezTo>
                  <a:cubicBezTo>
                    <a:pt x="410" y="538"/>
                    <a:pt x="414" y="536"/>
                    <a:pt x="416" y="534"/>
                  </a:cubicBezTo>
                  <a:cubicBezTo>
                    <a:pt x="418" y="534"/>
                    <a:pt x="420" y="533"/>
                    <a:pt x="422" y="533"/>
                  </a:cubicBezTo>
                  <a:cubicBezTo>
                    <a:pt x="426" y="533"/>
                    <a:pt x="429" y="537"/>
                    <a:pt x="437" y="546"/>
                  </a:cubicBezTo>
                  <a:cubicBezTo>
                    <a:pt x="444" y="557"/>
                    <a:pt x="447" y="559"/>
                    <a:pt x="449" y="560"/>
                  </a:cubicBezTo>
                  <a:cubicBezTo>
                    <a:pt x="452" y="562"/>
                    <a:pt x="453" y="564"/>
                    <a:pt x="458" y="572"/>
                  </a:cubicBezTo>
                  <a:cubicBezTo>
                    <a:pt x="462" y="581"/>
                    <a:pt x="461" y="586"/>
                    <a:pt x="461" y="590"/>
                  </a:cubicBezTo>
                  <a:cubicBezTo>
                    <a:pt x="461" y="590"/>
                    <a:pt x="463" y="591"/>
                    <a:pt x="465" y="591"/>
                  </a:cubicBezTo>
                  <a:cubicBezTo>
                    <a:pt x="471" y="593"/>
                    <a:pt x="475" y="594"/>
                    <a:pt x="477" y="596"/>
                  </a:cubicBezTo>
                  <a:cubicBezTo>
                    <a:pt x="479" y="597"/>
                    <a:pt x="480" y="597"/>
                    <a:pt x="481" y="597"/>
                  </a:cubicBezTo>
                  <a:cubicBezTo>
                    <a:pt x="483" y="597"/>
                    <a:pt x="485" y="596"/>
                    <a:pt x="490" y="592"/>
                  </a:cubicBezTo>
                  <a:cubicBezTo>
                    <a:pt x="492" y="590"/>
                    <a:pt x="495" y="588"/>
                    <a:pt x="498" y="588"/>
                  </a:cubicBezTo>
                  <a:cubicBezTo>
                    <a:pt x="500" y="588"/>
                    <a:pt x="502" y="589"/>
                    <a:pt x="504" y="590"/>
                  </a:cubicBezTo>
                  <a:cubicBezTo>
                    <a:pt x="504" y="587"/>
                    <a:pt x="504" y="582"/>
                    <a:pt x="504" y="580"/>
                  </a:cubicBezTo>
                  <a:cubicBezTo>
                    <a:pt x="504" y="563"/>
                    <a:pt x="503" y="555"/>
                    <a:pt x="502" y="549"/>
                  </a:cubicBezTo>
                  <a:cubicBezTo>
                    <a:pt x="501" y="542"/>
                    <a:pt x="500" y="539"/>
                    <a:pt x="505" y="531"/>
                  </a:cubicBezTo>
                  <a:cubicBezTo>
                    <a:pt x="507" y="526"/>
                    <a:pt x="510" y="524"/>
                    <a:pt x="514" y="524"/>
                  </a:cubicBezTo>
                  <a:cubicBezTo>
                    <a:pt x="515" y="524"/>
                    <a:pt x="515" y="524"/>
                    <a:pt x="515" y="524"/>
                  </a:cubicBezTo>
                  <a:cubicBezTo>
                    <a:pt x="516" y="523"/>
                    <a:pt x="516" y="520"/>
                    <a:pt x="515" y="515"/>
                  </a:cubicBezTo>
                  <a:cubicBezTo>
                    <a:pt x="514" y="504"/>
                    <a:pt x="515" y="500"/>
                    <a:pt x="515" y="498"/>
                  </a:cubicBezTo>
                  <a:cubicBezTo>
                    <a:pt x="515" y="497"/>
                    <a:pt x="514" y="496"/>
                    <a:pt x="514" y="495"/>
                  </a:cubicBezTo>
                  <a:cubicBezTo>
                    <a:pt x="512" y="492"/>
                    <a:pt x="510" y="487"/>
                    <a:pt x="507" y="479"/>
                  </a:cubicBezTo>
                  <a:cubicBezTo>
                    <a:pt x="500" y="464"/>
                    <a:pt x="500" y="461"/>
                    <a:pt x="499" y="458"/>
                  </a:cubicBezTo>
                  <a:cubicBezTo>
                    <a:pt x="498" y="456"/>
                    <a:pt x="498" y="453"/>
                    <a:pt x="489" y="434"/>
                  </a:cubicBezTo>
                  <a:cubicBezTo>
                    <a:pt x="480" y="414"/>
                    <a:pt x="477" y="410"/>
                    <a:pt x="475" y="406"/>
                  </a:cubicBezTo>
                  <a:cubicBezTo>
                    <a:pt x="473" y="403"/>
                    <a:pt x="471" y="400"/>
                    <a:pt x="466" y="390"/>
                  </a:cubicBezTo>
                  <a:cubicBezTo>
                    <a:pt x="462" y="380"/>
                    <a:pt x="460" y="377"/>
                    <a:pt x="459" y="375"/>
                  </a:cubicBezTo>
                  <a:cubicBezTo>
                    <a:pt x="457" y="371"/>
                    <a:pt x="456" y="369"/>
                    <a:pt x="452" y="357"/>
                  </a:cubicBezTo>
                  <a:cubicBezTo>
                    <a:pt x="449" y="349"/>
                    <a:pt x="449" y="344"/>
                    <a:pt x="449" y="340"/>
                  </a:cubicBezTo>
                  <a:cubicBezTo>
                    <a:pt x="448" y="339"/>
                    <a:pt x="445" y="337"/>
                    <a:pt x="442" y="335"/>
                  </a:cubicBezTo>
                  <a:cubicBezTo>
                    <a:pt x="439" y="333"/>
                    <a:pt x="439" y="333"/>
                    <a:pt x="439" y="333"/>
                  </a:cubicBezTo>
                  <a:cubicBezTo>
                    <a:pt x="431" y="327"/>
                    <a:pt x="428" y="326"/>
                    <a:pt x="425" y="325"/>
                  </a:cubicBezTo>
                  <a:cubicBezTo>
                    <a:pt x="420" y="324"/>
                    <a:pt x="419" y="322"/>
                    <a:pt x="411" y="308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7311405" y="2966721"/>
              <a:ext cx="375722" cy="651367"/>
            </a:xfrm>
            <a:custGeom>
              <a:avLst/>
              <a:gdLst>
                <a:gd name="T0" fmla="*/ 179 w 180"/>
                <a:gd name="T1" fmla="*/ 250 h 313"/>
                <a:gd name="T2" fmla="*/ 180 w 180"/>
                <a:gd name="T3" fmla="*/ 221 h 313"/>
                <a:gd name="T4" fmla="*/ 174 w 180"/>
                <a:gd name="T5" fmla="*/ 162 h 313"/>
                <a:gd name="T6" fmla="*/ 167 w 180"/>
                <a:gd name="T7" fmla="*/ 91 h 313"/>
                <a:gd name="T8" fmla="*/ 173 w 180"/>
                <a:gd name="T9" fmla="*/ 55 h 313"/>
                <a:gd name="T10" fmla="*/ 75 w 180"/>
                <a:gd name="T11" fmla="*/ 0 h 313"/>
                <a:gd name="T12" fmla="*/ 75 w 180"/>
                <a:gd name="T13" fmla="*/ 2 h 313"/>
                <a:gd name="T14" fmla="*/ 74 w 180"/>
                <a:gd name="T15" fmla="*/ 4 h 313"/>
                <a:gd name="T16" fmla="*/ 74 w 180"/>
                <a:gd name="T17" fmla="*/ 7 h 313"/>
                <a:gd name="T18" fmla="*/ 72 w 180"/>
                <a:gd name="T19" fmla="*/ 12 h 313"/>
                <a:gd name="T20" fmla="*/ 49 w 180"/>
                <a:gd name="T21" fmla="*/ 47 h 313"/>
                <a:gd name="T22" fmla="*/ 20 w 180"/>
                <a:gd name="T23" fmla="*/ 89 h 313"/>
                <a:gd name="T24" fmla="*/ 17 w 180"/>
                <a:gd name="T25" fmla="*/ 96 h 313"/>
                <a:gd name="T26" fmla="*/ 26 w 180"/>
                <a:gd name="T27" fmla="*/ 106 h 313"/>
                <a:gd name="T28" fmla="*/ 27 w 180"/>
                <a:gd name="T29" fmla="*/ 108 h 313"/>
                <a:gd name="T30" fmla="*/ 27 w 180"/>
                <a:gd name="T31" fmla="*/ 111 h 313"/>
                <a:gd name="T32" fmla="*/ 27 w 180"/>
                <a:gd name="T33" fmla="*/ 114 h 313"/>
                <a:gd name="T34" fmla="*/ 27 w 180"/>
                <a:gd name="T35" fmla="*/ 116 h 313"/>
                <a:gd name="T36" fmla="*/ 27 w 180"/>
                <a:gd name="T37" fmla="*/ 119 h 313"/>
                <a:gd name="T38" fmla="*/ 27 w 180"/>
                <a:gd name="T39" fmla="*/ 122 h 313"/>
                <a:gd name="T40" fmla="*/ 26 w 180"/>
                <a:gd name="T41" fmla="*/ 125 h 313"/>
                <a:gd name="T42" fmla="*/ 25 w 180"/>
                <a:gd name="T43" fmla="*/ 128 h 313"/>
                <a:gd name="T44" fmla="*/ 25 w 180"/>
                <a:gd name="T45" fmla="*/ 130 h 313"/>
                <a:gd name="T46" fmla="*/ 24 w 180"/>
                <a:gd name="T47" fmla="*/ 133 h 313"/>
                <a:gd name="T48" fmla="*/ 23 w 180"/>
                <a:gd name="T49" fmla="*/ 135 h 313"/>
                <a:gd name="T50" fmla="*/ 21 w 180"/>
                <a:gd name="T51" fmla="*/ 141 h 313"/>
                <a:gd name="T52" fmla="*/ 28 w 180"/>
                <a:gd name="T53" fmla="*/ 168 h 313"/>
                <a:gd name="T54" fmla="*/ 37 w 180"/>
                <a:gd name="T55" fmla="*/ 179 h 313"/>
                <a:gd name="T56" fmla="*/ 34 w 180"/>
                <a:gd name="T57" fmla="*/ 196 h 313"/>
                <a:gd name="T58" fmla="*/ 25 w 180"/>
                <a:gd name="T59" fmla="*/ 212 h 313"/>
                <a:gd name="T60" fmla="*/ 15 w 180"/>
                <a:gd name="T61" fmla="*/ 241 h 313"/>
                <a:gd name="T62" fmla="*/ 3 w 180"/>
                <a:gd name="T63" fmla="*/ 268 h 313"/>
                <a:gd name="T64" fmla="*/ 1 w 180"/>
                <a:gd name="T65" fmla="*/ 279 h 313"/>
                <a:gd name="T66" fmla="*/ 8 w 180"/>
                <a:gd name="T67" fmla="*/ 279 h 313"/>
                <a:gd name="T68" fmla="*/ 17 w 180"/>
                <a:gd name="T69" fmla="*/ 281 h 313"/>
                <a:gd name="T70" fmla="*/ 29 w 180"/>
                <a:gd name="T71" fmla="*/ 277 h 313"/>
                <a:gd name="T72" fmla="*/ 56 w 180"/>
                <a:gd name="T73" fmla="*/ 268 h 313"/>
                <a:gd name="T74" fmla="*/ 68 w 180"/>
                <a:gd name="T75" fmla="*/ 271 h 313"/>
                <a:gd name="T76" fmla="*/ 75 w 180"/>
                <a:gd name="T77" fmla="*/ 272 h 313"/>
                <a:gd name="T78" fmla="*/ 100 w 180"/>
                <a:gd name="T79" fmla="*/ 268 h 313"/>
                <a:gd name="T80" fmla="*/ 112 w 180"/>
                <a:gd name="T81" fmla="*/ 268 h 313"/>
                <a:gd name="T82" fmla="*/ 105 w 180"/>
                <a:gd name="T83" fmla="*/ 295 h 313"/>
                <a:gd name="T84" fmla="*/ 105 w 180"/>
                <a:gd name="T85" fmla="*/ 298 h 313"/>
                <a:gd name="T86" fmla="*/ 125 w 180"/>
                <a:gd name="T87" fmla="*/ 309 h 313"/>
                <a:gd name="T88" fmla="*/ 135 w 180"/>
                <a:gd name="T89" fmla="*/ 310 h 313"/>
                <a:gd name="T90" fmla="*/ 146 w 180"/>
                <a:gd name="T91" fmla="*/ 308 h 313"/>
                <a:gd name="T92" fmla="*/ 158 w 180"/>
                <a:gd name="T93" fmla="*/ 311 h 313"/>
                <a:gd name="T94" fmla="*/ 171 w 180"/>
                <a:gd name="T95" fmla="*/ 308 h 313"/>
                <a:gd name="T96" fmla="*/ 177 w 180"/>
                <a:gd name="T97" fmla="*/ 28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0" h="313">
                  <a:moveTo>
                    <a:pt x="177" y="283"/>
                  </a:moveTo>
                  <a:cubicBezTo>
                    <a:pt x="178" y="264"/>
                    <a:pt x="179" y="256"/>
                    <a:pt x="179" y="250"/>
                  </a:cubicBezTo>
                  <a:cubicBezTo>
                    <a:pt x="180" y="244"/>
                    <a:pt x="180" y="241"/>
                    <a:pt x="180" y="227"/>
                  </a:cubicBezTo>
                  <a:cubicBezTo>
                    <a:pt x="180" y="225"/>
                    <a:pt x="180" y="223"/>
                    <a:pt x="180" y="221"/>
                  </a:cubicBezTo>
                  <a:cubicBezTo>
                    <a:pt x="179" y="205"/>
                    <a:pt x="179" y="204"/>
                    <a:pt x="178" y="201"/>
                  </a:cubicBezTo>
                  <a:cubicBezTo>
                    <a:pt x="178" y="198"/>
                    <a:pt x="177" y="192"/>
                    <a:pt x="174" y="162"/>
                  </a:cubicBezTo>
                  <a:cubicBezTo>
                    <a:pt x="172" y="136"/>
                    <a:pt x="170" y="126"/>
                    <a:pt x="168" y="119"/>
                  </a:cubicBezTo>
                  <a:cubicBezTo>
                    <a:pt x="166" y="110"/>
                    <a:pt x="165" y="106"/>
                    <a:pt x="167" y="91"/>
                  </a:cubicBezTo>
                  <a:cubicBezTo>
                    <a:pt x="169" y="75"/>
                    <a:pt x="169" y="74"/>
                    <a:pt x="170" y="71"/>
                  </a:cubicBezTo>
                  <a:cubicBezTo>
                    <a:pt x="170" y="70"/>
                    <a:pt x="171" y="68"/>
                    <a:pt x="173" y="55"/>
                  </a:cubicBezTo>
                  <a:cubicBezTo>
                    <a:pt x="176" y="34"/>
                    <a:pt x="176" y="10"/>
                    <a:pt x="1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2"/>
                    <a:pt x="75" y="2"/>
                  </a:cubicBezTo>
                  <a:cubicBezTo>
                    <a:pt x="75" y="2"/>
                    <a:pt x="75" y="3"/>
                    <a:pt x="75" y="3"/>
                  </a:cubicBezTo>
                  <a:cubicBezTo>
                    <a:pt x="75" y="3"/>
                    <a:pt x="75" y="4"/>
                    <a:pt x="74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6"/>
                    <a:pt x="74" y="7"/>
                    <a:pt x="74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3" y="10"/>
                    <a:pt x="72" y="12"/>
                  </a:cubicBezTo>
                  <a:cubicBezTo>
                    <a:pt x="69" y="23"/>
                    <a:pt x="66" y="27"/>
                    <a:pt x="60" y="34"/>
                  </a:cubicBezTo>
                  <a:cubicBezTo>
                    <a:pt x="57" y="37"/>
                    <a:pt x="54" y="41"/>
                    <a:pt x="49" y="47"/>
                  </a:cubicBezTo>
                  <a:cubicBezTo>
                    <a:pt x="40" y="59"/>
                    <a:pt x="36" y="65"/>
                    <a:pt x="31" y="73"/>
                  </a:cubicBezTo>
                  <a:cubicBezTo>
                    <a:pt x="28" y="78"/>
                    <a:pt x="25" y="83"/>
                    <a:pt x="20" y="89"/>
                  </a:cubicBezTo>
                  <a:cubicBezTo>
                    <a:pt x="18" y="93"/>
                    <a:pt x="17" y="95"/>
                    <a:pt x="16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20" y="98"/>
                    <a:pt x="23" y="100"/>
                    <a:pt x="25" y="104"/>
                  </a:cubicBezTo>
                  <a:cubicBezTo>
                    <a:pt x="26" y="105"/>
                    <a:pt x="26" y="105"/>
                    <a:pt x="26" y="106"/>
                  </a:cubicBezTo>
                  <a:cubicBezTo>
                    <a:pt x="26" y="106"/>
                    <a:pt x="26" y="107"/>
                    <a:pt x="27" y="107"/>
                  </a:cubicBezTo>
                  <a:cubicBezTo>
                    <a:pt x="27" y="107"/>
                    <a:pt x="27" y="108"/>
                    <a:pt x="27" y="108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10"/>
                    <a:pt x="27" y="110"/>
                    <a:pt x="27" y="111"/>
                  </a:cubicBezTo>
                  <a:cubicBezTo>
                    <a:pt x="27" y="111"/>
                    <a:pt x="27" y="112"/>
                    <a:pt x="27" y="112"/>
                  </a:cubicBezTo>
                  <a:cubicBezTo>
                    <a:pt x="27" y="113"/>
                    <a:pt x="27" y="113"/>
                    <a:pt x="27" y="114"/>
                  </a:cubicBezTo>
                  <a:cubicBezTo>
                    <a:pt x="27" y="114"/>
                    <a:pt x="27" y="114"/>
                    <a:pt x="27" y="115"/>
                  </a:cubicBezTo>
                  <a:cubicBezTo>
                    <a:pt x="27" y="115"/>
                    <a:pt x="27" y="116"/>
                    <a:pt x="27" y="116"/>
                  </a:cubicBezTo>
                  <a:cubicBezTo>
                    <a:pt x="27" y="117"/>
                    <a:pt x="27" y="117"/>
                    <a:pt x="27" y="118"/>
                  </a:cubicBezTo>
                  <a:cubicBezTo>
                    <a:pt x="27" y="118"/>
                    <a:pt x="27" y="119"/>
                    <a:pt x="27" y="119"/>
                  </a:cubicBezTo>
                  <a:cubicBezTo>
                    <a:pt x="27" y="120"/>
                    <a:pt x="27" y="120"/>
                    <a:pt x="27" y="121"/>
                  </a:cubicBezTo>
                  <a:cubicBezTo>
                    <a:pt x="27" y="121"/>
                    <a:pt x="27" y="122"/>
                    <a:pt x="27" y="122"/>
                  </a:cubicBezTo>
                  <a:cubicBezTo>
                    <a:pt x="27" y="123"/>
                    <a:pt x="27" y="123"/>
                    <a:pt x="26" y="123"/>
                  </a:cubicBezTo>
                  <a:cubicBezTo>
                    <a:pt x="26" y="124"/>
                    <a:pt x="26" y="124"/>
                    <a:pt x="26" y="125"/>
                  </a:cubicBezTo>
                  <a:cubicBezTo>
                    <a:pt x="26" y="125"/>
                    <a:pt x="26" y="126"/>
                    <a:pt x="26" y="126"/>
                  </a:cubicBezTo>
                  <a:cubicBezTo>
                    <a:pt x="26" y="127"/>
                    <a:pt x="26" y="127"/>
                    <a:pt x="25" y="128"/>
                  </a:cubicBezTo>
                  <a:cubicBezTo>
                    <a:pt x="25" y="128"/>
                    <a:pt x="25" y="129"/>
                    <a:pt x="25" y="129"/>
                  </a:cubicBezTo>
                  <a:cubicBezTo>
                    <a:pt x="25" y="129"/>
                    <a:pt x="25" y="130"/>
                    <a:pt x="25" y="130"/>
                  </a:cubicBezTo>
                  <a:cubicBezTo>
                    <a:pt x="25" y="131"/>
                    <a:pt x="24" y="131"/>
                    <a:pt x="24" y="132"/>
                  </a:cubicBezTo>
                  <a:cubicBezTo>
                    <a:pt x="24" y="132"/>
                    <a:pt x="24" y="132"/>
                    <a:pt x="24" y="133"/>
                  </a:cubicBezTo>
                  <a:cubicBezTo>
                    <a:pt x="24" y="133"/>
                    <a:pt x="24" y="134"/>
                    <a:pt x="24" y="134"/>
                  </a:cubicBezTo>
                  <a:cubicBezTo>
                    <a:pt x="23" y="134"/>
                    <a:pt x="23" y="135"/>
                    <a:pt x="23" y="135"/>
                  </a:cubicBezTo>
                  <a:cubicBezTo>
                    <a:pt x="22" y="137"/>
                    <a:pt x="22" y="139"/>
                    <a:pt x="21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47"/>
                    <a:pt x="22" y="157"/>
                    <a:pt x="23" y="160"/>
                  </a:cubicBezTo>
                  <a:cubicBezTo>
                    <a:pt x="25" y="165"/>
                    <a:pt x="25" y="165"/>
                    <a:pt x="28" y="168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3" y="174"/>
                    <a:pt x="35" y="177"/>
                    <a:pt x="37" y="179"/>
                  </a:cubicBezTo>
                  <a:cubicBezTo>
                    <a:pt x="37" y="180"/>
                    <a:pt x="37" y="181"/>
                    <a:pt x="38" y="181"/>
                  </a:cubicBezTo>
                  <a:cubicBezTo>
                    <a:pt x="41" y="185"/>
                    <a:pt x="38" y="191"/>
                    <a:pt x="34" y="196"/>
                  </a:cubicBezTo>
                  <a:cubicBezTo>
                    <a:pt x="32" y="199"/>
                    <a:pt x="29" y="203"/>
                    <a:pt x="28" y="206"/>
                  </a:cubicBezTo>
                  <a:cubicBezTo>
                    <a:pt x="27" y="208"/>
                    <a:pt x="26" y="210"/>
                    <a:pt x="25" y="212"/>
                  </a:cubicBezTo>
                  <a:cubicBezTo>
                    <a:pt x="22" y="218"/>
                    <a:pt x="19" y="224"/>
                    <a:pt x="16" y="232"/>
                  </a:cubicBezTo>
                  <a:cubicBezTo>
                    <a:pt x="14" y="236"/>
                    <a:pt x="15" y="238"/>
                    <a:pt x="15" y="241"/>
                  </a:cubicBezTo>
                  <a:cubicBezTo>
                    <a:pt x="16" y="247"/>
                    <a:pt x="16" y="252"/>
                    <a:pt x="11" y="260"/>
                  </a:cubicBezTo>
                  <a:cubicBezTo>
                    <a:pt x="8" y="263"/>
                    <a:pt x="5" y="266"/>
                    <a:pt x="3" y="268"/>
                  </a:cubicBezTo>
                  <a:cubicBezTo>
                    <a:pt x="2" y="269"/>
                    <a:pt x="0" y="270"/>
                    <a:pt x="0" y="271"/>
                  </a:cubicBezTo>
                  <a:cubicBezTo>
                    <a:pt x="1" y="274"/>
                    <a:pt x="1" y="277"/>
                    <a:pt x="1" y="279"/>
                  </a:cubicBezTo>
                  <a:cubicBezTo>
                    <a:pt x="2" y="279"/>
                    <a:pt x="4" y="279"/>
                    <a:pt x="6" y="279"/>
                  </a:cubicBezTo>
                  <a:cubicBezTo>
                    <a:pt x="8" y="279"/>
                    <a:pt x="8" y="279"/>
                    <a:pt x="8" y="279"/>
                  </a:cubicBezTo>
                  <a:cubicBezTo>
                    <a:pt x="9" y="279"/>
                    <a:pt x="10" y="279"/>
                    <a:pt x="11" y="279"/>
                  </a:cubicBezTo>
                  <a:cubicBezTo>
                    <a:pt x="13" y="279"/>
                    <a:pt x="16" y="279"/>
                    <a:pt x="17" y="281"/>
                  </a:cubicBezTo>
                  <a:cubicBezTo>
                    <a:pt x="19" y="280"/>
                    <a:pt x="23" y="279"/>
                    <a:pt x="28" y="277"/>
                  </a:cubicBezTo>
                  <a:cubicBezTo>
                    <a:pt x="29" y="277"/>
                    <a:pt x="29" y="277"/>
                    <a:pt x="29" y="277"/>
                  </a:cubicBezTo>
                  <a:cubicBezTo>
                    <a:pt x="41" y="274"/>
                    <a:pt x="46" y="271"/>
                    <a:pt x="49" y="270"/>
                  </a:cubicBezTo>
                  <a:cubicBezTo>
                    <a:pt x="52" y="269"/>
                    <a:pt x="54" y="268"/>
                    <a:pt x="56" y="268"/>
                  </a:cubicBezTo>
                  <a:cubicBezTo>
                    <a:pt x="57" y="268"/>
                    <a:pt x="59" y="268"/>
                    <a:pt x="61" y="268"/>
                  </a:cubicBezTo>
                  <a:cubicBezTo>
                    <a:pt x="64" y="269"/>
                    <a:pt x="66" y="270"/>
                    <a:pt x="68" y="271"/>
                  </a:cubicBezTo>
                  <a:cubicBezTo>
                    <a:pt x="69" y="272"/>
                    <a:pt x="70" y="272"/>
                    <a:pt x="73" y="272"/>
                  </a:cubicBezTo>
                  <a:cubicBezTo>
                    <a:pt x="74" y="272"/>
                    <a:pt x="75" y="272"/>
                    <a:pt x="75" y="272"/>
                  </a:cubicBezTo>
                  <a:cubicBezTo>
                    <a:pt x="77" y="272"/>
                    <a:pt x="79" y="272"/>
                    <a:pt x="82" y="272"/>
                  </a:cubicBezTo>
                  <a:cubicBezTo>
                    <a:pt x="89" y="272"/>
                    <a:pt x="95" y="269"/>
                    <a:pt x="100" y="268"/>
                  </a:cubicBezTo>
                  <a:cubicBezTo>
                    <a:pt x="103" y="266"/>
                    <a:pt x="105" y="266"/>
                    <a:pt x="107" y="266"/>
                  </a:cubicBezTo>
                  <a:cubicBezTo>
                    <a:pt x="110" y="266"/>
                    <a:pt x="112" y="267"/>
                    <a:pt x="112" y="268"/>
                  </a:cubicBezTo>
                  <a:cubicBezTo>
                    <a:pt x="114" y="272"/>
                    <a:pt x="114" y="276"/>
                    <a:pt x="113" y="279"/>
                  </a:cubicBezTo>
                  <a:cubicBezTo>
                    <a:pt x="111" y="287"/>
                    <a:pt x="108" y="292"/>
                    <a:pt x="105" y="295"/>
                  </a:cubicBezTo>
                  <a:cubicBezTo>
                    <a:pt x="105" y="296"/>
                    <a:pt x="104" y="296"/>
                    <a:pt x="104" y="297"/>
                  </a:cubicBezTo>
                  <a:cubicBezTo>
                    <a:pt x="104" y="297"/>
                    <a:pt x="104" y="297"/>
                    <a:pt x="105" y="298"/>
                  </a:cubicBezTo>
                  <a:cubicBezTo>
                    <a:pt x="110" y="300"/>
                    <a:pt x="113" y="300"/>
                    <a:pt x="115" y="300"/>
                  </a:cubicBezTo>
                  <a:cubicBezTo>
                    <a:pt x="119" y="301"/>
                    <a:pt x="123" y="301"/>
                    <a:pt x="125" y="309"/>
                  </a:cubicBezTo>
                  <a:cubicBezTo>
                    <a:pt x="126" y="311"/>
                    <a:pt x="126" y="312"/>
                    <a:pt x="126" y="313"/>
                  </a:cubicBezTo>
                  <a:cubicBezTo>
                    <a:pt x="128" y="312"/>
                    <a:pt x="131" y="310"/>
                    <a:pt x="135" y="310"/>
                  </a:cubicBezTo>
                  <a:cubicBezTo>
                    <a:pt x="139" y="308"/>
                    <a:pt x="141" y="308"/>
                    <a:pt x="143" y="308"/>
                  </a:cubicBezTo>
                  <a:cubicBezTo>
                    <a:pt x="144" y="308"/>
                    <a:pt x="145" y="308"/>
                    <a:pt x="146" y="308"/>
                  </a:cubicBezTo>
                  <a:cubicBezTo>
                    <a:pt x="147" y="309"/>
                    <a:pt x="148" y="309"/>
                    <a:pt x="151" y="309"/>
                  </a:cubicBezTo>
                  <a:cubicBezTo>
                    <a:pt x="154" y="310"/>
                    <a:pt x="156" y="310"/>
                    <a:pt x="158" y="311"/>
                  </a:cubicBezTo>
                  <a:cubicBezTo>
                    <a:pt x="159" y="311"/>
                    <a:pt x="160" y="311"/>
                    <a:pt x="161" y="311"/>
                  </a:cubicBezTo>
                  <a:cubicBezTo>
                    <a:pt x="162" y="311"/>
                    <a:pt x="165" y="310"/>
                    <a:pt x="171" y="308"/>
                  </a:cubicBezTo>
                  <a:cubicBezTo>
                    <a:pt x="173" y="307"/>
                    <a:pt x="175" y="307"/>
                    <a:pt x="177" y="307"/>
                  </a:cubicBezTo>
                  <a:cubicBezTo>
                    <a:pt x="176" y="304"/>
                    <a:pt x="176" y="300"/>
                    <a:pt x="177" y="283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5587301" y="2757792"/>
              <a:ext cx="1481815" cy="1481814"/>
            </a:xfrm>
            <a:custGeom>
              <a:avLst/>
              <a:gdLst>
                <a:gd name="T0" fmla="*/ 708 w 711"/>
                <a:gd name="T1" fmla="*/ 420 h 711"/>
                <a:gd name="T2" fmla="*/ 703 w 711"/>
                <a:gd name="T3" fmla="*/ 382 h 711"/>
                <a:gd name="T4" fmla="*/ 699 w 711"/>
                <a:gd name="T5" fmla="*/ 351 h 711"/>
                <a:gd name="T6" fmla="*/ 688 w 711"/>
                <a:gd name="T7" fmla="*/ 261 h 711"/>
                <a:gd name="T8" fmla="*/ 693 w 711"/>
                <a:gd name="T9" fmla="*/ 243 h 711"/>
                <a:gd name="T10" fmla="*/ 694 w 711"/>
                <a:gd name="T11" fmla="*/ 212 h 711"/>
                <a:gd name="T12" fmla="*/ 674 w 711"/>
                <a:gd name="T13" fmla="*/ 211 h 711"/>
                <a:gd name="T14" fmla="*/ 626 w 711"/>
                <a:gd name="T15" fmla="*/ 208 h 711"/>
                <a:gd name="T16" fmla="*/ 616 w 711"/>
                <a:gd name="T17" fmla="*/ 182 h 711"/>
                <a:gd name="T18" fmla="*/ 578 w 711"/>
                <a:gd name="T19" fmla="*/ 208 h 711"/>
                <a:gd name="T20" fmla="*/ 542 w 711"/>
                <a:gd name="T21" fmla="*/ 189 h 711"/>
                <a:gd name="T22" fmla="*/ 525 w 711"/>
                <a:gd name="T23" fmla="*/ 181 h 711"/>
                <a:gd name="T24" fmla="*/ 492 w 711"/>
                <a:gd name="T25" fmla="*/ 192 h 711"/>
                <a:gd name="T26" fmla="*/ 430 w 711"/>
                <a:gd name="T27" fmla="*/ 162 h 711"/>
                <a:gd name="T28" fmla="*/ 418 w 711"/>
                <a:gd name="T29" fmla="*/ 161 h 711"/>
                <a:gd name="T30" fmla="*/ 389 w 711"/>
                <a:gd name="T31" fmla="*/ 163 h 711"/>
                <a:gd name="T32" fmla="*/ 367 w 711"/>
                <a:gd name="T33" fmla="*/ 142 h 711"/>
                <a:gd name="T34" fmla="*/ 360 w 711"/>
                <a:gd name="T35" fmla="*/ 55 h 711"/>
                <a:gd name="T36" fmla="*/ 311 w 711"/>
                <a:gd name="T37" fmla="*/ 7 h 711"/>
                <a:gd name="T38" fmla="*/ 271 w 711"/>
                <a:gd name="T39" fmla="*/ 3 h 711"/>
                <a:gd name="T40" fmla="*/ 196 w 711"/>
                <a:gd name="T41" fmla="*/ 296 h 711"/>
                <a:gd name="T42" fmla="*/ 7 w 711"/>
                <a:gd name="T43" fmla="*/ 294 h 711"/>
                <a:gd name="T44" fmla="*/ 41 w 711"/>
                <a:gd name="T45" fmla="*/ 326 h 711"/>
                <a:gd name="T46" fmla="*/ 83 w 711"/>
                <a:gd name="T47" fmla="*/ 356 h 711"/>
                <a:gd name="T48" fmla="*/ 89 w 711"/>
                <a:gd name="T49" fmla="*/ 400 h 711"/>
                <a:gd name="T50" fmla="*/ 118 w 711"/>
                <a:gd name="T51" fmla="*/ 458 h 711"/>
                <a:gd name="T52" fmla="*/ 164 w 711"/>
                <a:gd name="T53" fmla="*/ 487 h 711"/>
                <a:gd name="T54" fmla="*/ 198 w 711"/>
                <a:gd name="T55" fmla="*/ 446 h 711"/>
                <a:gd name="T56" fmla="*/ 236 w 711"/>
                <a:gd name="T57" fmla="*/ 432 h 711"/>
                <a:gd name="T58" fmla="*/ 312 w 711"/>
                <a:gd name="T59" fmla="*/ 501 h 711"/>
                <a:gd name="T60" fmla="*/ 321 w 711"/>
                <a:gd name="T61" fmla="*/ 552 h 711"/>
                <a:gd name="T62" fmla="*/ 363 w 711"/>
                <a:gd name="T63" fmla="*/ 556 h 711"/>
                <a:gd name="T64" fmla="*/ 380 w 711"/>
                <a:gd name="T65" fmla="*/ 584 h 711"/>
                <a:gd name="T66" fmla="*/ 389 w 711"/>
                <a:gd name="T67" fmla="*/ 646 h 711"/>
                <a:gd name="T68" fmla="*/ 429 w 711"/>
                <a:gd name="T69" fmla="*/ 668 h 711"/>
                <a:gd name="T70" fmla="*/ 482 w 711"/>
                <a:gd name="T71" fmla="*/ 699 h 711"/>
                <a:gd name="T72" fmla="*/ 511 w 711"/>
                <a:gd name="T73" fmla="*/ 709 h 711"/>
                <a:gd name="T74" fmla="*/ 515 w 711"/>
                <a:gd name="T75" fmla="*/ 686 h 711"/>
                <a:gd name="T76" fmla="*/ 513 w 711"/>
                <a:gd name="T77" fmla="*/ 579 h 711"/>
                <a:gd name="T78" fmla="*/ 552 w 711"/>
                <a:gd name="T79" fmla="*/ 537 h 711"/>
                <a:gd name="T80" fmla="*/ 554 w 711"/>
                <a:gd name="T81" fmla="*/ 512 h 711"/>
                <a:gd name="T82" fmla="*/ 590 w 711"/>
                <a:gd name="T83" fmla="*/ 526 h 711"/>
                <a:gd name="T84" fmla="*/ 626 w 711"/>
                <a:gd name="T85" fmla="*/ 459 h 711"/>
                <a:gd name="T86" fmla="*/ 644 w 711"/>
                <a:gd name="T87" fmla="*/ 456 h 711"/>
                <a:gd name="T88" fmla="*/ 667 w 711"/>
                <a:gd name="T89" fmla="*/ 475 h 711"/>
                <a:gd name="T90" fmla="*/ 711 w 711"/>
                <a:gd name="T91" fmla="*/ 455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1" h="711">
                  <a:moveTo>
                    <a:pt x="711" y="455"/>
                  </a:moveTo>
                  <a:cubicBezTo>
                    <a:pt x="711" y="453"/>
                    <a:pt x="711" y="451"/>
                    <a:pt x="711" y="448"/>
                  </a:cubicBezTo>
                  <a:cubicBezTo>
                    <a:pt x="710" y="432"/>
                    <a:pt x="709" y="430"/>
                    <a:pt x="708" y="420"/>
                  </a:cubicBezTo>
                  <a:cubicBezTo>
                    <a:pt x="707" y="416"/>
                    <a:pt x="707" y="412"/>
                    <a:pt x="706" y="406"/>
                  </a:cubicBezTo>
                  <a:cubicBezTo>
                    <a:pt x="705" y="403"/>
                    <a:pt x="705" y="401"/>
                    <a:pt x="705" y="398"/>
                  </a:cubicBezTo>
                  <a:cubicBezTo>
                    <a:pt x="703" y="389"/>
                    <a:pt x="703" y="387"/>
                    <a:pt x="703" y="382"/>
                  </a:cubicBezTo>
                  <a:cubicBezTo>
                    <a:pt x="703" y="380"/>
                    <a:pt x="703" y="377"/>
                    <a:pt x="702" y="372"/>
                  </a:cubicBezTo>
                  <a:cubicBezTo>
                    <a:pt x="702" y="371"/>
                    <a:pt x="702" y="369"/>
                    <a:pt x="702" y="367"/>
                  </a:cubicBezTo>
                  <a:cubicBezTo>
                    <a:pt x="701" y="357"/>
                    <a:pt x="700" y="355"/>
                    <a:pt x="699" y="351"/>
                  </a:cubicBezTo>
                  <a:cubicBezTo>
                    <a:pt x="697" y="346"/>
                    <a:pt x="695" y="340"/>
                    <a:pt x="692" y="321"/>
                  </a:cubicBezTo>
                  <a:cubicBezTo>
                    <a:pt x="691" y="310"/>
                    <a:pt x="689" y="303"/>
                    <a:pt x="688" y="298"/>
                  </a:cubicBezTo>
                  <a:cubicBezTo>
                    <a:pt x="685" y="286"/>
                    <a:pt x="684" y="282"/>
                    <a:pt x="688" y="261"/>
                  </a:cubicBezTo>
                  <a:cubicBezTo>
                    <a:pt x="689" y="256"/>
                    <a:pt x="690" y="253"/>
                    <a:pt x="691" y="250"/>
                  </a:cubicBezTo>
                  <a:cubicBezTo>
                    <a:pt x="691" y="250"/>
                    <a:pt x="691" y="250"/>
                    <a:pt x="691" y="250"/>
                  </a:cubicBezTo>
                  <a:cubicBezTo>
                    <a:pt x="693" y="243"/>
                    <a:pt x="693" y="243"/>
                    <a:pt x="693" y="243"/>
                  </a:cubicBezTo>
                  <a:cubicBezTo>
                    <a:pt x="693" y="241"/>
                    <a:pt x="694" y="239"/>
                    <a:pt x="694" y="237"/>
                  </a:cubicBezTo>
                  <a:cubicBezTo>
                    <a:pt x="697" y="226"/>
                    <a:pt x="697" y="224"/>
                    <a:pt x="695" y="219"/>
                  </a:cubicBezTo>
                  <a:cubicBezTo>
                    <a:pt x="694" y="217"/>
                    <a:pt x="694" y="215"/>
                    <a:pt x="694" y="212"/>
                  </a:cubicBezTo>
                  <a:cubicBezTo>
                    <a:pt x="695" y="211"/>
                    <a:pt x="695" y="211"/>
                    <a:pt x="695" y="210"/>
                  </a:cubicBezTo>
                  <a:cubicBezTo>
                    <a:pt x="692" y="210"/>
                    <a:pt x="688" y="210"/>
                    <a:pt x="684" y="210"/>
                  </a:cubicBezTo>
                  <a:cubicBezTo>
                    <a:pt x="681" y="211"/>
                    <a:pt x="678" y="211"/>
                    <a:pt x="674" y="211"/>
                  </a:cubicBezTo>
                  <a:cubicBezTo>
                    <a:pt x="661" y="213"/>
                    <a:pt x="653" y="216"/>
                    <a:pt x="648" y="218"/>
                  </a:cubicBezTo>
                  <a:cubicBezTo>
                    <a:pt x="645" y="220"/>
                    <a:pt x="642" y="221"/>
                    <a:pt x="640" y="221"/>
                  </a:cubicBezTo>
                  <a:cubicBezTo>
                    <a:pt x="634" y="221"/>
                    <a:pt x="631" y="217"/>
                    <a:pt x="626" y="208"/>
                  </a:cubicBezTo>
                  <a:cubicBezTo>
                    <a:pt x="620" y="196"/>
                    <a:pt x="618" y="186"/>
                    <a:pt x="618" y="182"/>
                  </a:cubicBezTo>
                  <a:cubicBezTo>
                    <a:pt x="618" y="182"/>
                    <a:pt x="618" y="181"/>
                    <a:pt x="618" y="181"/>
                  </a:cubicBezTo>
                  <a:cubicBezTo>
                    <a:pt x="617" y="182"/>
                    <a:pt x="617" y="182"/>
                    <a:pt x="616" y="182"/>
                  </a:cubicBezTo>
                  <a:cubicBezTo>
                    <a:pt x="613" y="184"/>
                    <a:pt x="613" y="185"/>
                    <a:pt x="613" y="185"/>
                  </a:cubicBezTo>
                  <a:cubicBezTo>
                    <a:pt x="611" y="190"/>
                    <a:pt x="609" y="192"/>
                    <a:pt x="594" y="196"/>
                  </a:cubicBezTo>
                  <a:cubicBezTo>
                    <a:pt x="585" y="199"/>
                    <a:pt x="581" y="204"/>
                    <a:pt x="578" y="208"/>
                  </a:cubicBezTo>
                  <a:cubicBezTo>
                    <a:pt x="576" y="211"/>
                    <a:pt x="573" y="214"/>
                    <a:pt x="569" y="214"/>
                  </a:cubicBezTo>
                  <a:cubicBezTo>
                    <a:pt x="565" y="214"/>
                    <a:pt x="561" y="211"/>
                    <a:pt x="555" y="205"/>
                  </a:cubicBezTo>
                  <a:cubicBezTo>
                    <a:pt x="549" y="199"/>
                    <a:pt x="545" y="193"/>
                    <a:pt x="542" y="189"/>
                  </a:cubicBezTo>
                  <a:cubicBezTo>
                    <a:pt x="542" y="188"/>
                    <a:pt x="541" y="187"/>
                    <a:pt x="541" y="187"/>
                  </a:cubicBezTo>
                  <a:cubicBezTo>
                    <a:pt x="538" y="182"/>
                    <a:pt x="536" y="180"/>
                    <a:pt x="531" y="180"/>
                  </a:cubicBezTo>
                  <a:cubicBezTo>
                    <a:pt x="529" y="180"/>
                    <a:pt x="527" y="180"/>
                    <a:pt x="525" y="181"/>
                  </a:cubicBezTo>
                  <a:cubicBezTo>
                    <a:pt x="517" y="182"/>
                    <a:pt x="513" y="186"/>
                    <a:pt x="509" y="189"/>
                  </a:cubicBezTo>
                  <a:cubicBezTo>
                    <a:pt x="507" y="192"/>
                    <a:pt x="504" y="194"/>
                    <a:pt x="500" y="194"/>
                  </a:cubicBezTo>
                  <a:cubicBezTo>
                    <a:pt x="497" y="194"/>
                    <a:pt x="495" y="194"/>
                    <a:pt x="492" y="192"/>
                  </a:cubicBezTo>
                  <a:cubicBezTo>
                    <a:pt x="488" y="190"/>
                    <a:pt x="487" y="190"/>
                    <a:pt x="486" y="189"/>
                  </a:cubicBezTo>
                  <a:cubicBezTo>
                    <a:pt x="483" y="189"/>
                    <a:pt x="480" y="188"/>
                    <a:pt x="466" y="179"/>
                  </a:cubicBezTo>
                  <a:cubicBezTo>
                    <a:pt x="445" y="166"/>
                    <a:pt x="441" y="165"/>
                    <a:pt x="430" y="162"/>
                  </a:cubicBezTo>
                  <a:cubicBezTo>
                    <a:pt x="426" y="161"/>
                    <a:pt x="426" y="161"/>
                    <a:pt x="426" y="161"/>
                  </a:cubicBezTo>
                  <a:cubicBezTo>
                    <a:pt x="424" y="160"/>
                    <a:pt x="422" y="160"/>
                    <a:pt x="421" y="160"/>
                  </a:cubicBezTo>
                  <a:cubicBezTo>
                    <a:pt x="420" y="160"/>
                    <a:pt x="419" y="160"/>
                    <a:pt x="418" y="161"/>
                  </a:cubicBezTo>
                  <a:cubicBezTo>
                    <a:pt x="417" y="162"/>
                    <a:pt x="415" y="163"/>
                    <a:pt x="412" y="163"/>
                  </a:cubicBezTo>
                  <a:cubicBezTo>
                    <a:pt x="409" y="163"/>
                    <a:pt x="406" y="162"/>
                    <a:pt x="402" y="161"/>
                  </a:cubicBezTo>
                  <a:cubicBezTo>
                    <a:pt x="398" y="159"/>
                    <a:pt x="393" y="161"/>
                    <a:pt x="389" y="163"/>
                  </a:cubicBezTo>
                  <a:cubicBezTo>
                    <a:pt x="386" y="165"/>
                    <a:pt x="383" y="167"/>
                    <a:pt x="380" y="167"/>
                  </a:cubicBezTo>
                  <a:cubicBezTo>
                    <a:pt x="380" y="167"/>
                    <a:pt x="380" y="167"/>
                    <a:pt x="380" y="167"/>
                  </a:cubicBezTo>
                  <a:cubicBezTo>
                    <a:pt x="371" y="167"/>
                    <a:pt x="369" y="155"/>
                    <a:pt x="367" y="142"/>
                  </a:cubicBezTo>
                  <a:cubicBezTo>
                    <a:pt x="367" y="141"/>
                    <a:pt x="367" y="140"/>
                    <a:pt x="367" y="139"/>
                  </a:cubicBezTo>
                  <a:cubicBezTo>
                    <a:pt x="363" y="104"/>
                    <a:pt x="362" y="90"/>
                    <a:pt x="361" y="70"/>
                  </a:cubicBezTo>
                  <a:cubicBezTo>
                    <a:pt x="360" y="55"/>
                    <a:pt x="360" y="55"/>
                    <a:pt x="360" y="55"/>
                  </a:cubicBezTo>
                  <a:cubicBezTo>
                    <a:pt x="358" y="40"/>
                    <a:pt x="359" y="29"/>
                    <a:pt x="360" y="21"/>
                  </a:cubicBezTo>
                  <a:cubicBezTo>
                    <a:pt x="360" y="19"/>
                    <a:pt x="360" y="15"/>
                    <a:pt x="360" y="13"/>
                  </a:cubicBezTo>
                  <a:cubicBezTo>
                    <a:pt x="352" y="13"/>
                    <a:pt x="328" y="11"/>
                    <a:pt x="311" y="7"/>
                  </a:cubicBezTo>
                  <a:cubicBezTo>
                    <a:pt x="306" y="6"/>
                    <a:pt x="302" y="5"/>
                    <a:pt x="298" y="5"/>
                  </a:cubicBezTo>
                  <a:cubicBezTo>
                    <a:pt x="292" y="4"/>
                    <a:pt x="286" y="4"/>
                    <a:pt x="281" y="4"/>
                  </a:cubicBezTo>
                  <a:cubicBezTo>
                    <a:pt x="278" y="4"/>
                    <a:pt x="274" y="4"/>
                    <a:pt x="271" y="3"/>
                  </a:cubicBezTo>
                  <a:cubicBezTo>
                    <a:pt x="260" y="3"/>
                    <a:pt x="239" y="1"/>
                    <a:pt x="230" y="0"/>
                  </a:cubicBezTo>
                  <a:cubicBezTo>
                    <a:pt x="217" y="130"/>
                    <a:pt x="201" y="285"/>
                    <a:pt x="198" y="294"/>
                  </a:cubicBezTo>
                  <a:cubicBezTo>
                    <a:pt x="197" y="295"/>
                    <a:pt x="197" y="295"/>
                    <a:pt x="196" y="296"/>
                  </a:cubicBezTo>
                  <a:cubicBezTo>
                    <a:pt x="194" y="298"/>
                    <a:pt x="189" y="299"/>
                    <a:pt x="173" y="299"/>
                  </a:cubicBezTo>
                  <a:cubicBezTo>
                    <a:pt x="127" y="299"/>
                    <a:pt x="21" y="288"/>
                    <a:pt x="0" y="285"/>
                  </a:cubicBezTo>
                  <a:cubicBezTo>
                    <a:pt x="1" y="287"/>
                    <a:pt x="2" y="290"/>
                    <a:pt x="7" y="294"/>
                  </a:cubicBezTo>
                  <a:cubicBezTo>
                    <a:pt x="16" y="300"/>
                    <a:pt x="18" y="303"/>
                    <a:pt x="22" y="307"/>
                  </a:cubicBezTo>
                  <a:cubicBezTo>
                    <a:pt x="24" y="310"/>
                    <a:pt x="26" y="312"/>
                    <a:pt x="32" y="317"/>
                  </a:cubicBezTo>
                  <a:cubicBezTo>
                    <a:pt x="36" y="321"/>
                    <a:pt x="39" y="324"/>
                    <a:pt x="41" y="326"/>
                  </a:cubicBezTo>
                  <a:cubicBezTo>
                    <a:pt x="45" y="330"/>
                    <a:pt x="47" y="333"/>
                    <a:pt x="57" y="338"/>
                  </a:cubicBezTo>
                  <a:cubicBezTo>
                    <a:pt x="60" y="340"/>
                    <a:pt x="63" y="341"/>
                    <a:pt x="65" y="342"/>
                  </a:cubicBezTo>
                  <a:cubicBezTo>
                    <a:pt x="76" y="348"/>
                    <a:pt x="79" y="350"/>
                    <a:pt x="83" y="356"/>
                  </a:cubicBezTo>
                  <a:cubicBezTo>
                    <a:pt x="86" y="361"/>
                    <a:pt x="86" y="363"/>
                    <a:pt x="87" y="368"/>
                  </a:cubicBezTo>
                  <a:cubicBezTo>
                    <a:pt x="87" y="371"/>
                    <a:pt x="88" y="375"/>
                    <a:pt x="89" y="381"/>
                  </a:cubicBezTo>
                  <a:cubicBezTo>
                    <a:pt x="90" y="388"/>
                    <a:pt x="90" y="394"/>
                    <a:pt x="89" y="400"/>
                  </a:cubicBezTo>
                  <a:cubicBezTo>
                    <a:pt x="89" y="409"/>
                    <a:pt x="88" y="416"/>
                    <a:pt x="94" y="427"/>
                  </a:cubicBezTo>
                  <a:cubicBezTo>
                    <a:pt x="99" y="436"/>
                    <a:pt x="99" y="442"/>
                    <a:pt x="99" y="447"/>
                  </a:cubicBezTo>
                  <a:cubicBezTo>
                    <a:pt x="100" y="451"/>
                    <a:pt x="100" y="453"/>
                    <a:pt x="118" y="458"/>
                  </a:cubicBezTo>
                  <a:cubicBezTo>
                    <a:pt x="132" y="461"/>
                    <a:pt x="139" y="462"/>
                    <a:pt x="145" y="462"/>
                  </a:cubicBezTo>
                  <a:cubicBezTo>
                    <a:pt x="152" y="463"/>
                    <a:pt x="155" y="463"/>
                    <a:pt x="160" y="471"/>
                  </a:cubicBezTo>
                  <a:cubicBezTo>
                    <a:pt x="164" y="475"/>
                    <a:pt x="164" y="482"/>
                    <a:pt x="164" y="487"/>
                  </a:cubicBezTo>
                  <a:cubicBezTo>
                    <a:pt x="164" y="486"/>
                    <a:pt x="164" y="486"/>
                    <a:pt x="165" y="486"/>
                  </a:cubicBezTo>
                  <a:cubicBezTo>
                    <a:pt x="169" y="481"/>
                    <a:pt x="172" y="476"/>
                    <a:pt x="174" y="472"/>
                  </a:cubicBezTo>
                  <a:cubicBezTo>
                    <a:pt x="178" y="464"/>
                    <a:pt x="183" y="456"/>
                    <a:pt x="198" y="446"/>
                  </a:cubicBezTo>
                  <a:cubicBezTo>
                    <a:pt x="206" y="442"/>
                    <a:pt x="206" y="438"/>
                    <a:pt x="206" y="434"/>
                  </a:cubicBezTo>
                  <a:cubicBezTo>
                    <a:pt x="206" y="431"/>
                    <a:pt x="206" y="424"/>
                    <a:pt x="213" y="424"/>
                  </a:cubicBezTo>
                  <a:cubicBezTo>
                    <a:pt x="217" y="424"/>
                    <a:pt x="222" y="426"/>
                    <a:pt x="236" y="432"/>
                  </a:cubicBezTo>
                  <a:cubicBezTo>
                    <a:pt x="251" y="439"/>
                    <a:pt x="261" y="442"/>
                    <a:pt x="268" y="444"/>
                  </a:cubicBezTo>
                  <a:cubicBezTo>
                    <a:pt x="281" y="447"/>
                    <a:pt x="286" y="449"/>
                    <a:pt x="297" y="468"/>
                  </a:cubicBezTo>
                  <a:cubicBezTo>
                    <a:pt x="308" y="488"/>
                    <a:pt x="309" y="492"/>
                    <a:pt x="312" y="501"/>
                  </a:cubicBezTo>
                  <a:cubicBezTo>
                    <a:pt x="313" y="506"/>
                    <a:pt x="315" y="512"/>
                    <a:pt x="319" y="522"/>
                  </a:cubicBezTo>
                  <a:cubicBezTo>
                    <a:pt x="324" y="536"/>
                    <a:pt x="322" y="545"/>
                    <a:pt x="321" y="550"/>
                  </a:cubicBezTo>
                  <a:cubicBezTo>
                    <a:pt x="321" y="551"/>
                    <a:pt x="321" y="552"/>
                    <a:pt x="321" y="552"/>
                  </a:cubicBezTo>
                  <a:cubicBezTo>
                    <a:pt x="324" y="554"/>
                    <a:pt x="333" y="555"/>
                    <a:pt x="337" y="556"/>
                  </a:cubicBezTo>
                  <a:cubicBezTo>
                    <a:pt x="342" y="557"/>
                    <a:pt x="347" y="557"/>
                    <a:pt x="351" y="557"/>
                  </a:cubicBezTo>
                  <a:cubicBezTo>
                    <a:pt x="356" y="557"/>
                    <a:pt x="360" y="556"/>
                    <a:pt x="363" y="556"/>
                  </a:cubicBezTo>
                  <a:cubicBezTo>
                    <a:pt x="365" y="556"/>
                    <a:pt x="367" y="555"/>
                    <a:pt x="368" y="555"/>
                  </a:cubicBezTo>
                  <a:cubicBezTo>
                    <a:pt x="376" y="555"/>
                    <a:pt x="377" y="563"/>
                    <a:pt x="378" y="573"/>
                  </a:cubicBezTo>
                  <a:cubicBezTo>
                    <a:pt x="379" y="581"/>
                    <a:pt x="380" y="583"/>
                    <a:pt x="380" y="584"/>
                  </a:cubicBezTo>
                  <a:cubicBezTo>
                    <a:pt x="380" y="585"/>
                    <a:pt x="381" y="587"/>
                    <a:pt x="383" y="604"/>
                  </a:cubicBezTo>
                  <a:cubicBezTo>
                    <a:pt x="385" y="618"/>
                    <a:pt x="385" y="627"/>
                    <a:pt x="385" y="633"/>
                  </a:cubicBezTo>
                  <a:cubicBezTo>
                    <a:pt x="385" y="641"/>
                    <a:pt x="385" y="642"/>
                    <a:pt x="389" y="646"/>
                  </a:cubicBezTo>
                  <a:cubicBezTo>
                    <a:pt x="390" y="647"/>
                    <a:pt x="391" y="648"/>
                    <a:pt x="392" y="650"/>
                  </a:cubicBezTo>
                  <a:cubicBezTo>
                    <a:pt x="395" y="652"/>
                    <a:pt x="399" y="654"/>
                    <a:pt x="404" y="656"/>
                  </a:cubicBezTo>
                  <a:cubicBezTo>
                    <a:pt x="421" y="665"/>
                    <a:pt x="426" y="667"/>
                    <a:pt x="429" y="668"/>
                  </a:cubicBezTo>
                  <a:cubicBezTo>
                    <a:pt x="433" y="670"/>
                    <a:pt x="434" y="671"/>
                    <a:pt x="447" y="679"/>
                  </a:cubicBezTo>
                  <a:cubicBezTo>
                    <a:pt x="458" y="686"/>
                    <a:pt x="461" y="690"/>
                    <a:pt x="463" y="693"/>
                  </a:cubicBezTo>
                  <a:cubicBezTo>
                    <a:pt x="464" y="695"/>
                    <a:pt x="465" y="696"/>
                    <a:pt x="482" y="699"/>
                  </a:cubicBezTo>
                  <a:cubicBezTo>
                    <a:pt x="497" y="702"/>
                    <a:pt x="505" y="707"/>
                    <a:pt x="509" y="710"/>
                  </a:cubicBezTo>
                  <a:cubicBezTo>
                    <a:pt x="510" y="711"/>
                    <a:pt x="511" y="711"/>
                    <a:pt x="511" y="711"/>
                  </a:cubicBezTo>
                  <a:cubicBezTo>
                    <a:pt x="511" y="711"/>
                    <a:pt x="511" y="710"/>
                    <a:pt x="511" y="709"/>
                  </a:cubicBezTo>
                  <a:cubicBezTo>
                    <a:pt x="513" y="703"/>
                    <a:pt x="516" y="702"/>
                    <a:pt x="517" y="702"/>
                  </a:cubicBezTo>
                  <a:cubicBezTo>
                    <a:pt x="518" y="702"/>
                    <a:pt x="518" y="702"/>
                    <a:pt x="518" y="702"/>
                  </a:cubicBezTo>
                  <a:cubicBezTo>
                    <a:pt x="517" y="696"/>
                    <a:pt x="515" y="689"/>
                    <a:pt x="515" y="686"/>
                  </a:cubicBezTo>
                  <a:cubicBezTo>
                    <a:pt x="509" y="661"/>
                    <a:pt x="502" y="648"/>
                    <a:pt x="498" y="640"/>
                  </a:cubicBezTo>
                  <a:cubicBezTo>
                    <a:pt x="490" y="626"/>
                    <a:pt x="489" y="620"/>
                    <a:pt x="501" y="600"/>
                  </a:cubicBezTo>
                  <a:cubicBezTo>
                    <a:pt x="509" y="589"/>
                    <a:pt x="511" y="583"/>
                    <a:pt x="513" y="579"/>
                  </a:cubicBezTo>
                  <a:cubicBezTo>
                    <a:pt x="517" y="573"/>
                    <a:pt x="518" y="571"/>
                    <a:pt x="530" y="559"/>
                  </a:cubicBezTo>
                  <a:cubicBezTo>
                    <a:pt x="540" y="550"/>
                    <a:pt x="546" y="544"/>
                    <a:pt x="550" y="540"/>
                  </a:cubicBezTo>
                  <a:cubicBezTo>
                    <a:pt x="551" y="539"/>
                    <a:pt x="552" y="538"/>
                    <a:pt x="552" y="537"/>
                  </a:cubicBezTo>
                  <a:cubicBezTo>
                    <a:pt x="543" y="527"/>
                    <a:pt x="539" y="522"/>
                    <a:pt x="540" y="516"/>
                  </a:cubicBezTo>
                  <a:cubicBezTo>
                    <a:pt x="541" y="515"/>
                    <a:pt x="542" y="512"/>
                    <a:pt x="547" y="512"/>
                  </a:cubicBezTo>
                  <a:cubicBezTo>
                    <a:pt x="554" y="512"/>
                    <a:pt x="554" y="512"/>
                    <a:pt x="554" y="512"/>
                  </a:cubicBezTo>
                  <a:cubicBezTo>
                    <a:pt x="567" y="512"/>
                    <a:pt x="577" y="513"/>
                    <a:pt x="582" y="518"/>
                  </a:cubicBezTo>
                  <a:cubicBezTo>
                    <a:pt x="585" y="522"/>
                    <a:pt x="584" y="526"/>
                    <a:pt x="583" y="530"/>
                  </a:cubicBezTo>
                  <a:cubicBezTo>
                    <a:pt x="585" y="529"/>
                    <a:pt x="587" y="528"/>
                    <a:pt x="590" y="526"/>
                  </a:cubicBezTo>
                  <a:cubicBezTo>
                    <a:pt x="621" y="503"/>
                    <a:pt x="626" y="498"/>
                    <a:pt x="626" y="498"/>
                  </a:cubicBezTo>
                  <a:cubicBezTo>
                    <a:pt x="627" y="498"/>
                    <a:pt x="633" y="492"/>
                    <a:pt x="632" y="486"/>
                  </a:cubicBezTo>
                  <a:cubicBezTo>
                    <a:pt x="632" y="478"/>
                    <a:pt x="628" y="464"/>
                    <a:pt x="626" y="459"/>
                  </a:cubicBezTo>
                  <a:cubicBezTo>
                    <a:pt x="624" y="456"/>
                    <a:pt x="622" y="453"/>
                    <a:pt x="624" y="450"/>
                  </a:cubicBezTo>
                  <a:cubicBezTo>
                    <a:pt x="624" y="447"/>
                    <a:pt x="626" y="446"/>
                    <a:pt x="628" y="446"/>
                  </a:cubicBezTo>
                  <a:cubicBezTo>
                    <a:pt x="630" y="446"/>
                    <a:pt x="632" y="447"/>
                    <a:pt x="644" y="456"/>
                  </a:cubicBezTo>
                  <a:cubicBezTo>
                    <a:pt x="655" y="465"/>
                    <a:pt x="657" y="470"/>
                    <a:pt x="658" y="473"/>
                  </a:cubicBezTo>
                  <a:cubicBezTo>
                    <a:pt x="658" y="473"/>
                    <a:pt x="659" y="474"/>
                    <a:pt x="659" y="474"/>
                  </a:cubicBezTo>
                  <a:cubicBezTo>
                    <a:pt x="659" y="474"/>
                    <a:pt x="662" y="475"/>
                    <a:pt x="667" y="475"/>
                  </a:cubicBezTo>
                  <a:cubicBezTo>
                    <a:pt x="670" y="476"/>
                    <a:pt x="673" y="476"/>
                    <a:pt x="676" y="476"/>
                  </a:cubicBezTo>
                  <a:cubicBezTo>
                    <a:pt x="690" y="476"/>
                    <a:pt x="698" y="472"/>
                    <a:pt x="703" y="463"/>
                  </a:cubicBezTo>
                  <a:cubicBezTo>
                    <a:pt x="705" y="458"/>
                    <a:pt x="708" y="455"/>
                    <a:pt x="711" y="45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416996" y="2069556"/>
              <a:ext cx="788312" cy="600450"/>
            </a:xfrm>
            <a:custGeom>
              <a:avLst/>
              <a:gdLst>
                <a:gd name="T0" fmla="*/ 361 w 378"/>
                <a:gd name="T1" fmla="*/ 285 h 288"/>
                <a:gd name="T2" fmla="*/ 375 w 378"/>
                <a:gd name="T3" fmla="*/ 110 h 288"/>
                <a:gd name="T4" fmla="*/ 376 w 378"/>
                <a:gd name="T5" fmla="*/ 36 h 288"/>
                <a:gd name="T6" fmla="*/ 290 w 378"/>
                <a:gd name="T7" fmla="*/ 26 h 288"/>
                <a:gd name="T8" fmla="*/ 236 w 378"/>
                <a:gd name="T9" fmla="*/ 19 h 288"/>
                <a:gd name="T10" fmla="*/ 230 w 378"/>
                <a:gd name="T11" fmla="*/ 18 h 288"/>
                <a:gd name="T12" fmla="*/ 200 w 378"/>
                <a:gd name="T13" fmla="*/ 12 h 288"/>
                <a:gd name="T14" fmla="*/ 172 w 378"/>
                <a:gd name="T15" fmla="*/ 4 h 288"/>
                <a:gd name="T16" fmla="*/ 121 w 378"/>
                <a:gd name="T17" fmla="*/ 0 h 288"/>
                <a:gd name="T18" fmla="*/ 76 w 378"/>
                <a:gd name="T19" fmla="*/ 1 h 288"/>
                <a:gd name="T20" fmla="*/ 37 w 378"/>
                <a:gd name="T21" fmla="*/ 2 h 288"/>
                <a:gd name="T22" fmla="*/ 0 w 378"/>
                <a:gd name="T23" fmla="*/ 248 h 288"/>
                <a:gd name="T24" fmla="*/ 309 w 378"/>
                <a:gd name="T25" fmla="*/ 287 h 288"/>
                <a:gd name="T26" fmla="*/ 324 w 378"/>
                <a:gd name="T27" fmla="*/ 288 h 288"/>
                <a:gd name="T28" fmla="*/ 361 w 378"/>
                <a:gd name="T29" fmla="*/ 28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8" h="288">
                  <a:moveTo>
                    <a:pt x="361" y="285"/>
                  </a:moveTo>
                  <a:cubicBezTo>
                    <a:pt x="375" y="110"/>
                    <a:pt x="375" y="110"/>
                    <a:pt x="375" y="110"/>
                  </a:cubicBezTo>
                  <a:cubicBezTo>
                    <a:pt x="377" y="79"/>
                    <a:pt x="378" y="45"/>
                    <a:pt x="376" y="36"/>
                  </a:cubicBezTo>
                  <a:cubicBezTo>
                    <a:pt x="367" y="34"/>
                    <a:pt x="319" y="29"/>
                    <a:pt x="290" y="26"/>
                  </a:cubicBezTo>
                  <a:cubicBezTo>
                    <a:pt x="289" y="26"/>
                    <a:pt x="263" y="23"/>
                    <a:pt x="236" y="19"/>
                  </a:cubicBezTo>
                  <a:cubicBezTo>
                    <a:pt x="234" y="19"/>
                    <a:pt x="232" y="18"/>
                    <a:pt x="230" y="18"/>
                  </a:cubicBezTo>
                  <a:cubicBezTo>
                    <a:pt x="212" y="15"/>
                    <a:pt x="208" y="14"/>
                    <a:pt x="200" y="12"/>
                  </a:cubicBezTo>
                  <a:cubicBezTo>
                    <a:pt x="194" y="10"/>
                    <a:pt x="187" y="8"/>
                    <a:pt x="172" y="4"/>
                  </a:cubicBezTo>
                  <a:cubicBezTo>
                    <a:pt x="162" y="1"/>
                    <a:pt x="146" y="0"/>
                    <a:pt x="121" y="0"/>
                  </a:cubicBezTo>
                  <a:cubicBezTo>
                    <a:pt x="107" y="0"/>
                    <a:pt x="92" y="1"/>
                    <a:pt x="76" y="1"/>
                  </a:cubicBezTo>
                  <a:cubicBezTo>
                    <a:pt x="63" y="1"/>
                    <a:pt x="50" y="2"/>
                    <a:pt x="37" y="2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30" y="253"/>
                    <a:pt x="209" y="284"/>
                    <a:pt x="309" y="287"/>
                  </a:cubicBezTo>
                  <a:cubicBezTo>
                    <a:pt x="314" y="288"/>
                    <a:pt x="320" y="288"/>
                    <a:pt x="324" y="288"/>
                  </a:cubicBezTo>
                  <a:cubicBezTo>
                    <a:pt x="340" y="288"/>
                    <a:pt x="352" y="287"/>
                    <a:pt x="361" y="28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883262" y="1843071"/>
              <a:ext cx="591673" cy="739152"/>
            </a:xfrm>
            <a:custGeom>
              <a:avLst/>
              <a:gdLst>
                <a:gd name="T0" fmla="*/ 248 w 284"/>
                <a:gd name="T1" fmla="*/ 355 h 355"/>
                <a:gd name="T2" fmla="*/ 284 w 284"/>
                <a:gd name="T3" fmla="*/ 111 h 355"/>
                <a:gd name="T4" fmla="*/ 233 w 284"/>
                <a:gd name="T5" fmla="*/ 107 h 355"/>
                <a:gd name="T6" fmla="*/ 191 w 284"/>
                <a:gd name="T7" fmla="*/ 81 h 355"/>
                <a:gd name="T8" fmla="*/ 190 w 284"/>
                <a:gd name="T9" fmla="*/ 75 h 355"/>
                <a:gd name="T10" fmla="*/ 187 w 284"/>
                <a:gd name="T11" fmla="*/ 63 h 355"/>
                <a:gd name="T12" fmla="*/ 195 w 284"/>
                <a:gd name="T13" fmla="*/ 53 h 355"/>
                <a:gd name="T14" fmla="*/ 200 w 284"/>
                <a:gd name="T15" fmla="*/ 12 h 355"/>
                <a:gd name="T16" fmla="*/ 200 w 284"/>
                <a:gd name="T17" fmla="*/ 12 h 355"/>
                <a:gd name="T18" fmla="*/ 198 w 284"/>
                <a:gd name="T19" fmla="*/ 12 h 355"/>
                <a:gd name="T20" fmla="*/ 197 w 284"/>
                <a:gd name="T21" fmla="*/ 11 h 355"/>
                <a:gd name="T22" fmla="*/ 195 w 284"/>
                <a:gd name="T23" fmla="*/ 11 h 355"/>
                <a:gd name="T24" fmla="*/ 194 w 284"/>
                <a:gd name="T25" fmla="*/ 10 h 355"/>
                <a:gd name="T26" fmla="*/ 192 w 284"/>
                <a:gd name="T27" fmla="*/ 10 h 355"/>
                <a:gd name="T28" fmla="*/ 191 w 284"/>
                <a:gd name="T29" fmla="*/ 10 h 355"/>
                <a:gd name="T30" fmla="*/ 189 w 284"/>
                <a:gd name="T31" fmla="*/ 9 h 355"/>
                <a:gd name="T32" fmla="*/ 187 w 284"/>
                <a:gd name="T33" fmla="*/ 9 h 355"/>
                <a:gd name="T34" fmla="*/ 186 w 284"/>
                <a:gd name="T35" fmla="*/ 8 h 355"/>
                <a:gd name="T36" fmla="*/ 183 w 284"/>
                <a:gd name="T37" fmla="*/ 8 h 355"/>
                <a:gd name="T38" fmla="*/ 182 w 284"/>
                <a:gd name="T39" fmla="*/ 7 h 355"/>
                <a:gd name="T40" fmla="*/ 179 w 284"/>
                <a:gd name="T41" fmla="*/ 7 h 355"/>
                <a:gd name="T42" fmla="*/ 178 w 284"/>
                <a:gd name="T43" fmla="*/ 6 h 355"/>
                <a:gd name="T44" fmla="*/ 175 w 284"/>
                <a:gd name="T45" fmla="*/ 6 h 355"/>
                <a:gd name="T46" fmla="*/ 174 w 284"/>
                <a:gd name="T47" fmla="*/ 6 h 355"/>
                <a:gd name="T48" fmla="*/ 171 w 284"/>
                <a:gd name="T49" fmla="*/ 5 h 355"/>
                <a:gd name="T50" fmla="*/ 170 w 284"/>
                <a:gd name="T51" fmla="*/ 5 h 355"/>
                <a:gd name="T52" fmla="*/ 166 w 284"/>
                <a:gd name="T53" fmla="*/ 4 h 355"/>
                <a:gd name="T54" fmla="*/ 165 w 284"/>
                <a:gd name="T55" fmla="*/ 4 h 355"/>
                <a:gd name="T56" fmla="*/ 162 w 284"/>
                <a:gd name="T57" fmla="*/ 4 h 355"/>
                <a:gd name="T58" fmla="*/ 161 w 284"/>
                <a:gd name="T59" fmla="*/ 4 h 355"/>
                <a:gd name="T60" fmla="*/ 158 w 284"/>
                <a:gd name="T61" fmla="*/ 4 h 355"/>
                <a:gd name="T62" fmla="*/ 157 w 284"/>
                <a:gd name="T63" fmla="*/ 4 h 355"/>
                <a:gd name="T64" fmla="*/ 153 w 284"/>
                <a:gd name="T65" fmla="*/ 3 h 355"/>
                <a:gd name="T66" fmla="*/ 133 w 284"/>
                <a:gd name="T67" fmla="*/ 5 h 355"/>
                <a:gd name="T68" fmla="*/ 122 w 284"/>
                <a:gd name="T69" fmla="*/ 5 h 355"/>
                <a:gd name="T70" fmla="*/ 113 w 284"/>
                <a:gd name="T71" fmla="*/ 5 h 355"/>
                <a:gd name="T72" fmla="*/ 100 w 284"/>
                <a:gd name="T73" fmla="*/ 3 h 355"/>
                <a:gd name="T74" fmla="*/ 96 w 284"/>
                <a:gd name="T75" fmla="*/ 2 h 355"/>
                <a:gd name="T76" fmla="*/ 95 w 284"/>
                <a:gd name="T77" fmla="*/ 2 h 355"/>
                <a:gd name="T78" fmla="*/ 89 w 284"/>
                <a:gd name="T79" fmla="*/ 4 h 355"/>
                <a:gd name="T80" fmla="*/ 84 w 284"/>
                <a:gd name="T81" fmla="*/ 5 h 355"/>
                <a:gd name="T82" fmla="*/ 78 w 284"/>
                <a:gd name="T83" fmla="*/ 2 h 355"/>
                <a:gd name="T84" fmla="*/ 78 w 284"/>
                <a:gd name="T85" fmla="*/ 1 h 355"/>
                <a:gd name="T86" fmla="*/ 78 w 284"/>
                <a:gd name="T87" fmla="*/ 1 h 355"/>
                <a:gd name="T88" fmla="*/ 77 w 284"/>
                <a:gd name="T89" fmla="*/ 0 h 355"/>
                <a:gd name="T90" fmla="*/ 34 w 284"/>
                <a:gd name="T91" fmla="*/ 144 h 355"/>
                <a:gd name="T92" fmla="*/ 28 w 284"/>
                <a:gd name="T93" fmla="*/ 155 h 355"/>
                <a:gd name="T94" fmla="*/ 22 w 284"/>
                <a:gd name="T95" fmla="*/ 168 h 355"/>
                <a:gd name="T96" fmla="*/ 21 w 284"/>
                <a:gd name="T97" fmla="*/ 187 h 355"/>
                <a:gd name="T98" fmla="*/ 18 w 284"/>
                <a:gd name="T99" fmla="*/ 207 h 355"/>
                <a:gd name="T100" fmla="*/ 16 w 284"/>
                <a:gd name="T101" fmla="*/ 223 h 355"/>
                <a:gd name="T102" fmla="*/ 14 w 284"/>
                <a:gd name="T103" fmla="*/ 232 h 355"/>
                <a:gd name="T104" fmla="*/ 0 w 284"/>
                <a:gd name="T105" fmla="*/ 304 h 355"/>
                <a:gd name="T106" fmla="*/ 65 w 284"/>
                <a:gd name="T107" fmla="*/ 311 h 355"/>
                <a:gd name="T108" fmla="*/ 68 w 284"/>
                <a:gd name="T109" fmla="*/ 311 h 355"/>
                <a:gd name="T110" fmla="*/ 74 w 284"/>
                <a:gd name="T111" fmla="*/ 311 h 355"/>
                <a:gd name="T112" fmla="*/ 115 w 284"/>
                <a:gd name="T113" fmla="*/ 321 h 355"/>
                <a:gd name="T114" fmla="*/ 117 w 284"/>
                <a:gd name="T115" fmla="*/ 322 h 355"/>
                <a:gd name="T116" fmla="*/ 128 w 284"/>
                <a:gd name="T117" fmla="*/ 330 h 355"/>
                <a:gd name="T118" fmla="*/ 144 w 284"/>
                <a:gd name="T119" fmla="*/ 333 h 355"/>
                <a:gd name="T120" fmla="*/ 248 w 284"/>
                <a:gd name="T121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4" h="355">
                  <a:moveTo>
                    <a:pt x="248" y="355"/>
                  </a:moveTo>
                  <a:cubicBezTo>
                    <a:pt x="284" y="111"/>
                    <a:pt x="284" y="111"/>
                    <a:pt x="284" y="111"/>
                  </a:cubicBezTo>
                  <a:cubicBezTo>
                    <a:pt x="261" y="111"/>
                    <a:pt x="245" y="110"/>
                    <a:pt x="233" y="107"/>
                  </a:cubicBezTo>
                  <a:cubicBezTo>
                    <a:pt x="198" y="101"/>
                    <a:pt x="194" y="92"/>
                    <a:pt x="191" y="81"/>
                  </a:cubicBezTo>
                  <a:cubicBezTo>
                    <a:pt x="191" y="79"/>
                    <a:pt x="190" y="77"/>
                    <a:pt x="190" y="75"/>
                  </a:cubicBezTo>
                  <a:cubicBezTo>
                    <a:pt x="186" y="70"/>
                    <a:pt x="187" y="66"/>
                    <a:pt x="187" y="63"/>
                  </a:cubicBezTo>
                  <a:cubicBezTo>
                    <a:pt x="189" y="58"/>
                    <a:pt x="193" y="55"/>
                    <a:pt x="195" y="53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199" y="12"/>
                    <a:pt x="199" y="12"/>
                    <a:pt x="198" y="12"/>
                  </a:cubicBezTo>
                  <a:cubicBezTo>
                    <a:pt x="198" y="12"/>
                    <a:pt x="197" y="11"/>
                    <a:pt x="197" y="11"/>
                  </a:cubicBezTo>
                  <a:cubicBezTo>
                    <a:pt x="196" y="11"/>
                    <a:pt x="196" y="11"/>
                    <a:pt x="195" y="11"/>
                  </a:cubicBezTo>
                  <a:cubicBezTo>
                    <a:pt x="195" y="11"/>
                    <a:pt x="194" y="11"/>
                    <a:pt x="194" y="10"/>
                  </a:cubicBezTo>
                  <a:cubicBezTo>
                    <a:pt x="193" y="10"/>
                    <a:pt x="193" y="10"/>
                    <a:pt x="192" y="10"/>
                  </a:cubicBezTo>
                  <a:cubicBezTo>
                    <a:pt x="192" y="10"/>
                    <a:pt x="191" y="10"/>
                    <a:pt x="191" y="10"/>
                  </a:cubicBezTo>
                  <a:cubicBezTo>
                    <a:pt x="190" y="9"/>
                    <a:pt x="190" y="9"/>
                    <a:pt x="189" y="9"/>
                  </a:cubicBezTo>
                  <a:cubicBezTo>
                    <a:pt x="189" y="9"/>
                    <a:pt x="188" y="9"/>
                    <a:pt x="187" y="9"/>
                  </a:cubicBezTo>
                  <a:cubicBezTo>
                    <a:pt x="187" y="9"/>
                    <a:pt x="186" y="8"/>
                    <a:pt x="186" y="8"/>
                  </a:cubicBezTo>
                  <a:cubicBezTo>
                    <a:pt x="185" y="8"/>
                    <a:pt x="184" y="8"/>
                    <a:pt x="183" y="8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1" y="7"/>
                    <a:pt x="180" y="7"/>
                    <a:pt x="179" y="7"/>
                  </a:cubicBezTo>
                  <a:cubicBezTo>
                    <a:pt x="179" y="7"/>
                    <a:pt x="178" y="7"/>
                    <a:pt x="178" y="6"/>
                  </a:cubicBezTo>
                  <a:cubicBezTo>
                    <a:pt x="177" y="6"/>
                    <a:pt x="176" y="6"/>
                    <a:pt x="175" y="6"/>
                  </a:cubicBezTo>
                  <a:cubicBezTo>
                    <a:pt x="175" y="6"/>
                    <a:pt x="174" y="6"/>
                    <a:pt x="174" y="6"/>
                  </a:cubicBezTo>
                  <a:cubicBezTo>
                    <a:pt x="173" y="5"/>
                    <a:pt x="172" y="5"/>
                    <a:pt x="171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7" y="5"/>
                    <a:pt x="166" y="4"/>
                  </a:cubicBezTo>
                  <a:cubicBezTo>
                    <a:pt x="166" y="4"/>
                    <a:pt x="165" y="4"/>
                    <a:pt x="165" y="4"/>
                  </a:cubicBezTo>
                  <a:cubicBezTo>
                    <a:pt x="164" y="4"/>
                    <a:pt x="163" y="4"/>
                    <a:pt x="162" y="4"/>
                  </a:cubicBezTo>
                  <a:cubicBezTo>
                    <a:pt x="162" y="4"/>
                    <a:pt x="161" y="4"/>
                    <a:pt x="161" y="4"/>
                  </a:cubicBezTo>
                  <a:cubicBezTo>
                    <a:pt x="160" y="4"/>
                    <a:pt x="159" y="4"/>
                    <a:pt x="158" y="4"/>
                  </a:cubicBezTo>
                  <a:cubicBezTo>
                    <a:pt x="158" y="4"/>
                    <a:pt x="157" y="4"/>
                    <a:pt x="157" y="4"/>
                  </a:cubicBezTo>
                  <a:cubicBezTo>
                    <a:pt x="156" y="3"/>
                    <a:pt x="155" y="3"/>
                    <a:pt x="153" y="3"/>
                  </a:cubicBezTo>
                  <a:cubicBezTo>
                    <a:pt x="143" y="3"/>
                    <a:pt x="138" y="4"/>
                    <a:pt x="133" y="5"/>
                  </a:cubicBezTo>
                  <a:cubicBezTo>
                    <a:pt x="129" y="5"/>
                    <a:pt x="126" y="5"/>
                    <a:pt x="122" y="5"/>
                  </a:cubicBezTo>
                  <a:cubicBezTo>
                    <a:pt x="119" y="5"/>
                    <a:pt x="116" y="5"/>
                    <a:pt x="113" y="5"/>
                  </a:cubicBezTo>
                  <a:cubicBezTo>
                    <a:pt x="107" y="4"/>
                    <a:pt x="103" y="4"/>
                    <a:pt x="100" y="3"/>
                  </a:cubicBezTo>
                  <a:cubicBezTo>
                    <a:pt x="99" y="3"/>
                    <a:pt x="97" y="2"/>
                    <a:pt x="96" y="2"/>
                  </a:cubicBezTo>
                  <a:cubicBezTo>
                    <a:pt x="96" y="2"/>
                    <a:pt x="95" y="2"/>
                    <a:pt x="95" y="2"/>
                  </a:cubicBezTo>
                  <a:cubicBezTo>
                    <a:pt x="93" y="2"/>
                    <a:pt x="92" y="3"/>
                    <a:pt x="89" y="4"/>
                  </a:cubicBezTo>
                  <a:cubicBezTo>
                    <a:pt x="87" y="5"/>
                    <a:pt x="86" y="5"/>
                    <a:pt x="84" y="5"/>
                  </a:cubicBezTo>
                  <a:cubicBezTo>
                    <a:pt x="82" y="5"/>
                    <a:pt x="80" y="3"/>
                    <a:pt x="78" y="2"/>
                  </a:cubicBezTo>
                  <a:cubicBezTo>
                    <a:pt x="78" y="2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8" y="0"/>
                    <a:pt x="77" y="0"/>
                  </a:cubicBezTo>
                  <a:cubicBezTo>
                    <a:pt x="68" y="33"/>
                    <a:pt x="35" y="141"/>
                    <a:pt x="34" y="144"/>
                  </a:cubicBezTo>
                  <a:cubicBezTo>
                    <a:pt x="33" y="146"/>
                    <a:pt x="32" y="148"/>
                    <a:pt x="28" y="155"/>
                  </a:cubicBezTo>
                  <a:cubicBezTo>
                    <a:pt x="26" y="160"/>
                    <a:pt x="24" y="164"/>
                    <a:pt x="22" y="168"/>
                  </a:cubicBezTo>
                  <a:cubicBezTo>
                    <a:pt x="21" y="170"/>
                    <a:pt x="21" y="180"/>
                    <a:pt x="21" y="187"/>
                  </a:cubicBezTo>
                  <a:cubicBezTo>
                    <a:pt x="20" y="197"/>
                    <a:pt x="20" y="203"/>
                    <a:pt x="18" y="207"/>
                  </a:cubicBezTo>
                  <a:cubicBezTo>
                    <a:pt x="17" y="209"/>
                    <a:pt x="16" y="218"/>
                    <a:pt x="16" y="223"/>
                  </a:cubicBezTo>
                  <a:cubicBezTo>
                    <a:pt x="15" y="226"/>
                    <a:pt x="15" y="229"/>
                    <a:pt x="14" y="232"/>
                  </a:cubicBezTo>
                  <a:cubicBezTo>
                    <a:pt x="13" y="238"/>
                    <a:pt x="3" y="287"/>
                    <a:pt x="0" y="304"/>
                  </a:cubicBezTo>
                  <a:cubicBezTo>
                    <a:pt x="12" y="306"/>
                    <a:pt x="44" y="311"/>
                    <a:pt x="65" y="311"/>
                  </a:cubicBezTo>
                  <a:cubicBezTo>
                    <a:pt x="66" y="311"/>
                    <a:pt x="67" y="311"/>
                    <a:pt x="68" y="311"/>
                  </a:cubicBezTo>
                  <a:cubicBezTo>
                    <a:pt x="70" y="311"/>
                    <a:pt x="72" y="311"/>
                    <a:pt x="74" y="311"/>
                  </a:cubicBezTo>
                  <a:cubicBezTo>
                    <a:pt x="95" y="311"/>
                    <a:pt x="102" y="315"/>
                    <a:pt x="115" y="321"/>
                  </a:cubicBezTo>
                  <a:cubicBezTo>
                    <a:pt x="117" y="322"/>
                    <a:pt x="117" y="322"/>
                    <a:pt x="117" y="322"/>
                  </a:cubicBezTo>
                  <a:cubicBezTo>
                    <a:pt x="124" y="325"/>
                    <a:pt x="126" y="328"/>
                    <a:pt x="128" y="330"/>
                  </a:cubicBezTo>
                  <a:cubicBezTo>
                    <a:pt x="130" y="332"/>
                    <a:pt x="131" y="333"/>
                    <a:pt x="144" y="333"/>
                  </a:cubicBezTo>
                  <a:cubicBezTo>
                    <a:pt x="165" y="334"/>
                    <a:pt x="230" y="351"/>
                    <a:pt x="248" y="35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744562" y="810717"/>
              <a:ext cx="618008" cy="1035865"/>
            </a:xfrm>
            <a:custGeom>
              <a:avLst/>
              <a:gdLst>
                <a:gd name="T0" fmla="*/ 75 w 297"/>
                <a:gd name="T1" fmla="*/ 190 h 497"/>
                <a:gd name="T2" fmla="*/ 79 w 297"/>
                <a:gd name="T3" fmla="*/ 193 h 497"/>
                <a:gd name="T4" fmla="*/ 83 w 297"/>
                <a:gd name="T5" fmla="*/ 198 h 497"/>
                <a:gd name="T6" fmla="*/ 85 w 297"/>
                <a:gd name="T7" fmla="*/ 202 h 497"/>
                <a:gd name="T8" fmla="*/ 47 w 297"/>
                <a:gd name="T9" fmla="*/ 257 h 497"/>
                <a:gd name="T10" fmla="*/ 22 w 297"/>
                <a:gd name="T11" fmla="*/ 280 h 497"/>
                <a:gd name="T12" fmla="*/ 23 w 297"/>
                <a:gd name="T13" fmla="*/ 287 h 497"/>
                <a:gd name="T14" fmla="*/ 26 w 297"/>
                <a:gd name="T15" fmla="*/ 289 h 497"/>
                <a:gd name="T16" fmla="*/ 27 w 297"/>
                <a:gd name="T17" fmla="*/ 290 h 497"/>
                <a:gd name="T18" fmla="*/ 32 w 297"/>
                <a:gd name="T19" fmla="*/ 291 h 497"/>
                <a:gd name="T20" fmla="*/ 35 w 297"/>
                <a:gd name="T21" fmla="*/ 292 h 497"/>
                <a:gd name="T22" fmla="*/ 32 w 297"/>
                <a:gd name="T23" fmla="*/ 320 h 497"/>
                <a:gd name="T24" fmla="*/ 4 w 297"/>
                <a:gd name="T25" fmla="*/ 410 h 497"/>
                <a:gd name="T26" fmla="*/ 3 w 297"/>
                <a:gd name="T27" fmla="*/ 414 h 497"/>
                <a:gd name="T28" fmla="*/ 2 w 297"/>
                <a:gd name="T29" fmla="*/ 418 h 497"/>
                <a:gd name="T30" fmla="*/ 1 w 297"/>
                <a:gd name="T31" fmla="*/ 422 h 497"/>
                <a:gd name="T32" fmla="*/ 0 w 297"/>
                <a:gd name="T33" fmla="*/ 428 h 497"/>
                <a:gd name="T34" fmla="*/ 16 w 297"/>
                <a:gd name="T35" fmla="*/ 436 h 497"/>
                <a:gd name="T36" fmla="*/ 25 w 297"/>
                <a:gd name="T37" fmla="*/ 434 h 497"/>
                <a:gd name="T38" fmla="*/ 44 w 297"/>
                <a:gd name="T39" fmla="*/ 444 h 497"/>
                <a:gd name="T40" fmla="*/ 82 w 297"/>
                <a:gd name="T41" fmla="*/ 466 h 497"/>
                <a:gd name="T42" fmla="*/ 112 w 297"/>
                <a:gd name="T43" fmla="*/ 468 h 497"/>
                <a:gd name="T44" fmla="*/ 120 w 297"/>
                <a:gd name="T45" fmla="*/ 463 h 497"/>
                <a:gd name="T46" fmla="*/ 142 w 297"/>
                <a:gd name="T47" fmla="*/ 477 h 497"/>
                <a:gd name="T48" fmla="*/ 150 w 297"/>
                <a:gd name="T49" fmla="*/ 487 h 497"/>
                <a:gd name="T50" fmla="*/ 169 w 297"/>
                <a:gd name="T51" fmla="*/ 488 h 497"/>
                <a:gd name="T52" fmla="*/ 220 w 297"/>
                <a:gd name="T53" fmla="*/ 488 h 497"/>
                <a:gd name="T54" fmla="*/ 296 w 297"/>
                <a:gd name="T55" fmla="*/ 347 h 497"/>
                <a:gd name="T56" fmla="*/ 247 w 297"/>
                <a:gd name="T57" fmla="*/ 346 h 497"/>
                <a:gd name="T58" fmla="*/ 232 w 297"/>
                <a:gd name="T59" fmla="*/ 349 h 497"/>
                <a:gd name="T60" fmla="*/ 219 w 297"/>
                <a:gd name="T61" fmla="*/ 340 h 497"/>
                <a:gd name="T62" fmla="*/ 206 w 297"/>
                <a:gd name="T63" fmla="*/ 282 h 497"/>
                <a:gd name="T64" fmla="*/ 182 w 297"/>
                <a:gd name="T65" fmla="*/ 252 h 497"/>
                <a:gd name="T66" fmla="*/ 170 w 297"/>
                <a:gd name="T67" fmla="*/ 249 h 497"/>
                <a:gd name="T68" fmla="*/ 168 w 297"/>
                <a:gd name="T69" fmla="*/ 229 h 497"/>
                <a:gd name="T70" fmla="*/ 184 w 297"/>
                <a:gd name="T71" fmla="*/ 211 h 497"/>
                <a:gd name="T72" fmla="*/ 186 w 297"/>
                <a:gd name="T73" fmla="*/ 210 h 497"/>
                <a:gd name="T74" fmla="*/ 186 w 297"/>
                <a:gd name="T75" fmla="*/ 210 h 497"/>
                <a:gd name="T76" fmla="*/ 205 w 297"/>
                <a:gd name="T77" fmla="*/ 197 h 497"/>
                <a:gd name="T78" fmla="*/ 191 w 297"/>
                <a:gd name="T79" fmla="*/ 194 h 497"/>
                <a:gd name="T80" fmla="*/ 173 w 297"/>
                <a:gd name="T81" fmla="*/ 164 h 497"/>
                <a:gd name="T82" fmla="*/ 155 w 297"/>
                <a:gd name="T83" fmla="*/ 145 h 497"/>
                <a:gd name="T84" fmla="*/ 139 w 297"/>
                <a:gd name="T85" fmla="*/ 121 h 497"/>
                <a:gd name="T86" fmla="*/ 146 w 297"/>
                <a:gd name="T87" fmla="*/ 96 h 497"/>
                <a:gd name="T88" fmla="*/ 158 w 297"/>
                <a:gd name="T89" fmla="*/ 1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7" h="497">
                  <a:moveTo>
                    <a:pt x="69" y="185"/>
                  </a:moveTo>
                  <a:cubicBezTo>
                    <a:pt x="70" y="186"/>
                    <a:pt x="72" y="187"/>
                    <a:pt x="74" y="189"/>
                  </a:cubicBezTo>
                  <a:cubicBezTo>
                    <a:pt x="74" y="189"/>
                    <a:pt x="75" y="189"/>
                    <a:pt x="75" y="190"/>
                  </a:cubicBezTo>
                  <a:cubicBezTo>
                    <a:pt x="75" y="190"/>
                    <a:pt x="76" y="190"/>
                    <a:pt x="76" y="191"/>
                  </a:cubicBezTo>
                  <a:cubicBezTo>
                    <a:pt x="77" y="191"/>
                    <a:pt x="77" y="192"/>
                    <a:pt x="78" y="192"/>
                  </a:cubicBezTo>
                  <a:cubicBezTo>
                    <a:pt x="78" y="193"/>
                    <a:pt x="78" y="193"/>
                    <a:pt x="79" y="193"/>
                  </a:cubicBezTo>
                  <a:cubicBezTo>
                    <a:pt x="79" y="194"/>
                    <a:pt x="80" y="194"/>
                    <a:pt x="80" y="195"/>
                  </a:cubicBezTo>
                  <a:cubicBezTo>
                    <a:pt x="80" y="195"/>
                    <a:pt x="81" y="195"/>
                    <a:pt x="81" y="195"/>
                  </a:cubicBezTo>
                  <a:cubicBezTo>
                    <a:pt x="82" y="196"/>
                    <a:pt x="82" y="197"/>
                    <a:pt x="83" y="198"/>
                  </a:cubicBezTo>
                  <a:cubicBezTo>
                    <a:pt x="83" y="198"/>
                    <a:pt x="83" y="198"/>
                    <a:pt x="83" y="198"/>
                  </a:cubicBezTo>
                  <a:cubicBezTo>
                    <a:pt x="83" y="199"/>
                    <a:pt x="84" y="200"/>
                    <a:pt x="84" y="201"/>
                  </a:cubicBezTo>
                  <a:cubicBezTo>
                    <a:pt x="84" y="201"/>
                    <a:pt x="84" y="202"/>
                    <a:pt x="85" y="202"/>
                  </a:cubicBezTo>
                  <a:cubicBezTo>
                    <a:pt x="85" y="203"/>
                    <a:pt x="85" y="204"/>
                    <a:pt x="86" y="205"/>
                  </a:cubicBezTo>
                  <a:cubicBezTo>
                    <a:pt x="87" y="209"/>
                    <a:pt x="87" y="216"/>
                    <a:pt x="81" y="224"/>
                  </a:cubicBezTo>
                  <a:cubicBezTo>
                    <a:pt x="68" y="243"/>
                    <a:pt x="57" y="250"/>
                    <a:pt x="47" y="257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6" y="264"/>
                    <a:pt x="24" y="272"/>
                    <a:pt x="23" y="276"/>
                  </a:cubicBezTo>
                  <a:cubicBezTo>
                    <a:pt x="23" y="278"/>
                    <a:pt x="22" y="279"/>
                    <a:pt x="22" y="280"/>
                  </a:cubicBezTo>
                  <a:cubicBezTo>
                    <a:pt x="21" y="283"/>
                    <a:pt x="21" y="283"/>
                    <a:pt x="22" y="286"/>
                  </a:cubicBezTo>
                  <a:cubicBezTo>
                    <a:pt x="22" y="286"/>
                    <a:pt x="23" y="286"/>
                    <a:pt x="23" y="287"/>
                  </a:cubicBezTo>
                  <a:cubicBezTo>
                    <a:pt x="23" y="287"/>
                    <a:pt x="23" y="287"/>
                    <a:pt x="23" y="287"/>
                  </a:cubicBezTo>
                  <a:cubicBezTo>
                    <a:pt x="24" y="287"/>
                    <a:pt x="24" y="288"/>
                    <a:pt x="24" y="288"/>
                  </a:cubicBezTo>
                  <a:cubicBezTo>
                    <a:pt x="24" y="288"/>
                    <a:pt x="25" y="288"/>
                    <a:pt x="25" y="288"/>
                  </a:cubicBezTo>
                  <a:cubicBezTo>
                    <a:pt x="25" y="288"/>
                    <a:pt x="25" y="288"/>
                    <a:pt x="26" y="289"/>
                  </a:cubicBezTo>
                  <a:cubicBezTo>
                    <a:pt x="26" y="289"/>
                    <a:pt x="26" y="289"/>
                    <a:pt x="26" y="289"/>
                  </a:cubicBezTo>
                  <a:cubicBezTo>
                    <a:pt x="26" y="289"/>
                    <a:pt x="27" y="289"/>
                    <a:pt x="27" y="290"/>
                  </a:cubicBezTo>
                  <a:cubicBezTo>
                    <a:pt x="27" y="290"/>
                    <a:pt x="27" y="290"/>
                    <a:pt x="27" y="290"/>
                  </a:cubicBezTo>
                  <a:cubicBezTo>
                    <a:pt x="28" y="290"/>
                    <a:pt x="29" y="290"/>
                    <a:pt x="30" y="291"/>
                  </a:cubicBezTo>
                  <a:cubicBezTo>
                    <a:pt x="31" y="291"/>
                    <a:pt x="31" y="291"/>
                    <a:pt x="31" y="291"/>
                  </a:cubicBezTo>
                  <a:cubicBezTo>
                    <a:pt x="31" y="291"/>
                    <a:pt x="31" y="291"/>
                    <a:pt x="32" y="291"/>
                  </a:cubicBezTo>
                  <a:cubicBezTo>
                    <a:pt x="32" y="291"/>
                    <a:pt x="33" y="291"/>
                    <a:pt x="33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5" y="292"/>
                    <a:pt x="35" y="292"/>
                    <a:pt x="35" y="292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8" y="297"/>
                    <a:pt x="39" y="306"/>
                    <a:pt x="34" y="316"/>
                  </a:cubicBezTo>
                  <a:cubicBezTo>
                    <a:pt x="33" y="317"/>
                    <a:pt x="32" y="318"/>
                    <a:pt x="32" y="320"/>
                  </a:cubicBezTo>
                  <a:cubicBezTo>
                    <a:pt x="27" y="331"/>
                    <a:pt x="20" y="357"/>
                    <a:pt x="17" y="371"/>
                  </a:cubicBezTo>
                  <a:cubicBezTo>
                    <a:pt x="16" y="377"/>
                    <a:pt x="14" y="383"/>
                    <a:pt x="12" y="388"/>
                  </a:cubicBezTo>
                  <a:cubicBezTo>
                    <a:pt x="9" y="397"/>
                    <a:pt x="6" y="405"/>
                    <a:pt x="4" y="410"/>
                  </a:cubicBezTo>
                  <a:cubicBezTo>
                    <a:pt x="3" y="412"/>
                    <a:pt x="3" y="412"/>
                    <a:pt x="3" y="412"/>
                  </a:cubicBezTo>
                  <a:cubicBezTo>
                    <a:pt x="3" y="412"/>
                    <a:pt x="3" y="413"/>
                    <a:pt x="3" y="413"/>
                  </a:cubicBezTo>
                  <a:cubicBezTo>
                    <a:pt x="3" y="414"/>
                    <a:pt x="3" y="414"/>
                    <a:pt x="3" y="414"/>
                  </a:cubicBezTo>
                  <a:cubicBezTo>
                    <a:pt x="2" y="414"/>
                    <a:pt x="2" y="415"/>
                    <a:pt x="2" y="415"/>
                  </a:cubicBezTo>
                  <a:cubicBezTo>
                    <a:pt x="2" y="416"/>
                    <a:pt x="2" y="416"/>
                    <a:pt x="2" y="416"/>
                  </a:cubicBezTo>
                  <a:cubicBezTo>
                    <a:pt x="2" y="417"/>
                    <a:pt x="2" y="417"/>
                    <a:pt x="2" y="418"/>
                  </a:cubicBezTo>
                  <a:cubicBezTo>
                    <a:pt x="2" y="418"/>
                    <a:pt x="2" y="419"/>
                    <a:pt x="2" y="419"/>
                  </a:cubicBezTo>
                  <a:cubicBezTo>
                    <a:pt x="1" y="420"/>
                    <a:pt x="1" y="420"/>
                    <a:pt x="1" y="421"/>
                  </a:cubicBezTo>
                  <a:cubicBezTo>
                    <a:pt x="1" y="421"/>
                    <a:pt x="1" y="421"/>
                    <a:pt x="1" y="422"/>
                  </a:cubicBezTo>
                  <a:cubicBezTo>
                    <a:pt x="1" y="423"/>
                    <a:pt x="1" y="423"/>
                    <a:pt x="1" y="424"/>
                  </a:cubicBezTo>
                  <a:cubicBezTo>
                    <a:pt x="1" y="424"/>
                    <a:pt x="1" y="425"/>
                    <a:pt x="1" y="425"/>
                  </a:cubicBezTo>
                  <a:cubicBezTo>
                    <a:pt x="1" y="426"/>
                    <a:pt x="0" y="427"/>
                    <a:pt x="0" y="428"/>
                  </a:cubicBezTo>
                  <a:cubicBezTo>
                    <a:pt x="0" y="428"/>
                    <a:pt x="0" y="428"/>
                    <a:pt x="0" y="429"/>
                  </a:cubicBezTo>
                  <a:cubicBezTo>
                    <a:pt x="0" y="429"/>
                    <a:pt x="0" y="430"/>
                    <a:pt x="0" y="430"/>
                  </a:cubicBezTo>
                  <a:cubicBezTo>
                    <a:pt x="4" y="433"/>
                    <a:pt x="11" y="436"/>
                    <a:pt x="16" y="436"/>
                  </a:cubicBezTo>
                  <a:cubicBezTo>
                    <a:pt x="16" y="436"/>
                    <a:pt x="16" y="436"/>
                    <a:pt x="16" y="436"/>
                  </a:cubicBezTo>
                  <a:cubicBezTo>
                    <a:pt x="17" y="436"/>
                    <a:pt x="18" y="436"/>
                    <a:pt x="19" y="435"/>
                  </a:cubicBezTo>
                  <a:cubicBezTo>
                    <a:pt x="21" y="434"/>
                    <a:pt x="23" y="434"/>
                    <a:pt x="25" y="434"/>
                  </a:cubicBezTo>
                  <a:cubicBezTo>
                    <a:pt x="31" y="434"/>
                    <a:pt x="34" y="437"/>
                    <a:pt x="36" y="439"/>
                  </a:cubicBezTo>
                  <a:cubicBezTo>
                    <a:pt x="36" y="439"/>
                    <a:pt x="37" y="439"/>
                    <a:pt x="37" y="439"/>
                  </a:cubicBezTo>
                  <a:cubicBezTo>
                    <a:pt x="38" y="440"/>
                    <a:pt x="39" y="441"/>
                    <a:pt x="44" y="444"/>
                  </a:cubicBezTo>
                  <a:cubicBezTo>
                    <a:pt x="49" y="448"/>
                    <a:pt x="56" y="452"/>
                    <a:pt x="64" y="457"/>
                  </a:cubicBezTo>
                  <a:cubicBezTo>
                    <a:pt x="66" y="458"/>
                    <a:pt x="68" y="459"/>
                    <a:pt x="69" y="460"/>
                  </a:cubicBezTo>
                  <a:cubicBezTo>
                    <a:pt x="74" y="463"/>
                    <a:pt x="76" y="464"/>
                    <a:pt x="82" y="466"/>
                  </a:cubicBezTo>
                  <a:cubicBezTo>
                    <a:pt x="86" y="468"/>
                    <a:pt x="92" y="469"/>
                    <a:pt x="101" y="471"/>
                  </a:cubicBezTo>
                  <a:cubicBezTo>
                    <a:pt x="106" y="473"/>
                    <a:pt x="109" y="473"/>
                    <a:pt x="112" y="473"/>
                  </a:cubicBezTo>
                  <a:cubicBezTo>
                    <a:pt x="111" y="472"/>
                    <a:pt x="111" y="470"/>
                    <a:pt x="112" y="468"/>
                  </a:cubicBezTo>
                  <a:cubicBezTo>
                    <a:pt x="113" y="466"/>
                    <a:pt x="114" y="465"/>
                    <a:pt x="115" y="464"/>
                  </a:cubicBezTo>
                  <a:cubicBezTo>
                    <a:pt x="116" y="464"/>
                    <a:pt x="116" y="464"/>
                    <a:pt x="117" y="464"/>
                  </a:cubicBezTo>
                  <a:cubicBezTo>
                    <a:pt x="118" y="463"/>
                    <a:pt x="119" y="463"/>
                    <a:pt x="120" y="463"/>
                  </a:cubicBezTo>
                  <a:cubicBezTo>
                    <a:pt x="121" y="463"/>
                    <a:pt x="122" y="463"/>
                    <a:pt x="122" y="463"/>
                  </a:cubicBezTo>
                  <a:cubicBezTo>
                    <a:pt x="127" y="464"/>
                    <a:pt x="130" y="467"/>
                    <a:pt x="134" y="471"/>
                  </a:cubicBezTo>
                  <a:cubicBezTo>
                    <a:pt x="136" y="473"/>
                    <a:pt x="139" y="475"/>
                    <a:pt x="142" y="477"/>
                  </a:cubicBezTo>
                  <a:cubicBezTo>
                    <a:pt x="143" y="478"/>
                    <a:pt x="145" y="479"/>
                    <a:pt x="146" y="480"/>
                  </a:cubicBezTo>
                  <a:cubicBezTo>
                    <a:pt x="148" y="482"/>
                    <a:pt x="149" y="484"/>
                    <a:pt x="149" y="486"/>
                  </a:cubicBezTo>
                  <a:cubicBezTo>
                    <a:pt x="150" y="486"/>
                    <a:pt x="150" y="487"/>
                    <a:pt x="150" y="487"/>
                  </a:cubicBezTo>
                  <a:cubicBezTo>
                    <a:pt x="151" y="488"/>
                    <a:pt x="151" y="489"/>
                    <a:pt x="151" y="490"/>
                  </a:cubicBezTo>
                  <a:cubicBezTo>
                    <a:pt x="152" y="490"/>
                    <a:pt x="152" y="489"/>
                    <a:pt x="153" y="489"/>
                  </a:cubicBezTo>
                  <a:cubicBezTo>
                    <a:pt x="159" y="486"/>
                    <a:pt x="163" y="487"/>
                    <a:pt x="169" y="488"/>
                  </a:cubicBezTo>
                  <a:cubicBezTo>
                    <a:pt x="171" y="488"/>
                    <a:pt x="175" y="489"/>
                    <a:pt x="181" y="490"/>
                  </a:cubicBezTo>
                  <a:cubicBezTo>
                    <a:pt x="188" y="490"/>
                    <a:pt x="193" y="490"/>
                    <a:pt x="199" y="489"/>
                  </a:cubicBezTo>
                  <a:cubicBezTo>
                    <a:pt x="204" y="489"/>
                    <a:pt x="210" y="488"/>
                    <a:pt x="220" y="488"/>
                  </a:cubicBezTo>
                  <a:cubicBezTo>
                    <a:pt x="238" y="488"/>
                    <a:pt x="260" y="494"/>
                    <a:pt x="269" y="497"/>
                  </a:cubicBezTo>
                  <a:cubicBezTo>
                    <a:pt x="280" y="444"/>
                    <a:pt x="296" y="362"/>
                    <a:pt x="297" y="347"/>
                  </a:cubicBezTo>
                  <a:cubicBezTo>
                    <a:pt x="297" y="347"/>
                    <a:pt x="296" y="347"/>
                    <a:pt x="296" y="347"/>
                  </a:cubicBezTo>
                  <a:cubicBezTo>
                    <a:pt x="293" y="346"/>
                    <a:pt x="285" y="345"/>
                    <a:pt x="273" y="344"/>
                  </a:cubicBezTo>
                  <a:cubicBezTo>
                    <a:pt x="269" y="344"/>
                    <a:pt x="265" y="344"/>
                    <a:pt x="260" y="344"/>
                  </a:cubicBezTo>
                  <a:cubicBezTo>
                    <a:pt x="254" y="344"/>
                    <a:pt x="251" y="345"/>
                    <a:pt x="247" y="346"/>
                  </a:cubicBezTo>
                  <a:cubicBezTo>
                    <a:pt x="245" y="347"/>
                    <a:pt x="242" y="348"/>
                    <a:pt x="239" y="349"/>
                  </a:cubicBezTo>
                  <a:cubicBezTo>
                    <a:pt x="237" y="349"/>
                    <a:pt x="235" y="350"/>
                    <a:pt x="234" y="350"/>
                  </a:cubicBezTo>
                  <a:cubicBezTo>
                    <a:pt x="233" y="350"/>
                    <a:pt x="232" y="349"/>
                    <a:pt x="232" y="349"/>
                  </a:cubicBezTo>
                  <a:cubicBezTo>
                    <a:pt x="230" y="349"/>
                    <a:pt x="229" y="348"/>
                    <a:pt x="228" y="347"/>
                  </a:cubicBezTo>
                  <a:cubicBezTo>
                    <a:pt x="227" y="346"/>
                    <a:pt x="225" y="344"/>
                    <a:pt x="223" y="342"/>
                  </a:cubicBezTo>
                  <a:cubicBezTo>
                    <a:pt x="222" y="342"/>
                    <a:pt x="221" y="341"/>
                    <a:pt x="219" y="340"/>
                  </a:cubicBezTo>
                  <a:cubicBezTo>
                    <a:pt x="209" y="334"/>
                    <a:pt x="206" y="321"/>
                    <a:pt x="206" y="307"/>
                  </a:cubicBezTo>
                  <a:cubicBezTo>
                    <a:pt x="206" y="304"/>
                    <a:pt x="206" y="300"/>
                    <a:pt x="206" y="297"/>
                  </a:cubicBezTo>
                  <a:cubicBezTo>
                    <a:pt x="206" y="292"/>
                    <a:pt x="206" y="287"/>
                    <a:pt x="206" y="282"/>
                  </a:cubicBezTo>
                  <a:cubicBezTo>
                    <a:pt x="205" y="267"/>
                    <a:pt x="205" y="267"/>
                    <a:pt x="199" y="263"/>
                  </a:cubicBezTo>
                  <a:cubicBezTo>
                    <a:pt x="197" y="262"/>
                    <a:pt x="194" y="260"/>
                    <a:pt x="191" y="257"/>
                  </a:cubicBezTo>
                  <a:cubicBezTo>
                    <a:pt x="186" y="254"/>
                    <a:pt x="183" y="252"/>
                    <a:pt x="182" y="252"/>
                  </a:cubicBezTo>
                  <a:cubicBezTo>
                    <a:pt x="182" y="252"/>
                    <a:pt x="182" y="252"/>
                    <a:pt x="181" y="252"/>
                  </a:cubicBezTo>
                  <a:cubicBezTo>
                    <a:pt x="179" y="253"/>
                    <a:pt x="176" y="253"/>
                    <a:pt x="172" y="251"/>
                  </a:cubicBezTo>
                  <a:cubicBezTo>
                    <a:pt x="171" y="250"/>
                    <a:pt x="170" y="250"/>
                    <a:pt x="170" y="249"/>
                  </a:cubicBezTo>
                  <a:cubicBezTo>
                    <a:pt x="167" y="248"/>
                    <a:pt x="165" y="246"/>
                    <a:pt x="164" y="242"/>
                  </a:cubicBezTo>
                  <a:cubicBezTo>
                    <a:pt x="163" y="239"/>
                    <a:pt x="164" y="237"/>
                    <a:pt x="165" y="234"/>
                  </a:cubicBezTo>
                  <a:cubicBezTo>
                    <a:pt x="166" y="232"/>
                    <a:pt x="167" y="231"/>
                    <a:pt x="168" y="229"/>
                  </a:cubicBezTo>
                  <a:cubicBezTo>
                    <a:pt x="169" y="228"/>
                    <a:pt x="170" y="226"/>
                    <a:pt x="170" y="224"/>
                  </a:cubicBezTo>
                  <a:cubicBezTo>
                    <a:pt x="173" y="218"/>
                    <a:pt x="174" y="217"/>
                    <a:pt x="177" y="216"/>
                  </a:cubicBezTo>
                  <a:cubicBezTo>
                    <a:pt x="179" y="215"/>
                    <a:pt x="181" y="214"/>
                    <a:pt x="184" y="211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9" y="214"/>
                    <a:pt x="189" y="214"/>
                    <a:pt x="189" y="214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8" y="208"/>
                    <a:pt x="188" y="208"/>
                    <a:pt x="188" y="208"/>
                  </a:cubicBezTo>
                  <a:cubicBezTo>
                    <a:pt x="192" y="205"/>
                    <a:pt x="197" y="202"/>
                    <a:pt x="202" y="198"/>
                  </a:cubicBezTo>
                  <a:cubicBezTo>
                    <a:pt x="205" y="197"/>
                    <a:pt x="205" y="197"/>
                    <a:pt x="205" y="197"/>
                  </a:cubicBezTo>
                  <a:cubicBezTo>
                    <a:pt x="206" y="196"/>
                    <a:pt x="207" y="195"/>
                    <a:pt x="208" y="195"/>
                  </a:cubicBezTo>
                  <a:cubicBezTo>
                    <a:pt x="205" y="195"/>
                    <a:pt x="201" y="195"/>
                    <a:pt x="196" y="194"/>
                  </a:cubicBezTo>
                  <a:cubicBezTo>
                    <a:pt x="194" y="194"/>
                    <a:pt x="193" y="194"/>
                    <a:pt x="191" y="194"/>
                  </a:cubicBezTo>
                  <a:cubicBezTo>
                    <a:pt x="179" y="192"/>
                    <a:pt x="175" y="191"/>
                    <a:pt x="173" y="187"/>
                  </a:cubicBezTo>
                  <a:cubicBezTo>
                    <a:pt x="171" y="184"/>
                    <a:pt x="172" y="181"/>
                    <a:pt x="173" y="178"/>
                  </a:cubicBezTo>
                  <a:cubicBezTo>
                    <a:pt x="174" y="175"/>
                    <a:pt x="175" y="171"/>
                    <a:pt x="173" y="164"/>
                  </a:cubicBezTo>
                  <a:cubicBezTo>
                    <a:pt x="172" y="158"/>
                    <a:pt x="171" y="156"/>
                    <a:pt x="170" y="156"/>
                  </a:cubicBezTo>
                  <a:cubicBezTo>
                    <a:pt x="171" y="156"/>
                    <a:pt x="170" y="156"/>
                    <a:pt x="170" y="156"/>
                  </a:cubicBezTo>
                  <a:cubicBezTo>
                    <a:pt x="167" y="155"/>
                    <a:pt x="162" y="153"/>
                    <a:pt x="155" y="145"/>
                  </a:cubicBezTo>
                  <a:cubicBezTo>
                    <a:pt x="152" y="141"/>
                    <a:pt x="150" y="139"/>
                    <a:pt x="148" y="137"/>
                  </a:cubicBezTo>
                  <a:cubicBezTo>
                    <a:pt x="144" y="133"/>
                    <a:pt x="144" y="132"/>
                    <a:pt x="142" y="129"/>
                  </a:cubicBezTo>
                  <a:cubicBezTo>
                    <a:pt x="142" y="128"/>
                    <a:pt x="141" y="125"/>
                    <a:pt x="139" y="121"/>
                  </a:cubicBezTo>
                  <a:cubicBezTo>
                    <a:pt x="137" y="115"/>
                    <a:pt x="135" y="111"/>
                    <a:pt x="136" y="107"/>
                  </a:cubicBezTo>
                  <a:cubicBezTo>
                    <a:pt x="137" y="103"/>
                    <a:pt x="140" y="101"/>
                    <a:pt x="141" y="100"/>
                  </a:cubicBezTo>
                  <a:cubicBezTo>
                    <a:pt x="143" y="99"/>
                    <a:pt x="145" y="98"/>
                    <a:pt x="146" y="96"/>
                  </a:cubicBezTo>
                  <a:cubicBezTo>
                    <a:pt x="148" y="93"/>
                    <a:pt x="148" y="93"/>
                    <a:pt x="146" y="88"/>
                  </a:cubicBezTo>
                  <a:cubicBezTo>
                    <a:pt x="145" y="84"/>
                    <a:pt x="142" y="78"/>
                    <a:pt x="140" y="69"/>
                  </a:cubicBezTo>
                  <a:cubicBezTo>
                    <a:pt x="134" y="49"/>
                    <a:pt x="149" y="23"/>
                    <a:pt x="158" y="11"/>
                  </a:cubicBezTo>
                  <a:cubicBezTo>
                    <a:pt x="146" y="8"/>
                    <a:pt x="133" y="4"/>
                    <a:pt x="121" y="0"/>
                  </a:cubicBezTo>
                  <a:lnTo>
                    <a:pt x="69" y="185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051058" y="993310"/>
              <a:ext cx="855029" cy="707550"/>
            </a:xfrm>
            <a:custGeom>
              <a:avLst/>
              <a:gdLst>
                <a:gd name="T0" fmla="*/ 328 w 410"/>
                <a:gd name="T1" fmla="*/ 319 h 339"/>
                <a:gd name="T2" fmla="*/ 340 w 410"/>
                <a:gd name="T3" fmla="*/ 286 h 339"/>
                <a:gd name="T4" fmla="*/ 359 w 410"/>
                <a:gd name="T5" fmla="*/ 222 h 339"/>
                <a:gd name="T6" fmla="*/ 348 w 410"/>
                <a:gd name="T7" fmla="*/ 204 h 339"/>
                <a:gd name="T8" fmla="*/ 346 w 410"/>
                <a:gd name="T9" fmla="*/ 188 h 339"/>
                <a:gd name="T10" fmla="*/ 372 w 410"/>
                <a:gd name="T11" fmla="*/ 162 h 339"/>
                <a:gd name="T12" fmla="*/ 407 w 410"/>
                <a:gd name="T13" fmla="*/ 129 h 339"/>
                <a:gd name="T14" fmla="*/ 394 w 410"/>
                <a:gd name="T15" fmla="*/ 105 h 339"/>
                <a:gd name="T16" fmla="*/ 287 w 410"/>
                <a:gd name="T17" fmla="*/ 82 h 339"/>
                <a:gd name="T18" fmla="*/ 207 w 410"/>
                <a:gd name="T19" fmla="*/ 62 h 339"/>
                <a:gd name="T20" fmla="*/ 173 w 410"/>
                <a:gd name="T21" fmla="*/ 53 h 339"/>
                <a:gd name="T22" fmla="*/ 160 w 410"/>
                <a:gd name="T23" fmla="*/ 52 h 339"/>
                <a:gd name="T24" fmla="*/ 158 w 410"/>
                <a:gd name="T25" fmla="*/ 51 h 339"/>
                <a:gd name="T26" fmla="*/ 156 w 410"/>
                <a:gd name="T27" fmla="*/ 51 h 339"/>
                <a:gd name="T28" fmla="*/ 154 w 410"/>
                <a:gd name="T29" fmla="*/ 50 h 339"/>
                <a:gd name="T30" fmla="*/ 152 w 410"/>
                <a:gd name="T31" fmla="*/ 49 h 339"/>
                <a:gd name="T32" fmla="*/ 150 w 410"/>
                <a:gd name="T33" fmla="*/ 48 h 339"/>
                <a:gd name="T34" fmla="*/ 148 w 410"/>
                <a:gd name="T35" fmla="*/ 46 h 339"/>
                <a:gd name="T36" fmla="*/ 146 w 410"/>
                <a:gd name="T37" fmla="*/ 45 h 339"/>
                <a:gd name="T38" fmla="*/ 144 w 410"/>
                <a:gd name="T39" fmla="*/ 43 h 339"/>
                <a:gd name="T40" fmla="*/ 142 w 410"/>
                <a:gd name="T41" fmla="*/ 41 h 339"/>
                <a:gd name="T42" fmla="*/ 141 w 410"/>
                <a:gd name="T43" fmla="*/ 39 h 339"/>
                <a:gd name="T44" fmla="*/ 139 w 410"/>
                <a:gd name="T45" fmla="*/ 37 h 339"/>
                <a:gd name="T46" fmla="*/ 138 w 410"/>
                <a:gd name="T47" fmla="*/ 34 h 339"/>
                <a:gd name="T48" fmla="*/ 137 w 410"/>
                <a:gd name="T49" fmla="*/ 31 h 339"/>
                <a:gd name="T50" fmla="*/ 136 w 410"/>
                <a:gd name="T51" fmla="*/ 28 h 339"/>
                <a:gd name="T52" fmla="*/ 136 w 410"/>
                <a:gd name="T53" fmla="*/ 25 h 339"/>
                <a:gd name="T54" fmla="*/ 124 w 410"/>
                <a:gd name="T55" fmla="*/ 3 h 339"/>
                <a:gd name="T56" fmla="*/ 106 w 410"/>
                <a:gd name="T57" fmla="*/ 2 h 339"/>
                <a:gd name="T58" fmla="*/ 39 w 410"/>
                <a:gd name="T59" fmla="*/ 145 h 339"/>
                <a:gd name="T60" fmla="*/ 16 w 410"/>
                <a:gd name="T61" fmla="*/ 169 h 339"/>
                <a:gd name="T62" fmla="*/ 10 w 410"/>
                <a:gd name="T63" fmla="*/ 187 h 339"/>
                <a:gd name="T64" fmla="*/ 12 w 410"/>
                <a:gd name="T65" fmla="*/ 200 h 339"/>
                <a:gd name="T66" fmla="*/ 7 w 410"/>
                <a:gd name="T67" fmla="*/ 207 h 339"/>
                <a:gd name="T68" fmla="*/ 0 w 410"/>
                <a:gd name="T69" fmla="*/ 23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0" h="339">
                  <a:moveTo>
                    <a:pt x="324" y="339"/>
                  </a:moveTo>
                  <a:cubicBezTo>
                    <a:pt x="325" y="333"/>
                    <a:pt x="326" y="323"/>
                    <a:pt x="328" y="319"/>
                  </a:cubicBezTo>
                  <a:cubicBezTo>
                    <a:pt x="329" y="317"/>
                    <a:pt x="329" y="317"/>
                    <a:pt x="329" y="317"/>
                  </a:cubicBezTo>
                  <a:cubicBezTo>
                    <a:pt x="331" y="311"/>
                    <a:pt x="336" y="298"/>
                    <a:pt x="340" y="286"/>
                  </a:cubicBezTo>
                  <a:cubicBezTo>
                    <a:pt x="340" y="284"/>
                    <a:pt x="340" y="282"/>
                    <a:pt x="341" y="281"/>
                  </a:cubicBezTo>
                  <a:cubicBezTo>
                    <a:pt x="344" y="265"/>
                    <a:pt x="353" y="232"/>
                    <a:pt x="359" y="222"/>
                  </a:cubicBezTo>
                  <a:cubicBezTo>
                    <a:pt x="361" y="218"/>
                    <a:pt x="361" y="215"/>
                    <a:pt x="361" y="213"/>
                  </a:cubicBezTo>
                  <a:cubicBezTo>
                    <a:pt x="358" y="212"/>
                    <a:pt x="351" y="210"/>
                    <a:pt x="348" y="204"/>
                  </a:cubicBezTo>
                  <a:cubicBezTo>
                    <a:pt x="347" y="203"/>
                    <a:pt x="347" y="203"/>
                    <a:pt x="346" y="202"/>
                  </a:cubicBezTo>
                  <a:cubicBezTo>
                    <a:pt x="343" y="196"/>
                    <a:pt x="345" y="192"/>
                    <a:pt x="346" y="188"/>
                  </a:cubicBezTo>
                  <a:cubicBezTo>
                    <a:pt x="346" y="187"/>
                    <a:pt x="347" y="186"/>
                    <a:pt x="347" y="185"/>
                  </a:cubicBezTo>
                  <a:cubicBezTo>
                    <a:pt x="349" y="177"/>
                    <a:pt x="357" y="171"/>
                    <a:pt x="372" y="162"/>
                  </a:cubicBezTo>
                  <a:cubicBezTo>
                    <a:pt x="375" y="160"/>
                    <a:pt x="375" y="160"/>
                    <a:pt x="375" y="160"/>
                  </a:cubicBezTo>
                  <a:cubicBezTo>
                    <a:pt x="385" y="153"/>
                    <a:pt x="395" y="147"/>
                    <a:pt x="407" y="129"/>
                  </a:cubicBezTo>
                  <a:cubicBezTo>
                    <a:pt x="410" y="124"/>
                    <a:pt x="410" y="121"/>
                    <a:pt x="410" y="120"/>
                  </a:cubicBezTo>
                  <a:cubicBezTo>
                    <a:pt x="408" y="113"/>
                    <a:pt x="398" y="107"/>
                    <a:pt x="394" y="105"/>
                  </a:cubicBezTo>
                  <a:cubicBezTo>
                    <a:pt x="390" y="104"/>
                    <a:pt x="328" y="86"/>
                    <a:pt x="291" y="83"/>
                  </a:cubicBezTo>
                  <a:cubicBezTo>
                    <a:pt x="289" y="82"/>
                    <a:pt x="288" y="82"/>
                    <a:pt x="287" y="82"/>
                  </a:cubicBezTo>
                  <a:cubicBezTo>
                    <a:pt x="284" y="82"/>
                    <a:pt x="282" y="82"/>
                    <a:pt x="280" y="82"/>
                  </a:cubicBezTo>
                  <a:cubicBezTo>
                    <a:pt x="244" y="82"/>
                    <a:pt x="228" y="78"/>
                    <a:pt x="207" y="62"/>
                  </a:cubicBezTo>
                  <a:cubicBezTo>
                    <a:pt x="197" y="54"/>
                    <a:pt x="187" y="53"/>
                    <a:pt x="179" y="53"/>
                  </a:cubicBezTo>
                  <a:cubicBezTo>
                    <a:pt x="177" y="53"/>
                    <a:pt x="175" y="53"/>
                    <a:pt x="173" y="53"/>
                  </a:cubicBezTo>
                  <a:cubicBezTo>
                    <a:pt x="171" y="53"/>
                    <a:pt x="169" y="53"/>
                    <a:pt x="168" y="53"/>
                  </a:cubicBezTo>
                  <a:cubicBezTo>
                    <a:pt x="164" y="53"/>
                    <a:pt x="162" y="53"/>
                    <a:pt x="160" y="52"/>
                  </a:cubicBezTo>
                  <a:cubicBezTo>
                    <a:pt x="160" y="52"/>
                    <a:pt x="159" y="52"/>
                    <a:pt x="159" y="52"/>
                  </a:cubicBezTo>
                  <a:cubicBezTo>
                    <a:pt x="159" y="52"/>
                    <a:pt x="158" y="52"/>
                    <a:pt x="158" y="51"/>
                  </a:cubicBezTo>
                  <a:cubicBezTo>
                    <a:pt x="158" y="51"/>
                    <a:pt x="157" y="51"/>
                    <a:pt x="157" y="51"/>
                  </a:cubicBezTo>
                  <a:cubicBezTo>
                    <a:pt x="157" y="51"/>
                    <a:pt x="157" y="51"/>
                    <a:pt x="156" y="51"/>
                  </a:cubicBezTo>
                  <a:cubicBezTo>
                    <a:pt x="156" y="51"/>
                    <a:pt x="156" y="50"/>
                    <a:pt x="155" y="50"/>
                  </a:cubicBezTo>
                  <a:cubicBezTo>
                    <a:pt x="155" y="50"/>
                    <a:pt x="155" y="50"/>
                    <a:pt x="154" y="50"/>
                  </a:cubicBezTo>
                  <a:cubicBezTo>
                    <a:pt x="154" y="50"/>
                    <a:pt x="154" y="49"/>
                    <a:pt x="153" y="49"/>
                  </a:cubicBezTo>
                  <a:cubicBezTo>
                    <a:pt x="153" y="49"/>
                    <a:pt x="153" y="49"/>
                    <a:pt x="152" y="49"/>
                  </a:cubicBezTo>
                  <a:cubicBezTo>
                    <a:pt x="152" y="49"/>
                    <a:pt x="152" y="48"/>
                    <a:pt x="151" y="48"/>
                  </a:cubicBezTo>
                  <a:cubicBezTo>
                    <a:pt x="151" y="48"/>
                    <a:pt x="151" y="48"/>
                    <a:pt x="150" y="48"/>
                  </a:cubicBezTo>
                  <a:cubicBezTo>
                    <a:pt x="150" y="47"/>
                    <a:pt x="150" y="47"/>
                    <a:pt x="149" y="47"/>
                  </a:cubicBezTo>
                  <a:cubicBezTo>
                    <a:pt x="149" y="47"/>
                    <a:pt x="149" y="46"/>
                    <a:pt x="148" y="46"/>
                  </a:cubicBezTo>
                  <a:cubicBezTo>
                    <a:pt x="148" y="46"/>
                    <a:pt x="147" y="46"/>
                    <a:pt x="147" y="45"/>
                  </a:cubicBezTo>
                  <a:cubicBezTo>
                    <a:pt x="147" y="45"/>
                    <a:pt x="146" y="45"/>
                    <a:pt x="146" y="45"/>
                  </a:cubicBezTo>
                  <a:cubicBezTo>
                    <a:pt x="146" y="44"/>
                    <a:pt x="145" y="44"/>
                    <a:pt x="145" y="44"/>
                  </a:cubicBezTo>
                  <a:cubicBezTo>
                    <a:pt x="145" y="44"/>
                    <a:pt x="144" y="43"/>
                    <a:pt x="144" y="43"/>
                  </a:cubicBezTo>
                  <a:cubicBezTo>
                    <a:pt x="144" y="43"/>
                    <a:pt x="144" y="42"/>
                    <a:pt x="143" y="42"/>
                  </a:cubicBezTo>
                  <a:cubicBezTo>
                    <a:pt x="143" y="42"/>
                    <a:pt x="143" y="41"/>
                    <a:pt x="142" y="41"/>
                  </a:cubicBezTo>
                  <a:cubicBezTo>
                    <a:pt x="142" y="41"/>
                    <a:pt x="142" y="40"/>
                    <a:pt x="141" y="40"/>
                  </a:cubicBezTo>
                  <a:cubicBezTo>
                    <a:pt x="141" y="40"/>
                    <a:pt x="141" y="39"/>
                    <a:pt x="141" y="39"/>
                  </a:cubicBezTo>
                  <a:cubicBezTo>
                    <a:pt x="140" y="39"/>
                    <a:pt x="140" y="38"/>
                    <a:pt x="140" y="38"/>
                  </a:cubicBezTo>
                  <a:cubicBezTo>
                    <a:pt x="140" y="37"/>
                    <a:pt x="139" y="37"/>
                    <a:pt x="139" y="37"/>
                  </a:cubicBezTo>
                  <a:cubicBezTo>
                    <a:pt x="139" y="36"/>
                    <a:pt x="139" y="36"/>
                    <a:pt x="138" y="35"/>
                  </a:cubicBezTo>
                  <a:cubicBezTo>
                    <a:pt x="138" y="35"/>
                    <a:pt x="138" y="34"/>
                    <a:pt x="138" y="34"/>
                  </a:cubicBezTo>
                  <a:cubicBezTo>
                    <a:pt x="138" y="34"/>
                    <a:pt x="138" y="33"/>
                    <a:pt x="137" y="33"/>
                  </a:cubicBezTo>
                  <a:cubicBezTo>
                    <a:pt x="137" y="32"/>
                    <a:pt x="137" y="32"/>
                    <a:pt x="137" y="31"/>
                  </a:cubicBezTo>
                  <a:cubicBezTo>
                    <a:pt x="137" y="31"/>
                    <a:pt x="137" y="30"/>
                    <a:pt x="137" y="30"/>
                  </a:cubicBezTo>
                  <a:cubicBezTo>
                    <a:pt x="137" y="29"/>
                    <a:pt x="136" y="29"/>
                    <a:pt x="136" y="28"/>
                  </a:cubicBezTo>
                  <a:cubicBezTo>
                    <a:pt x="136" y="28"/>
                    <a:pt x="136" y="27"/>
                    <a:pt x="136" y="26"/>
                  </a:cubicBezTo>
                  <a:cubicBezTo>
                    <a:pt x="136" y="26"/>
                    <a:pt x="136" y="25"/>
                    <a:pt x="136" y="25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2" y="15"/>
                    <a:pt x="127" y="5"/>
                    <a:pt x="124" y="3"/>
                  </a:cubicBezTo>
                  <a:cubicBezTo>
                    <a:pt x="121" y="1"/>
                    <a:pt x="116" y="0"/>
                    <a:pt x="112" y="0"/>
                  </a:cubicBezTo>
                  <a:cubicBezTo>
                    <a:pt x="108" y="0"/>
                    <a:pt x="106" y="1"/>
                    <a:pt x="106" y="2"/>
                  </a:cubicBezTo>
                  <a:cubicBezTo>
                    <a:pt x="103" y="6"/>
                    <a:pt x="89" y="39"/>
                    <a:pt x="83" y="60"/>
                  </a:cubicBezTo>
                  <a:cubicBezTo>
                    <a:pt x="76" y="83"/>
                    <a:pt x="57" y="120"/>
                    <a:pt x="39" y="145"/>
                  </a:cubicBezTo>
                  <a:cubicBezTo>
                    <a:pt x="28" y="159"/>
                    <a:pt x="27" y="160"/>
                    <a:pt x="24" y="161"/>
                  </a:cubicBezTo>
                  <a:cubicBezTo>
                    <a:pt x="24" y="161"/>
                    <a:pt x="22" y="162"/>
                    <a:pt x="16" y="169"/>
                  </a:cubicBezTo>
                  <a:cubicBezTo>
                    <a:pt x="14" y="171"/>
                    <a:pt x="12" y="173"/>
                    <a:pt x="11" y="175"/>
                  </a:cubicBezTo>
                  <a:cubicBezTo>
                    <a:pt x="12" y="178"/>
                    <a:pt x="11" y="182"/>
                    <a:pt x="10" y="187"/>
                  </a:cubicBezTo>
                  <a:cubicBezTo>
                    <a:pt x="8" y="195"/>
                    <a:pt x="9" y="197"/>
                    <a:pt x="9" y="198"/>
                  </a:cubicBezTo>
                  <a:cubicBezTo>
                    <a:pt x="12" y="200"/>
                    <a:pt x="12" y="200"/>
                    <a:pt x="12" y="200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7" y="207"/>
                    <a:pt x="7" y="207"/>
                    <a:pt x="7" y="207"/>
                  </a:cubicBezTo>
                  <a:cubicBezTo>
                    <a:pt x="6" y="207"/>
                    <a:pt x="6" y="207"/>
                    <a:pt x="6" y="207"/>
                  </a:cubicBezTo>
                  <a:cubicBezTo>
                    <a:pt x="4" y="211"/>
                    <a:pt x="2" y="223"/>
                    <a:pt x="0" y="237"/>
                  </a:cubicBezTo>
                  <a:lnTo>
                    <a:pt x="324" y="339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281057" y="666749"/>
              <a:ext cx="697016" cy="523199"/>
            </a:xfrm>
            <a:custGeom>
              <a:avLst/>
              <a:gdLst>
                <a:gd name="T0" fmla="*/ 35 w 334"/>
                <a:gd name="T1" fmla="*/ 177 h 251"/>
                <a:gd name="T2" fmla="*/ 35 w 334"/>
                <a:gd name="T3" fmla="*/ 180 h 251"/>
                <a:gd name="T4" fmla="*/ 42 w 334"/>
                <a:gd name="T5" fmla="*/ 194 h 251"/>
                <a:gd name="T6" fmla="*/ 53 w 334"/>
                <a:gd name="T7" fmla="*/ 199 h 251"/>
                <a:gd name="T8" fmla="*/ 58 w 334"/>
                <a:gd name="T9" fmla="*/ 200 h 251"/>
                <a:gd name="T10" fmla="*/ 63 w 334"/>
                <a:gd name="T11" fmla="*/ 200 h 251"/>
                <a:gd name="T12" fmla="*/ 69 w 334"/>
                <a:gd name="T13" fmla="*/ 200 h 251"/>
                <a:gd name="T14" fmla="*/ 101 w 334"/>
                <a:gd name="T15" fmla="*/ 210 h 251"/>
                <a:gd name="T16" fmla="*/ 170 w 334"/>
                <a:gd name="T17" fmla="*/ 229 h 251"/>
                <a:gd name="T18" fmla="*/ 283 w 334"/>
                <a:gd name="T19" fmla="*/ 251 h 251"/>
                <a:gd name="T20" fmla="*/ 334 w 334"/>
                <a:gd name="T21" fmla="*/ 67 h 251"/>
                <a:gd name="T22" fmla="*/ 113 w 334"/>
                <a:gd name="T23" fmla="*/ 0 h 251"/>
                <a:gd name="T24" fmla="*/ 98 w 334"/>
                <a:gd name="T25" fmla="*/ 43 h 251"/>
                <a:gd name="T26" fmla="*/ 97 w 334"/>
                <a:gd name="T27" fmla="*/ 45 h 251"/>
                <a:gd name="T28" fmla="*/ 103 w 334"/>
                <a:gd name="T29" fmla="*/ 51 h 251"/>
                <a:gd name="T30" fmla="*/ 101 w 334"/>
                <a:gd name="T31" fmla="*/ 64 h 251"/>
                <a:gd name="T32" fmla="*/ 91 w 334"/>
                <a:gd name="T33" fmla="*/ 85 h 251"/>
                <a:gd name="T34" fmla="*/ 74 w 334"/>
                <a:gd name="T35" fmla="*/ 105 h 251"/>
                <a:gd name="T36" fmla="*/ 68 w 334"/>
                <a:gd name="T37" fmla="*/ 104 h 251"/>
                <a:gd name="T38" fmla="*/ 59 w 334"/>
                <a:gd name="T39" fmla="*/ 102 h 251"/>
                <a:gd name="T40" fmla="*/ 48 w 334"/>
                <a:gd name="T41" fmla="*/ 98 h 251"/>
                <a:gd name="T42" fmla="*/ 51 w 334"/>
                <a:gd name="T43" fmla="*/ 91 h 251"/>
                <a:gd name="T44" fmla="*/ 52 w 334"/>
                <a:gd name="T45" fmla="*/ 91 h 251"/>
                <a:gd name="T46" fmla="*/ 54 w 334"/>
                <a:gd name="T47" fmla="*/ 79 h 251"/>
                <a:gd name="T48" fmla="*/ 59 w 334"/>
                <a:gd name="T49" fmla="*/ 66 h 251"/>
                <a:gd name="T50" fmla="*/ 66 w 334"/>
                <a:gd name="T51" fmla="*/ 53 h 251"/>
                <a:gd name="T52" fmla="*/ 70 w 334"/>
                <a:gd name="T53" fmla="*/ 55 h 251"/>
                <a:gd name="T54" fmla="*/ 79 w 334"/>
                <a:gd name="T55" fmla="*/ 42 h 251"/>
                <a:gd name="T56" fmla="*/ 76 w 334"/>
                <a:gd name="T57" fmla="*/ 39 h 251"/>
                <a:gd name="T58" fmla="*/ 65 w 334"/>
                <a:gd name="T59" fmla="*/ 36 h 251"/>
                <a:gd name="T60" fmla="*/ 34 w 334"/>
                <a:gd name="T61" fmla="*/ 27 h 251"/>
                <a:gd name="T62" fmla="*/ 18 w 334"/>
                <a:gd name="T63" fmla="*/ 13 h 251"/>
                <a:gd name="T64" fmla="*/ 13 w 334"/>
                <a:gd name="T65" fmla="*/ 5 h 251"/>
                <a:gd name="T66" fmla="*/ 13 w 334"/>
                <a:gd name="T67" fmla="*/ 21 h 251"/>
                <a:gd name="T68" fmla="*/ 13 w 334"/>
                <a:gd name="T69" fmla="*/ 29 h 251"/>
                <a:gd name="T70" fmla="*/ 14 w 334"/>
                <a:gd name="T71" fmla="*/ 39 h 251"/>
                <a:gd name="T72" fmla="*/ 13 w 334"/>
                <a:gd name="T73" fmla="*/ 64 h 251"/>
                <a:gd name="T74" fmla="*/ 12 w 334"/>
                <a:gd name="T75" fmla="*/ 77 h 251"/>
                <a:gd name="T76" fmla="*/ 13 w 334"/>
                <a:gd name="T77" fmla="*/ 86 h 251"/>
                <a:gd name="T78" fmla="*/ 14 w 334"/>
                <a:gd name="T79" fmla="*/ 95 h 251"/>
                <a:gd name="T80" fmla="*/ 16 w 334"/>
                <a:gd name="T81" fmla="*/ 106 h 251"/>
                <a:gd name="T82" fmla="*/ 15 w 334"/>
                <a:gd name="T83" fmla="*/ 117 h 251"/>
                <a:gd name="T84" fmla="*/ 10 w 334"/>
                <a:gd name="T85" fmla="*/ 120 h 251"/>
                <a:gd name="T86" fmla="*/ 5 w 334"/>
                <a:gd name="T87" fmla="*/ 118 h 251"/>
                <a:gd name="T88" fmla="*/ 1 w 334"/>
                <a:gd name="T89" fmla="*/ 118 h 251"/>
                <a:gd name="T90" fmla="*/ 1 w 334"/>
                <a:gd name="T91" fmla="*/ 118 h 251"/>
                <a:gd name="T92" fmla="*/ 2 w 334"/>
                <a:gd name="T93" fmla="*/ 129 h 251"/>
                <a:gd name="T94" fmla="*/ 23 w 334"/>
                <a:gd name="T95" fmla="*/ 141 h 251"/>
                <a:gd name="T96" fmla="*/ 35 w 334"/>
                <a:gd name="T97" fmla="*/ 17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" h="251">
                  <a:moveTo>
                    <a:pt x="35" y="177"/>
                  </a:moveTo>
                  <a:cubicBezTo>
                    <a:pt x="35" y="178"/>
                    <a:pt x="35" y="179"/>
                    <a:pt x="35" y="180"/>
                  </a:cubicBezTo>
                  <a:cubicBezTo>
                    <a:pt x="34" y="187"/>
                    <a:pt x="37" y="191"/>
                    <a:pt x="42" y="194"/>
                  </a:cubicBezTo>
                  <a:cubicBezTo>
                    <a:pt x="45" y="196"/>
                    <a:pt x="49" y="198"/>
                    <a:pt x="53" y="199"/>
                  </a:cubicBezTo>
                  <a:cubicBezTo>
                    <a:pt x="54" y="200"/>
                    <a:pt x="56" y="200"/>
                    <a:pt x="58" y="200"/>
                  </a:cubicBezTo>
                  <a:cubicBezTo>
                    <a:pt x="59" y="200"/>
                    <a:pt x="61" y="200"/>
                    <a:pt x="63" y="200"/>
                  </a:cubicBezTo>
                  <a:cubicBezTo>
                    <a:pt x="65" y="200"/>
                    <a:pt x="67" y="200"/>
                    <a:pt x="69" y="200"/>
                  </a:cubicBezTo>
                  <a:cubicBezTo>
                    <a:pt x="78" y="200"/>
                    <a:pt x="89" y="201"/>
                    <a:pt x="101" y="210"/>
                  </a:cubicBezTo>
                  <a:cubicBezTo>
                    <a:pt x="121" y="225"/>
                    <a:pt x="135" y="229"/>
                    <a:pt x="170" y="229"/>
                  </a:cubicBezTo>
                  <a:cubicBezTo>
                    <a:pt x="201" y="229"/>
                    <a:pt x="266" y="247"/>
                    <a:pt x="283" y="251"/>
                  </a:cubicBezTo>
                  <a:cubicBezTo>
                    <a:pt x="334" y="67"/>
                    <a:pt x="334" y="67"/>
                    <a:pt x="334" y="6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9"/>
                    <a:pt x="108" y="28"/>
                    <a:pt x="98" y="43"/>
                  </a:cubicBezTo>
                  <a:cubicBezTo>
                    <a:pt x="98" y="44"/>
                    <a:pt x="97" y="44"/>
                    <a:pt x="97" y="45"/>
                  </a:cubicBezTo>
                  <a:cubicBezTo>
                    <a:pt x="101" y="46"/>
                    <a:pt x="102" y="49"/>
                    <a:pt x="103" y="51"/>
                  </a:cubicBezTo>
                  <a:cubicBezTo>
                    <a:pt x="105" y="58"/>
                    <a:pt x="103" y="61"/>
                    <a:pt x="101" y="64"/>
                  </a:cubicBezTo>
                  <a:cubicBezTo>
                    <a:pt x="99" y="67"/>
                    <a:pt x="95" y="73"/>
                    <a:pt x="91" y="85"/>
                  </a:cubicBezTo>
                  <a:cubicBezTo>
                    <a:pt x="86" y="97"/>
                    <a:pt x="82" y="105"/>
                    <a:pt x="74" y="105"/>
                  </a:cubicBezTo>
                  <a:cubicBezTo>
                    <a:pt x="72" y="105"/>
                    <a:pt x="70" y="104"/>
                    <a:pt x="68" y="104"/>
                  </a:cubicBezTo>
                  <a:cubicBezTo>
                    <a:pt x="65" y="103"/>
                    <a:pt x="62" y="102"/>
                    <a:pt x="59" y="102"/>
                  </a:cubicBezTo>
                  <a:cubicBezTo>
                    <a:pt x="50" y="102"/>
                    <a:pt x="48" y="102"/>
                    <a:pt x="48" y="98"/>
                  </a:cubicBezTo>
                  <a:cubicBezTo>
                    <a:pt x="47" y="96"/>
                    <a:pt x="48" y="93"/>
                    <a:pt x="51" y="91"/>
                  </a:cubicBezTo>
                  <a:cubicBezTo>
                    <a:pt x="51" y="91"/>
                    <a:pt x="51" y="91"/>
                    <a:pt x="52" y="91"/>
                  </a:cubicBezTo>
                  <a:cubicBezTo>
                    <a:pt x="50" y="86"/>
                    <a:pt x="52" y="83"/>
                    <a:pt x="54" y="79"/>
                  </a:cubicBezTo>
                  <a:cubicBezTo>
                    <a:pt x="55" y="76"/>
                    <a:pt x="57" y="73"/>
                    <a:pt x="59" y="66"/>
                  </a:cubicBezTo>
                  <a:cubicBezTo>
                    <a:pt x="61" y="59"/>
                    <a:pt x="62" y="53"/>
                    <a:pt x="66" y="53"/>
                  </a:cubicBezTo>
                  <a:cubicBezTo>
                    <a:pt x="68" y="53"/>
                    <a:pt x="69" y="54"/>
                    <a:pt x="70" y="55"/>
                  </a:cubicBezTo>
                  <a:cubicBezTo>
                    <a:pt x="73" y="52"/>
                    <a:pt x="78" y="45"/>
                    <a:pt x="79" y="42"/>
                  </a:cubicBezTo>
                  <a:cubicBezTo>
                    <a:pt x="79" y="41"/>
                    <a:pt x="78" y="40"/>
                    <a:pt x="76" y="39"/>
                  </a:cubicBezTo>
                  <a:cubicBezTo>
                    <a:pt x="75" y="38"/>
                    <a:pt x="69" y="37"/>
                    <a:pt x="65" y="36"/>
                  </a:cubicBezTo>
                  <a:cubicBezTo>
                    <a:pt x="56" y="34"/>
                    <a:pt x="45" y="32"/>
                    <a:pt x="34" y="27"/>
                  </a:cubicBezTo>
                  <a:cubicBezTo>
                    <a:pt x="23" y="21"/>
                    <a:pt x="21" y="18"/>
                    <a:pt x="18" y="13"/>
                  </a:cubicBezTo>
                  <a:cubicBezTo>
                    <a:pt x="17" y="11"/>
                    <a:pt x="16" y="9"/>
                    <a:pt x="13" y="5"/>
                  </a:cubicBezTo>
                  <a:cubicBezTo>
                    <a:pt x="13" y="9"/>
                    <a:pt x="13" y="17"/>
                    <a:pt x="13" y="21"/>
                  </a:cubicBezTo>
                  <a:cubicBezTo>
                    <a:pt x="13" y="24"/>
                    <a:pt x="13" y="27"/>
                    <a:pt x="13" y="29"/>
                  </a:cubicBezTo>
                  <a:cubicBezTo>
                    <a:pt x="13" y="33"/>
                    <a:pt x="13" y="36"/>
                    <a:pt x="14" y="39"/>
                  </a:cubicBezTo>
                  <a:cubicBezTo>
                    <a:pt x="14" y="44"/>
                    <a:pt x="15" y="49"/>
                    <a:pt x="13" y="64"/>
                  </a:cubicBezTo>
                  <a:cubicBezTo>
                    <a:pt x="11" y="75"/>
                    <a:pt x="12" y="76"/>
                    <a:pt x="12" y="77"/>
                  </a:cubicBezTo>
                  <a:cubicBezTo>
                    <a:pt x="12" y="78"/>
                    <a:pt x="13" y="81"/>
                    <a:pt x="13" y="86"/>
                  </a:cubicBezTo>
                  <a:cubicBezTo>
                    <a:pt x="13" y="93"/>
                    <a:pt x="14" y="94"/>
                    <a:pt x="14" y="95"/>
                  </a:cubicBezTo>
                  <a:cubicBezTo>
                    <a:pt x="15" y="97"/>
                    <a:pt x="16" y="99"/>
                    <a:pt x="16" y="106"/>
                  </a:cubicBezTo>
                  <a:cubicBezTo>
                    <a:pt x="17" y="109"/>
                    <a:pt x="17" y="114"/>
                    <a:pt x="15" y="117"/>
                  </a:cubicBezTo>
                  <a:cubicBezTo>
                    <a:pt x="14" y="118"/>
                    <a:pt x="13" y="120"/>
                    <a:pt x="10" y="120"/>
                  </a:cubicBezTo>
                  <a:cubicBezTo>
                    <a:pt x="8" y="120"/>
                    <a:pt x="7" y="119"/>
                    <a:pt x="5" y="118"/>
                  </a:cubicBezTo>
                  <a:cubicBezTo>
                    <a:pt x="4" y="118"/>
                    <a:pt x="2" y="118"/>
                    <a:pt x="1" y="118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19"/>
                    <a:pt x="1" y="124"/>
                    <a:pt x="2" y="129"/>
                  </a:cubicBezTo>
                  <a:cubicBezTo>
                    <a:pt x="5" y="131"/>
                    <a:pt x="13" y="135"/>
                    <a:pt x="23" y="141"/>
                  </a:cubicBezTo>
                  <a:cubicBezTo>
                    <a:pt x="39" y="150"/>
                    <a:pt x="40" y="157"/>
                    <a:pt x="35" y="177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8212081" y="2845577"/>
              <a:ext cx="542514" cy="433659"/>
            </a:xfrm>
            <a:custGeom>
              <a:avLst/>
              <a:gdLst>
                <a:gd name="T0" fmla="*/ 257 w 260"/>
                <a:gd name="T1" fmla="*/ 55 h 208"/>
                <a:gd name="T2" fmla="*/ 253 w 260"/>
                <a:gd name="T3" fmla="*/ 53 h 208"/>
                <a:gd name="T4" fmla="*/ 250 w 260"/>
                <a:gd name="T5" fmla="*/ 50 h 208"/>
                <a:gd name="T6" fmla="*/ 241 w 260"/>
                <a:gd name="T7" fmla="*/ 46 h 208"/>
                <a:gd name="T8" fmla="*/ 230 w 260"/>
                <a:gd name="T9" fmla="*/ 41 h 208"/>
                <a:gd name="T10" fmla="*/ 224 w 260"/>
                <a:gd name="T11" fmla="*/ 39 h 208"/>
                <a:gd name="T12" fmla="*/ 205 w 260"/>
                <a:gd name="T13" fmla="*/ 16 h 208"/>
                <a:gd name="T14" fmla="*/ 196 w 260"/>
                <a:gd name="T15" fmla="*/ 12 h 208"/>
                <a:gd name="T16" fmla="*/ 177 w 260"/>
                <a:gd name="T17" fmla="*/ 14 h 208"/>
                <a:gd name="T18" fmla="*/ 154 w 260"/>
                <a:gd name="T19" fmla="*/ 19 h 208"/>
                <a:gd name="T20" fmla="*/ 132 w 260"/>
                <a:gd name="T21" fmla="*/ 8 h 208"/>
                <a:gd name="T22" fmla="*/ 124 w 260"/>
                <a:gd name="T23" fmla="*/ 2 h 208"/>
                <a:gd name="T24" fmla="*/ 117 w 260"/>
                <a:gd name="T25" fmla="*/ 1 h 208"/>
                <a:gd name="T26" fmla="*/ 61 w 260"/>
                <a:gd name="T27" fmla="*/ 1 h 208"/>
                <a:gd name="T28" fmla="*/ 47 w 260"/>
                <a:gd name="T29" fmla="*/ 12 h 208"/>
                <a:gd name="T30" fmla="*/ 33 w 260"/>
                <a:gd name="T31" fmla="*/ 26 h 208"/>
                <a:gd name="T32" fmla="*/ 20 w 260"/>
                <a:gd name="T33" fmla="*/ 33 h 208"/>
                <a:gd name="T34" fmla="*/ 10 w 260"/>
                <a:gd name="T35" fmla="*/ 35 h 208"/>
                <a:gd name="T36" fmla="*/ 6 w 260"/>
                <a:gd name="T37" fmla="*/ 36 h 208"/>
                <a:gd name="T38" fmla="*/ 0 w 260"/>
                <a:gd name="T39" fmla="*/ 37 h 208"/>
                <a:gd name="T40" fmla="*/ 1 w 260"/>
                <a:gd name="T41" fmla="*/ 39 h 208"/>
                <a:gd name="T42" fmla="*/ 2 w 260"/>
                <a:gd name="T43" fmla="*/ 41 h 208"/>
                <a:gd name="T44" fmla="*/ 4 w 260"/>
                <a:gd name="T45" fmla="*/ 43 h 208"/>
                <a:gd name="T46" fmla="*/ 6 w 260"/>
                <a:gd name="T47" fmla="*/ 45 h 208"/>
                <a:gd name="T48" fmla="*/ 8 w 260"/>
                <a:gd name="T49" fmla="*/ 46 h 208"/>
                <a:gd name="T50" fmla="*/ 12 w 260"/>
                <a:gd name="T51" fmla="*/ 48 h 208"/>
                <a:gd name="T52" fmla="*/ 42 w 260"/>
                <a:gd name="T53" fmla="*/ 62 h 208"/>
                <a:gd name="T54" fmla="*/ 51 w 260"/>
                <a:gd name="T55" fmla="*/ 87 h 208"/>
                <a:gd name="T56" fmla="*/ 82 w 260"/>
                <a:gd name="T57" fmla="*/ 104 h 208"/>
                <a:gd name="T58" fmla="*/ 103 w 260"/>
                <a:gd name="T59" fmla="*/ 128 h 208"/>
                <a:gd name="T60" fmla="*/ 118 w 260"/>
                <a:gd name="T61" fmla="*/ 149 h 208"/>
                <a:gd name="T62" fmla="*/ 138 w 260"/>
                <a:gd name="T63" fmla="*/ 169 h 208"/>
                <a:gd name="T64" fmla="*/ 150 w 260"/>
                <a:gd name="T65" fmla="*/ 203 h 208"/>
                <a:gd name="T66" fmla="*/ 150 w 260"/>
                <a:gd name="T67" fmla="*/ 206 h 208"/>
                <a:gd name="T68" fmla="*/ 151 w 260"/>
                <a:gd name="T69" fmla="*/ 207 h 208"/>
                <a:gd name="T70" fmla="*/ 151 w 260"/>
                <a:gd name="T71" fmla="*/ 208 h 208"/>
                <a:gd name="T72" fmla="*/ 154 w 260"/>
                <a:gd name="T73" fmla="*/ 192 h 208"/>
                <a:gd name="T74" fmla="*/ 165 w 260"/>
                <a:gd name="T75" fmla="*/ 163 h 208"/>
                <a:gd name="T76" fmla="*/ 182 w 260"/>
                <a:gd name="T77" fmla="*/ 170 h 208"/>
                <a:gd name="T78" fmla="*/ 189 w 260"/>
                <a:gd name="T79" fmla="*/ 152 h 208"/>
                <a:gd name="T80" fmla="*/ 196 w 260"/>
                <a:gd name="T81" fmla="*/ 140 h 208"/>
                <a:gd name="T82" fmla="*/ 204 w 260"/>
                <a:gd name="T83" fmla="*/ 142 h 208"/>
                <a:gd name="T84" fmla="*/ 229 w 260"/>
                <a:gd name="T85" fmla="*/ 132 h 208"/>
                <a:gd name="T86" fmla="*/ 231 w 260"/>
                <a:gd name="T87" fmla="*/ 98 h 208"/>
                <a:gd name="T88" fmla="*/ 260 w 260"/>
                <a:gd name="T89" fmla="*/ 5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0" h="208">
                  <a:moveTo>
                    <a:pt x="260" y="57"/>
                  </a:moveTo>
                  <a:cubicBezTo>
                    <a:pt x="259" y="56"/>
                    <a:pt x="258" y="56"/>
                    <a:pt x="257" y="55"/>
                  </a:cubicBezTo>
                  <a:cubicBezTo>
                    <a:pt x="257" y="55"/>
                    <a:pt x="257" y="55"/>
                    <a:pt x="256" y="55"/>
                  </a:cubicBezTo>
                  <a:cubicBezTo>
                    <a:pt x="255" y="54"/>
                    <a:pt x="254" y="53"/>
                    <a:pt x="253" y="53"/>
                  </a:cubicBezTo>
                  <a:cubicBezTo>
                    <a:pt x="253" y="53"/>
                    <a:pt x="253" y="53"/>
                    <a:pt x="253" y="53"/>
                  </a:cubicBezTo>
                  <a:cubicBezTo>
                    <a:pt x="252" y="52"/>
                    <a:pt x="251" y="51"/>
                    <a:pt x="250" y="50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6" y="48"/>
                    <a:pt x="244" y="47"/>
                    <a:pt x="241" y="46"/>
                  </a:cubicBezTo>
                  <a:cubicBezTo>
                    <a:pt x="240" y="45"/>
                    <a:pt x="240" y="45"/>
                    <a:pt x="240" y="45"/>
                  </a:cubicBezTo>
                  <a:cubicBezTo>
                    <a:pt x="237" y="44"/>
                    <a:pt x="234" y="42"/>
                    <a:pt x="230" y="41"/>
                  </a:cubicBezTo>
                  <a:cubicBezTo>
                    <a:pt x="230" y="41"/>
                    <a:pt x="230" y="41"/>
                    <a:pt x="229" y="41"/>
                  </a:cubicBezTo>
                  <a:cubicBezTo>
                    <a:pt x="228" y="40"/>
                    <a:pt x="226" y="40"/>
                    <a:pt x="224" y="39"/>
                  </a:cubicBezTo>
                  <a:cubicBezTo>
                    <a:pt x="212" y="36"/>
                    <a:pt x="209" y="34"/>
                    <a:pt x="208" y="25"/>
                  </a:cubicBezTo>
                  <a:cubicBezTo>
                    <a:pt x="208" y="23"/>
                    <a:pt x="208" y="20"/>
                    <a:pt x="205" y="16"/>
                  </a:cubicBezTo>
                  <a:cubicBezTo>
                    <a:pt x="202" y="11"/>
                    <a:pt x="200" y="11"/>
                    <a:pt x="200" y="11"/>
                  </a:cubicBezTo>
                  <a:cubicBezTo>
                    <a:pt x="199" y="11"/>
                    <a:pt x="198" y="11"/>
                    <a:pt x="196" y="12"/>
                  </a:cubicBezTo>
                  <a:cubicBezTo>
                    <a:pt x="194" y="13"/>
                    <a:pt x="190" y="14"/>
                    <a:pt x="185" y="13"/>
                  </a:cubicBezTo>
                  <a:cubicBezTo>
                    <a:pt x="181" y="12"/>
                    <a:pt x="180" y="13"/>
                    <a:pt x="177" y="14"/>
                  </a:cubicBezTo>
                  <a:cubicBezTo>
                    <a:pt x="174" y="15"/>
                    <a:pt x="170" y="17"/>
                    <a:pt x="162" y="18"/>
                  </a:cubicBezTo>
                  <a:cubicBezTo>
                    <a:pt x="159" y="18"/>
                    <a:pt x="156" y="19"/>
                    <a:pt x="154" y="19"/>
                  </a:cubicBezTo>
                  <a:cubicBezTo>
                    <a:pt x="151" y="20"/>
                    <a:pt x="149" y="20"/>
                    <a:pt x="147" y="20"/>
                  </a:cubicBezTo>
                  <a:cubicBezTo>
                    <a:pt x="141" y="20"/>
                    <a:pt x="138" y="16"/>
                    <a:pt x="132" y="8"/>
                  </a:cubicBezTo>
                  <a:cubicBezTo>
                    <a:pt x="127" y="2"/>
                    <a:pt x="126" y="2"/>
                    <a:pt x="125" y="2"/>
                  </a:cubicBezTo>
                  <a:cubicBezTo>
                    <a:pt x="125" y="2"/>
                    <a:pt x="125" y="2"/>
                    <a:pt x="124" y="2"/>
                  </a:cubicBezTo>
                  <a:cubicBezTo>
                    <a:pt x="123" y="2"/>
                    <a:pt x="122" y="2"/>
                    <a:pt x="121" y="2"/>
                  </a:cubicBezTo>
                  <a:cubicBezTo>
                    <a:pt x="120" y="2"/>
                    <a:pt x="118" y="2"/>
                    <a:pt x="117" y="1"/>
                  </a:cubicBezTo>
                  <a:cubicBezTo>
                    <a:pt x="114" y="0"/>
                    <a:pt x="107" y="0"/>
                    <a:pt x="96" y="0"/>
                  </a:cubicBezTo>
                  <a:cubicBezTo>
                    <a:pt x="85" y="0"/>
                    <a:pt x="72" y="0"/>
                    <a:pt x="61" y="1"/>
                  </a:cubicBezTo>
                  <a:cubicBezTo>
                    <a:pt x="56" y="2"/>
                    <a:pt x="53" y="2"/>
                    <a:pt x="52" y="3"/>
                  </a:cubicBezTo>
                  <a:cubicBezTo>
                    <a:pt x="52" y="6"/>
                    <a:pt x="51" y="9"/>
                    <a:pt x="47" y="12"/>
                  </a:cubicBezTo>
                  <a:cubicBezTo>
                    <a:pt x="42" y="16"/>
                    <a:pt x="41" y="18"/>
                    <a:pt x="40" y="19"/>
                  </a:cubicBezTo>
                  <a:cubicBezTo>
                    <a:pt x="39" y="20"/>
                    <a:pt x="37" y="22"/>
                    <a:pt x="33" y="26"/>
                  </a:cubicBezTo>
                  <a:cubicBezTo>
                    <a:pt x="31" y="27"/>
                    <a:pt x="30" y="28"/>
                    <a:pt x="29" y="29"/>
                  </a:cubicBezTo>
                  <a:cubicBezTo>
                    <a:pt x="25" y="32"/>
                    <a:pt x="25" y="33"/>
                    <a:pt x="20" y="33"/>
                  </a:cubicBezTo>
                  <a:cubicBezTo>
                    <a:pt x="19" y="34"/>
                    <a:pt x="17" y="34"/>
                    <a:pt x="15" y="35"/>
                  </a:cubicBezTo>
                  <a:cubicBezTo>
                    <a:pt x="13" y="35"/>
                    <a:pt x="12" y="35"/>
                    <a:pt x="10" y="35"/>
                  </a:cubicBezTo>
                  <a:cubicBezTo>
                    <a:pt x="9" y="36"/>
                    <a:pt x="8" y="36"/>
                    <a:pt x="7" y="36"/>
                  </a:cubicBezTo>
                  <a:cubicBezTo>
                    <a:pt x="7" y="36"/>
                    <a:pt x="7" y="36"/>
                    <a:pt x="6" y="36"/>
                  </a:cubicBezTo>
                  <a:cubicBezTo>
                    <a:pt x="4" y="36"/>
                    <a:pt x="2" y="3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8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2"/>
                    <a:pt x="3" y="42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4"/>
                    <a:pt x="5" y="44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6"/>
                    <a:pt x="8" y="46"/>
                  </a:cubicBezTo>
                  <a:cubicBezTo>
                    <a:pt x="8" y="46"/>
                    <a:pt x="9" y="47"/>
                    <a:pt x="9" y="47"/>
                  </a:cubicBezTo>
                  <a:cubicBezTo>
                    <a:pt x="10" y="47"/>
                    <a:pt x="11" y="48"/>
                    <a:pt x="12" y="48"/>
                  </a:cubicBezTo>
                  <a:cubicBezTo>
                    <a:pt x="17" y="51"/>
                    <a:pt x="21" y="51"/>
                    <a:pt x="25" y="51"/>
                  </a:cubicBezTo>
                  <a:cubicBezTo>
                    <a:pt x="32" y="52"/>
                    <a:pt x="38" y="52"/>
                    <a:pt x="42" y="62"/>
                  </a:cubicBezTo>
                  <a:cubicBezTo>
                    <a:pt x="44" y="67"/>
                    <a:pt x="46" y="72"/>
                    <a:pt x="47" y="76"/>
                  </a:cubicBezTo>
                  <a:cubicBezTo>
                    <a:pt x="48" y="81"/>
                    <a:pt x="49" y="85"/>
                    <a:pt x="51" y="87"/>
                  </a:cubicBezTo>
                  <a:cubicBezTo>
                    <a:pt x="53" y="90"/>
                    <a:pt x="66" y="96"/>
                    <a:pt x="72" y="99"/>
                  </a:cubicBezTo>
                  <a:cubicBezTo>
                    <a:pt x="77" y="102"/>
                    <a:pt x="80" y="103"/>
                    <a:pt x="82" y="104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6" y="108"/>
                    <a:pt x="97" y="116"/>
                    <a:pt x="103" y="128"/>
                  </a:cubicBezTo>
                  <a:cubicBezTo>
                    <a:pt x="105" y="131"/>
                    <a:pt x="105" y="133"/>
                    <a:pt x="106" y="134"/>
                  </a:cubicBezTo>
                  <a:cubicBezTo>
                    <a:pt x="108" y="139"/>
                    <a:pt x="108" y="140"/>
                    <a:pt x="118" y="149"/>
                  </a:cubicBezTo>
                  <a:cubicBezTo>
                    <a:pt x="122" y="153"/>
                    <a:pt x="125" y="154"/>
                    <a:pt x="127" y="154"/>
                  </a:cubicBezTo>
                  <a:cubicBezTo>
                    <a:pt x="131" y="156"/>
                    <a:pt x="134" y="158"/>
                    <a:pt x="138" y="169"/>
                  </a:cubicBezTo>
                  <a:cubicBezTo>
                    <a:pt x="145" y="186"/>
                    <a:pt x="145" y="187"/>
                    <a:pt x="149" y="201"/>
                  </a:cubicBezTo>
                  <a:cubicBezTo>
                    <a:pt x="149" y="202"/>
                    <a:pt x="149" y="203"/>
                    <a:pt x="150" y="203"/>
                  </a:cubicBezTo>
                  <a:cubicBezTo>
                    <a:pt x="150" y="204"/>
                    <a:pt x="150" y="204"/>
                    <a:pt x="150" y="204"/>
                  </a:cubicBezTo>
                  <a:cubicBezTo>
                    <a:pt x="150" y="205"/>
                    <a:pt x="150" y="205"/>
                    <a:pt x="150" y="206"/>
                  </a:cubicBezTo>
                  <a:cubicBezTo>
                    <a:pt x="150" y="206"/>
                    <a:pt x="150" y="206"/>
                    <a:pt x="150" y="206"/>
                  </a:cubicBezTo>
                  <a:cubicBezTo>
                    <a:pt x="151" y="207"/>
                    <a:pt x="151" y="207"/>
                    <a:pt x="151" y="207"/>
                  </a:cubicBezTo>
                  <a:cubicBezTo>
                    <a:pt x="151" y="207"/>
                    <a:pt x="151" y="208"/>
                    <a:pt x="151" y="208"/>
                  </a:cubicBezTo>
                  <a:cubicBezTo>
                    <a:pt x="151" y="208"/>
                    <a:pt x="151" y="208"/>
                    <a:pt x="151" y="208"/>
                  </a:cubicBezTo>
                  <a:cubicBezTo>
                    <a:pt x="153" y="201"/>
                    <a:pt x="154" y="195"/>
                    <a:pt x="154" y="193"/>
                  </a:cubicBezTo>
                  <a:cubicBezTo>
                    <a:pt x="154" y="192"/>
                    <a:pt x="154" y="192"/>
                    <a:pt x="154" y="192"/>
                  </a:cubicBezTo>
                  <a:cubicBezTo>
                    <a:pt x="154" y="185"/>
                    <a:pt x="153" y="173"/>
                    <a:pt x="158" y="166"/>
                  </a:cubicBezTo>
                  <a:cubicBezTo>
                    <a:pt x="160" y="164"/>
                    <a:pt x="162" y="163"/>
                    <a:pt x="165" y="163"/>
                  </a:cubicBezTo>
                  <a:cubicBezTo>
                    <a:pt x="169" y="163"/>
                    <a:pt x="172" y="165"/>
                    <a:pt x="176" y="167"/>
                  </a:cubicBezTo>
                  <a:cubicBezTo>
                    <a:pt x="178" y="168"/>
                    <a:pt x="180" y="169"/>
                    <a:pt x="182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85" y="170"/>
                    <a:pt x="188" y="157"/>
                    <a:pt x="189" y="152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1" y="145"/>
                    <a:pt x="192" y="140"/>
                    <a:pt x="196" y="140"/>
                  </a:cubicBezTo>
                  <a:cubicBezTo>
                    <a:pt x="198" y="140"/>
                    <a:pt x="199" y="140"/>
                    <a:pt x="200" y="141"/>
                  </a:cubicBezTo>
                  <a:cubicBezTo>
                    <a:pt x="201" y="142"/>
                    <a:pt x="202" y="142"/>
                    <a:pt x="204" y="142"/>
                  </a:cubicBezTo>
                  <a:cubicBezTo>
                    <a:pt x="210" y="142"/>
                    <a:pt x="216" y="139"/>
                    <a:pt x="222" y="136"/>
                  </a:cubicBezTo>
                  <a:cubicBezTo>
                    <a:pt x="224" y="134"/>
                    <a:pt x="227" y="133"/>
                    <a:pt x="229" y="132"/>
                  </a:cubicBezTo>
                  <a:cubicBezTo>
                    <a:pt x="232" y="130"/>
                    <a:pt x="233" y="130"/>
                    <a:pt x="232" y="115"/>
                  </a:cubicBezTo>
                  <a:cubicBezTo>
                    <a:pt x="231" y="111"/>
                    <a:pt x="231" y="105"/>
                    <a:pt x="231" y="98"/>
                  </a:cubicBezTo>
                  <a:cubicBezTo>
                    <a:pt x="231" y="75"/>
                    <a:pt x="249" y="63"/>
                    <a:pt x="259" y="57"/>
                  </a:cubicBezTo>
                  <a:cubicBezTo>
                    <a:pt x="260" y="57"/>
                    <a:pt x="260" y="57"/>
                    <a:pt x="260" y="57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7966282" y="2917561"/>
              <a:ext cx="554803" cy="584649"/>
            </a:xfrm>
            <a:custGeom>
              <a:avLst/>
              <a:gdLst>
                <a:gd name="T0" fmla="*/ 266 w 266"/>
                <a:gd name="T1" fmla="*/ 185 h 280"/>
                <a:gd name="T2" fmla="*/ 259 w 266"/>
                <a:gd name="T3" fmla="*/ 169 h 280"/>
                <a:gd name="T4" fmla="*/ 243 w 266"/>
                <a:gd name="T5" fmla="*/ 130 h 280"/>
                <a:gd name="T6" fmla="*/ 217 w 266"/>
                <a:gd name="T7" fmla="*/ 104 h 280"/>
                <a:gd name="T8" fmla="*/ 196 w 266"/>
                <a:gd name="T9" fmla="*/ 79 h 280"/>
                <a:gd name="T10" fmla="*/ 187 w 266"/>
                <a:gd name="T11" fmla="*/ 74 h 280"/>
                <a:gd name="T12" fmla="*/ 157 w 266"/>
                <a:gd name="T13" fmla="*/ 45 h 280"/>
                <a:gd name="T14" fmla="*/ 143 w 266"/>
                <a:gd name="T15" fmla="*/ 27 h 280"/>
                <a:gd name="T16" fmla="*/ 109 w 266"/>
                <a:gd name="T17" fmla="*/ 3 h 280"/>
                <a:gd name="T18" fmla="*/ 104 w 266"/>
                <a:gd name="T19" fmla="*/ 0 h 280"/>
                <a:gd name="T20" fmla="*/ 89 w 266"/>
                <a:gd name="T21" fmla="*/ 1 h 280"/>
                <a:gd name="T22" fmla="*/ 73 w 266"/>
                <a:gd name="T23" fmla="*/ 1 h 280"/>
                <a:gd name="T24" fmla="*/ 72 w 266"/>
                <a:gd name="T25" fmla="*/ 1 h 280"/>
                <a:gd name="T26" fmla="*/ 70 w 266"/>
                <a:gd name="T27" fmla="*/ 4 h 280"/>
                <a:gd name="T28" fmla="*/ 68 w 266"/>
                <a:gd name="T29" fmla="*/ 6 h 280"/>
                <a:gd name="T30" fmla="*/ 66 w 266"/>
                <a:gd name="T31" fmla="*/ 7 h 280"/>
                <a:gd name="T32" fmla="*/ 64 w 266"/>
                <a:gd name="T33" fmla="*/ 8 h 280"/>
                <a:gd name="T34" fmla="*/ 61 w 266"/>
                <a:gd name="T35" fmla="*/ 9 h 280"/>
                <a:gd name="T36" fmla="*/ 59 w 266"/>
                <a:gd name="T37" fmla="*/ 9 h 280"/>
                <a:gd name="T38" fmla="*/ 56 w 266"/>
                <a:gd name="T39" fmla="*/ 9 h 280"/>
                <a:gd name="T40" fmla="*/ 54 w 266"/>
                <a:gd name="T41" fmla="*/ 9 h 280"/>
                <a:gd name="T42" fmla="*/ 51 w 266"/>
                <a:gd name="T43" fmla="*/ 9 h 280"/>
                <a:gd name="T44" fmla="*/ 15 w 266"/>
                <a:gd name="T45" fmla="*/ 50 h 280"/>
                <a:gd name="T46" fmla="*/ 21 w 266"/>
                <a:gd name="T47" fmla="*/ 83 h 280"/>
                <a:gd name="T48" fmla="*/ 28 w 266"/>
                <a:gd name="T49" fmla="*/ 113 h 280"/>
                <a:gd name="T50" fmla="*/ 49 w 266"/>
                <a:gd name="T51" fmla="*/ 155 h 280"/>
                <a:gd name="T52" fmla="*/ 54 w 266"/>
                <a:gd name="T53" fmla="*/ 177 h 280"/>
                <a:gd name="T54" fmla="*/ 39 w 266"/>
                <a:gd name="T55" fmla="*/ 229 h 280"/>
                <a:gd name="T56" fmla="*/ 65 w 266"/>
                <a:gd name="T57" fmla="*/ 262 h 280"/>
                <a:gd name="T58" fmla="*/ 75 w 266"/>
                <a:gd name="T59" fmla="*/ 275 h 280"/>
                <a:gd name="T60" fmla="*/ 93 w 266"/>
                <a:gd name="T61" fmla="*/ 278 h 280"/>
                <a:gd name="T62" fmla="*/ 106 w 266"/>
                <a:gd name="T63" fmla="*/ 279 h 280"/>
                <a:gd name="T64" fmla="*/ 113 w 266"/>
                <a:gd name="T65" fmla="*/ 279 h 280"/>
                <a:gd name="T66" fmla="*/ 120 w 266"/>
                <a:gd name="T67" fmla="*/ 276 h 280"/>
                <a:gd name="T68" fmla="*/ 152 w 266"/>
                <a:gd name="T69" fmla="*/ 265 h 280"/>
                <a:gd name="T70" fmla="*/ 177 w 266"/>
                <a:gd name="T71" fmla="*/ 275 h 280"/>
                <a:gd name="T72" fmla="*/ 195 w 266"/>
                <a:gd name="T73" fmla="*/ 279 h 280"/>
                <a:gd name="T74" fmla="*/ 214 w 266"/>
                <a:gd name="T75" fmla="*/ 267 h 280"/>
                <a:gd name="T76" fmla="*/ 226 w 266"/>
                <a:gd name="T77" fmla="*/ 256 h 280"/>
                <a:gd name="T78" fmla="*/ 238 w 266"/>
                <a:gd name="T79" fmla="*/ 248 h 280"/>
                <a:gd name="T80" fmla="*/ 251 w 266"/>
                <a:gd name="T81" fmla="*/ 252 h 280"/>
                <a:gd name="T82" fmla="*/ 255 w 266"/>
                <a:gd name="T83" fmla="*/ 231 h 280"/>
                <a:gd name="T84" fmla="*/ 261 w 266"/>
                <a:gd name="T85" fmla="*/ 2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6" h="280">
                  <a:moveTo>
                    <a:pt x="266" y="185"/>
                  </a:moveTo>
                  <a:cubicBezTo>
                    <a:pt x="266" y="185"/>
                    <a:pt x="266" y="185"/>
                    <a:pt x="266" y="185"/>
                  </a:cubicBezTo>
                  <a:cubicBezTo>
                    <a:pt x="266" y="184"/>
                    <a:pt x="265" y="184"/>
                    <a:pt x="265" y="184"/>
                  </a:cubicBezTo>
                  <a:cubicBezTo>
                    <a:pt x="263" y="181"/>
                    <a:pt x="261" y="177"/>
                    <a:pt x="259" y="169"/>
                  </a:cubicBezTo>
                  <a:cubicBezTo>
                    <a:pt x="255" y="155"/>
                    <a:pt x="255" y="155"/>
                    <a:pt x="249" y="138"/>
                  </a:cubicBezTo>
                  <a:cubicBezTo>
                    <a:pt x="246" y="130"/>
                    <a:pt x="245" y="130"/>
                    <a:pt x="243" y="130"/>
                  </a:cubicBezTo>
                  <a:cubicBezTo>
                    <a:pt x="240" y="129"/>
                    <a:pt x="236" y="128"/>
                    <a:pt x="230" y="122"/>
                  </a:cubicBezTo>
                  <a:cubicBezTo>
                    <a:pt x="221" y="112"/>
                    <a:pt x="220" y="111"/>
                    <a:pt x="217" y="104"/>
                  </a:cubicBezTo>
                  <a:cubicBezTo>
                    <a:pt x="216" y="103"/>
                    <a:pt x="215" y="101"/>
                    <a:pt x="214" y="99"/>
                  </a:cubicBezTo>
                  <a:cubicBezTo>
                    <a:pt x="209" y="89"/>
                    <a:pt x="199" y="82"/>
                    <a:pt x="196" y="79"/>
                  </a:cubicBezTo>
                  <a:cubicBezTo>
                    <a:pt x="195" y="78"/>
                    <a:pt x="195" y="78"/>
                    <a:pt x="195" y="78"/>
                  </a:cubicBezTo>
                  <a:cubicBezTo>
                    <a:pt x="194" y="78"/>
                    <a:pt x="191" y="76"/>
                    <a:pt x="187" y="74"/>
                  </a:cubicBezTo>
                  <a:cubicBezTo>
                    <a:pt x="176" y="68"/>
                    <a:pt x="166" y="63"/>
                    <a:pt x="163" y="59"/>
                  </a:cubicBezTo>
                  <a:cubicBezTo>
                    <a:pt x="160" y="55"/>
                    <a:pt x="159" y="50"/>
                    <a:pt x="157" y="45"/>
                  </a:cubicBezTo>
                  <a:cubicBezTo>
                    <a:pt x="156" y="41"/>
                    <a:pt x="155" y="37"/>
                    <a:pt x="153" y="32"/>
                  </a:cubicBezTo>
                  <a:cubicBezTo>
                    <a:pt x="151" y="28"/>
                    <a:pt x="149" y="27"/>
                    <a:pt x="143" y="27"/>
                  </a:cubicBezTo>
                  <a:cubicBezTo>
                    <a:pt x="139" y="27"/>
                    <a:pt x="133" y="26"/>
                    <a:pt x="127" y="23"/>
                  </a:cubicBezTo>
                  <a:cubicBezTo>
                    <a:pt x="115" y="17"/>
                    <a:pt x="111" y="9"/>
                    <a:pt x="109" y="3"/>
                  </a:cubicBezTo>
                  <a:cubicBezTo>
                    <a:pt x="108" y="2"/>
                    <a:pt x="108" y="0"/>
                    <a:pt x="107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2" y="1"/>
                    <a:pt x="99" y="2"/>
                    <a:pt x="94" y="2"/>
                  </a:cubicBezTo>
                  <a:cubicBezTo>
                    <a:pt x="93" y="2"/>
                    <a:pt x="91" y="2"/>
                    <a:pt x="89" y="1"/>
                  </a:cubicBezTo>
                  <a:cubicBezTo>
                    <a:pt x="88" y="1"/>
                    <a:pt x="87" y="1"/>
                    <a:pt x="86" y="1"/>
                  </a:cubicBezTo>
                  <a:cubicBezTo>
                    <a:pt x="80" y="0"/>
                    <a:pt x="75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2"/>
                    <a:pt x="72" y="2"/>
                    <a:pt x="71" y="3"/>
                  </a:cubicBezTo>
                  <a:cubicBezTo>
                    <a:pt x="71" y="3"/>
                    <a:pt x="71" y="3"/>
                    <a:pt x="70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5"/>
                    <a:pt x="69" y="5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7" y="6"/>
                    <a:pt x="67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5" y="8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3" y="8"/>
                    <a:pt x="62" y="9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0" y="9"/>
                    <a:pt x="60" y="9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58" y="9"/>
                    <a:pt x="57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5" y="9"/>
                    <a:pt x="55" y="9"/>
                    <a:pt x="54" y="9"/>
                  </a:cubicBezTo>
                  <a:cubicBezTo>
                    <a:pt x="53" y="9"/>
                    <a:pt x="52" y="9"/>
                    <a:pt x="52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39" y="9"/>
                    <a:pt x="13" y="11"/>
                    <a:pt x="0" y="12"/>
                  </a:cubicBezTo>
                  <a:cubicBezTo>
                    <a:pt x="5" y="22"/>
                    <a:pt x="13" y="41"/>
                    <a:pt x="15" y="50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8" y="61"/>
                    <a:pt x="18" y="61"/>
                    <a:pt x="21" y="83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110"/>
                    <a:pt x="26" y="111"/>
                    <a:pt x="28" y="113"/>
                  </a:cubicBezTo>
                  <a:cubicBezTo>
                    <a:pt x="30" y="116"/>
                    <a:pt x="33" y="121"/>
                    <a:pt x="40" y="136"/>
                  </a:cubicBezTo>
                  <a:cubicBezTo>
                    <a:pt x="45" y="147"/>
                    <a:pt x="47" y="152"/>
                    <a:pt x="49" y="155"/>
                  </a:cubicBezTo>
                  <a:cubicBezTo>
                    <a:pt x="51" y="160"/>
                    <a:pt x="51" y="161"/>
                    <a:pt x="52" y="165"/>
                  </a:cubicBezTo>
                  <a:cubicBezTo>
                    <a:pt x="52" y="167"/>
                    <a:pt x="53" y="171"/>
                    <a:pt x="54" y="177"/>
                  </a:cubicBezTo>
                  <a:cubicBezTo>
                    <a:pt x="57" y="193"/>
                    <a:pt x="54" y="199"/>
                    <a:pt x="49" y="206"/>
                  </a:cubicBezTo>
                  <a:cubicBezTo>
                    <a:pt x="46" y="211"/>
                    <a:pt x="42" y="216"/>
                    <a:pt x="39" y="229"/>
                  </a:cubicBezTo>
                  <a:cubicBezTo>
                    <a:pt x="36" y="243"/>
                    <a:pt x="38" y="244"/>
                    <a:pt x="46" y="248"/>
                  </a:cubicBezTo>
                  <a:cubicBezTo>
                    <a:pt x="51" y="250"/>
                    <a:pt x="58" y="253"/>
                    <a:pt x="65" y="262"/>
                  </a:cubicBezTo>
                  <a:cubicBezTo>
                    <a:pt x="68" y="266"/>
                    <a:pt x="70" y="269"/>
                    <a:pt x="71" y="270"/>
                  </a:cubicBezTo>
                  <a:cubicBezTo>
                    <a:pt x="73" y="271"/>
                    <a:pt x="74" y="273"/>
                    <a:pt x="75" y="275"/>
                  </a:cubicBezTo>
                  <a:cubicBezTo>
                    <a:pt x="75" y="275"/>
                    <a:pt x="76" y="275"/>
                    <a:pt x="77" y="275"/>
                  </a:cubicBezTo>
                  <a:cubicBezTo>
                    <a:pt x="80" y="276"/>
                    <a:pt x="85" y="276"/>
                    <a:pt x="93" y="278"/>
                  </a:cubicBezTo>
                  <a:cubicBezTo>
                    <a:pt x="97" y="279"/>
                    <a:pt x="99" y="280"/>
                    <a:pt x="100" y="280"/>
                  </a:cubicBezTo>
                  <a:cubicBezTo>
                    <a:pt x="102" y="279"/>
                    <a:pt x="103" y="279"/>
                    <a:pt x="106" y="279"/>
                  </a:cubicBezTo>
                  <a:cubicBezTo>
                    <a:pt x="107" y="279"/>
                    <a:pt x="108" y="279"/>
                    <a:pt x="110" y="279"/>
                  </a:cubicBezTo>
                  <a:cubicBezTo>
                    <a:pt x="111" y="279"/>
                    <a:pt x="112" y="279"/>
                    <a:pt x="113" y="279"/>
                  </a:cubicBezTo>
                  <a:cubicBezTo>
                    <a:pt x="116" y="279"/>
                    <a:pt x="117" y="279"/>
                    <a:pt x="119" y="277"/>
                  </a:cubicBezTo>
                  <a:cubicBezTo>
                    <a:pt x="120" y="277"/>
                    <a:pt x="120" y="277"/>
                    <a:pt x="120" y="276"/>
                  </a:cubicBezTo>
                  <a:cubicBezTo>
                    <a:pt x="123" y="274"/>
                    <a:pt x="128" y="271"/>
                    <a:pt x="139" y="268"/>
                  </a:cubicBezTo>
                  <a:cubicBezTo>
                    <a:pt x="146" y="266"/>
                    <a:pt x="150" y="265"/>
                    <a:pt x="152" y="265"/>
                  </a:cubicBezTo>
                  <a:cubicBezTo>
                    <a:pt x="155" y="265"/>
                    <a:pt x="157" y="266"/>
                    <a:pt x="159" y="267"/>
                  </a:cubicBezTo>
                  <a:cubicBezTo>
                    <a:pt x="161" y="269"/>
                    <a:pt x="165" y="272"/>
                    <a:pt x="177" y="275"/>
                  </a:cubicBezTo>
                  <a:cubicBezTo>
                    <a:pt x="178" y="275"/>
                    <a:pt x="178" y="275"/>
                    <a:pt x="178" y="275"/>
                  </a:cubicBezTo>
                  <a:cubicBezTo>
                    <a:pt x="187" y="278"/>
                    <a:pt x="192" y="279"/>
                    <a:pt x="195" y="279"/>
                  </a:cubicBezTo>
                  <a:cubicBezTo>
                    <a:pt x="196" y="279"/>
                    <a:pt x="196" y="279"/>
                    <a:pt x="198" y="277"/>
                  </a:cubicBezTo>
                  <a:cubicBezTo>
                    <a:pt x="201" y="275"/>
                    <a:pt x="205" y="271"/>
                    <a:pt x="214" y="267"/>
                  </a:cubicBezTo>
                  <a:cubicBezTo>
                    <a:pt x="218" y="265"/>
                    <a:pt x="220" y="263"/>
                    <a:pt x="222" y="262"/>
                  </a:cubicBezTo>
                  <a:cubicBezTo>
                    <a:pt x="222" y="259"/>
                    <a:pt x="224" y="257"/>
                    <a:pt x="226" y="256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30" y="251"/>
                    <a:pt x="233" y="248"/>
                    <a:pt x="238" y="248"/>
                  </a:cubicBezTo>
                  <a:cubicBezTo>
                    <a:pt x="241" y="248"/>
                    <a:pt x="244" y="249"/>
                    <a:pt x="250" y="251"/>
                  </a:cubicBezTo>
                  <a:cubicBezTo>
                    <a:pt x="250" y="252"/>
                    <a:pt x="251" y="252"/>
                    <a:pt x="251" y="252"/>
                  </a:cubicBezTo>
                  <a:cubicBezTo>
                    <a:pt x="252" y="248"/>
                    <a:pt x="253" y="242"/>
                    <a:pt x="254" y="238"/>
                  </a:cubicBezTo>
                  <a:cubicBezTo>
                    <a:pt x="256" y="233"/>
                    <a:pt x="256" y="233"/>
                    <a:pt x="255" y="231"/>
                  </a:cubicBezTo>
                  <a:cubicBezTo>
                    <a:pt x="255" y="230"/>
                    <a:pt x="255" y="229"/>
                    <a:pt x="255" y="227"/>
                  </a:cubicBezTo>
                  <a:cubicBezTo>
                    <a:pt x="255" y="222"/>
                    <a:pt x="256" y="214"/>
                    <a:pt x="261" y="206"/>
                  </a:cubicBezTo>
                  <a:cubicBezTo>
                    <a:pt x="262" y="204"/>
                    <a:pt x="264" y="198"/>
                    <a:pt x="266" y="18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6977821" y="2778860"/>
              <a:ext cx="502132" cy="477552"/>
            </a:xfrm>
            <a:custGeom>
              <a:avLst/>
              <a:gdLst>
                <a:gd name="T0" fmla="*/ 228 w 241"/>
                <a:gd name="T1" fmla="*/ 82 h 229"/>
                <a:gd name="T2" fmla="*/ 229 w 241"/>
                <a:gd name="T3" fmla="*/ 71 h 229"/>
                <a:gd name="T4" fmla="*/ 231 w 241"/>
                <a:gd name="T5" fmla="*/ 65 h 229"/>
                <a:gd name="T6" fmla="*/ 232 w 241"/>
                <a:gd name="T7" fmla="*/ 61 h 229"/>
                <a:gd name="T8" fmla="*/ 234 w 241"/>
                <a:gd name="T9" fmla="*/ 55 h 229"/>
                <a:gd name="T10" fmla="*/ 236 w 241"/>
                <a:gd name="T11" fmla="*/ 50 h 229"/>
                <a:gd name="T12" fmla="*/ 238 w 241"/>
                <a:gd name="T13" fmla="*/ 44 h 229"/>
                <a:gd name="T14" fmla="*/ 239 w 241"/>
                <a:gd name="T15" fmla="*/ 40 h 229"/>
                <a:gd name="T16" fmla="*/ 241 w 241"/>
                <a:gd name="T17" fmla="*/ 36 h 229"/>
                <a:gd name="T18" fmla="*/ 240 w 241"/>
                <a:gd name="T19" fmla="*/ 35 h 229"/>
                <a:gd name="T20" fmla="*/ 235 w 241"/>
                <a:gd name="T21" fmla="*/ 31 h 229"/>
                <a:gd name="T22" fmla="*/ 225 w 241"/>
                <a:gd name="T23" fmla="*/ 18 h 229"/>
                <a:gd name="T24" fmla="*/ 215 w 241"/>
                <a:gd name="T25" fmla="*/ 11 h 229"/>
                <a:gd name="T26" fmla="*/ 204 w 241"/>
                <a:gd name="T27" fmla="*/ 12 h 229"/>
                <a:gd name="T28" fmla="*/ 182 w 241"/>
                <a:gd name="T29" fmla="*/ 14 h 229"/>
                <a:gd name="T30" fmla="*/ 141 w 241"/>
                <a:gd name="T31" fmla="*/ 13 h 229"/>
                <a:gd name="T32" fmla="*/ 104 w 241"/>
                <a:gd name="T33" fmla="*/ 21 h 229"/>
                <a:gd name="T34" fmla="*/ 81 w 241"/>
                <a:gd name="T35" fmla="*/ 15 h 229"/>
                <a:gd name="T36" fmla="*/ 60 w 241"/>
                <a:gd name="T37" fmla="*/ 0 h 229"/>
                <a:gd name="T38" fmla="*/ 39 w 241"/>
                <a:gd name="T39" fmla="*/ 5 h 229"/>
                <a:gd name="T40" fmla="*/ 32 w 241"/>
                <a:gd name="T41" fmla="*/ 7 h 229"/>
                <a:gd name="T42" fmla="*/ 26 w 241"/>
                <a:gd name="T43" fmla="*/ 8 h 229"/>
                <a:gd name="T44" fmla="*/ 20 w 241"/>
                <a:gd name="T45" fmla="*/ 10 h 229"/>
                <a:gd name="T46" fmla="*/ 14 w 241"/>
                <a:gd name="T47" fmla="*/ 11 h 229"/>
                <a:gd name="T48" fmla="*/ 9 w 241"/>
                <a:gd name="T49" fmla="*/ 12 h 229"/>
                <a:gd name="T50" fmla="*/ 4 w 241"/>
                <a:gd name="T51" fmla="*/ 13 h 229"/>
                <a:gd name="T52" fmla="*/ 1 w 241"/>
                <a:gd name="T53" fmla="*/ 14 h 229"/>
                <a:gd name="T54" fmla="*/ 1 w 241"/>
                <a:gd name="T55" fmla="*/ 20 h 229"/>
                <a:gd name="T56" fmla="*/ 17 w 241"/>
                <a:gd name="T57" fmla="*/ 190 h 229"/>
                <a:gd name="T58" fmla="*/ 34 w 241"/>
                <a:gd name="T59" fmla="*/ 190 h 229"/>
                <a:gd name="T60" fmla="*/ 40 w 241"/>
                <a:gd name="T61" fmla="*/ 202 h 229"/>
                <a:gd name="T62" fmla="*/ 35 w 241"/>
                <a:gd name="T63" fmla="*/ 229 h 229"/>
                <a:gd name="T64" fmla="*/ 178 w 241"/>
                <a:gd name="T65" fmla="*/ 200 h 229"/>
                <a:gd name="T66" fmla="*/ 168 w 241"/>
                <a:gd name="T67" fmla="*/ 188 h 229"/>
                <a:gd name="T68" fmla="*/ 185 w 241"/>
                <a:gd name="T69" fmla="*/ 156 h 229"/>
                <a:gd name="T70" fmla="*/ 206 w 241"/>
                <a:gd name="T71" fmla="*/ 126 h 229"/>
                <a:gd name="T72" fmla="*/ 223 w 241"/>
                <a:gd name="T73" fmla="*/ 104 h 229"/>
                <a:gd name="T74" fmla="*/ 228 w 241"/>
                <a:gd name="T75" fmla="*/ 8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1" h="229">
                  <a:moveTo>
                    <a:pt x="228" y="84"/>
                  </a:moveTo>
                  <a:cubicBezTo>
                    <a:pt x="228" y="84"/>
                    <a:pt x="228" y="83"/>
                    <a:pt x="228" y="82"/>
                  </a:cubicBezTo>
                  <a:cubicBezTo>
                    <a:pt x="228" y="80"/>
                    <a:pt x="228" y="78"/>
                    <a:pt x="229" y="74"/>
                  </a:cubicBezTo>
                  <a:cubicBezTo>
                    <a:pt x="229" y="73"/>
                    <a:pt x="229" y="72"/>
                    <a:pt x="229" y="71"/>
                  </a:cubicBezTo>
                  <a:cubicBezTo>
                    <a:pt x="230" y="70"/>
                    <a:pt x="230" y="70"/>
                    <a:pt x="230" y="70"/>
                  </a:cubicBezTo>
                  <a:cubicBezTo>
                    <a:pt x="230" y="68"/>
                    <a:pt x="230" y="67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3"/>
                    <a:pt x="232" y="62"/>
                    <a:pt x="232" y="61"/>
                  </a:cubicBezTo>
                  <a:cubicBezTo>
                    <a:pt x="232" y="60"/>
                    <a:pt x="232" y="60"/>
                    <a:pt x="232" y="59"/>
                  </a:cubicBezTo>
                  <a:cubicBezTo>
                    <a:pt x="233" y="58"/>
                    <a:pt x="233" y="56"/>
                    <a:pt x="234" y="55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5" y="53"/>
                    <a:pt x="235" y="51"/>
                    <a:pt x="236" y="50"/>
                  </a:cubicBezTo>
                  <a:cubicBezTo>
                    <a:pt x="236" y="50"/>
                    <a:pt x="236" y="49"/>
                    <a:pt x="236" y="49"/>
                  </a:cubicBezTo>
                  <a:cubicBezTo>
                    <a:pt x="236" y="47"/>
                    <a:pt x="237" y="46"/>
                    <a:pt x="238" y="44"/>
                  </a:cubicBezTo>
                  <a:cubicBezTo>
                    <a:pt x="238" y="44"/>
                    <a:pt x="238" y="44"/>
                    <a:pt x="238" y="43"/>
                  </a:cubicBezTo>
                  <a:cubicBezTo>
                    <a:pt x="238" y="42"/>
                    <a:pt x="239" y="41"/>
                    <a:pt x="239" y="40"/>
                  </a:cubicBezTo>
                  <a:cubicBezTo>
                    <a:pt x="239" y="40"/>
                    <a:pt x="239" y="40"/>
                    <a:pt x="240" y="39"/>
                  </a:cubicBezTo>
                  <a:cubicBezTo>
                    <a:pt x="240" y="38"/>
                    <a:pt x="240" y="37"/>
                    <a:pt x="241" y="36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6"/>
                    <a:pt x="240" y="35"/>
                    <a:pt x="240" y="35"/>
                  </a:cubicBezTo>
                  <a:cubicBezTo>
                    <a:pt x="239" y="34"/>
                    <a:pt x="238" y="33"/>
                    <a:pt x="237" y="32"/>
                  </a:cubicBezTo>
                  <a:cubicBezTo>
                    <a:pt x="236" y="32"/>
                    <a:pt x="236" y="32"/>
                    <a:pt x="235" y="31"/>
                  </a:cubicBezTo>
                  <a:cubicBezTo>
                    <a:pt x="234" y="30"/>
                    <a:pt x="233" y="28"/>
                    <a:pt x="231" y="27"/>
                  </a:cubicBezTo>
                  <a:cubicBezTo>
                    <a:pt x="228" y="23"/>
                    <a:pt x="226" y="20"/>
                    <a:pt x="225" y="18"/>
                  </a:cubicBezTo>
                  <a:cubicBezTo>
                    <a:pt x="224" y="16"/>
                    <a:pt x="224" y="15"/>
                    <a:pt x="221" y="14"/>
                  </a:cubicBezTo>
                  <a:cubicBezTo>
                    <a:pt x="219" y="12"/>
                    <a:pt x="218" y="11"/>
                    <a:pt x="215" y="11"/>
                  </a:cubicBezTo>
                  <a:cubicBezTo>
                    <a:pt x="214" y="11"/>
                    <a:pt x="214" y="11"/>
                    <a:pt x="213" y="11"/>
                  </a:cubicBezTo>
                  <a:cubicBezTo>
                    <a:pt x="211" y="12"/>
                    <a:pt x="208" y="12"/>
                    <a:pt x="204" y="12"/>
                  </a:cubicBezTo>
                  <a:cubicBezTo>
                    <a:pt x="202" y="13"/>
                    <a:pt x="199" y="13"/>
                    <a:pt x="196" y="14"/>
                  </a:cubicBezTo>
                  <a:cubicBezTo>
                    <a:pt x="193" y="14"/>
                    <a:pt x="188" y="14"/>
                    <a:pt x="182" y="14"/>
                  </a:cubicBezTo>
                  <a:cubicBezTo>
                    <a:pt x="176" y="14"/>
                    <a:pt x="170" y="14"/>
                    <a:pt x="163" y="14"/>
                  </a:cubicBezTo>
                  <a:cubicBezTo>
                    <a:pt x="155" y="14"/>
                    <a:pt x="148" y="13"/>
                    <a:pt x="141" y="13"/>
                  </a:cubicBezTo>
                  <a:cubicBezTo>
                    <a:pt x="127" y="13"/>
                    <a:pt x="119" y="14"/>
                    <a:pt x="113" y="16"/>
                  </a:cubicBezTo>
                  <a:cubicBezTo>
                    <a:pt x="108" y="17"/>
                    <a:pt x="106" y="20"/>
                    <a:pt x="104" y="21"/>
                  </a:cubicBezTo>
                  <a:cubicBezTo>
                    <a:pt x="103" y="22"/>
                    <a:pt x="101" y="24"/>
                    <a:pt x="98" y="24"/>
                  </a:cubicBezTo>
                  <a:cubicBezTo>
                    <a:pt x="95" y="24"/>
                    <a:pt x="91" y="22"/>
                    <a:pt x="81" y="15"/>
                  </a:cubicBezTo>
                  <a:cubicBezTo>
                    <a:pt x="73" y="10"/>
                    <a:pt x="69" y="6"/>
                    <a:pt x="66" y="4"/>
                  </a:cubicBezTo>
                  <a:cubicBezTo>
                    <a:pt x="63" y="1"/>
                    <a:pt x="62" y="0"/>
                    <a:pt x="60" y="0"/>
                  </a:cubicBezTo>
                  <a:cubicBezTo>
                    <a:pt x="57" y="0"/>
                    <a:pt x="52" y="1"/>
                    <a:pt x="45" y="3"/>
                  </a:cubicBezTo>
                  <a:cubicBezTo>
                    <a:pt x="43" y="4"/>
                    <a:pt x="41" y="4"/>
                    <a:pt x="39" y="5"/>
                  </a:cubicBezTo>
                  <a:cubicBezTo>
                    <a:pt x="39" y="5"/>
                    <a:pt x="38" y="5"/>
                    <a:pt x="38" y="5"/>
                  </a:cubicBezTo>
                  <a:cubicBezTo>
                    <a:pt x="36" y="6"/>
                    <a:pt x="34" y="6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28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9"/>
                    <a:pt x="22" y="9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7" y="10"/>
                    <a:pt x="16" y="11"/>
                    <a:pt x="14" y="11"/>
                  </a:cubicBezTo>
                  <a:cubicBezTo>
                    <a:pt x="14" y="11"/>
                    <a:pt x="13" y="11"/>
                    <a:pt x="13" y="11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3"/>
                    <a:pt x="5" y="13"/>
                    <a:pt x="4" y="13"/>
                  </a:cubicBezTo>
                  <a:cubicBezTo>
                    <a:pt x="4" y="13"/>
                    <a:pt x="3" y="14"/>
                    <a:pt x="3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1" y="190"/>
                    <a:pt x="11" y="190"/>
                    <a:pt x="11" y="190"/>
                  </a:cubicBezTo>
                  <a:cubicBezTo>
                    <a:pt x="13" y="190"/>
                    <a:pt x="15" y="190"/>
                    <a:pt x="17" y="190"/>
                  </a:cubicBezTo>
                  <a:cubicBezTo>
                    <a:pt x="24" y="190"/>
                    <a:pt x="29" y="190"/>
                    <a:pt x="33" y="190"/>
                  </a:cubicBezTo>
                  <a:cubicBezTo>
                    <a:pt x="33" y="190"/>
                    <a:pt x="34" y="190"/>
                    <a:pt x="34" y="190"/>
                  </a:cubicBezTo>
                  <a:cubicBezTo>
                    <a:pt x="40" y="190"/>
                    <a:pt x="44" y="190"/>
                    <a:pt x="44" y="194"/>
                  </a:cubicBezTo>
                  <a:cubicBezTo>
                    <a:pt x="45" y="199"/>
                    <a:pt x="42" y="201"/>
                    <a:pt x="40" y="202"/>
                  </a:cubicBezTo>
                  <a:cubicBezTo>
                    <a:pt x="39" y="203"/>
                    <a:pt x="37" y="204"/>
                    <a:pt x="36" y="205"/>
                  </a:cubicBezTo>
                  <a:cubicBezTo>
                    <a:pt x="39" y="213"/>
                    <a:pt x="38" y="219"/>
                    <a:pt x="35" y="229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8" y="216"/>
                    <a:pt x="181" y="204"/>
                    <a:pt x="178" y="200"/>
                  </a:cubicBezTo>
                  <a:cubicBezTo>
                    <a:pt x="177" y="198"/>
                    <a:pt x="176" y="197"/>
                    <a:pt x="174" y="196"/>
                  </a:cubicBezTo>
                  <a:cubicBezTo>
                    <a:pt x="171" y="194"/>
                    <a:pt x="169" y="193"/>
                    <a:pt x="168" y="188"/>
                  </a:cubicBezTo>
                  <a:cubicBezTo>
                    <a:pt x="167" y="183"/>
                    <a:pt x="170" y="178"/>
                    <a:pt x="174" y="172"/>
                  </a:cubicBezTo>
                  <a:cubicBezTo>
                    <a:pt x="178" y="166"/>
                    <a:pt x="182" y="161"/>
                    <a:pt x="185" y="156"/>
                  </a:cubicBezTo>
                  <a:cubicBezTo>
                    <a:pt x="190" y="149"/>
                    <a:pt x="194" y="142"/>
                    <a:pt x="203" y="130"/>
                  </a:cubicBezTo>
                  <a:cubicBezTo>
                    <a:pt x="204" y="128"/>
                    <a:pt x="205" y="127"/>
                    <a:pt x="206" y="126"/>
                  </a:cubicBezTo>
                  <a:cubicBezTo>
                    <a:pt x="209" y="122"/>
                    <a:pt x="212" y="119"/>
                    <a:pt x="214" y="116"/>
                  </a:cubicBezTo>
                  <a:cubicBezTo>
                    <a:pt x="218" y="111"/>
                    <a:pt x="221" y="109"/>
                    <a:pt x="223" y="104"/>
                  </a:cubicBezTo>
                  <a:cubicBezTo>
                    <a:pt x="223" y="102"/>
                    <a:pt x="224" y="100"/>
                    <a:pt x="225" y="98"/>
                  </a:cubicBezTo>
                  <a:cubicBezTo>
                    <a:pt x="227" y="89"/>
                    <a:pt x="228" y="87"/>
                    <a:pt x="228" y="84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472930" y="2668250"/>
              <a:ext cx="895410" cy="277400"/>
            </a:xfrm>
            <a:custGeom>
              <a:avLst/>
              <a:gdLst>
                <a:gd name="T0" fmla="*/ 427 w 430"/>
                <a:gd name="T1" fmla="*/ 22 h 133"/>
                <a:gd name="T2" fmla="*/ 427 w 430"/>
                <a:gd name="T3" fmla="*/ 16 h 133"/>
                <a:gd name="T4" fmla="*/ 426 w 430"/>
                <a:gd name="T5" fmla="*/ 12 h 133"/>
                <a:gd name="T6" fmla="*/ 425 w 430"/>
                <a:gd name="T7" fmla="*/ 5 h 133"/>
                <a:gd name="T8" fmla="*/ 424 w 430"/>
                <a:gd name="T9" fmla="*/ 2 h 133"/>
                <a:gd name="T10" fmla="*/ 423 w 430"/>
                <a:gd name="T11" fmla="*/ 0 h 133"/>
                <a:gd name="T12" fmla="*/ 390 w 430"/>
                <a:gd name="T13" fmla="*/ 8 h 133"/>
                <a:gd name="T14" fmla="*/ 386 w 430"/>
                <a:gd name="T15" fmla="*/ 8 h 133"/>
                <a:gd name="T16" fmla="*/ 383 w 430"/>
                <a:gd name="T17" fmla="*/ 8 h 133"/>
                <a:gd name="T18" fmla="*/ 379 w 430"/>
                <a:gd name="T19" fmla="*/ 8 h 133"/>
                <a:gd name="T20" fmla="*/ 375 w 430"/>
                <a:gd name="T21" fmla="*/ 7 h 133"/>
                <a:gd name="T22" fmla="*/ 368 w 430"/>
                <a:gd name="T23" fmla="*/ 6 h 133"/>
                <a:gd name="T24" fmla="*/ 343 w 430"/>
                <a:gd name="T25" fmla="*/ 3 h 133"/>
                <a:gd name="T26" fmla="*/ 331 w 430"/>
                <a:gd name="T27" fmla="*/ 10 h 133"/>
                <a:gd name="T28" fmla="*/ 291 w 430"/>
                <a:gd name="T29" fmla="*/ 3 h 133"/>
                <a:gd name="T30" fmla="*/ 263 w 430"/>
                <a:gd name="T31" fmla="*/ 15 h 133"/>
                <a:gd name="T32" fmla="*/ 226 w 430"/>
                <a:gd name="T33" fmla="*/ 25 h 133"/>
                <a:gd name="T34" fmla="*/ 192 w 430"/>
                <a:gd name="T35" fmla="*/ 25 h 133"/>
                <a:gd name="T36" fmla="*/ 157 w 430"/>
                <a:gd name="T37" fmla="*/ 31 h 133"/>
                <a:gd name="T38" fmla="*/ 137 w 430"/>
                <a:gd name="T39" fmla="*/ 26 h 133"/>
                <a:gd name="T40" fmla="*/ 113 w 430"/>
                <a:gd name="T41" fmla="*/ 26 h 133"/>
                <a:gd name="T42" fmla="*/ 67 w 430"/>
                <a:gd name="T43" fmla="*/ 48 h 133"/>
                <a:gd name="T44" fmla="*/ 45 w 430"/>
                <a:gd name="T45" fmla="*/ 47 h 133"/>
                <a:gd name="T46" fmla="*/ 41 w 430"/>
                <a:gd name="T47" fmla="*/ 47 h 133"/>
                <a:gd name="T48" fmla="*/ 37 w 430"/>
                <a:gd name="T49" fmla="*/ 46 h 133"/>
                <a:gd name="T50" fmla="*/ 33 w 430"/>
                <a:gd name="T51" fmla="*/ 49 h 133"/>
                <a:gd name="T52" fmla="*/ 29 w 430"/>
                <a:gd name="T53" fmla="*/ 53 h 133"/>
                <a:gd name="T54" fmla="*/ 27 w 430"/>
                <a:gd name="T55" fmla="*/ 56 h 133"/>
                <a:gd name="T56" fmla="*/ 25 w 430"/>
                <a:gd name="T57" fmla="*/ 60 h 133"/>
                <a:gd name="T58" fmla="*/ 24 w 430"/>
                <a:gd name="T59" fmla="*/ 62 h 133"/>
                <a:gd name="T60" fmla="*/ 24 w 430"/>
                <a:gd name="T61" fmla="*/ 86 h 133"/>
                <a:gd name="T62" fmla="*/ 20 w 430"/>
                <a:gd name="T63" fmla="*/ 91 h 133"/>
                <a:gd name="T64" fmla="*/ 18 w 430"/>
                <a:gd name="T65" fmla="*/ 93 h 133"/>
                <a:gd name="T66" fmla="*/ 15 w 430"/>
                <a:gd name="T67" fmla="*/ 93 h 133"/>
                <a:gd name="T68" fmla="*/ 12 w 430"/>
                <a:gd name="T69" fmla="*/ 93 h 133"/>
                <a:gd name="T70" fmla="*/ 102 w 430"/>
                <a:gd name="T71" fmla="*/ 133 h 133"/>
                <a:gd name="T72" fmla="*/ 276 w 430"/>
                <a:gd name="T73" fmla="*/ 119 h 133"/>
                <a:gd name="T74" fmla="*/ 304 w 430"/>
                <a:gd name="T75" fmla="*/ 113 h 133"/>
                <a:gd name="T76" fmla="*/ 312 w 430"/>
                <a:gd name="T77" fmla="*/ 100 h 133"/>
                <a:gd name="T78" fmla="*/ 324 w 430"/>
                <a:gd name="T79" fmla="*/ 77 h 133"/>
                <a:gd name="T80" fmla="*/ 362 w 430"/>
                <a:gd name="T81" fmla="*/ 66 h 133"/>
                <a:gd name="T82" fmla="*/ 399 w 430"/>
                <a:gd name="T83" fmla="*/ 41 h 133"/>
                <a:gd name="T84" fmla="*/ 424 w 430"/>
                <a:gd name="T85" fmla="*/ 40 h 133"/>
                <a:gd name="T86" fmla="*/ 427 w 430"/>
                <a:gd name="T87" fmla="*/ 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0" h="133">
                  <a:moveTo>
                    <a:pt x="427" y="25"/>
                  </a:moveTo>
                  <a:cubicBezTo>
                    <a:pt x="427" y="24"/>
                    <a:pt x="427" y="23"/>
                    <a:pt x="427" y="22"/>
                  </a:cubicBezTo>
                  <a:cubicBezTo>
                    <a:pt x="427" y="22"/>
                    <a:pt x="427" y="22"/>
                    <a:pt x="427" y="22"/>
                  </a:cubicBezTo>
                  <a:cubicBezTo>
                    <a:pt x="427" y="21"/>
                    <a:pt x="427" y="20"/>
                    <a:pt x="427" y="19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7" y="18"/>
                    <a:pt x="427" y="17"/>
                    <a:pt x="427" y="16"/>
                  </a:cubicBezTo>
                  <a:cubicBezTo>
                    <a:pt x="427" y="16"/>
                    <a:pt x="427" y="16"/>
                    <a:pt x="427" y="15"/>
                  </a:cubicBezTo>
                  <a:cubicBezTo>
                    <a:pt x="427" y="14"/>
                    <a:pt x="427" y="13"/>
                    <a:pt x="426" y="12"/>
                  </a:cubicBezTo>
                  <a:cubicBezTo>
                    <a:pt x="426" y="12"/>
                    <a:pt x="426" y="12"/>
                    <a:pt x="426" y="12"/>
                  </a:cubicBezTo>
                  <a:cubicBezTo>
                    <a:pt x="426" y="11"/>
                    <a:pt x="426" y="10"/>
                    <a:pt x="426" y="9"/>
                  </a:cubicBezTo>
                  <a:cubicBezTo>
                    <a:pt x="426" y="8"/>
                    <a:pt x="426" y="8"/>
                    <a:pt x="426" y="8"/>
                  </a:cubicBezTo>
                  <a:cubicBezTo>
                    <a:pt x="425" y="7"/>
                    <a:pt x="425" y="6"/>
                    <a:pt x="425" y="5"/>
                  </a:cubicBezTo>
                  <a:cubicBezTo>
                    <a:pt x="425" y="5"/>
                    <a:pt x="425" y="5"/>
                    <a:pt x="425" y="5"/>
                  </a:cubicBezTo>
                  <a:cubicBezTo>
                    <a:pt x="424" y="4"/>
                    <a:pt x="424" y="3"/>
                    <a:pt x="424" y="3"/>
                  </a:cubicBezTo>
                  <a:cubicBezTo>
                    <a:pt x="424" y="2"/>
                    <a:pt x="424" y="2"/>
                    <a:pt x="424" y="2"/>
                  </a:cubicBezTo>
                  <a:cubicBezTo>
                    <a:pt x="424" y="2"/>
                    <a:pt x="423" y="1"/>
                    <a:pt x="423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420" y="0"/>
                    <a:pt x="416" y="2"/>
                    <a:pt x="411" y="3"/>
                  </a:cubicBezTo>
                  <a:cubicBezTo>
                    <a:pt x="405" y="5"/>
                    <a:pt x="398" y="7"/>
                    <a:pt x="393" y="8"/>
                  </a:cubicBezTo>
                  <a:cubicBezTo>
                    <a:pt x="392" y="8"/>
                    <a:pt x="391" y="8"/>
                    <a:pt x="390" y="8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88" y="8"/>
                    <a:pt x="387" y="8"/>
                    <a:pt x="386" y="8"/>
                  </a:cubicBezTo>
                  <a:cubicBezTo>
                    <a:pt x="386" y="8"/>
                    <a:pt x="386" y="8"/>
                    <a:pt x="386" y="8"/>
                  </a:cubicBezTo>
                  <a:cubicBezTo>
                    <a:pt x="386" y="8"/>
                    <a:pt x="385" y="8"/>
                    <a:pt x="385" y="8"/>
                  </a:cubicBezTo>
                  <a:cubicBezTo>
                    <a:pt x="384" y="8"/>
                    <a:pt x="384" y="8"/>
                    <a:pt x="384" y="8"/>
                  </a:cubicBezTo>
                  <a:cubicBezTo>
                    <a:pt x="384" y="8"/>
                    <a:pt x="383" y="8"/>
                    <a:pt x="383" y="8"/>
                  </a:cubicBezTo>
                  <a:cubicBezTo>
                    <a:pt x="383" y="8"/>
                    <a:pt x="382" y="8"/>
                    <a:pt x="381" y="8"/>
                  </a:cubicBezTo>
                  <a:cubicBezTo>
                    <a:pt x="381" y="8"/>
                    <a:pt x="381" y="8"/>
                    <a:pt x="380" y="8"/>
                  </a:cubicBezTo>
                  <a:cubicBezTo>
                    <a:pt x="380" y="8"/>
                    <a:pt x="379" y="8"/>
                    <a:pt x="379" y="8"/>
                  </a:cubicBezTo>
                  <a:cubicBezTo>
                    <a:pt x="378" y="8"/>
                    <a:pt x="378" y="8"/>
                    <a:pt x="378" y="8"/>
                  </a:cubicBezTo>
                  <a:cubicBezTo>
                    <a:pt x="377" y="8"/>
                    <a:pt x="376" y="8"/>
                    <a:pt x="375" y="8"/>
                  </a:cubicBezTo>
                  <a:cubicBezTo>
                    <a:pt x="375" y="8"/>
                    <a:pt x="375" y="7"/>
                    <a:pt x="375" y="7"/>
                  </a:cubicBezTo>
                  <a:cubicBezTo>
                    <a:pt x="374" y="7"/>
                    <a:pt x="373" y="7"/>
                    <a:pt x="372" y="7"/>
                  </a:cubicBezTo>
                  <a:cubicBezTo>
                    <a:pt x="372" y="7"/>
                    <a:pt x="372" y="7"/>
                    <a:pt x="371" y="7"/>
                  </a:cubicBezTo>
                  <a:cubicBezTo>
                    <a:pt x="370" y="7"/>
                    <a:pt x="369" y="7"/>
                    <a:pt x="368" y="6"/>
                  </a:cubicBezTo>
                  <a:cubicBezTo>
                    <a:pt x="362" y="6"/>
                    <a:pt x="362" y="6"/>
                    <a:pt x="362" y="6"/>
                  </a:cubicBezTo>
                  <a:cubicBezTo>
                    <a:pt x="360" y="5"/>
                    <a:pt x="357" y="5"/>
                    <a:pt x="354" y="5"/>
                  </a:cubicBezTo>
                  <a:cubicBezTo>
                    <a:pt x="349" y="4"/>
                    <a:pt x="345" y="3"/>
                    <a:pt x="343" y="3"/>
                  </a:cubicBezTo>
                  <a:cubicBezTo>
                    <a:pt x="341" y="3"/>
                    <a:pt x="340" y="4"/>
                    <a:pt x="340" y="4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38" y="6"/>
                    <a:pt x="336" y="8"/>
                    <a:pt x="331" y="10"/>
                  </a:cubicBezTo>
                  <a:cubicBezTo>
                    <a:pt x="327" y="12"/>
                    <a:pt x="324" y="12"/>
                    <a:pt x="321" y="12"/>
                  </a:cubicBezTo>
                  <a:cubicBezTo>
                    <a:pt x="319" y="12"/>
                    <a:pt x="317" y="11"/>
                    <a:pt x="315" y="10"/>
                  </a:cubicBezTo>
                  <a:cubicBezTo>
                    <a:pt x="311" y="8"/>
                    <a:pt x="305" y="5"/>
                    <a:pt x="291" y="3"/>
                  </a:cubicBezTo>
                  <a:cubicBezTo>
                    <a:pt x="285" y="2"/>
                    <a:pt x="281" y="1"/>
                    <a:pt x="279" y="1"/>
                  </a:cubicBezTo>
                  <a:cubicBezTo>
                    <a:pt x="276" y="1"/>
                    <a:pt x="276" y="2"/>
                    <a:pt x="275" y="4"/>
                  </a:cubicBezTo>
                  <a:cubicBezTo>
                    <a:pt x="272" y="7"/>
                    <a:pt x="270" y="11"/>
                    <a:pt x="263" y="15"/>
                  </a:cubicBezTo>
                  <a:cubicBezTo>
                    <a:pt x="260" y="16"/>
                    <a:pt x="258" y="18"/>
                    <a:pt x="254" y="19"/>
                  </a:cubicBezTo>
                  <a:cubicBezTo>
                    <a:pt x="241" y="24"/>
                    <a:pt x="235" y="26"/>
                    <a:pt x="231" y="26"/>
                  </a:cubicBezTo>
                  <a:cubicBezTo>
                    <a:pt x="229" y="26"/>
                    <a:pt x="228" y="25"/>
                    <a:pt x="226" y="25"/>
                  </a:cubicBezTo>
                  <a:cubicBezTo>
                    <a:pt x="223" y="24"/>
                    <a:pt x="219" y="23"/>
                    <a:pt x="211" y="23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197" y="23"/>
                    <a:pt x="196" y="24"/>
                    <a:pt x="192" y="25"/>
                  </a:cubicBezTo>
                  <a:cubicBezTo>
                    <a:pt x="192" y="25"/>
                    <a:pt x="191" y="25"/>
                    <a:pt x="191" y="25"/>
                  </a:cubicBezTo>
                  <a:cubicBezTo>
                    <a:pt x="188" y="26"/>
                    <a:pt x="183" y="27"/>
                    <a:pt x="172" y="29"/>
                  </a:cubicBezTo>
                  <a:cubicBezTo>
                    <a:pt x="164" y="30"/>
                    <a:pt x="160" y="31"/>
                    <a:pt x="157" y="31"/>
                  </a:cubicBezTo>
                  <a:cubicBezTo>
                    <a:pt x="157" y="31"/>
                    <a:pt x="156" y="31"/>
                    <a:pt x="156" y="31"/>
                  </a:cubicBezTo>
                  <a:cubicBezTo>
                    <a:pt x="153" y="31"/>
                    <a:pt x="152" y="30"/>
                    <a:pt x="150" y="29"/>
                  </a:cubicBezTo>
                  <a:cubicBezTo>
                    <a:pt x="149" y="29"/>
                    <a:pt x="146" y="27"/>
                    <a:pt x="137" y="26"/>
                  </a:cubicBezTo>
                  <a:cubicBezTo>
                    <a:pt x="129" y="24"/>
                    <a:pt x="124" y="23"/>
                    <a:pt x="122" y="23"/>
                  </a:cubicBezTo>
                  <a:cubicBezTo>
                    <a:pt x="120" y="23"/>
                    <a:pt x="120" y="24"/>
                    <a:pt x="119" y="24"/>
                  </a:cubicBezTo>
                  <a:cubicBezTo>
                    <a:pt x="118" y="25"/>
                    <a:pt x="116" y="25"/>
                    <a:pt x="113" y="26"/>
                  </a:cubicBezTo>
                  <a:cubicBezTo>
                    <a:pt x="111" y="26"/>
                    <a:pt x="110" y="28"/>
                    <a:pt x="107" y="31"/>
                  </a:cubicBezTo>
                  <a:cubicBezTo>
                    <a:pt x="104" y="36"/>
                    <a:pt x="100" y="42"/>
                    <a:pt x="93" y="44"/>
                  </a:cubicBezTo>
                  <a:cubicBezTo>
                    <a:pt x="84" y="47"/>
                    <a:pt x="76" y="48"/>
                    <a:pt x="67" y="48"/>
                  </a:cubicBezTo>
                  <a:cubicBezTo>
                    <a:pt x="63" y="48"/>
                    <a:pt x="59" y="48"/>
                    <a:pt x="54" y="48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8" y="48"/>
                    <a:pt x="46" y="48"/>
                    <a:pt x="45" y="47"/>
                  </a:cubicBezTo>
                  <a:cubicBezTo>
                    <a:pt x="45" y="47"/>
                    <a:pt x="44" y="47"/>
                    <a:pt x="44" y="47"/>
                  </a:cubicBezTo>
                  <a:cubicBezTo>
                    <a:pt x="43" y="47"/>
                    <a:pt x="42" y="47"/>
                    <a:pt x="42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7"/>
                    <a:pt x="39" y="47"/>
                    <a:pt x="39" y="47"/>
                  </a:cubicBezTo>
                  <a:cubicBezTo>
                    <a:pt x="39" y="47"/>
                    <a:pt x="38" y="46"/>
                    <a:pt x="38" y="46"/>
                  </a:cubicBezTo>
                  <a:cubicBezTo>
                    <a:pt x="38" y="46"/>
                    <a:pt x="37" y="46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5" y="47"/>
                  </a:cubicBezTo>
                  <a:cubicBezTo>
                    <a:pt x="34" y="48"/>
                    <a:pt x="34" y="48"/>
                    <a:pt x="33" y="49"/>
                  </a:cubicBezTo>
                  <a:cubicBezTo>
                    <a:pt x="33" y="49"/>
                    <a:pt x="32" y="50"/>
                    <a:pt x="32" y="50"/>
                  </a:cubicBezTo>
                  <a:cubicBezTo>
                    <a:pt x="31" y="50"/>
                    <a:pt x="31" y="51"/>
                    <a:pt x="31" y="51"/>
                  </a:cubicBezTo>
                  <a:cubicBezTo>
                    <a:pt x="30" y="52"/>
                    <a:pt x="30" y="52"/>
                    <a:pt x="29" y="53"/>
                  </a:cubicBezTo>
                  <a:cubicBezTo>
                    <a:pt x="29" y="53"/>
                    <a:pt x="29" y="53"/>
                    <a:pt x="28" y="54"/>
                  </a:cubicBezTo>
                  <a:cubicBezTo>
                    <a:pt x="28" y="54"/>
                    <a:pt x="28" y="55"/>
                    <a:pt x="27" y="55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6" y="57"/>
                    <a:pt x="26" y="57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9"/>
                    <a:pt x="25" y="59"/>
                    <a:pt x="25" y="60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2"/>
                    <a:pt x="23" y="63"/>
                    <a:pt x="23" y="63"/>
                  </a:cubicBezTo>
                  <a:cubicBezTo>
                    <a:pt x="23" y="64"/>
                    <a:pt x="24" y="65"/>
                    <a:pt x="24" y="67"/>
                  </a:cubicBezTo>
                  <a:cubicBezTo>
                    <a:pt x="25" y="71"/>
                    <a:pt x="26" y="78"/>
                    <a:pt x="24" y="86"/>
                  </a:cubicBezTo>
                  <a:cubicBezTo>
                    <a:pt x="23" y="87"/>
                    <a:pt x="23" y="88"/>
                    <a:pt x="22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22" y="90"/>
                    <a:pt x="21" y="91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92"/>
                    <a:pt x="19" y="92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7" y="93"/>
                    <a:pt x="16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3"/>
                    <a:pt x="15" y="93"/>
                    <a:pt x="14" y="93"/>
                  </a:cubicBezTo>
                  <a:cubicBezTo>
                    <a:pt x="14" y="93"/>
                    <a:pt x="13" y="93"/>
                    <a:pt x="12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7" y="104"/>
                    <a:pt x="1" y="121"/>
                    <a:pt x="0" y="129"/>
                  </a:cubicBezTo>
                  <a:cubicBezTo>
                    <a:pt x="0" y="130"/>
                    <a:pt x="0" y="132"/>
                    <a:pt x="0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230" y="122"/>
                    <a:pt x="230" y="122"/>
                    <a:pt x="230" y="122"/>
                  </a:cubicBezTo>
                  <a:cubicBezTo>
                    <a:pt x="231" y="122"/>
                    <a:pt x="253" y="120"/>
                    <a:pt x="271" y="119"/>
                  </a:cubicBezTo>
                  <a:cubicBezTo>
                    <a:pt x="273" y="119"/>
                    <a:pt x="274" y="119"/>
                    <a:pt x="276" y="119"/>
                  </a:cubicBezTo>
                  <a:cubicBezTo>
                    <a:pt x="280" y="119"/>
                    <a:pt x="283" y="119"/>
                    <a:pt x="286" y="119"/>
                  </a:cubicBezTo>
                  <a:cubicBezTo>
                    <a:pt x="288" y="119"/>
                    <a:pt x="290" y="119"/>
                    <a:pt x="291" y="119"/>
                  </a:cubicBezTo>
                  <a:cubicBezTo>
                    <a:pt x="298" y="119"/>
                    <a:pt x="301" y="118"/>
                    <a:pt x="304" y="113"/>
                  </a:cubicBezTo>
                  <a:cubicBezTo>
                    <a:pt x="305" y="112"/>
                    <a:pt x="306" y="110"/>
                    <a:pt x="307" y="109"/>
                  </a:cubicBezTo>
                  <a:cubicBezTo>
                    <a:pt x="308" y="107"/>
                    <a:pt x="309" y="105"/>
                    <a:pt x="310" y="103"/>
                  </a:cubicBezTo>
                  <a:cubicBezTo>
                    <a:pt x="310" y="102"/>
                    <a:pt x="311" y="101"/>
                    <a:pt x="312" y="100"/>
                  </a:cubicBezTo>
                  <a:cubicBezTo>
                    <a:pt x="313" y="98"/>
                    <a:pt x="314" y="96"/>
                    <a:pt x="315" y="93"/>
                  </a:cubicBezTo>
                  <a:cubicBezTo>
                    <a:pt x="318" y="87"/>
                    <a:pt x="320" y="84"/>
                    <a:pt x="321" y="82"/>
                  </a:cubicBezTo>
                  <a:cubicBezTo>
                    <a:pt x="322" y="79"/>
                    <a:pt x="323" y="78"/>
                    <a:pt x="324" y="77"/>
                  </a:cubicBezTo>
                  <a:cubicBezTo>
                    <a:pt x="327" y="74"/>
                    <a:pt x="331" y="74"/>
                    <a:pt x="340" y="73"/>
                  </a:cubicBezTo>
                  <a:cubicBezTo>
                    <a:pt x="346" y="72"/>
                    <a:pt x="353" y="71"/>
                    <a:pt x="357" y="69"/>
                  </a:cubicBezTo>
                  <a:cubicBezTo>
                    <a:pt x="361" y="67"/>
                    <a:pt x="361" y="67"/>
                    <a:pt x="362" y="66"/>
                  </a:cubicBezTo>
                  <a:cubicBezTo>
                    <a:pt x="364" y="63"/>
                    <a:pt x="366" y="60"/>
                    <a:pt x="374" y="53"/>
                  </a:cubicBezTo>
                  <a:cubicBezTo>
                    <a:pt x="384" y="43"/>
                    <a:pt x="387" y="42"/>
                    <a:pt x="392" y="42"/>
                  </a:cubicBezTo>
                  <a:cubicBezTo>
                    <a:pt x="394" y="42"/>
                    <a:pt x="395" y="42"/>
                    <a:pt x="399" y="41"/>
                  </a:cubicBezTo>
                  <a:cubicBezTo>
                    <a:pt x="402" y="39"/>
                    <a:pt x="405" y="39"/>
                    <a:pt x="407" y="39"/>
                  </a:cubicBezTo>
                  <a:cubicBezTo>
                    <a:pt x="408" y="39"/>
                    <a:pt x="409" y="39"/>
                    <a:pt x="410" y="40"/>
                  </a:cubicBezTo>
                  <a:cubicBezTo>
                    <a:pt x="412" y="40"/>
                    <a:pt x="416" y="41"/>
                    <a:pt x="424" y="40"/>
                  </a:cubicBezTo>
                  <a:cubicBezTo>
                    <a:pt x="427" y="40"/>
                    <a:pt x="429" y="40"/>
                    <a:pt x="430" y="40"/>
                  </a:cubicBezTo>
                  <a:cubicBezTo>
                    <a:pt x="430" y="39"/>
                    <a:pt x="429" y="38"/>
                    <a:pt x="429" y="38"/>
                  </a:cubicBezTo>
                  <a:cubicBezTo>
                    <a:pt x="428" y="34"/>
                    <a:pt x="426" y="30"/>
                    <a:pt x="427" y="2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8227882" y="2561152"/>
              <a:ext cx="208929" cy="101831"/>
            </a:xfrm>
            <a:custGeom>
              <a:avLst/>
              <a:gdLst>
                <a:gd name="T0" fmla="*/ 97 w 100"/>
                <a:gd name="T1" fmla="*/ 3 h 49"/>
                <a:gd name="T2" fmla="*/ 96 w 100"/>
                <a:gd name="T3" fmla="*/ 0 h 49"/>
                <a:gd name="T4" fmla="*/ 94 w 100"/>
                <a:gd name="T5" fmla="*/ 1 h 49"/>
                <a:gd name="T6" fmla="*/ 92 w 100"/>
                <a:gd name="T7" fmla="*/ 2 h 49"/>
                <a:gd name="T8" fmla="*/ 69 w 100"/>
                <a:gd name="T9" fmla="*/ 13 h 49"/>
                <a:gd name="T10" fmla="*/ 59 w 100"/>
                <a:gd name="T11" fmla="*/ 20 h 49"/>
                <a:gd name="T12" fmla="*/ 38 w 100"/>
                <a:gd name="T13" fmla="*/ 9 h 49"/>
                <a:gd name="T14" fmla="*/ 37 w 100"/>
                <a:gd name="T15" fmla="*/ 8 h 49"/>
                <a:gd name="T16" fmla="*/ 36 w 100"/>
                <a:gd name="T17" fmla="*/ 11 h 49"/>
                <a:gd name="T18" fmla="*/ 36 w 100"/>
                <a:gd name="T19" fmla="*/ 14 h 49"/>
                <a:gd name="T20" fmla="*/ 34 w 100"/>
                <a:gd name="T21" fmla="*/ 16 h 49"/>
                <a:gd name="T22" fmla="*/ 25 w 100"/>
                <a:gd name="T23" fmla="*/ 23 h 49"/>
                <a:gd name="T24" fmla="*/ 8 w 100"/>
                <a:gd name="T25" fmla="*/ 28 h 49"/>
                <a:gd name="T26" fmla="*/ 3 w 100"/>
                <a:gd name="T27" fmla="*/ 45 h 49"/>
                <a:gd name="T28" fmla="*/ 6 w 100"/>
                <a:gd name="T29" fmla="*/ 47 h 49"/>
                <a:gd name="T30" fmla="*/ 46 w 100"/>
                <a:gd name="T31" fmla="*/ 44 h 49"/>
                <a:gd name="T32" fmla="*/ 65 w 100"/>
                <a:gd name="T33" fmla="*/ 43 h 49"/>
                <a:gd name="T34" fmla="*/ 66 w 100"/>
                <a:gd name="T35" fmla="*/ 43 h 49"/>
                <a:gd name="T36" fmla="*/ 67 w 100"/>
                <a:gd name="T37" fmla="*/ 44 h 49"/>
                <a:gd name="T38" fmla="*/ 68 w 100"/>
                <a:gd name="T39" fmla="*/ 44 h 49"/>
                <a:gd name="T40" fmla="*/ 70 w 100"/>
                <a:gd name="T41" fmla="*/ 44 h 49"/>
                <a:gd name="T42" fmla="*/ 72 w 100"/>
                <a:gd name="T43" fmla="*/ 45 h 49"/>
                <a:gd name="T44" fmla="*/ 74 w 100"/>
                <a:gd name="T45" fmla="*/ 45 h 49"/>
                <a:gd name="T46" fmla="*/ 82 w 100"/>
                <a:gd name="T47" fmla="*/ 46 h 49"/>
                <a:gd name="T48" fmla="*/ 84 w 100"/>
                <a:gd name="T49" fmla="*/ 45 h 49"/>
                <a:gd name="T50" fmla="*/ 85 w 100"/>
                <a:gd name="T51" fmla="*/ 45 h 49"/>
                <a:gd name="T52" fmla="*/ 86 w 100"/>
                <a:gd name="T53" fmla="*/ 45 h 49"/>
                <a:gd name="T54" fmla="*/ 87 w 100"/>
                <a:gd name="T55" fmla="*/ 45 h 49"/>
                <a:gd name="T56" fmla="*/ 89 w 100"/>
                <a:gd name="T57" fmla="*/ 45 h 49"/>
                <a:gd name="T58" fmla="*/ 92 w 100"/>
                <a:gd name="T59" fmla="*/ 44 h 49"/>
                <a:gd name="T60" fmla="*/ 95 w 100"/>
                <a:gd name="T61" fmla="*/ 44 h 49"/>
                <a:gd name="T62" fmla="*/ 98 w 100"/>
                <a:gd name="T63" fmla="*/ 44 h 49"/>
                <a:gd name="T64" fmla="*/ 93 w 100"/>
                <a:gd name="T65" fmla="*/ 27 h 49"/>
                <a:gd name="T66" fmla="*/ 98 w 100"/>
                <a:gd name="T67" fmla="*/ 19 h 49"/>
                <a:gd name="T68" fmla="*/ 98 w 100"/>
                <a:gd name="T69" fmla="*/ 17 h 49"/>
                <a:gd name="T70" fmla="*/ 97 w 100"/>
                <a:gd name="T71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49">
                  <a:moveTo>
                    <a:pt x="97" y="3"/>
                  </a:moveTo>
                  <a:cubicBezTo>
                    <a:pt x="97" y="3"/>
                    <a:pt x="97" y="3"/>
                    <a:pt x="97" y="3"/>
                  </a:cubicBezTo>
                  <a:cubicBezTo>
                    <a:pt x="97" y="2"/>
                    <a:pt x="96" y="2"/>
                    <a:pt x="96" y="1"/>
                  </a:cubicBezTo>
                  <a:cubicBezTo>
                    <a:pt x="96" y="1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3" y="2"/>
                    <a:pt x="92" y="2"/>
                    <a:pt x="92" y="2"/>
                  </a:cubicBezTo>
                  <a:cubicBezTo>
                    <a:pt x="89" y="3"/>
                    <a:pt x="86" y="4"/>
                    <a:pt x="77" y="9"/>
                  </a:cubicBezTo>
                  <a:cubicBezTo>
                    <a:pt x="72" y="11"/>
                    <a:pt x="70" y="13"/>
                    <a:pt x="69" y="13"/>
                  </a:cubicBezTo>
                  <a:cubicBezTo>
                    <a:pt x="68" y="17"/>
                    <a:pt x="65" y="19"/>
                    <a:pt x="63" y="19"/>
                  </a:cubicBezTo>
                  <a:cubicBezTo>
                    <a:pt x="62" y="20"/>
                    <a:pt x="60" y="20"/>
                    <a:pt x="59" y="20"/>
                  </a:cubicBezTo>
                  <a:cubicBezTo>
                    <a:pt x="54" y="20"/>
                    <a:pt x="49" y="16"/>
                    <a:pt x="45" y="13"/>
                  </a:cubicBezTo>
                  <a:cubicBezTo>
                    <a:pt x="43" y="11"/>
                    <a:pt x="40" y="9"/>
                    <a:pt x="38" y="9"/>
                  </a:cubicBezTo>
                  <a:cubicBezTo>
                    <a:pt x="38" y="8"/>
                    <a:pt x="37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9"/>
                    <a:pt x="37" y="10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3"/>
                    <a:pt x="36" y="14"/>
                    <a:pt x="36" y="14"/>
                  </a:cubicBezTo>
                  <a:cubicBezTo>
                    <a:pt x="35" y="14"/>
                    <a:pt x="35" y="15"/>
                    <a:pt x="35" y="16"/>
                  </a:cubicBezTo>
                  <a:cubicBezTo>
                    <a:pt x="35" y="16"/>
                    <a:pt x="35" y="16"/>
                    <a:pt x="34" y="16"/>
                  </a:cubicBezTo>
                  <a:cubicBezTo>
                    <a:pt x="34" y="17"/>
                    <a:pt x="33" y="18"/>
                    <a:pt x="33" y="19"/>
                  </a:cubicBezTo>
                  <a:cubicBezTo>
                    <a:pt x="29" y="22"/>
                    <a:pt x="28" y="22"/>
                    <a:pt x="25" y="23"/>
                  </a:cubicBezTo>
                  <a:cubicBezTo>
                    <a:pt x="23" y="23"/>
                    <a:pt x="20" y="23"/>
                    <a:pt x="14" y="26"/>
                  </a:cubicBezTo>
                  <a:cubicBezTo>
                    <a:pt x="11" y="27"/>
                    <a:pt x="9" y="28"/>
                    <a:pt x="8" y="28"/>
                  </a:cubicBezTo>
                  <a:cubicBezTo>
                    <a:pt x="0" y="31"/>
                    <a:pt x="0" y="31"/>
                    <a:pt x="0" y="38"/>
                  </a:cubicBezTo>
                  <a:cubicBezTo>
                    <a:pt x="0" y="41"/>
                    <a:pt x="1" y="43"/>
                    <a:pt x="3" y="45"/>
                  </a:cubicBezTo>
                  <a:cubicBezTo>
                    <a:pt x="3" y="45"/>
                    <a:pt x="4" y="46"/>
                    <a:pt x="4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17" y="49"/>
                    <a:pt x="20" y="49"/>
                    <a:pt x="29" y="48"/>
                  </a:cubicBezTo>
                  <a:cubicBezTo>
                    <a:pt x="34" y="48"/>
                    <a:pt x="40" y="46"/>
                    <a:pt x="46" y="44"/>
                  </a:cubicBezTo>
                  <a:cubicBezTo>
                    <a:pt x="51" y="42"/>
                    <a:pt x="56" y="41"/>
                    <a:pt x="60" y="41"/>
                  </a:cubicBezTo>
                  <a:cubicBezTo>
                    <a:pt x="61" y="41"/>
                    <a:pt x="63" y="41"/>
                    <a:pt x="65" y="43"/>
                  </a:cubicBezTo>
                  <a:cubicBezTo>
                    <a:pt x="65" y="43"/>
                    <a:pt x="66" y="43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4"/>
                    <a:pt x="67" y="4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67" y="44"/>
                    <a:pt x="68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4"/>
                    <a:pt x="69" y="44"/>
                    <a:pt x="69" y="44"/>
                  </a:cubicBezTo>
                  <a:cubicBezTo>
                    <a:pt x="69" y="44"/>
                    <a:pt x="69" y="44"/>
                    <a:pt x="70" y="44"/>
                  </a:cubicBezTo>
                  <a:cubicBezTo>
                    <a:pt x="70" y="45"/>
                    <a:pt x="71" y="45"/>
                    <a:pt x="71" y="45"/>
                  </a:cubicBezTo>
                  <a:cubicBezTo>
                    <a:pt x="71" y="45"/>
                    <a:pt x="72" y="45"/>
                    <a:pt x="72" y="45"/>
                  </a:cubicBezTo>
                  <a:cubicBezTo>
                    <a:pt x="72" y="45"/>
                    <a:pt x="73" y="45"/>
                    <a:pt x="73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5" y="45"/>
                    <a:pt x="76" y="45"/>
                    <a:pt x="78" y="45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46"/>
                    <a:pt x="84" y="46"/>
                    <a:pt x="84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4" y="45"/>
                    <a:pt x="84" y="45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45"/>
                    <a:pt x="87" y="45"/>
                    <a:pt x="87" y="45"/>
                  </a:cubicBezTo>
                  <a:cubicBezTo>
                    <a:pt x="87" y="45"/>
                    <a:pt x="87" y="45"/>
                    <a:pt x="88" y="45"/>
                  </a:cubicBezTo>
                  <a:cubicBezTo>
                    <a:pt x="88" y="45"/>
                    <a:pt x="89" y="45"/>
                    <a:pt x="89" y="45"/>
                  </a:cubicBezTo>
                  <a:cubicBezTo>
                    <a:pt x="89" y="45"/>
                    <a:pt x="89" y="45"/>
                    <a:pt x="90" y="45"/>
                  </a:cubicBezTo>
                  <a:cubicBezTo>
                    <a:pt x="90" y="45"/>
                    <a:pt x="91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3" y="44"/>
                    <a:pt x="94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6" y="44"/>
                    <a:pt x="97" y="44"/>
                    <a:pt x="98" y="44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6"/>
                    <a:pt x="92" y="31"/>
                    <a:pt x="93" y="27"/>
                  </a:cubicBezTo>
                  <a:cubicBezTo>
                    <a:pt x="93" y="24"/>
                    <a:pt x="95" y="22"/>
                    <a:pt x="97" y="21"/>
                  </a:cubicBezTo>
                  <a:cubicBezTo>
                    <a:pt x="97" y="21"/>
                    <a:pt x="98" y="20"/>
                    <a:pt x="98" y="19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8" y="16"/>
                    <a:pt x="100" y="12"/>
                    <a:pt x="98" y="6"/>
                  </a:cubicBezTo>
                  <a:cubicBezTo>
                    <a:pt x="98" y="5"/>
                    <a:pt x="97" y="4"/>
                    <a:pt x="97" y="3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8817800" y="2959698"/>
              <a:ext cx="0" cy="10533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8131318" y="2580466"/>
              <a:ext cx="898921" cy="379232"/>
            </a:xfrm>
            <a:custGeom>
              <a:avLst/>
              <a:gdLst>
                <a:gd name="T0" fmla="*/ 397 w 432"/>
                <a:gd name="T1" fmla="*/ 39 h 182"/>
                <a:gd name="T2" fmla="*/ 378 w 432"/>
                <a:gd name="T3" fmla="*/ 24 h 182"/>
                <a:gd name="T4" fmla="*/ 394 w 432"/>
                <a:gd name="T5" fmla="*/ 13 h 182"/>
                <a:gd name="T6" fmla="*/ 401 w 432"/>
                <a:gd name="T7" fmla="*/ 3 h 182"/>
                <a:gd name="T8" fmla="*/ 383 w 432"/>
                <a:gd name="T9" fmla="*/ 12 h 182"/>
                <a:gd name="T10" fmla="*/ 380 w 432"/>
                <a:gd name="T11" fmla="*/ 10 h 182"/>
                <a:gd name="T12" fmla="*/ 378 w 432"/>
                <a:gd name="T13" fmla="*/ 8 h 182"/>
                <a:gd name="T14" fmla="*/ 337 w 432"/>
                <a:gd name="T15" fmla="*/ 0 h 182"/>
                <a:gd name="T16" fmla="*/ 311 w 432"/>
                <a:gd name="T17" fmla="*/ 7 h 182"/>
                <a:gd name="T18" fmla="*/ 265 w 432"/>
                <a:gd name="T19" fmla="*/ 15 h 182"/>
                <a:gd name="T20" fmla="*/ 245 w 432"/>
                <a:gd name="T21" fmla="*/ 17 h 182"/>
                <a:gd name="T22" fmla="*/ 181 w 432"/>
                <a:gd name="T23" fmla="*/ 42 h 182"/>
                <a:gd name="T24" fmla="*/ 150 w 432"/>
                <a:gd name="T25" fmla="*/ 45 h 182"/>
                <a:gd name="T26" fmla="*/ 130 w 432"/>
                <a:gd name="T27" fmla="*/ 47 h 182"/>
                <a:gd name="T28" fmla="*/ 117 w 432"/>
                <a:gd name="T29" fmla="*/ 46 h 182"/>
                <a:gd name="T30" fmla="*/ 122 w 432"/>
                <a:gd name="T31" fmla="*/ 87 h 182"/>
                <a:gd name="T32" fmla="*/ 90 w 432"/>
                <a:gd name="T33" fmla="*/ 91 h 182"/>
                <a:gd name="T34" fmla="*/ 63 w 432"/>
                <a:gd name="T35" fmla="*/ 103 h 182"/>
                <a:gd name="T36" fmla="*/ 25 w 432"/>
                <a:gd name="T37" fmla="*/ 125 h 182"/>
                <a:gd name="T38" fmla="*/ 12 w 432"/>
                <a:gd name="T39" fmla="*/ 130 h 182"/>
                <a:gd name="T40" fmla="*/ 0 w 432"/>
                <a:gd name="T41" fmla="*/ 152 h 182"/>
                <a:gd name="T42" fmla="*/ 33 w 432"/>
                <a:gd name="T43" fmla="*/ 153 h 182"/>
                <a:gd name="T44" fmla="*/ 64 w 432"/>
                <a:gd name="T45" fmla="*/ 147 h 182"/>
                <a:gd name="T46" fmla="*/ 81 w 432"/>
                <a:gd name="T47" fmla="*/ 131 h 182"/>
                <a:gd name="T48" fmla="*/ 135 w 432"/>
                <a:gd name="T49" fmla="*/ 116 h 182"/>
                <a:gd name="T50" fmla="*/ 177 w 432"/>
                <a:gd name="T51" fmla="*/ 128 h 182"/>
                <a:gd name="T52" fmla="*/ 200 w 432"/>
                <a:gd name="T53" fmla="*/ 135 h 182"/>
                <a:gd name="T54" fmla="*/ 233 w 432"/>
                <a:gd name="T55" fmla="*/ 129 h 182"/>
                <a:gd name="T56" fmla="*/ 255 w 432"/>
                <a:gd name="T57" fmla="*/ 151 h 182"/>
                <a:gd name="T58" fmla="*/ 308 w 432"/>
                <a:gd name="T59" fmla="*/ 179 h 182"/>
                <a:gd name="T60" fmla="*/ 330 w 432"/>
                <a:gd name="T61" fmla="*/ 153 h 182"/>
                <a:gd name="T62" fmla="*/ 347 w 432"/>
                <a:gd name="T63" fmla="*/ 139 h 182"/>
                <a:gd name="T64" fmla="*/ 363 w 432"/>
                <a:gd name="T65" fmla="*/ 113 h 182"/>
                <a:gd name="T66" fmla="*/ 392 w 432"/>
                <a:gd name="T67" fmla="*/ 110 h 182"/>
                <a:gd name="T68" fmla="*/ 398 w 432"/>
                <a:gd name="T69" fmla="*/ 100 h 182"/>
                <a:gd name="T70" fmla="*/ 375 w 432"/>
                <a:gd name="T71" fmla="*/ 96 h 182"/>
                <a:gd name="T72" fmla="*/ 385 w 432"/>
                <a:gd name="T73" fmla="*/ 87 h 182"/>
                <a:gd name="T74" fmla="*/ 381 w 432"/>
                <a:gd name="T75" fmla="*/ 68 h 182"/>
                <a:gd name="T76" fmla="*/ 403 w 432"/>
                <a:gd name="T77" fmla="*/ 62 h 182"/>
                <a:gd name="T78" fmla="*/ 415 w 432"/>
                <a:gd name="T79" fmla="*/ 64 h 182"/>
                <a:gd name="T80" fmla="*/ 425 w 432"/>
                <a:gd name="T81" fmla="*/ 49 h 182"/>
                <a:gd name="T82" fmla="*/ 432 w 432"/>
                <a:gd name="T83" fmla="*/ 2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2" h="182">
                  <a:moveTo>
                    <a:pt x="407" y="38"/>
                  </a:moveTo>
                  <a:cubicBezTo>
                    <a:pt x="407" y="38"/>
                    <a:pt x="406" y="38"/>
                    <a:pt x="406" y="37"/>
                  </a:cubicBezTo>
                  <a:cubicBezTo>
                    <a:pt x="404" y="38"/>
                    <a:pt x="402" y="39"/>
                    <a:pt x="397" y="39"/>
                  </a:cubicBezTo>
                  <a:cubicBezTo>
                    <a:pt x="385" y="39"/>
                    <a:pt x="376" y="34"/>
                    <a:pt x="376" y="3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78" y="24"/>
                    <a:pt x="378" y="24"/>
                    <a:pt x="378" y="24"/>
                  </a:cubicBezTo>
                  <a:cubicBezTo>
                    <a:pt x="378" y="24"/>
                    <a:pt x="379" y="24"/>
                    <a:pt x="383" y="22"/>
                  </a:cubicBezTo>
                  <a:cubicBezTo>
                    <a:pt x="376" y="21"/>
                    <a:pt x="376" y="21"/>
                    <a:pt x="376" y="21"/>
                  </a:cubicBezTo>
                  <a:cubicBezTo>
                    <a:pt x="394" y="13"/>
                    <a:pt x="394" y="13"/>
                    <a:pt x="394" y="13"/>
                  </a:cubicBezTo>
                  <a:cubicBezTo>
                    <a:pt x="395" y="13"/>
                    <a:pt x="402" y="10"/>
                    <a:pt x="410" y="8"/>
                  </a:cubicBezTo>
                  <a:cubicBezTo>
                    <a:pt x="409" y="7"/>
                    <a:pt x="409" y="7"/>
                    <a:pt x="408" y="6"/>
                  </a:cubicBezTo>
                  <a:cubicBezTo>
                    <a:pt x="405" y="5"/>
                    <a:pt x="403" y="3"/>
                    <a:pt x="401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398" y="3"/>
                    <a:pt x="394" y="6"/>
                    <a:pt x="390" y="8"/>
                  </a:cubicBezTo>
                  <a:cubicBezTo>
                    <a:pt x="387" y="10"/>
                    <a:pt x="385" y="12"/>
                    <a:pt x="383" y="12"/>
                  </a:cubicBezTo>
                  <a:cubicBezTo>
                    <a:pt x="382" y="12"/>
                    <a:pt x="382" y="11"/>
                    <a:pt x="381" y="11"/>
                  </a:cubicBezTo>
                  <a:cubicBezTo>
                    <a:pt x="381" y="11"/>
                    <a:pt x="381" y="11"/>
                    <a:pt x="381" y="11"/>
                  </a:cubicBezTo>
                  <a:cubicBezTo>
                    <a:pt x="381" y="11"/>
                    <a:pt x="380" y="10"/>
                    <a:pt x="380" y="10"/>
                  </a:cubicBezTo>
                  <a:cubicBezTo>
                    <a:pt x="380" y="10"/>
                    <a:pt x="380" y="10"/>
                    <a:pt x="380" y="10"/>
                  </a:cubicBezTo>
                  <a:cubicBezTo>
                    <a:pt x="380" y="10"/>
                    <a:pt x="380" y="10"/>
                    <a:pt x="380" y="10"/>
                  </a:cubicBezTo>
                  <a:cubicBezTo>
                    <a:pt x="379" y="9"/>
                    <a:pt x="379" y="8"/>
                    <a:pt x="378" y="8"/>
                  </a:cubicBezTo>
                  <a:cubicBezTo>
                    <a:pt x="377" y="7"/>
                    <a:pt x="376" y="7"/>
                    <a:pt x="374" y="7"/>
                  </a:cubicBezTo>
                  <a:cubicBezTo>
                    <a:pt x="369" y="6"/>
                    <a:pt x="362" y="5"/>
                    <a:pt x="350" y="2"/>
                  </a:cubicBezTo>
                  <a:cubicBezTo>
                    <a:pt x="343" y="1"/>
                    <a:pt x="339" y="0"/>
                    <a:pt x="337" y="0"/>
                  </a:cubicBezTo>
                  <a:cubicBezTo>
                    <a:pt x="335" y="0"/>
                    <a:pt x="334" y="0"/>
                    <a:pt x="333" y="1"/>
                  </a:cubicBezTo>
                  <a:cubicBezTo>
                    <a:pt x="330" y="2"/>
                    <a:pt x="327" y="4"/>
                    <a:pt x="320" y="5"/>
                  </a:cubicBezTo>
                  <a:cubicBezTo>
                    <a:pt x="317" y="6"/>
                    <a:pt x="314" y="6"/>
                    <a:pt x="311" y="7"/>
                  </a:cubicBezTo>
                  <a:cubicBezTo>
                    <a:pt x="294" y="9"/>
                    <a:pt x="293" y="10"/>
                    <a:pt x="292" y="10"/>
                  </a:cubicBezTo>
                  <a:cubicBezTo>
                    <a:pt x="290" y="11"/>
                    <a:pt x="288" y="12"/>
                    <a:pt x="278" y="14"/>
                  </a:cubicBezTo>
                  <a:cubicBezTo>
                    <a:pt x="271" y="15"/>
                    <a:pt x="267" y="15"/>
                    <a:pt x="265" y="15"/>
                  </a:cubicBezTo>
                  <a:cubicBezTo>
                    <a:pt x="263" y="15"/>
                    <a:pt x="262" y="15"/>
                    <a:pt x="261" y="15"/>
                  </a:cubicBezTo>
                  <a:cubicBezTo>
                    <a:pt x="261" y="14"/>
                    <a:pt x="260" y="14"/>
                    <a:pt x="254" y="14"/>
                  </a:cubicBezTo>
                  <a:cubicBezTo>
                    <a:pt x="247" y="14"/>
                    <a:pt x="246" y="14"/>
                    <a:pt x="245" y="17"/>
                  </a:cubicBezTo>
                  <a:cubicBezTo>
                    <a:pt x="244" y="19"/>
                    <a:pt x="241" y="23"/>
                    <a:pt x="235" y="27"/>
                  </a:cubicBezTo>
                  <a:cubicBezTo>
                    <a:pt x="223" y="36"/>
                    <a:pt x="209" y="38"/>
                    <a:pt x="190" y="41"/>
                  </a:cubicBezTo>
                  <a:cubicBezTo>
                    <a:pt x="187" y="41"/>
                    <a:pt x="185" y="42"/>
                    <a:pt x="181" y="42"/>
                  </a:cubicBezTo>
                  <a:cubicBezTo>
                    <a:pt x="171" y="44"/>
                    <a:pt x="167" y="44"/>
                    <a:pt x="164" y="44"/>
                  </a:cubicBezTo>
                  <a:cubicBezTo>
                    <a:pt x="162" y="44"/>
                    <a:pt x="162" y="44"/>
                    <a:pt x="162" y="44"/>
                  </a:cubicBezTo>
                  <a:cubicBezTo>
                    <a:pt x="161" y="44"/>
                    <a:pt x="159" y="44"/>
                    <a:pt x="150" y="45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35" y="46"/>
                    <a:pt x="133" y="47"/>
                    <a:pt x="132" y="47"/>
                  </a:cubicBezTo>
                  <a:cubicBezTo>
                    <a:pt x="131" y="47"/>
                    <a:pt x="131" y="47"/>
                    <a:pt x="130" y="47"/>
                  </a:cubicBezTo>
                  <a:cubicBezTo>
                    <a:pt x="130" y="47"/>
                    <a:pt x="129" y="47"/>
                    <a:pt x="128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2" y="47"/>
                    <a:pt x="119" y="46"/>
                    <a:pt x="117" y="46"/>
                  </a:cubicBezTo>
                  <a:cubicBezTo>
                    <a:pt x="119" y="54"/>
                    <a:pt x="120" y="64"/>
                    <a:pt x="119" y="70"/>
                  </a:cubicBezTo>
                  <a:cubicBezTo>
                    <a:pt x="119" y="71"/>
                    <a:pt x="120" y="73"/>
                    <a:pt x="120" y="74"/>
                  </a:cubicBezTo>
                  <a:cubicBezTo>
                    <a:pt x="122" y="78"/>
                    <a:pt x="124" y="82"/>
                    <a:pt x="122" y="87"/>
                  </a:cubicBezTo>
                  <a:cubicBezTo>
                    <a:pt x="120" y="91"/>
                    <a:pt x="116" y="92"/>
                    <a:pt x="109" y="93"/>
                  </a:cubicBezTo>
                  <a:cubicBezTo>
                    <a:pt x="99" y="93"/>
                    <a:pt x="95" y="92"/>
                    <a:pt x="92" y="92"/>
                  </a:cubicBezTo>
                  <a:cubicBezTo>
                    <a:pt x="91" y="92"/>
                    <a:pt x="91" y="91"/>
                    <a:pt x="90" y="91"/>
                  </a:cubicBezTo>
                  <a:cubicBezTo>
                    <a:pt x="89" y="91"/>
                    <a:pt x="87" y="92"/>
                    <a:pt x="85" y="93"/>
                  </a:cubicBezTo>
                  <a:cubicBezTo>
                    <a:pt x="81" y="94"/>
                    <a:pt x="79" y="94"/>
                    <a:pt x="77" y="94"/>
                  </a:cubicBezTo>
                  <a:cubicBezTo>
                    <a:pt x="73" y="95"/>
                    <a:pt x="72" y="95"/>
                    <a:pt x="63" y="103"/>
                  </a:cubicBezTo>
                  <a:cubicBezTo>
                    <a:pt x="56" y="109"/>
                    <a:pt x="54" y="112"/>
                    <a:pt x="53" y="114"/>
                  </a:cubicBezTo>
                  <a:cubicBezTo>
                    <a:pt x="51" y="117"/>
                    <a:pt x="50" y="119"/>
                    <a:pt x="44" y="121"/>
                  </a:cubicBezTo>
                  <a:cubicBezTo>
                    <a:pt x="38" y="123"/>
                    <a:pt x="31" y="124"/>
                    <a:pt x="25" y="125"/>
                  </a:cubicBezTo>
                  <a:cubicBezTo>
                    <a:pt x="21" y="125"/>
                    <a:pt x="15" y="126"/>
                    <a:pt x="14" y="127"/>
                  </a:cubicBezTo>
                  <a:cubicBezTo>
                    <a:pt x="13" y="127"/>
                    <a:pt x="13" y="128"/>
                    <a:pt x="12" y="128"/>
                  </a:cubicBezTo>
                  <a:cubicBezTo>
                    <a:pt x="12" y="129"/>
                    <a:pt x="12" y="129"/>
                    <a:pt x="12" y="130"/>
                  </a:cubicBezTo>
                  <a:cubicBezTo>
                    <a:pt x="11" y="132"/>
                    <a:pt x="9" y="135"/>
                    <a:pt x="6" y="141"/>
                  </a:cubicBezTo>
                  <a:cubicBezTo>
                    <a:pt x="5" y="143"/>
                    <a:pt x="4" y="145"/>
                    <a:pt x="3" y="147"/>
                  </a:cubicBezTo>
                  <a:cubicBezTo>
                    <a:pt x="2" y="149"/>
                    <a:pt x="1" y="151"/>
                    <a:pt x="0" y="152"/>
                  </a:cubicBezTo>
                  <a:cubicBezTo>
                    <a:pt x="4" y="152"/>
                    <a:pt x="7" y="152"/>
                    <a:pt x="11" y="153"/>
                  </a:cubicBezTo>
                  <a:cubicBezTo>
                    <a:pt x="17" y="154"/>
                    <a:pt x="20" y="153"/>
                    <a:pt x="23" y="152"/>
                  </a:cubicBezTo>
                  <a:cubicBezTo>
                    <a:pt x="27" y="151"/>
                    <a:pt x="30" y="151"/>
                    <a:pt x="33" y="153"/>
                  </a:cubicBezTo>
                  <a:cubicBezTo>
                    <a:pt x="35" y="153"/>
                    <a:pt x="43" y="153"/>
                    <a:pt x="52" y="151"/>
                  </a:cubicBezTo>
                  <a:cubicBezTo>
                    <a:pt x="55" y="151"/>
                    <a:pt x="57" y="150"/>
                    <a:pt x="58" y="150"/>
                  </a:cubicBezTo>
                  <a:cubicBezTo>
                    <a:pt x="61" y="150"/>
                    <a:pt x="61" y="150"/>
                    <a:pt x="64" y="147"/>
                  </a:cubicBezTo>
                  <a:cubicBezTo>
                    <a:pt x="65" y="146"/>
                    <a:pt x="66" y="146"/>
                    <a:pt x="67" y="144"/>
                  </a:cubicBezTo>
                  <a:cubicBezTo>
                    <a:pt x="71" y="141"/>
                    <a:pt x="72" y="140"/>
                    <a:pt x="73" y="138"/>
                  </a:cubicBezTo>
                  <a:cubicBezTo>
                    <a:pt x="74" y="137"/>
                    <a:pt x="76" y="135"/>
                    <a:pt x="81" y="131"/>
                  </a:cubicBezTo>
                  <a:cubicBezTo>
                    <a:pt x="83" y="129"/>
                    <a:pt x="83" y="128"/>
                    <a:pt x="83" y="128"/>
                  </a:cubicBezTo>
                  <a:cubicBezTo>
                    <a:pt x="83" y="119"/>
                    <a:pt x="89" y="119"/>
                    <a:pt x="99" y="118"/>
                  </a:cubicBezTo>
                  <a:cubicBezTo>
                    <a:pt x="111" y="117"/>
                    <a:pt x="124" y="116"/>
                    <a:pt x="135" y="116"/>
                  </a:cubicBezTo>
                  <a:cubicBezTo>
                    <a:pt x="147" y="116"/>
                    <a:pt x="154" y="117"/>
                    <a:pt x="158" y="118"/>
                  </a:cubicBezTo>
                  <a:cubicBezTo>
                    <a:pt x="160" y="119"/>
                    <a:pt x="161" y="119"/>
                    <a:pt x="163" y="118"/>
                  </a:cubicBezTo>
                  <a:cubicBezTo>
                    <a:pt x="168" y="118"/>
                    <a:pt x="171" y="120"/>
                    <a:pt x="177" y="128"/>
                  </a:cubicBezTo>
                  <a:cubicBezTo>
                    <a:pt x="183" y="136"/>
                    <a:pt x="184" y="136"/>
                    <a:pt x="186" y="136"/>
                  </a:cubicBezTo>
                  <a:cubicBezTo>
                    <a:pt x="188" y="136"/>
                    <a:pt x="190" y="136"/>
                    <a:pt x="192" y="136"/>
                  </a:cubicBezTo>
                  <a:cubicBezTo>
                    <a:pt x="194" y="135"/>
                    <a:pt x="197" y="135"/>
                    <a:pt x="200" y="135"/>
                  </a:cubicBezTo>
                  <a:cubicBezTo>
                    <a:pt x="208" y="134"/>
                    <a:pt x="211" y="132"/>
                    <a:pt x="213" y="131"/>
                  </a:cubicBezTo>
                  <a:cubicBezTo>
                    <a:pt x="217" y="130"/>
                    <a:pt x="220" y="129"/>
                    <a:pt x="226" y="130"/>
                  </a:cubicBezTo>
                  <a:cubicBezTo>
                    <a:pt x="229" y="130"/>
                    <a:pt x="231" y="130"/>
                    <a:pt x="233" y="129"/>
                  </a:cubicBezTo>
                  <a:cubicBezTo>
                    <a:pt x="235" y="128"/>
                    <a:pt x="237" y="127"/>
                    <a:pt x="239" y="127"/>
                  </a:cubicBezTo>
                  <a:cubicBezTo>
                    <a:pt x="243" y="127"/>
                    <a:pt x="247" y="130"/>
                    <a:pt x="251" y="137"/>
                  </a:cubicBezTo>
                  <a:cubicBezTo>
                    <a:pt x="255" y="143"/>
                    <a:pt x="255" y="148"/>
                    <a:pt x="255" y="151"/>
                  </a:cubicBezTo>
                  <a:cubicBezTo>
                    <a:pt x="255" y="152"/>
                    <a:pt x="255" y="152"/>
                    <a:pt x="255" y="153"/>
                  </a:cubicBezTo>
                  <a:cubicBezTo>
                    <a:pt x="256" y="153"/>
                    <a:pt x="257" y="154"/>
                    <a:pt x="265" y="156"/>
                  </a:cubicBezTo>
                  <a:cubicBezTo>
                    <a:pt x="285" y="162"/>
                    <a:pt x="302" y="174"/>
                    <a:pt x="308" y="179"/>
                  </a:cubicBezTo>
                  <a:cubicBezTo>
                    <a:pt x="311" y="179"/>
                    <a:pt x="324" y="181"/>
                    <a:pt x="329" y="182"/>
                  </a:cubicBezTo>
                  <a:cubicBezTo>
                    <a:pt x="330" y="179"/>
                    <a:pt x="328" y="170"/>
                    <a:pt x="328" y="166"/>
                  </a:cubicBezTo>
                  <a:cubicBezTo>
                    <a:pt x="327" y="160"/>
                    <a:pt x="326" y="156"/>
                    <a:pt x="330" y="153"/>
                  </a:cubicBezTo>
                  <a:cubicBezTo>
                    <a:pt x="330" y="152"/>
                    <a:pt x="330" y="152"/>
                    <a:pt x="331" y="150"/>
                  </a:cubicBezTo>
                  <a:cubicBezTo>
                    <a:pt x="333" y="143"/>
                    <a:pt x="339" y="142"/>
                    <a:pt x="343" y="141"/>
                  </a:cubicBezTo>
                  <a:cubicBezTo>
                    <a:pt x="344" y="141"/>
                    <a:pt x="346" y="140"/>
                    <a:pt x="347" y="139"/>
                  </a:cubicBezTo>
                  <a:cubicBezTo>
                    <a:pt x="348" y="139"/>
                    <a:pt x="348" y="137"/>
                    <a:pt x="348" y="136"/>
                  </a:cubicBezTo>
                  <a:cubicBezTo>
                    <a:pt x="348" y="131"/>
                    <a:pt x="349" y="124"/>
                    <a:pt x="355" y="117"/>
                  </a:cubicBezTo>
                  <a:cubicBezTo>
                    <a:pt x="359" y="114"/>
                    <a:pt x="361" y="113"/>
                    <a:pt x="363" y="113"/>
                  </a:cubicBezTo>
                  <a:cubicBezTo>
                    <a:pt x="365" y="113"/>
                    <a:pt x="367" y="115"/>
                    <a:pt x="367" y="116"/>
                  </a:cubicBezTo>
                  <a:cubicBezTo>
                    <a:pt x="370" y="116"/>
                    <a:pt x="372" y="115"/>
                    <a:pt x="374" y="115"/>
                  </a:cubicBezTo>
                  <a:cubicBezTo>
                    <a:pt x="378" y="114"/>
                    <a:pt x="383" y="114"/>
                    <a:pt x="392" y="110"/>
                  </a:cubicBezTo>
                  <a:cubicBezTo>
                    <a:pt x="398" y="108"/>
                    <a:pt x="400" y="107"/>
                    <a:pt x="401" y="107"/>
                  </a:cubicBezTo>
                  <a:cubicBezTo>
                    <a:pt x="401" y="107"/>
                    <a:pt x="402" y="106"/>
                    <a:pt x="404" y="105"/>
                  </a:cubicBezTo>
                  <a:cubicBezTo>
                    <a:pt x="402" y="104"/>
                    <a:pt x="400" y="102"/>
                    <a:pt x="398" y="100"/>
                  </a:cubicBezTo>
                  <a:cubicBezTo>
                    <a:pt x="397" y="100"/>
                    <a:pt x="397" y="99"/>
                    <a:pt x="396" y="99"/>
                  </a:cubicBezTo>
                  <a:cubicBezTo>
                    <a:pt x="395" y="100"/>
                    <a:pt x="391" y="102"/>
                    <a:pt x="384" y="102"/>
                  </a:cubicBezTo>
                  <a:cubicBezTo>
                    <a:pt x="377" y="101"/>
                    <a:pt x="375" y="101"/>
                    <a:pt x="375" y="96"/>
                  </a:cubicBezTo>
                  <a:cubicBezTo>
                    <a:pt x="374" y="93"/>
                    <a:pt x="376" y="91"/>
                    <a:pt x="379" y="90"/>
                  </a:cubicBezTo>
                  <a:cubicBezTo>
                    <a:pt x="383" y="89"/>
                    <a:pt x="384" y="88"/>
                    <a:pt x="384" y="88"/>
                  </a:cubicBezTo>
                  <a:cubicBezTo>
                    <a:pt x="385" y="87"/>
                    <a:pt x="385" y="87"/>
                    <a:pt x="385" y="87"/>
                  </a:cubicBezTo>
                  <a:cubicBezTo>
                    <a:pt x="385" y="87"/>
                    <a:pt x="385" y="87"/>
                    <a:pt x="385" y="86"/>
                  </a:cubicBezTo>
                  <a:cubicBezTo>
                    <a:pt x="384" y="85"/>
                    <a:pt x="382" y="82"/>
                    <a:pt x="381" y="78"/>
                  </a:cubicBezTo>
                  <a:cubicBezTo>
                    <a:pt x="380" y="74"/>
                    <a:pt x="380" y="71"/>
                    <a:pt x="381" y="68"/>
                  </a:cubicBezTo>
                  <a:cubicBezTo>
                    <a:pt x="382" y="65"/>
                    <a:pt x="385" y="65"/>
                    <a:pt x="386" y="64"/>
                  </a:cubicBezTo>
                  <a:cubicBezTo>
                    <a:pt x="388" y="64"/>
                    <a:pt x="389" y="64"/>
                    <a:pt x="391" y="62"/>
                  </a:cubicBezTo>
                  <a:cubicBezTo>
                    <a:pt x="397" y="59"/>
                    <a:pt x="400" y="61"/>
                    <a:pt x="403" y="62"/>
                  </a:cubicBezTo>
                  <a:cubicBezTo>
                    <a:pt x="404" y="63"/>
                    <a:pt x="406" y="64"/>
                    <a:pt x="408" y="65"/>
                  </a:cubicBezTo>
                  <a:cubicBezTo>
                    <a:pt x="410" y="66"/>
                    <a:pt x="411" y="66"/>
                    <a:pt x="412" y="66"/>
                  </a:cubicBezTo>
                  <a:cubicBezTo>
                    <a:pt x="413" y="66"/>
                    <a:pt x="414" y="65"/>
                    <a:pt x="415" y="64"/>
                  </a:cubicBezTo>
                  <a:cubicBezTo>
                    <a:pt x="416" y="63"/>
                    <a:pt x="416" y="62"/>
                    <a:pt x="417" y="62"/>
                  </a:cubicBezTo>
                  <a:cubicBezTo>
                    <a:pt x="418" y="61"/>
                    <a:pt x="419" y="60"/>
                    <a:pt x="420" y="58"/>
                  </a:cubicBezTo>
                  <a:cubicBezTo>
                    <a:pt x="421" y="56"/>
                    <a:pt x="422" y="53"/>
                    <a:pt x="425" y="49"/>
                  </a:cubicBezTo>
                  <a:cubicBezTo>
                    <a:pt x="425" y="48"/>
                    <a:pt x="425" y="48"/>
                    <a:pt x="425" y="48"/>
                  </a:cubicBezTo>
                  <a:cubicBezTo>
                    <a:pt x="429" y="43"/>
                    <a:pt x="429" y="43"/>
                    <a:pt x="430" y="36"/>
                  </a:cubicBezTo>
                  <a:cubicBezTo>
                    <a:pt x="430" y="34"/>
                    <a:pt x="431" y="32"/>
                    <a:pt x="432" y="29"/>
                  </a:cubicBezTo>
                  <a:cubicBezTo>
                    <a:pt x="426" y="33"/>
                    <a:pt x="417" y="39"/>
                    <a:pt x="411" y="39"/>
                  </a:cubicBezTo>
                  <a:cubicBezTo>
                    <a:pt x="409" y="39"/>
                    <a:pt x="408" y="39"/>
                    <a:pt x="407" y="38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9047797" y="1723683"/>
              <a:ext cx="175571" cy="150991"/>
            </a:xfrm>
            <a:custGeom>
              <a:avLst/>
              <a:gdLst>
                <a:gd name="T0" fmla="*/ 84 w 84"/>
                <a:gd name="T1" fmla="*/ 36 h 72"/>
                <a:gd name="T2" fmla="*/ 83 w 84"/>
                <a:gd name="T3" fmla="*/ 35 h 72"/>
                <a:gd name="T4" fmla="*/ 83 w 84"/>
                <a:gd name="T5" fmla="*/ 35 h 72"/>
                <a:gd name="T6" fmla="*/ 82 w 84"/>
                <a:gd name="T7" fmla="*/ 34 h 72"/>
                <a:gd name="T8" fmla="*/ 82 w 84"/>
                <a:gd name="T9" fmla="*/ 33 h 72"/>
                <a:gd name="T10" fmla="*/ 80 w 84"/>
                <a:gd name="T11" fmla="*/ 32 h 72"/>
                <a:gd name="T12" fmla="*/ 80 w 84"/>
                <a:gd name="T13" fmla="*/ 31 h 72"/>
                <a:gd name="T14" fmla="*/ 77 w 84"/>
                <a:gd name="T15" fmla="*/ 29 h 72"/>
                <a:gd name="T16" fmla="*/ 73 w 84"/>
                <a:gd name="T17" fmla="*/ 24 h 72"/>
                <a:gd name="T18" fmla="*/ 68 w 84"/>
                <a:gd name="T19" fmla="*/ 14 h 72"/>
                <a:gd name="T20" fmla="*/ 72 w 84"/>
                <a:gd name="T21" fmla="*/ 11 h 72"/>
                <a:gd name="T22" fmla="*/ 70 w 84"/>
                <a:gd name="T23" fmla="*/ 6 h 72"/>
                <a:gd name="T24" fmla="*/ 70 w 84"/>
                <a:gd name="T25" fmla="*/ 2 h 72"/>
                <a:gd name="T26" fmla="*/ 70 w 84"/>
                <a:gd name="T27" fmla="*/ 2 h 72"/>
                <a:gd name="T28" fmla="*/ 69 w 84"/>
                <a:gd name="T29" fmla="*/ 2 h 72"/>
                <a:gd name="T30" fmla="*/ 67 w 84"/>
                <a:gd name="T31" fmla="*/ 3 h 72"/>
                <a:gd name="T32" fmla="*/ 66 w 84"/>
                <a:gd name="T33" fmla="*/ 3 h 72"/>
                <a:gd name="T34" fmla="*/ 62 w 84"/>
                <a:gd name="T35" fmla="*/ 4 h 72"/>
                <a:gd name="T36" fmla="*/ 60 w 84"/>
                <a:gd name="T37" fmla="*/ 4 h 72"/>
                <a:gd name="T38" fmla="*/ 51 w 84"/>
                <a:gd name="T39" fmla="*/ 7 h 72"/>
                <a:gd name="T40" fmla="*/ 45 w 84"/>
                <a:gd name="T41" fmla="*/ 8 h 72"/>
                <a:gd name="T42" fmla="*/ 39 w 84"/>
                <a:gd name="T43" fmla="*/ 9 h 72"/>
                <a:gd name="T44" fmla="*/ 37 w 84"/>
                <a:gd name="T45" fmla="*/ 9 h 72"/>
                <a:gd name="T46" fmla="*/ 33 w 84"/>
                <a:gd name="T47" fmla="*/ 5 h 72"/>
                <a:gd name="T48" fmla="*/ 31 w 84"/>
                <a:gd name="T49" fmla="*/ 3 h 72"/>
                <a:gd name="T50" fmla="*/ 28 w 84"/>
                <a:gd name="T51" fmla="*/ 2 h 72"/>
                <a:gd name="T52" fmla="*/ 26 w 84"/>
                <a:gd name="T53" fmla="*/ 1 h 72"/>
                <a:gd name="T54" fmla="*/ 24 w 84"/>
                <a:gd name="T55" fmla="*/ 0 h 72"/>
                <a:gd name="T56" fmla="*/ 16 w 84"/>
                <a:gd name="T57" fmla="*/ 2 h 72"/>
                <a:gd name="T58" fmla="*/ 12 w 84"/>
                <a:gd name="T59" fmla="*/ 3 h 72"/>
                <a:gd name="T60" fmla="*/ 11 w 84"/>
                <a:gd name="T61" fmla="*/ 3 h 72"/>
                <a:gd name="T62" fmla="*/ 4 w 84"/>
                <a:gd name="T63" fmla="*/ 16 h 72"/>
                <a:gd name="T64" fmla="*/ 2 w 84"/>
                <a:gd name="T65" fmla="*/ 18 h 72"/>
                <a:gd name="T66" fmla="*/ 1 w 84"/>
                <a:gd name="T67" fmla="*/ 18 h 72"/>
                <a:gd name="T68" fmla="*/ 0 w 84"/>
                <a:gd name="T69" fmla="*/ 19 h 72"/>
                <a:gd name="T70" fmla="*/ 0 w 84"/>
                <a:gd name="T71" fmla="*/ 20 h 72"/>
                <a:gd name="T72" fmla="*/ 2 w 84"/>
                <a:gd name="T73" fmla="*/ 23 h 72"/>
                <a:gd name="T74" fmla="*/ 2 w 84"/>
                <a:gd name="T75" fmla="*/ 23 h 72"/>
                <a:gd name="T76" fmla="*/ 4 w 84"/>
                <a:gd name="T77" fmla="*/ 27 h 72"/>
                <a:gd name="T78" fmla="*/ 9 w 84"/>
                <a:gd name="T79" fmla="*/ 47 h 72"/>
                <a:gd name="T80" fmla="*/ 9 w 84"/>
                <a:gd name="T81" fmla="*/ 52 h 72"/>
                <a:gd name="T82" fmla="*/ 11 w 84"/>
                <a:gd name="T83" fmla="*/ 67 h 72"/>
                <a:gd name="T84" fmla="*/ 13 w 84"/>
                <a:gd name="T85" fmla="*/ 71 h 72"/>
                <a:gd name="T86" fmla="*/ 13 w 84"/>
                <a:gd name="T87" fmla="*/ 72 h 72"/>
                <a:gd name="T88" fmla="*/ 34 w 84"/>
                <a:gd name="T89" fmla="*/ 58 h 72"/>
                <a:gd name="T90" fmla="*/ 49 w 84"/>
                <a:gd name="T91" fmla="*/ 50 h 72"/>
                <a:gd name="T92" fmla="*/ 52 w 84"/>
                <a:gd name="T93" fmla="*/ 50 h 72"/>
                <a:gd name="T94" fmla="*/ 53 w 84"/>
                <a:gd name="T95" fmla="*/ 53 h 72"/>
                <a:gd name="T96" fmla="*/ 53 w 84"/>
                <a:gd name="T97" fmla="*/ 53 h 72"/>
                <a:gd name="T98" fmla="*/ 54 w 84"/>
                <a:gd name="T99" fmla="*/ 52 h 72"/>
                <a:gd name="T100" fmla="*/ 64 w 84"/>
                <a:gd name="T101" fmla="*/ 46 h 72"/>
                <a:gd name="T102" fmla="*/ 70 w 84"/>
                <a:gd name="T103" fmla="*/ 43 h 72"/>
                <a:gd name="T104" fmla="*/ 79 w 84"/>
                <a:gd name="T105" fmla="*/ 38 h 72"/>
                <a:gd name="T106" fmla="*/ 84 w 84"/>
                <a:gd name="T107" fmla="*/ 36 h 72"/>
                <a:gd name="T108" fmla="*/ 84 w 84"/>
                <a:gd name="T10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" h="72">
                  <a:moveTo>
                    <a:pt x="84" y="36"/>
                  </a:moveTo>
                  <a:cubicBezTo>
                    <a:pt x="84" y="36"/>
                    <a:pt x="84" y="35"/>
                    <a:pt x="83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5"/>
                    <a:pt x="82" y="34"/>
                    <a:pt x="82" y="34"/>
                  </a:cubicBezTo>
                  <a:cubicBezTo>
                    <a:pt x="82" y="34"/>
                    <a:pt x="82" y="34"/>
                    <a:pt x="82" y="33"/>
                  </a:cubicBezTo>
                  <a:cubicBezTo>
                    <a:pt x="81" y="33"/>
                    <a:pt x="81" y="32"/>
                    <a:pt x="80" y="32"/>
                  </a:cubicBezTo>
                  <a:cubicBezTo>
                    <a:pt x="80" y="32"/>
                    <a:pt x="80" y="31"/>
                    <a:pt x="80" y="31"/>
                  </a:cubicBezTo>
                  <a:cubicBezTo>
                    <a:pt x="79" y="31"/>
                    <a:pt x="78" y="30"/>
                    <a:pt x="77" y="29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0" y="21"/>
                    <a:pt x="68" y="18"/>
                    <a:pt x="68" y="14"/>
                  </a:cubicBezTo>
                  <a:cubicBezTo>
                    <a:pt x="69" y="13"/>
                    <a:pt x="70" y="11"/>
                    <a:pt x="72" y="11"/>
                  </a:cubicBezTo>
                  <a:cubicBezTo>
                    <a:pt x="71" y="9"/>
                    <a:pt x="71" y="8"/>
                    <a:pt x="70" y="6"/>
                  </a:cubicBezTo>
                  <a:cubicBezTo>
                    <a:pt x="70" y="5"/>
                    <a:pt x="70" y="4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4" y="3"/>
                    <a:pt x="63" y="4"/>
                    <a:pt x="62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2" y="7"/>
                    <a:pt x="52" y="7"/>
                    <a:pt x="51" y="7"/>
                  </a:cubicBezTo>
                  <a:cubicBezTo>
                    <a:pt x="51" y="7"/>
                    <a:pt x="50" y="7"/>
                    <a:pt x="45" y="8"/>
                  </a:cubicBezTo>
                  <a:cubicBezTo>
                    <a:pt x="42" y="9"/>
                    <a:pt x="41" y="9"/>
                    <a:pt x="39" y="9"/>
                  </a:cubicBezTo>
                  <a:cubicBezTo>
                    <a:pt x="38" y="9"/>
                    <a:pt x="38" y="9"/>
                    <a:pt x="37" y="9"/>
                  </a:cubicBezTo>
                  <a:cubicBezTo>
                    <a:pt x="35" y="8"/>
                    <a:pt x="34" y="7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30" y="3"/>
                    <a:pt x="29" y="2"/>
                    <a:pt x="28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4" y="0"/>
                  </a:cubicBezTo>
                  <a:cubicBezTo>
                    <a:pt x="22" y="1"/>
                    <a:pt x="20" y="2"/>
                    <a:pt x="16" y="2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6"/>
                    <a:pt x="9" y="11"/>
                    <a:pt x="4" y="16"/>
                  </a:cubicBezTo>
                  <a:cubicBezTo>
                    <a:pt x="3" y="17"/>
                    <a:pt x="2" y="17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5"/>
                    <a:pt x="3" y="26"/>
                    <a:pt x="4" y="27"/>
                  </a:cubicBezTo>
                  <a:cubicBezTo>
                    <a:pt x="7" y="35"/>
                    <a:pt x="9" y="38"/>
                    <a:pt x="9" y="47"/>
                  </a:cubicBezTo>
                  <a:cubicBezTo>
                    <a:pt x="9" y="49"/>
                    <a:pt x="9" y="50"/>
                    <a:pt x="9" y="52"/>
                  </a:cubicBezTo>
                  <a:cubicBezTo>
                    <a:pt x="9" y="58"/>
                    <a:pt x="9" y="59"/>
                    <a:pt x="11" y="67"/>
                  </a:cubicBezTo>
                  <a:cubicBezTo>
                    <a:pt x="12" y="68"/>
                    <a:pt x="12" y="70"/>
                    <a:pt x="13" y="71"/>
                  </a:cubicBezTo>
                  <a:cubicBezTo>
                    <a:pt x="13" y="71"/>
                    <a:pt x="13" y="72"/>
                    <a:pt x="13" y="72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7" y="50"/>
                    <a:pt x="47" y="50"/>
                    <a:pt x="49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4" y="53"/>
                    <a:pt x="54" y="53"/>
                    <a:pt x="54" y="52"/>
                  </a:cubicBezTo>
                  <a:cubicBezTo>
                    <a:pt x="56" y="50"/>
                    <a:pt x="58" y="48"/>
                    <a:pt x="64" y="46"/>
                  </a:cubicBezTo>
                  <a:cubicBezTo>
                    <a:pt x="69" y="44"/>
                    <a:pt x="70" y="43"/>
                    <a:pt x="70" y="43"/>
                  </a:cubicBezTo>
                  <a:cubicBezTo>
                    <a:pt x="72" y="41"/>
                    <a:pt x="73" y="41"/>
                    <a:pt x="79" y="38"/>
                  </a:cubicBezTo>
                  <a:cubicBezTo>
                    <a:pt x="81" y="37"/>
                    <a:pt x="83" y="36"/>
                    <a:pt x="84" y="36"/>
                  </a:cubicBezTo>
                  <a:cubicBezTo>
                    <a:pt x="84" y="36"/>
                    <a:pt x="84" y="36"/>
                    <a:pt x="84" y="36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9211078" y="1697347"/>
              <a:ext cx="91297" cy="96564"/>
            </a:xfrm>
            <a:custGeom>
              <a:avLst/>
              <a:gdLst>
                <a:gd name="T0" fmla="*/ 44 w 44"/>
                <a:gd name="T1" fmla="*/ 22 h 47"/>
                <a:gd name="T2" fmla="*/ 44 w 44"/>
                <a:gd name="T3" fmla="*/ 21 h 47"/>
                <a:gd name="T4" fmla="*/ 43 w 44"/>
                <a:gd name="T5" fmla="*/ 21 h 47"/>
                <a:gd name="T6" fmla="*/ 41 w 44"/>
                <a:gd name="T7" fmla="*/ 21 h 47"/>
                <a:gd name="T8" fmla="*/ 41 w 44"/>
                <a:gd name="T9" fmla="*/ 21 h 47"/>
                <a:gd name="T10" fmla="*/ 39 w 44"/>
                <a:gd name="T11" fmla="*/ 22 h 47"/>
                <a:gd name="T12" fmla="*/ 39 w 44"/>
                <a:gd name="T13" fmla="*/ 22 h 47"/>
                <a:gd name="T14" fmla="*/ 37 w 44"/>
                <a:gd name="T15" fmla="*/ 22 h 47"/>
                <a:gd name="T16" fmla="*/ 37 w 44"/>
                <a:gd name="T17" fmla="*/ 22 h 47"/>
                <a:gd name="T18" fmla="*/ 36 w 44"/>
                <a:gd name="T19" fmla="*/ 22 h 47"/>
                <a:gd name="T20" fmla="*/ 32 w 44"/>
                <a:gd name="T21" fmla="*/ 18 h 47"/>
                <a:gd name="T22" fmla="*/ 32 w 44"/>
                <a:gd name="T23" fmla="*/ 17 h 47"/>
                <a:gd name="T24" fmla="*/ 31 w 44"/>
                <a:gd name="T25" fmla="*/ 17 h 47"/>
                <a:gd name="T26" fmla="*/ 20 w 44"/>
                <a:gd name="T27" fmla="*/ 2 h 47"/>
                <a:gd name="T28" fmla="*/ 20 w 44"/>
                <a:gd name="T29" fmla="*/ 1 h 47"/>
                <a:gd name="T30" fmla="*/ 14 w 44"/>
                <a:gd name="T31" fmla="*/ 0 h 47"/>
                <a:gd name="T32" fmla="*/ 8 w 44"/>
                <a:gd name="T33" fmla="*/ 0 h 47"/>
                <a:gd name="T34" fmla="*/ 7 w 44"/>
                <a:gd name="T35" fmla="*/ 0 h 47"/>
                <a:gd name="T36" fmla="*/ 4 w 44"/>
                <a:gd name="T37" fmla="*/ 12 h 47"/>
                <a:gd name="T38" fmla="*/ 2 w 44"/>
                <a:gd name="T39" fmla="*/ 13 h 47"/>
                <a:gd name="T40" fmla="*/ 2 w 44"/>
                <a:gd name="T41" fmla="*/ 14 h 47"/>
                <a:gd name="T42" fmla="*/ 0 w 44"/>
                <a:gd name="T43" fmla="*/ 14 h 47"/>
                <a:gd name="T44" fmla="*/ 0 w 44"/>
                <a:gd name="T45" fmla="*/ 15 h 47"/>
                <a:gd name="T46" fmla="*/ 0 w 44"/>
                <a:gd name="T47" fmla="*/ 16 h 47"/>
                <a:gd name="T48" fmla="*/ 1 w 44"/>
                <a:gd name="T49" fmla="*/ 18 h 47"/>
                <a:gd name="T50" fmla="*/ 2 w 44"/>
                <a:gd name="T51" fmla="*/ 25 h 47"/>
                <a:gd name="T52" fmla="*/ 1 w 44"/>
                <a:gd name="T53" fmla="*/ 30 h 47"/>
                <a:gd name="T54" fmla="*/ 5 w 44"/>
                <a:gd name="T55" fmla="*/ 34 h 47"/>
                <a:gd name="T56" fmla="*/ 11 w 44"/>
                <a:gd name="T57" fmla="*/ 41 h 47"/>
                <a:gd name="T58" fmla="*/ 16 w 44"/>
                <a:gd name="T59" fmla="*/ 47 h 47"/>
                <a:gd name="T60" fmla="*/ 23 w 44"/>
                <a:gd name="T61" fmla="*/ 42 h 47"/>
                <a:gd name="T62" fmla="*/ 27 w 44"/>
                <a:gd name="T63" fmla="*/ 38 h 47"/>
                <a:gd name="T64" fmla="*/ 32 w 44"/>
                <a:gd name="T65" fmla="*/ 34 h 47"/>
                <a:gd name="T66" fmla="*/ 36 w 44"/>
                <a:gd name="T67" fmla="*/ 30 h 47"/>
                <a:gd name="T68" fmla="*/ 44 w 44"/>
                <a:gd name="T69" fmla="*/ 23 h 47"/>
                <a:gd name="T70" fmla="*/ 44 w 44"/>
                <a:gd name="T71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47">
                  <a:moveTo>
                    <a:pt x="44" y="22"/>
                  </a:move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3" y="21"/>
                    <a:pt x="43" y="21"/>
                  </a:cubicBezTo>
                  <a:cubicBezTo>
                    <a:pt x="42" y="21"/>
                    <a:pt x="42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6" y="22"/>
                    <a:pt x="36" y="22"/>
                  </a:cubicBezTo>
                  <a:cubicBezTo>
                    <a:pt x="33" y="22"/>
                    <a:pt x="32" y="19"/>
                    <a:pt x="32" y="18"/>
                  </a:cubicBezTo>
                  <a:cubicBezTo>
                    <a:pt x="32" y="18"/>
                    <a:pt x="32" y="18"/>
                    <a:pt x="32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2" y="14"/>
                    <a:pt x="18" y="10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19" y="0"/>
                    <a:pt x="19" y="0"/>
                    <a:pt x="1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8" y="8"/>
                    <a:pt x="4" y="12"/>
                  </a:cubicBezTo>
                  <a:cubicBezTo>
                    <a:pt x="4" y="12"/>
                    <a:pt x="3" y="13"/>
                    <a:pt x="2" y="13"/>
                  </a:cubicBezTo>
                  <a:cubicBezTo>
                    <a:pt x="2" y="13"/>
                    <a:pt x="2" y="14"/>
                    <a:pt x="2" y="14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1" y="17"/>
                    <a:pt x="1" y="18"/>
                  </a:cubicBezTo>
                  <a:cubicBezTo>
                    <a:pt x="2" y="19"/>
                    <a:pt x="2" y="22"/>
                    <a:pt x="2" y="25"/>
                  </a:cubicBezTo>
                  <a:cubicBezTo>
                    <a:pt x="2" y="26"/>
                    <a:pt x="2" y="28"/>
                    <a:pt x="1" y="30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9" y="39"/>
                    <a:pt x="10" y="40"/>
                    <a:pt x="11" y="41"/>
                  </a:cubicBezTo>
                  <a:cubicBezTo>
                    <a:pt x="15" y="41"/>
                    <a:pt x="16" y="44"/>
                    <a:pt x="16" y="47"/>
                  </a:cubicBezTo>
                  <a:cubicBezTo>
                    <a:pt x="20" y="44"/>
                    <a:pt x="22" y="43"/>
                    <a:pt x="23" y="42"/>
                  </a:cubicBezTo>
                  <a:cubicBezTo>
                    <a:pt x="25" y="42"/>
                    <a:pt x="25" y="42"/>
                    <a:pt x="27" y="38"/>
                  </a:cubicBezTo>
                  <a:cubicBezTo>
                    <a:pt x="29" y="36"/>
                    <a:pt x="31" y="34"/>
                    <a:pt x="32" y="34"/>
                  </a:cubicBezTo>
                  <a:cubicBezTo>
                    <a:pt x="33" y="33"/>
                    <a:pt x="34" y="32"/>
                    <a:pt x="36" y="30"/>
                  </a:cubicBezTo>
                  <a:cubicBezTo>
                    <a:pt x="39" y="26"/>
                    <a:pt x="42" y="24"/>
                    <a:pt x="44" y="23"/>
                  </a:cubicBezTo>
                  <a:cubicBezTo>
                    <a:pt x="44" y="23"/>
                    <a:pt x="44" y="22"/>
                    <a:pt x="44" y="22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9028484" y="1576204"/>
              <a:ext cx="344118" cy="168548"/>
            </a:xfrm>
            <a:custGeom>
              <a:avLst/>
              <a:gdLst>
                <a:gd name="T0" fmla="*/ 123 w 165"/>
                <a:gd name="T1" fmla="*/ 1 h 81"/>
                <a:gd name="T2" fmla="*/ 121 w 165"/>
                <a:gd name="T3" fmla="*/ 2 h 81"/>
                <a:gd name="T4" fmla="*/ 119 w 165"/>
                <a:gd name="T5" fmla="*/ 2 h 81"/>
                <a:gd name="T6" fmla="*/ 117 w 165"/>
                <a:gd name="T7" fmla="*/ 3 h 81"/>
                <a:gd name="T8" fmla="*/ 108 w 165"/>
                <a:gd name="T9" fmla="*/ 4 h 81"/>
                <a:gd name="T10" fmla="*/ 88 w 165"/>
                <a:gd name="T11" fmla="*/ 11 h 81"/>
                <a:gd name="T12" fmla="*/ 58 w 165"/>
                <a:gd name="T13" fmla="*/ 17 h 81"/>
                <a:gd name="T14" fmla="*/ 50 w 165"/>
                <a:gd name="T15" fmla="*/ 25 h 81"/>
                <a:gd name="T16" fmla="*/ 31 w 165"/>
                <a:gd name="T17" fmla="*/ 31 h 81"/>
                <a:gd name="T18" fmla="*/ 12 w 165"/>
                <a:gd name="T19" fmla="*/ 38 h 81"/>
                <a:gd name="T20" fmla="*/ 10 w 165"/>
                <a:gd name="T21" fmla="*/ 39 h 81"/>
                <a:gd name="T22" fmla="*/ 10 w 165"/>
                <a:gd name="T23" fmla="*/ 45 h 81"/>
                <a:gd name="T24" fmla="*/ 5 w 165"/>
                <a:gd name="T25" fmla="*/ 80 h 81"/>
                <a:gd name="T26" fmla="*/ 8 w 165"/>
                <a:gd name="T27" fmla="*/ 78 h 81"/>
                <a:gd name="T28" fmla="*/ 24 w 165"/>
                <a:gd name="T29" fmla="*/ 63 h 81"/>
                <a:gd name="T30" fmla="*/ 32 w 165"/>
                <a:gd name="T31" fmla="*/ 60 h 81"/>
                <a:gd name="T32" fmla="*/ 38 w 165"/>
                <a:gd name="T33" fmla="*/ 62 h 81"/>
                <a:gd name="T34" fmla="*/ 42 w 165"/>
                <a:gd name="T35" fmla="*/ 64 h 81"/>
                <a:gd name="T36" fmla="*/ 53 w 165"/>
                <a:gd name="T37" fmla="*/ 69 h 81"/>
                <a:gd name="T38" fmla="*/ 60 w 165"/>
                <a:gd name="T39" fmla="*/ 67 h 81"/>
                <a:gd name="T40" fmla="*/ 69 w 165"/>
                <a:gd name="T41" fmla="*/ 65 h 81"/>
                <a:gd name="T42" fmla="*/ 85 w 165"/>
                <a:gd name="T43" fmla="*/ 63 h 81"/>
                <a:gd name="T44" fmla="*/ 85 w 165"/>
                <a:gd name="T45" fmla="*/ 60 h 81"/>
                <a:gd name="T46" fmla="*/ 95 w 165"/>
                <a:gd name="T47" fmla="*/ 48 h 81"/>
                <a:gd name="T48" fmla="*/ 114 w 165"/>
                <a:gd name="T49" fmla="*/ 54 h 81"/>
                <a:gd name="T50" fmla="*/ 115 w 165"/>
                <a:gd name="T51" fmla="*/ 63 h 81"/>
                <a:gd name="T52" fmla="*/ 127 w 165"/>
                <a:gd name="T53" fmla="*/ 69 h 81"/>
                <a:gd name="T54" fmla="*/ 134 w 165"/>
                <a:gd name="T55" fmla="*/ 68 h 81"/>
                <a:gd name="T56" fmla="*/ 154 w 165"/>
                <a:gd name="T57" fmla="*/ 65 h 81"/>
                <a:gd name="T58" fmla="*/ 162 w 165"/>
                <a:gd name="T59" fmla="*/ 61 h 81"/>
                <a:gd name="T60" fmla="*/ 151 w 165"/>
                <a:gd name="T61" fmla="*/ 53 h 81"/>
                <a:gd name="T62" fmla="*/ 122 w 165"/>
                <a:gd name="T63" fmla="*/ 42 h 81"/>
                <a:gd name="T64" fmla="*/ 118 w 165"/>
                <a:gd name="T65" fmla="*/ 29 h 81"/>
                <a:gd name="T66" fmla="*/ 120 w 165"/>
                <a:gd name="T67" fmla="*/ 22 h 81"/>
                <a:gd name="T68" fmla="*/ 129 w 165"/>
                <a:gd name="T69" fmla="*/ 6 h 81"/>
                <a:gd name="T70" fmla="*/ 123 w 165"/>
                <a:gd name="T7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" h="81">
                  <a:moveTo>
                    <a:pt x="123" y="0"/>
                  </a:moveTo>
                  <a:cubicBezTo>
                    <a:pt x="123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2"/>
                    <a:pt x="118" y="2"/>
                    <a:pt x="118" y="2"/>
                  </a:cubicBezTo>
                  <a:cubicBezTo>
                    <a:pt x="118" y="2"/>
                    <a:pt x="117" y="3"/>
                    <a:pt x="117" y="3"/>
                  </a:cubicBezTo>
                  <a:cubicBezTo>
                    <a:pt x="117" y="3"/>
                    <a:pt x="116" y="3"/>
                    <a:pt x="116" y="3"/>
                  </a:cubicBezTo>
                  <a:cubicBezTo>
                    <a:pt x="113" y="3"/>
                    <a:pt x="110" y="3"/>
                    <a:pt x="108" y="4"/>
                  </a:cubicBezTo>
                  <a:cubicBezTo>
                    <a:pt x="103" y="8"/>
                    <a:pt x="102" y="8"/>
                    <a:pt x="99" y="8"/>
                  </a:cubicBezTo>
                  <a:cubicBezTo>
                    <a:pt x="98" y="9"/>
                    <a:pt x="96" y="9"/>
                    <a:pt x="88" y="11"/>
                  </a:cubicBezTo>
                  <a:cubicBezTo>
                    <a:pt x="79" y="15"/>
                    <a:pt x="79" y="15"/>
                    <a:pt x="75" y="15"/>
                  </a:cubicBezTo>
                  <a:cubicBezTo>
                    <a:pt x="73" y="15"/>
                    <a:pt x="69" y="15"/>
                    <a:pt x="58" y="1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7"/>
                    <a:pt x="45" y="32"/>
                    <a:pt x="36" y="32"/>
                  </a:cubicBezTo>
                  <a:cubicBezTo>
                    <a:pt x="34" y="32"/>
                    <a:pt x="32" y="32"/>
                    <a:pt x="31" y="31"/>
                  </a:cubicBezTo>
                  <a:cubicBezTo>
                    <a:pt x="29" y="31"/>
                    <a:pt x="26" y="32"/>
                    <a:pt x="25" y="32"/>
                  </a:cubicBezTo>
                  <a:cubicBezTo>
                    <a:pt x="18" y="33"/>
                    <a:pt x="14" y="36"/>
                    <a:pt x="12" y="38"/>
                  </a:cubicBezTo>
                  <a:cubicBezTo>
                    <a:pt x="12" y="38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0" y="39"/>
                    <a:pt x="10" y="40"/>
                    <a:pt x="10" y="40"/>
                  </a:cubicBezTo>
                  <a:cubicBezTo>
                    <a:pt x="10" y="41"/>
                    <a:pt x="10" y="43"/>
                    <a:pt x="10" y="45"/>
                  </a:cubicBezTo>
                  <a:cubicBezTo>
                    <a:pt x="10" y="55"/>
                    <a:pt x="7" y="60"/>
                    <a:pt x="4" y="63"/>
                  </a:cubicBezTo>
                  <a:cubicBezTo>
                    <a:pt x="2" y="67"/>
                    <a:pt x="0" y="69"/>
                    <a:pt x="5" y="80"/>
                  </a:cubicBezTo>
                  <a:cubicBezTo>
                    <a:pt x="5" y="80"/>
                    <a:pt x="5" y="80"/>
                    <a:pt x="5" y="81"/>
                  </a:cubicBezTo>
                  <a:cubicBezTo>
                    <a:pt x="6" y="80"/>
                    <a:pt x="7" y="79"/>
                    <a:pt x="8" y="78"/>
                  </a:cubicBezTo>
                  <a:cubicBezTo>
                    <a:pt x="12" y="75"/>
                    <a:pt x="12" y="73"/>
                    <a:pt x="12" y="71"/>
                  </a:cubicBezTo>
                  <a:cubicBezTo>
                    <a:pt x="14" y="65"/>
                    <a:pt x="16" y="63"/>
                    <a:pt x="24" y="63"/>
                  </a:cubicBezTo>
                  <a:cubicBezTo>
                    <a:pt x="28" y="62"/>
                    <a:pt x="29" y="62"/>
                    <a:pt x="30" y="61"/>
                  </a:cubicBezTo>
                  <a:cubicBezTo>
                    <a:pt x="30" y="61"/>
                    <a:pt x="31" y="60"/>
                    <a:pt x="32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4" y="61"/>
                    <a:pt x="36" y="61"/>
                    <a:pt x="38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1" y="63"/>
                    <a:pt x="41" y="63"/>
                    <a:pt x="42" y="64"/>
                  </a:cubicBezTo>
                  <a:cubicBezTo>
                    <a:pt x="46" y="66"/>
                    <a:pt x="47" y="68"/>
                    <a:pt x="48" y="69"/>
                  </a:cubicBezTo>
                  <a:cubicBezTo>
                    <a:pt x="49" y="69"/>
                    <a:pt x="51" y="69"/>
                    <a:pt x="53" y="69"/>
                  </a:cubicBezTo>
                  <a:cubicBezTo>
                    <a:pt x="58" y="67"/>
                    <a:pt x="59" y="67"/>
                    <a:pt x="59" y="67"/>
                  </a:cubicBezTo>
                  <a:cubicBezTo>
                    <a:pt x="59" y="67"/>
                    <a:pt x="60" y="67"/>
                    <a:pt x="60" y="67"/>
                  </a:cubicBezTo>
                  <a:cubicBezTo>
                    <a:pt x="61" y="67"/>
                    <a:pt x="63" y="66"/>
                    <a:pt x="67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8" y="62"/>
                    <a:pt x="81" y="62"/>
                    <a:pt x="83" y="63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5" y="63"/>
                    <a:pt x="85" y="62"/>
                    <a:pt x="86" y="62"/>
                  </a:cubicBezTo>
                  <a:cubicBezTo>
                    <a:pt x="86" y="61"/>
                    <a:pt x="86" y="61"/>
                    <a:pt x="85" y="60"/>
                  </a:cubicBezTo>
                  <a:cubicBezTo>
                    <a:pt x="85" y="58"/>
                    <a:pt x="84" y="55"/>
                    <a:pt x="86" y="51"/>
                  </a:cubicBezTo>
                  <a:cubicBezTo>
                    <a:pt x="88" y="48"/>
                    <a:pt x="92" y="48"/>
                    <a:pt x="95" y="48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7" y="48"/>
                    <a:pt x="111" y="48"/>
                    <a:pt x="114" y="54"/>
                  </a:cubicBezTo>
                  <a:cubicBezTo>
                    <a:pt x="115" y="57"/>
                    <a:pt x="115" y="60"/>
                    <a:pt x="115" y="62"/>
                  </a:cubicBezTo>
                  <a:cubicBezTo>
                    <a:pt x="115" y="62"/>
                    <a:pt x="115" y="62"/>
                    <a:pt x="115" y="63"/>
                  </a:cubicBezTo>
                  <a:cubicBezTo>
                    <a:pt x="115" y="63"/>
                    <a:pt x="117" y="64"/>
                    <a:pt x="120" y="65"/>
                  </a:cubicBezTo>
                  <a:cubicBezTo>
                    <a:pt x="122" y="66"/>
                    <a:pt x="125" y="67"/>
                    <a:pt x="127" y="69"/>
                  </a:cubicBezTo>
                  <a:cubicBezTo>
                    <a:pt x="128" y="69"/>
                    <a:pt x="130" y="69"/>
                    <a:pt x="131" y="69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43" y="67"/>
                    <a:pt x="145" y="67"/>
                    <a:pt x="147" y="66"/>
                  </a:cubicBezTo>
                  <a:cubicBezTo>
                    <a:pt x="149" y="65"/>
                    <a:pt x="150" y="65"/>
                    <a:pt x="154" y="65"/>
                  </a:cubicBezTo>
                  <a:cubicBezTo>
                    <a:pt x="156" y="65"/>
                    <a:pt x="158" y="65"/>
                    <a:pt x="160" y="66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3" y="58"/>
                    <a:pt x="164" y="56"/>
                    <a:pt x="165" y="55"/>
                  </a:cubicBezTo>
                  <a:cubicBezTo>
                    <a:pt x="163" y="56"/>
                    <a:pt x="160" y="56"/>
                    <a:pt x="151" y="53"/>
                  </a:cubicBezTo>
                  <a:cubicBezTo>
                    <a:pt x="142" y="50"/>
                    <a:pt x="136" y="50"/>
                    <a:pt x="133" y="50"/>
                  </a:cubicBezTo>
                  <a:cubicBezTo>
                    <a:pt x="128" y="49"/>
                    <a:pt x="124" y="49"/>
                    <a:pt x="122" y="42"/>
                  </a:cubicBezTo>
                  <a:cubicBezTo>
                    <a:pt x="121" y="40"/>
                    <a:pt x="121" y="40"/>
                    <a:pt x="120" y="39"/>
                  </a:cubicBezTo>
                  <a:cubicBezTo>
                    <a:pt x="118" y="37"/>
                    <a:pt x="117" y="34"/>
                    <a:pt x="118" y="29"/>
                  </a:cubicBezTo>
                  <a:cubicBezTo>
                    <a:pt x="118" y="27"/>
                    <a:pt x="118" y="27"/>
                    <a:pt x="118" y="27"/>
                  </a:cubicBezTo>
                  <a:cubicBezTo>
                    <a:pt x="118" y="26"/>
                    <a:pt x="118" y="23"/>
                    <a:pt x="120" y="22"/>
                  </a:cubicBezTo>
                  <a:cubicBezTo>
                    <a:pt x="120" y="21"/>
                    <a:pt x="121" y="20"/>
                    <a:pt x="122" y="17"/>
                  </a:cubicBezTo>
                  <a:cubicBezTo>
                    <a:pt x="124" y="11"/>
                    <a:pt x="127" y="8"/>
                    <a:pt x="129" y="6"/>
                  </a:cubicBezTo>
                  <a:cubicBezTo>
                    <a:pt x="128" y="6"/>
                    <a:pt x="128" y="6"/>
                    <a:pt x="127" y="5"/>
                  </a:cubicBezTo>
                  <a:cubicBezTo>
                    <a:pt x="126" y="3"/>
                    <a:pt x="124" y="2"/>
                    <a:pt x="123" y="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979324" y="1325137"/>
              <a:ext cx="143968" cy="307249"/>
            </a:xfrm>
            <a:custGeom>
              <a:avLst/>
              <a:gdLst>
                <a:gd name="T0" fmla="*/ 17 w 69"/>
                <a:gd name="T1" fmla="*/ 10 h 147"/>
                <a:gd name="T2" fmla="*/ 13 w 69"/>
                <a:gd name="T3" fmla="*/ 7 h 147"/>
                <a:gd name="T4" fmla="*/ 12 w 69"/>
                <a:gd name="T5" fmla="*/ 9 h 147"/>
                <a:gd name="T6" fmla="*/ 9 w 69"/>
                <a:gd name="T7" fmla="*/ 18 h 147"/>
                <a:gd name="T8" fmla="*/ 2 w 69"/>
                <a:gd name="T9" fmla="*/ 51 h 147"/>
                <a:gd name="T10" fmla="*/ 3 w 69"/>
                <a:gd name="T11" fmla="*/ 53 h 147"/>
                <a:gd name="T12" fmla="*/ 10 w 69"/>
                <a:gd name="T13" fmla="*/ 75 h 147"/>
                <a:gd name="T14" fmla="*/ 14 w 69"/>
                <a:gd name="T15" fmla="*/ 81 h 147"/>
                <a:gd name="T16" fmla="*/ 21 w 69"/>
                <a:gd name="T17" fmla="*/ 96 h 147"/>
                <a:gd name="T18" fmla="*/ 27 w 69"/>
                <a:gd name="T19" fmla="*/ 113 h 147"/>
                <a:gd name="T20" fmla="*/ 29 w 69"/>
                <a:gd name="T21" fmla="*/ 124 h 147"/>
                <a:gd name="T22" fmla="*/ 31 w 69"/>
                <a:gd name="T23" fmla="*/ 129 h 147"/>
                <a:gd name="T24" fmla="*/ 32 w 69"/>
                <a:gd name="T25" fmla="*/ 134 h 147"/>
                <a:gd name="T26" fmla="*/ 32 w 69"/>
                <a:gd name="T27" fmla="*/ 135 h 147"/>
                <a:gd name="T28" fmla="*/ 33 w 69"/>
                <a:gd name="T29" fmla="*/ 138 h 147"/>
                <a:gd name="T30" fmla="*/ 33 w 69"/>
                <a:gd name="T31" fmla="*/ 139 h 147"/>
                <a:gd name="T32" fmla="*/ 34 w 69"/>
                <a:gd name="T33" fmla="*/ 142 h 147"/>
                <a:gd name="T34" fmla="*/ 34 w 69"/>
                <a:gd name="T35" fmla="*/ 143 h 147"/>
                <a:gd name="T36" fmla="*/ 34 w 69"/>
                <a:gd name="T37" fmla="*/ 146 h 147"/>
                <a:gd name="T38" fmla="*/ 34 w 69"/>
                <a:gd name="T39" fmla="*/ 147 h 147"/>
                <a:gd name="T40" fmla="*/ 47 w 69"/>
                <a:gd name="T41" fmla="*/ 142 h 147"/>
                <a:gd name="T42" fmla="*/ 57 w 69"/>
                <a:gd name="T43" fmla="*/ 140 h 147"/>
                <a:gd name="T44" fmla="*/ 60 w 69"/>
                <a:gd name="T45" fmla="*/ 140 h 147"/>
                <a:gd name="T46" fmla="*/ 61 w 69"/>
                <a:gd name="T47" fmla="*/ 141 h 147"/>
                <a:gd name="T48" fmla="*/ 67 w 69"/>
                <a:gd name="T49" fmla="*/ 139 h 147"/>
                <a:gd name="T50" fmla="*/ 67 w 69"/>
                <a:gd name="T51" fmla="*/ 139 h 147"/>
                <a:gd name="T52" fmla="*/ 66 w 69"/>
                <a:gd name="T53" fmla="*/ 138 h 147"/>
                <a:gd name="T54" fmla="*/ 66 w 69"/>
                <a:gd name="T55" fmla="*/ 138 h 147"/>
                <a:gd name="T56" fmla="*/ 65 w 69"/>
                <a:gd name="T57" fmla="*/ 137 h 147"/>
                <a:gd name="T58" fmla="*/ 65 w 69"/>
                <a:gd name="T59" fmla="*/ 137 h 147"/>
                <a:gd name="T60" fmla="*/ 64 w 69"/>
                <a:gd name="T61" fmla="*/ 136 h 147"/>
                <a:gd name="T62" fmla="*/ 64 w 69"/>
                <a:gd name="T63" fmla="*/ 136 h 147"/>
                <a:gd name="T64" fmla="*/ 64 w 69"/>
                <a:gd name="T65" fmla="*/ 135 h 147"/>
                <a:gd name="T66" fmla="*/ 67 w 69"/>
                <a:gd name="T67" fmla="*/ 128 h 147"/>
                <a:gd name="T68" fmla="*/ 68 w 69"/>
                <a:gd name="T69" fmla="*/ 127 h 147"/>
                <a:gd name="T70" fmla="*/ 66 w 69"/>
                <a:gd name="T71" fmla="*/ 106 h 147"/>
                <a:gd name="T72" fmla="*/ 67 w 69"/>
                <a:gd name="T73" fmla="*/ 89 h 147"/>
                <a:gd name="T74" fmla="*/ 68 w 69"/>
                <a:gd name="T75" fmla="*/ 78 h 147"/>
                <a:gd name="T76" fmla="*/ 69 w 69"/>
                <a:gd name="T77" fmla="*/ 74 h 147"/>
                <a:gd name="T78" fmla="*/ 63 w 69"/>
                <a:gd name="T79" fmla="*/ 65 h 147"/>
                <a:gd name="T80" fmla="*/ 62 w 69"/>
                <a:gd name="T81" fmla="*/ 49 h 147"/>
                <a:gd name="T82" fmla="*/ 64 w 69"/>
                <a:gd name="T83" fmla="*/ 45 h 147"/>
                <a:gd name="T84" fmla="*/ 65 w 69"/>
                <a:gd name="T85" fmla="*/ 39 h 147"/>
                <a:gd name="T86" fmla="*/ 64 w 69"/>
                <a:gd name="T87" fmla="*/ 37 h 147"/>
                <a:gd name="T88" fmla="*/ 59 w 69"/>
                <a:gd name="T89" fmla="*/ 24 h 147"/>
                <a:gd name="T90" fmla="*/ 58 w 69"/>
                <a:gd name="T91" fmla="*/ 23 h 147"/>
                <a:gd name="T92" fmla="*/ 52 w 69"/>
                <a:gd name="T93" fmla="*/ 0 h 147"/>
                <a:gd name="T94" fmla="*/ 50 w 69"/>
                <a:gd name="T95" fmla="*/ 0 h 147"/>
                <a:gd name="T96" fmla="*/ 40 w 69"/>
                <a:gd name="T97" fmla="*/ 6 h 147"/>
                <a:gd name="T98" fmla="*/ 25 w 69"/>
                <a:gd name="T99" fmla="*/ 14 h 147"/>
                <a:gd name="T100" fmla="*/ 17 w 69"/>
                <a:gd name="T101" fmla="*/ 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" h="147">
                  <a:moveTo>
                    <a:pt x="17" y="10"/>
                  </a:moveTo>
                  <a:cubicBezTo>
                    <a:pt x="16" y="9"/>
                    <a:pt x="15" y="7"/>
                    <a:pt x="13" y="7"/>
                  </a:cubicBezTo>
                  <a:cubicBezTo>
                    <a:pt x="13" y="7"/>
                    <a:pt x="13" y="8"/>
                    <a:pt x="12" y="9"/>
                  </a:cubicBezTo>
                  <a:cubicBezTo>
                    <a:pt x="11" y="12"/>
                    <a:pt x="10" y="15"/>
                    <a:pt x="9" y="18"/>
                  </a:cubicBezTo>
                  <a:cubicBezTo>
                    <a:pt x="5" y="30"/>
                    <a:pt x="0" y="43"/>
                    <a:pt x="2" y="51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5" y="63"/>
                    <a:pt x="5" y="64"/>
                    <a:pt x="10" y="75"/>
                  </a:cubicBezTo>
                  <a:cubicBezTo>
                    <a:pt x="12" y="80"/>
                    <a:pt x="13" y="80"/>
                    <a:pt x="14" y="81"/>
                  </a:cubicBezTo>
                  <a:cubicBezTo>
                    <a:pt x="16" y="84"/>
                    <a:pt x="17" y="86"/>
                    <a:pt x="21" y="96"/>
                  </a:cubicBezTo>
                  <a:cubicBezTo>
                    <a:pt x="26" y="108"/>
                    <a:pt x="26" y="109"/>
                    <a:pt x="27" y="113"/>
                  </a:cubicBezTo>
                  <a:cubicBezTo>
                    <a:pt x="27" y="115"/>
                    <a:pt x="28" y="118"/>
                    <a:pt x="29" y="124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31"/>
                    <a:pt x="32" y="132"/>
                    <a:pt x="32" y="134"/>
                  </a:cubicBezTo>
                  <a:cubicBezTo>
                    <a:pt x="32" y="134"/>
                    <a:pt x="32" y="134"/>
                    <a:pt x="32" y="135"/>
                  </a:cubicBezTo>
                  <a:cubicBezTo>
                    <a:pt x="32" y="136"/>
                    <a:pt x="33" y="137"/>
                    <a:pt x="33" y="138"/>
                  </a:cubicBezTo>
                  <a:cubicBezTo>
                    <a:pt x="33" y="138"/>
                    <a:pt x="33" y="138"/>
                    <a:pt x="33" y="139"/>
                  </a:cubicBezTo>
                  <a:cubicBezTo>
                    <a:pt x="33" y="140"/>
                    <a:pt x="34" y="141"/>
                    <a:pt x="34" y="142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44"/>
                    <a:pt x="34" y="145"/>
                    <a:pt x="34" y="146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5"/>
                    <a:pt x="41" y="143"/>
                    <a:pt x="47" y="142"/>
                  </a:cubicBezTo>
                  <a:cubicBezTo>
                    <a:pt x="55" y="140"/>
                    <a:pt x="56" y="140"/>
                    <a:pt x="57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5" y="141"/>
                    <a:pt x="67" y="140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6" y="139"/>
                    <a:pt x="66" y="138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8"/>
                    <a:pt x="65" y="138"/>
                    <a:pt x="65" y="137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37"/>
                    <a:pt x="65" y="137"/>
                    <a:pt x="64" y="136"/>
                  </a:cubicBezTo>
                  <a:cubicBezTo>
                    <a:pt x="64" y="136"/>
                    <a:pt x="64" y="136"/>
                    <a:pt x="64" y="136"/>
                  </a:cubicBezTo>
                  <a:cubicBezTo>
                    <a:pt x="64" y="136"/>
                    <a:pt x="64" y="136"/>
                    <a:pt x="64" y="135"/>
                  </a:cubicBezTo>
                  <a:cubicBezTo>
                    <a:pt x="63" y="131"/>
                    <a:pt x="66" y="129"/>
                    <a:pt x="67" y="128"/>
                  </a:cubicBezTo>
                  <a:cubicBezTo>
                    <a:pt x="68" y="128"/>
                    <a:pt x="68" y="128"/>
                    <a:pt x="68" y="127"/>
                  </a:cubicBezTo>
                  <a:cubicBezTo>
                    <a:pt x="66" y="123"/>
                    <a:pt x="66" y="121"/>
                    <a:pt x="66" y="106"/>
                  </a:cubicBezTo>
                  <a:cubicBezTo>
                    <a:pt x="65" y="96"/>
                    <a:pt x="66" y="93"/>
                    <a:pt x="67" y="89"/>
                  </a:cubicBezTo>
                  <a:cubicBezTo>
                    <a:pt x="67" y="87"/>
                    <a:pt x="68" y="84"/>
                    <a:pt x="68" y="78"/>
                  </a:cubicBezTo>
                  <a:cubicBezTo>
                    <a:pt x="68" y="77"/>
                    <a:pt x="69" y="75"/>
                    <a:pt x="69" y="74"/>
                  </a:cubicBezTo>
                  <a:cubicBezTo>
                    <a:pt x="67" y="73"/>
                    <a:pt x="65" y="70"/>
                    <a:pt x="63" y="65"/>
                  </a:cubicBezTo>
                  <a:cubicBezTo>
                    <a:pt x="60" y="60"/>
                    <a:pt x="58" y="54"/>
                    <a:pt x="62" y="49"/>
                  </a:cubicBezTo>
                  <a:cubicBezTo>
                    <a:pt x="63" y="49"/>
                    <a:pt x="64" y="48"/>
                    <a:pt x="64" y="45"/>
                  </a:cubicBezTo>
                  <a:cubicBezTo>
                    <a:pt x="65" y="42"/>
                    <a:pt x="65" y="40"/>
                    <a:pt x="65" y="39"/>
                  </a:cubicBezTo>
                  <a:cubicBezTo>
                    <a:pt x="65" y="39"/>
                    <a:pt x="65" y="38"/>
                    <a:pt x="64" y="37"/>
                  </a:cubicBezTo>
                  <a:cubicBezTo>
                    <a:pt x="63" y="31"/>
                    <a:pt x="59" y="24"/>
                    <a:pt x="59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49" y="0"/>
                    <a:pt x="46" y="1"/>
                    <a:pt x="40" y="6"/>
                  </a:cubicBezTo>
                  <a:cubicBezTo>
                    <a:pt x="33" y="11"/>
                    <a:pt x="28" y="14"/>
                    <a:pt x="25" y="14"/>
                  </a:cubicBezTo>
                  <a:cubicBezTo>
                    <a:pt x="21" y="14"/>
                    <a:pt x="19" y="12"/>
                    <a:pt x="17" y="1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9102222" y="1251397"/>
              <a:ext cx="172059" cy="340607"/>
            </a:xfrm>
            <a:custGeom>
              <a:avLst/>
              <a:gdLst>
                <a:gd name="T0" fmla="*/ 76 w 83"/>
                <a:gd name="T1" fmla="*/ 124 h 164"/>
                <a:gd name="T2" fmla="*/ 75 w 83"/>
                <a:gd name="T3" fmla="*/ 124 h 164"/>
                <a:gd name="T4" fmla="*/ 74 w 83"/>
                <a:gd name="T5" fmla="*/ 123 h 164"/>
                <a:gd name="T6" fmla="*/ 74 w 83"/>
                <a:gd name="T7" fmla="*/ 123 h 164"/>
                <a:gd name="T8" fmla="*/ 73 w 83"/>
                <a:gd name="T9" fmla="*/ 122 h 164"/>
                <a:gd name="T10" fmla="*/ 72 w 83"/>
                <a:gd name="T11" fmla="*/ 122 h 164"/>
                <a:gd name="T12" fmla="*/ 70 w 83"/>
                <a:gd name="T13" fmla="*/ 120 h 164"/>
                <a:gd name="T14" fmla="*/ 70 w 83"/>
                <a:gd name="T15" fmla="*/ 119 h 164"/>
                <a:gd name="T16" fmla="*/ 69 w 83"/>
                <a:gd name="T17" fmla="*/ 117 h 164"/>
                <a:gd name="T18" fmla="*/ 68 w 83"/>
                <a:gd name="T19" fmla="*/ 116 h 164"/>
                <a:gd name="T20" fmla="*/ 67 w 83"/>
                <a:gd name="T21" fmla="*/ 114 h 164"/>
                <a:gd name="T22" fmla="*/ 66 w 83"/>
                <a:gd name="T23" fmla="*/ 113 h 164"/>
                <a:gd name="T24" fmla="*/ 64 w 83"/>
                <a:gd name="T25" fmla="*/ 109 h 164"/>
                <a:gd name="T26" fmla="*/ 58 w 83"/>
                <a:gd name="T27" fmla="*/ 97 h 164"/>
                <a:gd name="T28" fmla="*/ 50 w 83"/>
                <a:gd name="T29" fmla="*/ 74 h 164"/>
                <a:gd name="T30" fmla="*/ 48 w 83"/>
                <a:gd name="T31" fmla="*/ 68 h 164"/>
                <a:gd name="T32" fmla="*/ 47 w 83"/>
                <a:gd name="T33" fmla="*/ 64 h 164"/>
                <a:gd name="T34" fmla="*/ 46 w 83"/>
                <a:gd name="T35" fmla="*/ 60 h 164"/>
                <a:gd name="T36" fmla="*/ 43 w 83"/>
                <a:gd name="T37" fmla="*/ 50 h 164"/>
                <a:gd name="T38" fmla="*/ 41 w 83"/>
                <a:gd name="T39" fmla="*/ 41 h 164"/>
                <a:gd name="T40" fmla="*/ 39 w 83"/>
                <a:gd name="T41" fmla="*/ 29 h 164"/>
                <a:gd name="T42" fmla="*/ 35 w 83"/>
                <a:gd name="T43" fmla="*/ 19 h 164"/>
                <a:gd name="T44" fmla="*/ 31 w 83"/>
                <a:gd name="T45" fmla="*/ 13 h 164"/>
                <a:gd name="T46" fmla="*/ 27 w 83"/>
                <a:gd name="T47" fmla="*/ 7 h 164"/>
                <a:gd name="T48" fmla="*/ 27 w 83"/>
                <a:gd name="T49" fmla="*/ 6 h 164"/>
                <a:gd name="T50" fmla="*/ 26 w 83"/>
                <a:gd name="T51" fmla="*/ 5 h 164"/>
                <a:gd name="T52" fmla="*/ 25 w 83"/>
                <a:gd name="T53" fmla="*/ 5 h 164"/>
                <a:gd name="T54" fmla="*/ 24 w 83"/>
                <a:gd name="T55" fmla="*/ 3 h 164"/>
                <a:gd name="T56" fmla="*/ 24 w 83"/>
                <a:gd name="T57" fmla="*/ 3 h 164"/>
                <a:gd name="T58" fmla="*/ 23 w 83"/>
                <a:gd name="T59" fmla="*/ 1 h 164"/>
                <a:gd name="T60" fmla="*/ 23 w 83"/>
                <a:gd name="T61" fmla="*/ 1 h 164"/>
                <a:gd name="T62" fmla="*/ 21 w 83"/>
                <a:gd name="T63" fmla="*/ 0 h 164"/>
                <a:gd name="T64" fmla="*/ 15 w 83"/>
                <a:gd name="T65" fmla="*/ 9 h 164"/>
                <a:gd name="T66" fmla="*/ 5 w 83"/>
                <a:gd name="T67" fmla="*/ 23 h 164"/>
                <a:gd name="T68" fmla="*/ 0 w 83"/>
                <a:gd name="T69" fmla="*/ 31 h 164"/>
                <a:gd name="T70" fmla="*/ 7 w 83"/>
                <a:gd name="T71" fmla="*/ 55 h 164"/>
                <a:gd name="T72" fmla="*/ 13 w 83"/>
                <a:gd name="T73" fmla="*/ 69 h 164"/>
                <a:gd name="T74" fmla="*/ 14 w 83"/>
                <a:gd name="T75" fmla="*/ 71 h 164"/>
                <a:gd name="T76" fmla="*/ 15 w 83"/>
                <a:gd name="T77" fmla="*/ 77 h 164"/>
                <a:gd name="T78" fmla="*/ 13 w 83"/>
                <a:gd name="T79" fmla="*/ 83 h 164"/>
                <a:gd name="T80" fmla="*/ 9 w 83"/>
                <a:gd name="T81" fmla="*/ 93 h 164"/>
                <a:gd name="T82" fmla="*/ 11 w 83"/>
                <a:gd name="T83" fmla="*/ 96 h 164"/>
                <a:gd name="T84" fmla="*/ 14 w 83"/>
                <a:gd name="T85" fmla="*/ 101 h 164"/>
                <a:gd name="T86" fmla="*/ 18 w 83"/>
                <a:gd name="T87" fmla="*/ 115 h 164"/>
                <a:gd name="T88" fmla="*/ 16 w 83"/>
                <a:gd name="T89" fmla="*/ 127 h 164"/>
                <a:gd name="T90" fmla="*/ 15 w 83"/>
                <a:gd name="T91" fmla="*/ 142 h 164"/>
                <a:gd name="T92" fmla="*/ 17 w 83"/>
                <a:gd name="T93" fmla="*/ 159 h 164"/>
                <a:gd name="T94" fmla="*/ 18 w 83"/>
                <a:gd name="T95" fmla="*/ 160 h 164"/>
                <a:gd name="T96" fmla="*/ 18 w 83"/>
                <a:gd name="T97" fmla="*/ 164 h 164"/>
                <a:gd name="T98" fmla="*/ 22 w 83"/>
                <a:gd name="T99" fmla="*/ 163 h 164"/>
                <a:gd name="T100" fmla="*/ 40 w 83"/>
                <a:gd name="T101" fmla="*/ 161 h 164"/>
                <a:gd name="T102" fmla="*/ 51 w 83"/>
                <a:gd name="T103" fmla="*/ 157 h 164"/>
                <a:gd name="T104" fmla="*/ 64 w 83"/>
                <a:gd name="T105" fmla="*/ 154 h 164"/>
                <a:gd name="T106" fmla="*/ 69 w 83"/>
                <a:gd name="T107" fmla="*/ 151 h 164"/>
                <a:gd name="T108" fmla="*/ 80 w 83"/>
                <a:gd name="T109" fmla="*/ 148 h 164"/>
                <a:gd name="T110" fmla="*/ 83 w 83"/>
                <a:gd name="T111" fmla="*/ 148 h 164"/>
                <a:gd name="T112" fmla="*/ 82 w 83"/>
                <a:gd name="T113" fmla="*/ 146 h 164"/>
                <a:gd name="T114" fmla="*/ 76 w 83"/>
                <a:gd name="T115" fmla="*/ 124 h 164"/>
                <a:gd name="T116" fmla="*/ 76 w 83"/>
                <a:gd name="T117" fmla="*/ 12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" h="164">
                  <a:moveTo>
                    <a:pt x="76" y="124"/>
                  </a:moveTo>
                  <a:cubicBezTo>
                    <a:pt x="76" y="124"/>
                    <a:pt x="76" y="124"/>
                    <a:pt x="75" y="124"/>
                  </a:cubicBezTo>
                  <a:cubicBezTo>
                    <a:pt x="75" y="124"/>
                    <a:pt x="75" y="124"/>
                    <a:pt x="74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3" y="123"/>
                    <a:pt x="73" y="122"/>
                    <a:pt x="73" y="122"/>
                  </a:cubicBezTo>
                  <a:cubicBezTo>
                    <a:pt x="72" y="122"/>
                    <a:pt x="72" y="122"/>
                    <a:pt x="72" y="122"/>
                  </a:cubicBezTo>
                  <a:cubicBezTo>
                    <a:pt x="72" y="121"/>
                    <a:pt x="71" y="120"/>
                    <a:pt x="70" y="120"/>
                  </a:cubicBezTo>
                  <a:cubicBezTo>
                    <a:pt x="70" y="120"/>
                    <a:pt x="70" y="119"/>
                    <a:pt x="70" y="119"/>
                  </a:cubicBezTo>
                  <a:cubicBezTo>
                    <a:pt x="69" y="119"/>
                    <a:pt x="69" y="118"/>
                    <a:pt x="69" y="117"/>
                  </a:cubicBezTo>
                  <a:cubicBezTo>
                    <a:pt x="68" y="117"/>
                    <a:pt x="68" y="117"/>
                    <a:pt x="68" y="116"/>
                  </a:cubicBezTo>
                  <a:cubicBezTo>
                    <a:pt x="67" y="115"/>
                    <a:pt x="67" y="115"/>
                    <a:pt x="67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5" y="111"/>
                    <a:pt x="65" y="110"/>
                    <a:pt x="64" y="109"/>
                  </a:cubicBezTo>
                  <a:cubicBezTo>
                    <a:pt x="61" y="103"/>
                    <a:pt x="60" y="100"/>
                    <a:pt x="58" y="97"/>
                  </a:cubicBezTo>
                  <a:cubicBezTo>
                    <a:pt x="56" y="92"/>
                    <a:pt x="54" y="89"/>
                    <a:pt x="50" y="74"/>
                  </a:cubicBezTo>
                  <a:cubicBezTo>
                    <a:pt x="49" y="72"/>
                    <a:pt x="48" y="70"/>
                    <a:pt x="48" y="68"/>
                  </a:cubicBezTo>
                  <a:cubicBezTo>
                    <a:pt x="48" y="66"/>
                    <a:pt x="47" y="65"/>
                    <a:pt x="47" y="64"/>
                  </a:cubicBezTo>
                  <a:cubicBezTo>
                    <a:pt x="46" y="62"/>
                    <a:pt x="46" y="61"/>
                    <a:pt x="46" y="60"/>
                  </a:cubicBezTo>
                  <a:cubicBezTo>
                    <a:pt x="44" y="55"/>
                    <a:pt x="44" y="53"/>
                    <a:pt x="43" y="50"/>
                  </a:cubicBezTo>
                  <a:cubicBezTo>
                    <a:pt x="43" y="48"/>
                    <a:pt x="42" y="45"/>
                    <a:pt x="41" y="41"/>
                  </a:cubicBezTo>
                  <a:cubicBezTo>
                    <a:pt x="40" y="35"/>
                    <a:pt x="39" y="31"/>
                    <a:pt x="39" y="29"/>
                  </a:cubicBezTo>
                  <a:cubicBezTo>
                    <a:pt x="39" y="25"/>
                    <a:pt x="38" y="24"/>
                    <a:pt x="35" y="19"/>
                  </a:cubicBezTo>
                  <a:cubicBezTo>
                    <a:pt x="34" y="17"/>
                    <a:pt x="32" y="15"/>
                    <a:pt x="31" y="13"/>
                  </a:cubicBezTo>
                  <a:cubicBezTo>
                    <a:pt x="29" y="10"/>
                    <a:pt x="28" y="9"/>
                    <a:pt x="27" y="7"/>
                  </a:cubicBezTo>
                  <a:cubicBezTo>
                    <a:pt x="27" y="7"/>
                    <a:pt x="27" y="6"/>
                    <a:pt x="27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4"/>
                    <a:pt x="25" y="4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0"/>
                    <a:pt x="21" y="0"/>
                  </a:cubicBezTo>
                  <a:cubicBezTo>
                    <a:pt x="20" y="3"/>
                    <a:pt x="18" y="5"/>
                    <a:pt x="15" y="9"/>
                  </a:cubicBezTo>
                  <a:cubicBezTo>
                    <a:pt x="13" y="12"/>
                    <a:pt x="10" y="16"/>
                    <a:pt x="5" y="23"/>
                  </a:cubicBezTo>
                  <a:cubicBezTo>
                    <a:pt x="3" y="27"/>
                    <a:pt x="1" y="29"/>
                    <a:pt x="0" y="31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7"/>
                    <a:pt x="11" y="63"/>
                    <a:pt x="13" y="69"/>
                  </a:cubicBezTo>
                  <a:cubicBezTo>
                    <a:pt x="13" y="69"/>
                    <a:pt x="14" y="70"/>
                    <a:pt x="14" y="71"/>
                  </a:cubicBezTo>
                  <a:cubicBezTo>
                    <a:pt x="16" y="73"/>
                    <a:pt x="15" y="76"/>
                    <a:pt x="15" y="77"/>
                  </a:cubicBezTo>
                  <a:cubicBezTo>
                    <a:pt x="14" y="78"/>
                    <a:pt x="14" y="79"/>
                    <a:pt x="13" y="83"/>
                  </a:cubicBezTo>
                  <a:cubicBezTo>
                    <a:pt x="12" y="89"/>
                    <a:pt x="11" y="91"/>
                    <a:pt x="9" y="93"/>
                  </a:cubicBezTo>
                  <a:cubicBezTo>
                    <a:pt x="10" y="93"/>
                    <a:pt x="10" y="95"/>
                    <a:pt x="11" y="96"/>
                  </a:cubicBezTo>
                  <a:cubicBezTo>
                    <a:pt x="12" y="99"/>
                    <a:pt x="13" y="100"/>
                    <a:pt x="14" y="101"/>
                  </a:cubicBezTo>
                  <a:cubicBezTo>
                    <a:pt x="19" y="102"/>
                    <a:pt x="18" y="107"/>
                    <a:pt x="18" y="115"/>
                  </a:cubicBezTo>
                  <a:cubicBezTo>
                    <a:pt x="17" y="122"/>
                    <a:pt x="16" y="125"/>
                    <a:pt x="16" y="127"/>
                  </a:cubicBezTo>
                  <a:cubicBezTo>
                    <a:pt x="15" y="131"/>
                    <a:pt x="15" y="132"/>
                    <a:pt x="15" y="142"/>
                  </a:cubicBezTo>
                  <a:cubicBezTo>
                    <a:pt x="16" y="156"/>
                    <a:pt x="16" y="156"/>
                    <a:pt x="17" y="159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18" y="161"/>
                    <a:pt x="18" y="162"/>
                    <a:pt x="18" y="164"/>
                  </a:cubicBezTo>
                  <a:cubicBezTo>
                    <a:pt x="22" y="163"/>
                    <a:pt x="22" y="163"/>
                    <a:pt x="22" y="163"/>
                  </a:cubicBezTo>
                  <a:cubicBezTo>
                    <a:pt x="33" y="161"/>
                    <a:pt x="37" y="161"/>
                    <a:pt x="40" y="161"/>
                  </a:cubicBezTo>
                  <a:cubicBezTo>
                    <a:pt x="42" y="160"/>
                    <a:pt x="42" y="160"/>
                    <a:pt x="51" y="157"/>
                  </a:cubicBezTo>
                  <a:cubicBezTo>
                    <a:pt x="59" y="154"/>
                    <a:pt x="62" y="154"/>
                    <a:pt x="64" y="154"/>
                  </a:cubicBezTo>
                  <a:cubicBezTo>
                    <a:pt x="65" y="154"/>
                    <a:pt x="65" y="154"/>
                    <a:pt x="69" y="151"/>
                  </a:cubicBezTo>
                  <a:cubicBezTo>
                    <a:pt x="73" y="148"/>
                    <a:pt x="77" y="148"/>
                    <a:pt x="80" y="148"/>
                  </a:cubicBezTo>
                  <a:cubicBezTo>
                    <a:pt x="81" y="148"/>
                    <a:pt x="82" y="148"/>
                    <a:pt x="83" y="148"/>
                  </a:cubicBezTo>
                  <a:cubicBezTo>
                    <a:pt x="83" y="147"/>
                    <a:pt x="82" y="147"/>
                    <a:pt x="82" y="146"/>
                  </a:cubicBezTo>
                  <a:cubicBezTo>
                    <a:pt x="81" y="136"/>
                    <a:pt x="78" y="128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9123291" y="1602538"/>
              <a:ext cx="0" cy="1756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9026726" y="2194211"/>
              <a:ext cx="0" cy="12290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8442077" y="1337427"/>
              <a:ext cx="630299" cy="856783"/>
            </a:xfrm>
            <a:custGeom>
              <a:avLst/>
              <a:gdLst>
                <a:gd name="T0" fmla="*/ 280 w 303"/>
                <a:gd name="T1" fmla="*/ 304 h 411"/>
                <a:gd name="T2" fmla="*/ 280 w 303"/>
                <a:gd name="T3" fmla="*/ 297 h 411"/>
                <a:gd name="T4" fmla="*/ 299 w 303"/>
                <a:gd name="T5" fmla="*/ 269 h 411"/>
                <a:gd name="T6" fmla="*/ 294 w 303"/>
                <a:gd name="T7" fmla="*/ 256 h 411"/>
                <a:gd name="T8" fmla="*/ 291 w 303"/>
                <a:gd name="T9" fmla="*/ 232 h 411"/>
                <a:gd name="T10" fmla="*/ 281 w 303"/>
                <a:gd name="T11" fmla="*/ 203 h 411"/>
                <a:gd name="T12" fmla="*/ 280 w 303"/>
                <a:gd name="T13" fmla="*/ 170 h 411"/>
                <a:gd name="T14" fmla="*/ 284 w 303"/>
                <a:gd name="T15" fmla="*/ 150 h 411"/>
                <a:gd name="T16" fmla="*/ 281 w 303"/>
                <a:gd name="T17" fmla="*/ 127 h 411"/>
                <a:gd name="T18" fmla="*/ 277 w 303"/>
                <a:gd name="T19" fmla="*/ 110 h 411"/>
                <a:gd name="T20" fmla="*/ 266 w 303"/>
                <a:gd name="T21" fmla="*/ 83 h 411"/>
                <a:gd name="T22" fmla="*/ 253 w 303"/>
                <a:gd name="T23" fmla="*/ 50 h 411"/>
                <a:gd name="T24" fmla="*/ 260 w 303"/>
                <a:gd name="T25" fmla="*/ 7 h 411"/>
                <a:gd name="T26" fmla="*/ 260 w 303"/>
                <a:gd name="T27" fmla="*/ 1 h 411"/>
                <a:gd name="T28" fmla="*/ 236 w 303"/>
                <a:gd name="T29" fmla="*/ 10 h 411"/>
                <a:gd name="T30" fmla="*/ 199 w 303"/>
                <a:gd name="T31" fmla="*/ 22 h 411"/>
                <a:gd name="T32" fmla="*/ 168 w 303"/>
                <a:gd name="T33" fmla="*/ 49 h 411"/>
                <a:gd name="T34" fmla="*/ 154 w 303"/>
                <a:gd name="T35" fmla="*/ 67 h 411"/>
                <a:gd name="T36" fmla="*/ 144 w 303"/>
                <a:gd name="T37" fmla="*/ 77 h 411"/>
                <a:gd name="T38" fmla="*/ 149 w 303"/>
                <a:gd name="T39" fmla="*/ 118 h 411"/>
                <a:gd name="T40" fmla="*/ 144 w 303"/>
                <a:gd name="T41" fmla="*/ 132 h 411"/>
                <a:gd name="T42" fmla="*/ 124 w 303"/>
                <a:gd name="T43" fmla="*/ 154 h 411"/>
                <a:gd name="T44" fmla="*/ 105 w 303"/>
                <a:gd name="T45" fmla="*/ 167 h 411"/>
                <a:gd name="T46" fmla="*/ 92 w 303"/>
                <a:gd name="T47" fmla="*/ 171 h 411"/>
                <a:gd name="T48" fmla="*/ 69 w 303"/>
                <a:gd name="T49" fmla="*/ 163 h 411"/>
                <a:gd name="T50" fmla="*/ 43 w 303"/>
                <a:gd name="T51" fmla="*/ 170 h 411"/>
                <a:gd name="T52" fmla="*/ 28 w 303"/>
                <a:gd name="T53" fmla="*/ 187 h 411"/>
                <a:gd name="T54" fmla="*/ 25 w 303"/>
                <a:gd name="T55" fmla="*/ 202 h 411"/>
                <a:gd name="T56" fmla="*/ 36 w 303"/>
                <a:gd name="T57" fmla="*/ 209 h 411"/>
                <a:gd name="T58" fmla="*/ 9 w 303"/>
                <a:gd name="T59" fmla="*/ 240 h 411"/>
                <a:gd name="T60" fmla="*/ 13 w 303"/>
                <a:gd name="T61" fmla="*/ 249 h 411"/>
                <a:gd name="T62" fmla="*/ 21 w 303"/>
                <a:gd name="T63" fmla="*/ 248 h 411"/>
                <a:gd name="T64" fmla="*/ 97 w 303"/>
                <a:gd name="T65" fmla="*/ 229 h 411"/>
                <a:gd name="T66" fmla="*/ 109 w 303"/>
                <a:gd name="T67" fmla="*/ 224 h 411"/>
                <a:gd name="T68" fmla="*/ 138 w 303"/>
                <a:gd name="T69" fmla="*/ 239 h 411"/>
                <a:gd name="T70" fmla="*/ 165 w 303"/>
                <a:gd name="T71" fmla="*/ 235 h 411"/>
                <a:gd name="T72" fmla="*/ 211 w 303"/>
                <a:gd name="T73" fmla="*/ 202 h 411"/>
                <a:gd name="T74" fmla="*/ 242 w 303"/>
                <a:gd name="T75" fmla="*/ 232 h 411"/>
                <a:gd name="T76" fmla="*/ 236 w 303"/>
                <a:gd name="T77" fmla="*/ 288 h 411"/>
                <a:gd name="T78" fmla="*/ 235 w 303"/>
                <a:gd name="T79" fmla="*/ 299 h 411"/>
                <a:gd name="T80" fmla="*/ 239 w 303"/>
                <a:gd name="T81" fmla="*/ 304 h 411"/>
                <a:gd name="T82" fmla="*/ 250 w 303"/>
                <a:gd name="T83" fmla="*/ 300 h 411"/>
                <a:gd name="T84" fmla="*/ 263 w 303"/>
                <a:gd name="T85" fmla="*/ 324 h 411"/>
                <a:gd name="T86" fmla="*/ 261 w 303"/>
                <a:gd name="T87" fmla="*/ 345 h 411"/>
                <a:gd name="T88" fmla="*/ 240 w 303"/>
                <a:gd name="T89" fmla="*/ 358 h 411"/>
                <a:gd name="T90" fmla="*/ 231 w 303"/>
                <a:gd name="T91" fmla="*/ 369 h 411"/>
                <a:gd name="T92" fmla="*/ 231 w 303"/>
                <a:gd name="T93" fmla="*/ 371 h 411"/>
                <a:gd name="T94" fmla="*/ 233 w 303"/>
                <a:gd name="T95" fmla="*/ 373 h 411"/>
                <a:gd name="T96" fmla="*/ 264 w 303"/>
                <a:gd name="T97" fmla="*/ 386 h 411"/>
                <a:gd name="T98" fmla="*/ 263 w 303"/>
                <a:gd name="T99" fmla="*/ 395 h 411"/>
                <a:gd name="T100" fmla="*/ 281 w 303"/>
                <a:gd name="T101" fmla="*/ 411 h 411"/>
                <a:gd name="T102" fmla="*/ 285 w 303"/>
                <a:gd name="T103" fmla="*/ 393 h 411"/>
                <a:gd name="T104" fmla="*/ 300 w 303"/>
                <a:gd name="T105" fmla="*/ 371 h 411"/>
                <a:gd name="T106" fmla="*/ 299 w 303"/>
                <a:gd name="T107" fmla="*/ 343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3" h="411">
                  <a:moveTo>
                    <a:pt x="290" y="316"/>
                  </a:moveTo>
                  <a:cubicBezTo>
                    <a:pt x="284" y="310"/>
                    <a:pt x="280" y="304"/>
                    <a:pt x="280" y="304"/>
                  </a:cubicBezTo>
                  <a:cubicBezTo>
                    <a:pt x="278" y="300"/>
                    <a:pt x="278" y="300"/>
                    <a:pt x="278" y="300"/>
                  </a:cubicBezTo>
                  <a:cubicBezTo>
                    <a:pt x="280" y="297"/>
                    <a:pt x="280" y="297"/>
                    <a:pt x="280" y="297"/>
                  </a:cubicBezTo>
                  <a:cubicBezTo>
                    <a:pt x="284" y="291"/>
                    <a:pt x="296" y="276"/>
                    <a:pt x="298" y="271"/>
                  </a:cubicBezTo>
                  <a:cubicBezTo>
                    <a:pt x="299" y="270"/>
                    <a:pt x="299" y="270"/>
                    <a:pt x="299" y="269"/>
                  </a:cubicBezTo>
                  <a:cubicBezTo>
                    <a:pt x="299" y="268"/>
                    <a:pt x="298" y="265"/>
                    <a:pt x="297" y="262"/>
                  </a:cubicBezTo>
                  <a:cubicBezTo>
                    <a:pt x="296" y="260"/>
                    <a:pt x="295" y="258"/>
                    <a:pt x="294" y="256"/>
                  </a:cubicBezTo>
                  <a:cubicBezTo>
                    <a:pt x="291" y="246"/>
                    <a:pt x="291" y="244"/>
                    <a:pt x="291" y="237"/>
                  </a:cubicBezTo>
                  <a:cubicBezTo>
                    <a:pt x="291" y="235"/>
                    <a:pt x="291" y="234"/>
                    <a:pt x="291" y="232"/>
                  </a:cubicBezTo>
                  <a:cubicBezTo>
                    <a:pt x="291" y="226"/>
                    <a:pt x="291" y="225"/>
                    <a:pt x="287" y="217"/>
                  </a:cubicBezTo>
                  <a:cubicBezTo>
                    <a:pt x="286" y="213"/>
                    <a:pt x="284" y="209"/>
                    <a:pt x="281" y="203"/>
                  </a:cubicBezTo>
                  <a:cubicBezTo>
                    <a:pt x="281" y="202"/>
                    <a:pt x="280" y="200"/>
                    <a:pt x="280" y="199"/>
                  </a:cubicBezTo>
                  <a:cubicBezTo>
                    <a:pt x="273" y="182"/>
                    <a:pt x="276" y="177"/>
                    <a:pt x="280" y="170"/>
                  </a:cubicBezTo>
                  <a:cubicBezTo>
                    <a:pt x="282" y="167"/>
                    <a:pt x="284" y="165"/>
                    <a:pt x="284" y="158"/>
                  </a:cubicBezTo>
                  <a:cubicBezTo>
                    <a:pt x="284" y="155"/>
                    <a:pt x="284" y="152"/>
                    <a:pt x="284" y="150"/>
                  </a:cubicBezTo>
                  <a:cubicBezTo>
                    <a:pt x="284" y="142"/>
                    <a:pt x="284" y="139"/>
                    <a:pt x="283" y="133"/>
                  </a:cubicBezTo>
                  <a:cubicBezTo>
                    <a:pt x="282" y="131"/>
                    <a:pt x="282" y="129"/>
                    <a:pt x="281" y="127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78" y="115"/>
                    <a:pt x="277" y="112"/>
                    <a:pt x="277" y="110"/>
                  </a:cubicBezTo>
                  <a:cubicBezTo>
                    <a:pt x="276" y="106"/>
                    <a:pt x="276" y="106"/>
                    <a:pt x="272" y="95"/>
                  </a:cubicBezTo>
                  <a:cubicBezTo>
                    <a:pt x="268" y="85"/>
                    <a:pt x="267" y="84"/>
                    <a:pt x="266" y="83"/>
                  </a:cubicBezTo>
                  <a:cubicBezTo>
                    <a:pt x="265" y="82"/>
                    <a:pt x="263" y="80"/>
                    <a:pt x="261" y="74"/>
                  </a:cubicBezTo>
                  <a:cubicBezTo>
                    <a:pt x="255" y="62"/>
                    <a:pt x="255" y="61"/>
                    <a:pt x="253" y="50"/>
                  </a:cubicBezTo>
                  <a:cubicBezTo>
                    <a:pt x="252" y="48"/>
                    <a:pt x="252" y="48"/>
                    <a:pt x="252" y="48"/>
                  </a:cubicBezTo>
                  <a:cubicBezTo>
                    <a:pt x="249" y="36"/>
                    <a:pt x="254" y="22"/>
                    <a:pt x="260" y="7"/>
                  </a:cubicBezTo>
                  <a:cubicBezTo>
                    <a:pt x="260" y="5"/>
                    <a:pt x="261" y="3"/>
                    <a:pt x="262" y="0"/>
                  </a:cubicBezTo>
                  <a:cubicBezTo>
                    <a:pt x="261" y="0"/>
                    <a:pt x="261" y="1"/>
                    <a:pt x="260" y="1"/>
                  </a:cubicBezTo>
                  <a:cubicBezTo>
                    <a:pt x="257" y="1"/>
                    <a:pt x="248" y="3"/>
                    <a:pt x="246" y="4"/>
                  </a:cubicBezTo>
                  <a:cubicBezTo>
                    <a:pt x="245" y="6"/>
                    <a:pt x="243" y="8"/>
                    <a:pt x="236" y="10"/>
                  </a:cubicBezTo>
                  <a:cubicBezTo>
                    <a:pt x="219" y="17"/>
                    <a:pt x="209" y="20"/>
                    <a:pt x="209" y="20"/>
                  </a:cubicBezTo>
                  <a:cubicBezTo>
                    <a:pt x="206" y="21"/>
                    <a:pt x="202" y="22"/>
                    <a:pt x="199" y="22"/>
                  </a:cubicBezTo>
                  <a:cubicBezTo>
                    <a:pt x="194" y="22"/>
                    <a:pt x="189" y="22"/>
                    <a:pt x="185" y="27"/>
                  </a:cubicBezTo>
                  <a:cubicBezTo>
                    <a:pt x="177" y="36"/>
                    <a:pt x="175" y="38"/>
                    <a:pt x="168" y="49"/>
                  </a:cubicBezTo>
                  <a:cubicBezTo>
                    <a:pt x="165" y="52"/>
                    <a:pt x="164" y="54"/>
                    <a:pt x="163" y="56"/>
                  </a:cubicBezTo>
                  <a:cubicBezTo>
                    <a:pt x="161" y="59"/>
                    <a:pt x="160" y="61"/>
                    <a:pt x="154" y="67"/>
                  </a:cubicBezTo>
                  <a:cubicBezTo>
                    <a:pt x="151" y="70"/>
                    <a:pt x="150" y="72"/>
                    <a:pt x="150" y="73"/>
                  </a:cubicBezTo>
                  <a:cubicBezTo>
                    <a:pt x="148" y="75"/>
                    <a:pt x="147" y="75"/>
                    <a:pt x="144" y="77"/>
                  </a:cubicBezTo>
                  <a:cubicBezTo>
                    <a:pt x="141" y="87"/>
                    <a:pt x="144" y="96"/>
                    <a:pt x="146" y="105"/>
                  </a:cubicBezTo>
                  <a:cubicBezTo>
                    <a:pt x="148" y="110"/>
                    <a:pt x="150" y="114"/>
                    <a:pt x="149" y="118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9" y="126"/>
                    <a:pt x="148" y="127"/>
                    <a:pt x="144" y="132"/>
                  </a:cubicBezTo>
                  <a:cubicBezTo>
                    <a:pt x="143" y="134"/>
                    <a:pt x="141" y="136"/>
                    <a:pt x="137" y="141"/>
                  </a:cubicBezTo>
                  <a:cubicBezTo>
                    <a:pt x="130" y="151"/>
                    <a:pt x="129" y="152"/>
                    <a:pt x="124" y="154"/>
                  </a:cubicBezTo>
                  <a:cubicBezTo>
                    <a:pt x="122" y="155"/>
                    <a:pt x="119" y="157"/>
                    <a:pt x="113" y="162"/>
                  </a:cubicBezTo>
                  <a:cubicBezTo>
                    <a:pt x="109" y="164"/>
                    <a:pt x="107" y="166"/>
                    <a:pt x="105" y="167"/>
                  </a:cubicBezTo>
                  <a:cubicBezTo>
                    <a:pt x="100" y="171"/>
                    <a:pt x="100" y="171"/>
                    <a:pt x="97" y="171"/>
                  </a:cubicBezTo>
                  <a:cubicBezTo>
                    <a:pt x="96" y="171"/>
                    <a:pt x="95" y="170"/>
                    <a:pt x="92" y="171"/>
                  </a:cubicBezTo>
                  <a:cubicBezTo>
                    <a:pt x="85" y="171"/>
                    <a:pt x="81" y="169"/>
                    <a:pt x="78" y="166"/>
                  </a:cubicBezTo>
                  <a:cubicBezTo>
                    <a:pt x="75" y="165"/>
                    <a:pt x="73" y="163"/>
                    <a:pt x="69" y="163"/>
                  </a:cubicBezTo>
                  <a:cubicBezTo>
                    <a:pt x="64" y="162"/>
                    <a:pt x="63" y="162"/>
                    <a:pt x="59" y="164"/>
                  </a:cubicBezTo>
                  <a:cubicBezTo>
                    <a:pt x="56" y="166"/>
                    <a:pt x="52" y="168"/>
                    <a:pt x="43" y="170"/>
                  </a:cubicBezTo>
                  <a:cubicBezTo>
                    <a:pt x="35" y="171"/>
                    <a:pt x="31" y="173"/>
                    <a:pt x="29" y="175"/>
                  </a:cubicBezTo>
                  <a:cubicBezTo>
                    <a:pt x="30" y="177"/>
                    <a:pt x="30" y="181"/>
                    <a:pt x="28" y="187"/>
                  </a:cubicBezTo>
                  <a:cubicBezTo>
                    <a:pt x="27" y="192"/>
                    <a:pt x="26" y="195"/>
                    <a:pt x="26" y="198"/>
                  </a:cubicBezTo>
                  <a:cubicBezTo>
                    <a:pt x="26" y="200"/>
                    <a:pt x="26" y="201"/>
                    <a:pt x="25" y="202"/>
                  </a:cubicBezTo>
                  <a:cubicBezTo>
                    <a:pt x="29" y="205"/>
                    <a:pt x="30" y="205"/>
                    <a:pt x="30" y="205"/>
                  </a:cubicBezTo>
                  <a:cubicBezTo>
                    <a:pt x="36" y="209"/>
                    <a:pt x="36" y="209"/>
                    <a:pt x="36" y="209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5"/>
                    <a:pt x="16" y="232"/>
                    <a:pt x="9" y="240"/>
                  </a:cubicBezTo>
                  <a:cubicBezTo>
                    <a:pt x="6" y="242"/>
                    <a:pt x="3" y="246"/>
                    <a:pt x="0" y="249"/>
                  </a:cubicBezTo>
                  <a:cubicBezTo>
                    <a:pt x="3" y="249"/>
                    <a:pt x="7" y="249"/>
                    <a:pt x="13" y="249"/>
                  </a:cubicBezTo>
                  <a:cubicBezTo>
                    <a:pt x="14" y="249"/>
                    <a:pt x="16" y="249"/>
                    <a:pt x="18" y="248"/>
                  </a:cubicBezTo>
                  <a:cubicBezTo>
                    <a:pt x="21" y="248"/>
                    <a:pt x="21" y="248"/>
                    <a:pt x="21" y="248"/>
                  </a:cubicBezTo>
                  <a:cubicBezTo>
                    <a:pt x="48" y="248"/>
                    <a:pt x="56" y="247"/>
                    <a:pt x="81" y="239"/>
                  </a:cubicBezTo>
                  <a:cubicBezTo>
                    <a:pt x="91" y="236"/>
                    <a:pt x="95" y="232"/>
                    <a:pt x="97" y="229"/>
                  </a:cubicBezTo>
                  <a:cubicBezTo>
                    <a:pt x="99" y="227"/>
                    <a:pt x="102" y="224"/>
                    <a:pt x="107" y="224"/>
                  </a:cubicBezTo>
                  <a:cubicBezTo>
                    <a:pt x="108" y="224"/>
                    <a:pt x="108" y="224"/>
                    <a:pt x="109" y="224"/>
                  </a:cubicBezTo>
                  <a:cubicBezTo>
                    <a:pt x="112" y="224"/>
                    <a:pt x="115" y="225"/>
                    <a:pt x="118" y="226"/>
                  </a:cubicBezTo>
                  <a:cubicBezTo>
                    <a:pt x="128" y="228"/>
                    <a:pt x="133" y="234"/>
                    <a:pt x="138" y="239"/>
                  </a:cubicBezTo>
                  <a:cubicBezTo>
                    <a:pt x="142" y="244"/>
                    <a:pt x="144" y="246"/>
                    <a:pt x="147" y="246"/>
                  </a:cubicBezTo>
                  <a:cubicBezTo>
                    <a:pt x="151" y="246"/>
                    <a:pt x="157" y="242"/>
                    <a:pt x="165" y="235"/>
                  </a:cubicBezTo>
                  <a:cubicBezTo>
                    <a:pt x="177" y="224"/>
                    <a:pt x="184" y="216"/>
                    <a:pt x="189" y="211"/>
                  </a:cubicBezTo>
                  <a:cubicBezTo>
                    <a:pt x="198" y="202"/>
                    <a:pt x="201" y="198"/>
                    <a:pt x="211" y="202"/>
                  </a:cubicBezTo>
                  <a:cubicBezTo>
                    <a:pt x="222" y="207"/>
                    <a:pt x="231" y="215"/>
                    <a:pt x="237" y="226"/>
                  </a:cubicBezTo>
                  <a:cubicBezTo>
                    <a:pt x="238" y="228"/>
                    <a:pt x="240" y="230"/>
                    <a:pt x="242" y="232"/>
                  </a:cubicBezTo>
                  <a:cubicBezTo>
                    <a:pt x="247" y="236"/>
                    <a:pt x="254" y="243"/>
                    <a:pt x="249" y="255"/>
                  </a:cubicBezTo>
                  <a:cubicBezTo>
                    <a:pt x="240" y="272"/>
                    <a:pt x="236" y="283"/>
                    <a:pt x="236" y="288"/>
                  </a:cubicBezTo>
                  <a:cubicBezTo>
                    <a:pt x="236" y="291"/>
                    <a:pt x="236" y="293"/>
                    <a:pt x="236" y="295"/>
                  </a:cubicBezTo>
                  <a:cubicBezTo>
                    <a:pt x="236" y="297"/>
                    <a:pt x="235" y="298"/>
                    <a:pt x="235" y="299"/>
                  </a:cubicBezTo>
                  <a:cubicBezTo>
                    <a:pt x="235" y="302"/>
                    <a:pt x="236" y="303"/>
                    <a:pt x="238" y="303"/>
                  </a:cubicBezTo>
                  <a:cubicBezTo>
                    <a:pt x="238" y="304"/>
                    <a:pt x="239" y="304"/>
                    <a:pt x="239" y="304"/>
                  </a:cubicBezTo>
                  <a:cubicBezTo>
                    <a:pt x="242" y="305"/>
                    <a:pt x="243" y="304"/>
                    <a:pt x="245" y="302"/>
                  </a:cubicBezTo>
                  <a:cubicBezTo>
                    <a:pt x="247" y="301"/>
                    <a:pt x="248" y="300"/>
                    <a:pt x="250" y="300"/>
                  </a:cubicBezTo>
                  <a:cubicBezTo>
                    <a:pt x="255" y="300"/>
                    <a:pt x="257" y="306"/>
                    <a:pt x="259" y="312"/>
                  </a:cubicBezTo>
                  <a:cubicBezTo>
                    <a:pt x="260" y="317"/>
                    <a:pt x="262" y="321"/>
                    <a:pt x="263" y="324"/>
                  </a:cubicBezTo>
                  <a:cubicBezTo>
                    <a:pt x="265" y="331"/>
                    <a:pt x="267" y="336"/>
                    <a:pt x="262" y="343"/>
                  </a:cubicBezTo>
                  <a:cubicBezTo>
                    <a:pt x="261" y="344"/>
                    <a:pt x="261" y="345"/>
                    <a:pt x="261" y="345"/>
                  </a:cubicBezTo>
                  <a:cubicBezTo>
                    <a:pt x="260" y="350"/>
                    <a:pt x="257" y="352"/>
                    <a:pt x="249" y="355"/>
                  </a:cubicBezTo>
                  <a:cubicBezTo>
                    <a:pt x="245" y="357"/>
                    <a:pt x="242" y="357"/>
                    <a:pt x="240" y="358"/>
                  </a:cubicBezTo>
                  <a:cubicBezTo>
                    <a:pt x="235" y="359"/>
                    <a:pt x="235" y="359"/>
                    <a:pt x="232" y="364"/>
                  </a:cubicBezTo>
                  <a:cubicBezTo>
                    <a:pt x="231" y="367"/>
                    <a:pt x="231" y="368"/>
                    <a:pt x="231" y="369"/>
                  </a:cubicBezTo>
                  <a:cubicBezTo>
                    <a:pt x="231" y="369"/>
                    <a:pt x="231" y="369"/>
                    <a:pt x="231" y="370"/>
                  </a:cubicBezTo>
                  <a:cubicBezTo>
                    <a:pt x="231" y="370"/>
                    <a:pt x="231" y="370"/>
                    <a:pt x="231" y="371"/>
                  </a:cubicBezTo>
                  <a:cubicBezTo>
                    <a:pt x="232" y="371"/>
                    <a:pt x="232" y="372"/>
                    <a:pt x="233" y="372"/>
                  </a:cubicBezTo>
                  <a:cubicBezTo>
                    <a:pt x="233" y="373"/>
                    <a:pt x="233" y="373"/>
                    <a:pt x="233" y="373"/>
                  </a:cubicBezTo>
                  <a:cubicBezTo>
                    <a:pt x="239" y="372"/>
                    <a:pt x="245" y="373"/>
                    <a:pt x="250" y="376"/>
                  </a:cubicBezTo>
                  <a:cubicBezTo>
                    <a:pt x="259" y="380"/>
                    <a:pt x="262" y="383"/>
                    <a:pt x="264" y="386"/>
                  </a:cubicBezTo>
                  <a:cubicBezTo>
                    <a:pt x="265" y="390"/>
                    <a:pt x="264" y="392"/>
                    <a:pt x="263" y="394"/>
                  </a:cubicBezTo>
                  <a:cubicBezTo>
                    <a:pt x="263" y="395"/>
                    <a:pt x="263" y="395"/>
                    <a:pt x="263" y="395"/>
                  </a:cubicBezTo>
                  <a:cubicBezTo>
                    <a:pt x="264" y="397"/>
                    <a:pt x="268" y="403"/>
                    <a:pt x="278" y="410"/>
                  </a:cubicBezTo>
                  <a:cubicBezTo>
                    <a:pt x="280" y="411"/>
                    <a:pt x="280" y="411"/>
                    <a:pt x="281" y="411"/>
                  </a:cubicBezTo>
                  <a:cubicBezTo>
                    <a:pt x="281" y="410"/>
                    <a:pt x="281" y="407"/>
                    <a:pt x="282" y="406"/>
                  </a:cubicBezTo>
                  <a:cubicBezTo>
                    <a:pt x="282" y="401"/>
                    <a:pt x="283" y="396"/>
                    <a:pt x="285" y="393"/>
                  </a:cubicBezTo>
                  <a:cubicBezTo>
                    <a:pt x="289" y="385"/>
                    <a:pt x="293" y="380"/>
                    <a:pt x="299" y="373"/>
                  </a:cubicBezTo>
                  <a:cubicBezTo>
                    <a:pt x="300" y="371"/>
                    <a:pt x="300" y="371"/>
                    <a:pt x="300" y="371"/>
                  </a:cubicBezTo>
                  <a:cubicBezTo>
                    <a:pt x="303" y="368"/>
                    <a:pt x="302" y="365"/>
                    <a:pt x="301" y="357"/>
                  </a:cubicBezTo>
                  <a:cubicBezTo>
                    <a:pt x="300" y="354"/>
                    <a:pt x="299" y="349"/>
                    <a:pt x="299" y="343"/>
                  </a:cubicBezTo>
                  <a:cubicBezTo>
                    <a:pt x="298" y="326"/>
                    <a:pt x="294" y="320"/>
                    <a:pt x="290" y="316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6732021" y="1088118"/>
              <a:ext cx="644345" cy="726861"/>
            </a:xfrm>
            <a:custGeom>
              <a:avLst/>
              <a:gdLst>
                <a:gd name="T0" fmla="*/ 1 w 309"/>
                <a:gd name="T1" fmla="*/ 64 h 349"/>
                <a:gd name="T2" fmla="*/ 17 w 309"/>
                <a:gd name="T3" fmla="*/ 103 h 349"/>
                <a:gd name="T4" fmla="*/ 17 w 309"/>
                <a:gd name="T5" fmla="*/ 167 h 349"/>
                <a:gd name="T6" fmla="*/ 24 w 309"/>
                <a:gd name="T7" fmla="*/ 230 h 349"/>
                <a:gd name="T8" fmla="*/ 34 w 309"/>
                <a:gd name="T9" fmla="*/ 259 h 349"/>
                <a:gd name="T10" fmla="*/ 27 w 309"/>
                <a:gd name="T11" fmla="*/ 339 h 349"/>
                <a:gd name="T12" fmla="*/ 31 w 309"/>
                <a:gd name="T13" fmla="*/ 340 h 349"/>
                <a:gd name="T14" fmla="*/ 33 w 309"/>
                <a:gd name="T15" fmla="*/ 341 h 349"/>
                <a:gd name="T16" fmla="*/ 38 w 309"/>
                <a:gd name="T17" fmla="*/ 341 h 349"/>
                <a:gd name="T18" fmla="*/ 41 w 309"/>
                <a:gd name="T19" fmla="*/ 342 h 349"/>
                <a:gd name="T20" fmla="*/ 46 w 309"/>
                <a:gd name="T21" fmla="*/ 342 h 349"/>
                <a:gd name="T22" fmla="*/ 50 w 309"/>
                <a:gd name="T23" fmla="*/ 343 h 349"/>
                <a:gd name="T24" fmla="*/ 56 w 309"/>
                <a:gd name="T25" fmla="*/ 343 h 349"/>
                <a:gd name="T26" fmla="*/ 60 w 309"/>
                <a:gd name="T27" fmla="*/ 343 h 349"/>
                <a:gd name="T28" fmla="*/ 67 w 309"/>
                <a:gd name="T29" fmla="*/ 344 h 349"/>
                <a:gd name="T30" fmla="*/ 72 w 309"/>
                <a:gd name="T31" fmla="*/ 344 h 349"/>
                <a:gd name="T32" fmla="*/ 80 w 309"/>
                <a:gd name="T33" fmla="*/ 345 h 349"/>
                <a:gd name="T34" fmla="*/ 84 w 309"/>
                <a:gd name="T35" fmla="*/ 345 h 349"/>
                <a:gd name="T36" fmla="*/ 167 w 309"/>
                <a:gd name="T37" fmla="*/ 347 h 349"/>
                <a:gd name="T38" fmla="*/ 177 w 309"/>
                <a:gd name="T39" fmla="*/ 348 h 349"/>
                <a:gd name="T40" fmla="*/ 196 w 309"/>
                <a:gd name="T41" fmla="*/ 348 h 349"/>
                <a:gd name="T42" fmla="*/ 217 w 309"/>
                <a:gd name="T43" fmla="*/ 348 h 349"/>
                <a:gd name="T44" fmla="*/ 235 w 309"/>
                <a:gd name="T45" fmla="*/ 348 h 349"/>
                <a:gd name="T46" fmla="*/ 257 w 309"/>
                <a:gd name="T47" fmla="*/ 348 h 349"/>
                <a:gd name="T48" fmla="*/ 259 w 309"/>
                <a:gd name="T49" fmla="*/ 346 h 349"/>
                <a:gd name="T50" fmla="*/ 254 w 309"/>
                <a:gd name="T51" fmla="*/ 324 h 349"/>
                <a:gd name="T52" fmla="*/ 243 w 309"/>
                <a:gd name="T53" fmla="*/ 317 h 349"/>
                <a:gd name="T54" fmla="*/ 210 w 309"/>
                <a:gd name="T55" fmla="*/ 292 h 349"/>
                <a:gd name="T56" fmla="*/ 195 w 309"/>
                <a:gd name="T57" fmla="*/ 289 h 349"/>
                <a:gd name="T58" fmla="*/ 185 w 309"/>
                <a:gd name="T59" fmla="*/ 250 h 349"/>
                <a:gd name="T60" fmla="*/ 184 w 309"/>
                <a:gd name="T61" fmla="*/ 235 h 349"/>
                <a:gd name="T62" fmla="*/ 189 w 309"/>
                <a:gd name="T63" fmla="*/ 197 h 349"/>
                <a:gd name="T64" fmla="*/ 198 w 309"/>
                <a:gd name="T65" fmla="*/ 195 h 349"/>
                <a:gd name="T66" fmla="*/ 214 w 309"/>
                <a:gd name="T67" fmla="*/ 166 h 349"/>
                <a:gd name="T68" fmla="*/ 216 w 309"/>
                <a:gd name="T69" fmla="*/ 148 h 349"/>
                <a:gd name="T70" fmla="*/ 217 w 309"/>
                <a:gd name="T71" fmla="*/ 135 h 349"/>
                <a:gd name="T72" fmla="*/ 229 w 309"/>
                <a:gd name="T73" fmla="*/ 116 h 349"/>
                <a:gd name="T74" fmla="*/ 266 w 309"/>
                <a:gd name="T75" fmla="*/ 89 h 349"/>
                <a:gd name="T76" fmla="*/ 286 w 309"/>
                <a:gd name="T77" fmla="*/ 69 h 349"/>
                <a:gd name="T78" fmla="*/ 309 w 309"/>
                <a:gd name="T79" fmla="*/ 62 h 349"/>
                <a:gd name="T80" fmla="*/ 301 w 309"/>
                <a:gd name="T81" fmla="*/ 53 h 349"/>
                <a:gd name="T82" fmla="*/ 280 w 309"/>
                <a:gd name="T83" fmla="*/ 51 h 349"/>
                <a:gd name="T84" fmla="*/ 257 w 309"/>
                <a:gd name="T85" fmla="*/ 55 h 349"/>
                <a:gd name="T86" fmla="*/ 237 w 309"/>
                <a:gd name="T87" fmla="*/ 55 h 349"/>
                <a:gd name="T88" fmla="*/ 207 w 309"/>
                <a:gd name="T89" fmla="*/ 43 h 349"/>
                <a:gd name="T90" fmla="*/ 192 w 309"/>
                <a:gd name="T91" fmla="*/ 19 h 349"/>
                <a:gd name="T92" fmla="*/ 160 w 309"/>
                <a:gd name="T93" fmla="*/ 21 h 349"/>
                <a:gd name="T94" fmla="*/ 143 w 309"/>
                <a:gd name="T95" fmla="*/ 29 h 349"/>
                <a:gd name="T96" fmla="*/ 128 w 309"/>
                <a:gd name="T97" fmla="*/ 26 h 349"/>
                <a:gd name="T98" fmla="*/ 70 w 309"/>
                <a:gd name="T9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" h="349">
                  <a:moveTo>
                    <a:pt x="11" y="0"/>
                  </a:moveTo>
                  <a:cubicBezTo>
                    <a:pt x="10" y="7"/>
                    <a:pt x="8" y="23"/>
                    <a:pt x="3" y="48"/>
                  </a:cubicBezTo>
                  <a:cubicBezTo>
                    <a:pt x="0" y="61"/>
                    <a:pt x="1" y="64"/>
                    <a:pt x="1" y="64"/>
                  </a:cubicBezTo>
                  <a:cubicBezTo>
                    <a:pt x="1" y="64"/>
                    <a:pt x="2" y="64"/>
                    <a:pt x="3" y="65"/>
                  </a:cubicBezTo>
                  <a:cubicBezTo>
                    <a:pt x="6" y="66"/>
                    <a:pt x="11" y="67"/>
                    <a:pt x="14" y="75"/>
                  </a:cubicBezTo>
                  <a:cubicBezTo>
                    <a:pt x="18" y="87"/>
                    <a:pt x="18" y="92"/>
                    <a:pt x="17" y="103"/>
                  </a:cubicBezTo>
                  <a:cubicBezTo>
                    <a:pt x="16" y="108"/>
                    <a:pt x="16" y="114"/>
                    <a:pt x="15" y="122"/>
                  </a:cubicBezTo>
                  <a:cubicBezTo>
                    <a:pt x="15" y="127"/>
                    <a:pt x="15" y="127"/>
                    <a:pt x="15" y="127"/>
                  </a:cubicBezTo>
                  <a:cubicBezTo>
                    <a:pt x="14" y="150"/>
                    <a:pt x="14" y="155"/>
                    <a:pt x="17" y="167"/>
                  </a:cubicBezTo>
                  <a:cubicBezTo>
                    <a:pt x="20" y="178"/>
                    <a:pt x="20" y="191"/>
                    <a:pt x="18" y="198"/>
                  </a:cubicBezTo>
                  <a:cubicBezTo>
                    <a:pt x="19" y="201"/>
                    <a:pt x="20" y="209"/>
                    <a:pt x="22" y="221"/>
                  </a:cubicBezTo>
                  <a:cubicBezTo>
                    <a:pt x="23" y="225"/>
                    <a:pt x="24" y="229"/>
                    <a:pt x="24" y="230"/>
                  </a:cubicBezTo>
                  <a:cubicBezTo>
                    <a:pt x="25" y="230"/>
                    <a:pt x="25" y="230"/>
                    <a:pt x="25" y="230"/>
                  </a:cubicBezTo>
                  <a:cubicBezTo>
                    <a:pt x="26" y="231"/>
                    <a:pt x="28" y="233"/>
                    <a:pt x="31" y="238"/>
                  </a:cubicBezTo>
                  <a:cubicBezTo>
                    <a:pt x="37" y="247"/>
                    <a:pt x="37" y="250"/>
                    <a:pt x="34" y="259"/>
                  </a:cubicBezTo>
                  <a:cubicBezTo>
                    <a:pt x="32" y="262"/>
                    <a:pt x="30" y="268"/>
                    <a:pt x="28" y="277"/>
                  </a:cubicBezTo>
                  <a:cubicBezTo>
                    <a:pt x="21" y="305"/>
                    <a:pt x="21" y="331"/>
                    <a:pt x="26" y="339"/>
                  </a:cubicBezTo>
                  <a:cubicBezTo>
                    <a:pt x="27" y="339"/>
                    <a:pt x="27" y="339"/>
                    <a:pt x="27" y="339"/>
                  </a:cubicBezTo>
                  <a:cubicBezTo>
                    <a:pt x="27" y="339"/>
                    <a:pt x="28" y="339"/>
                    <a:pt x="28" y="339"/>
                  </a:cubicBezTo>
                  <a:cubicBezTo>
                    <a:pt x="28" y="339"/>
                    <a:pt x="28" y="339"/>
                    <a:pt x="28" y="339"/>
                  </a:cubicBezTo>
                  <a:cubicBezTo>
                    <a:pt x="29" y="340"/>
                    <a:pt x="30" y="340"/>
                    <a:pt x="31" y="340"/>
                  </a:cubicBezTo>
                  <a:cubicBezTo>
                    <a:pt x="31" y="340"/>
                    <a:pt x="31" y="340"/>
                    <a:pt x="31" y="340"/>
                  </a:cubicBezTo>
                  <a:cubicBezTo>
                    <a:pt x="32" y="340"/>
                    <a:pt x="33" y="340"/>
                    <a:pt x="33" y="341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34" y="341"/>
                    <a:pt x="35" y="341"/>
                    <a:pt x="35" y="341"/>
                  </a:cubicBezTo>
                  <a:cubicBezTo>
                    <a:pt x="35" y="341"/>
                    <a:pt x="36" y="341"/>
                    <a:pt x="36" y="341"/>
                  </a:cubicBezTo>
                  <a:cubicBezTo>
                    <a:pt x="36" y="341"/>
                    <a:pt x="37" y="341"/>
                    <a:pt x="38" y="341"/>
                  </a:cubicBezTo>
                  <a:cubicBezTo>
                    <a:pt x="38" y="341"/>
                    <a:pt x="38" y="341"/>
                    <a:pt x="38" y="341"/>
                  </a:cubicBezTo>
                  <a:cubicBezTo>
                    <a:pt x="39" y="341"/>
                    <a:pt x="39" y="341"/>
                    <a:pt x="40" y="342"/>
                  </a:cubicBezTo>
                  <a:cubicBezTo>
                    <a:pt x="40" y="342"/>
                    <a:pt x="41" y="342"/>
                    <a:pt x="41" y="342"/>
                  </a:cubicBezTo>
                  <a:cubicBezTo>
                    <a:pt x="41" y="342"/>
                    <a:pt x="42" y="342"/>
                    <a:pt x="43" y="342"/>
                  </a:cubicBezTo>
                  <a:cubicBezTo>
                    <a:pt x="43" y="342"/>
                    <a:pt x="43" y="342"/>
                    <a:pt x="44" y="342"/>
                  </a:cubicBezTo>
                  <a:cubicBezTo>
                    <a:pt x="44" y="342"/>
                    <a:pt x="45" y="342"/>
                    <a:pt x="46" y="342"/>
                  </a:cubicBezTo>
                  <a:cubicBezTo>
                    <a:pt x="46" y="342"/>
                    <a:pt x="46" y="342"/>
                    <a:pt x="46" y="342"/>
                  </a:cubicBezTo>
                  <a:cubicBezTo>
                    <a:pt x="47" y="342"/>
                    <a:pt x="48" y="342"/>
                    <a:pt x="49" y="342"/>
                  </a:cubicBezTo>
                  <a:cubicBezTo>
                    <a:pt x="49" y="343"/>
                    <a:pt x="49" y="343"/>
                    <a:pt x="50" y="343"/>
                  </a:cubicBezTo>
                  <a:cubicBezTo>
                    <a:pt x="51" y="343"/>
                    <a:pt x="51" y="343"/>
                    <a:pt x="52" y="343"/>
                  </a:cubicBezTo>
                  <a:cubicBezTo>
                    <a:pt x="53" y="343"/>
                    <a:pt x="53" y="343"/>
                    <a:pt x="53" y="343"/>
                  </a:cubicBezTo>
                  <a:cubicBezTo>
                    <a:pt x="54" y="343"/>
                    <a:pt x="55" y="343"/>
                    <a:pt x="56" y="343"/>
                  </a:cubicBezTo>
                  <a:cubicBezTo>
                    <a:pt x="56" y="343"/>
                    <a:pt x="56" y="343"/>
                    <a:pt x="56" y="343"/>
                  </a:cubicBezTo>
                  <a:cubicBezTo>
                    <a:pt x="57" y="343"/>
                    <a:pt x="58" y="343"/>
                    <a:pt x="59" y="343"/>
                  </a:cubicBezTo>
                  <a:cubicBezTo>
                    <a:pt x="60" y="343"/>
                    <a:pt x="60" y="343"/>
                    <a:pt x="60" y="343"/>
                  </a:cubicBezTo>
                  <a:cubicBezTo>
                    <a:pt x="61" y="343"/>
                    <a:pt x="62" y="344"/>
                    <a:pt x="63" y="344"/>
                  </a:cubicBezTo>
                  <a:cubicBezTo>
                    <a:pt x="63" y="344"/>
                    <a:pt x="64" y="344"/>
                    <a:pt x="64" y="344"/>
                  </a:cubicBezTo>
                  <a:cubicBezTo>
                    <a:pt x="65" y="344"/>
                    <a:pt x="66" y="344"/>
                    <a:pt x="67" y="344"/>
                  </a:cubicBezTo>
                  <a:cubicBezTo>
                    <a:pt x="67" y="344"/>
                    <a:pt x="67" y="344"/>
                    <a:pt x="68" y="344"/>
                  </a:cubicBezTo>
                  <a:cubicBezTo>
                    <a:pt x="69" y="344"/>
                    <a:pt x="70" y="344"/>
                    <a:pt x="71" y="344"/>
                  </a:cubicBezTo>
                  <a:cubicBezTo>
                    <a:pt x="71" y="344"/>
                    <a:pt x="72" y="344"/>
                    <a:pt x="72" y="344"/>
                  </a:cubicBezTo>
                  <a:cubicBezTo>
                    <a:pt x="73" y="344"/>
                    <a:pt x="74" y="344"/>
                    <a:pt x="75" y="344"/>
                  </a:cubicBezTo>
                  <a:cubicBezTo>
                    <a:pt x="76" y="344"/>
                    <a:pt x="76" y="344"/>
                    <a:pt x="76" y="344"/>
                  </a:cubicBezTo>
                  <a:cubicBezTo>
                    <a:pt x="77" y="344"/>
                    <a:pt x="78" y="345"/>
                    <a:pt x="80" y="345"/>
                  </a:cubicBezTo>
                  <a:cubicBezTo>
                    <a:pt x="80" y="345"/>
                    <a:pt x="80" y="345"/>
                    <a:pt x="80" y="345"/>
                  </a:cubicBezTo>
                  <a:cubicBezTo>
                    <a:pt x="81" y="345"/>
                    <a:pt x="83" y="345"/>
                    <a:pt x="84" y="345"/>
                  </a:cubicBezTo>
                  <a:cubicBezTo>
                    <a:pt x="84" y="345"/>
                    <a:pt x="84" y="345"/>
                    <a:pt x="84" y="345"/>
                  </a:cubicBezTo>
                  <a:cubicBezTo>
                    <a:pt x="108" y="346"/>
                    <a:pt x="136" y="347"/>
                    <a:pt x="162" y="347"/>
                  </a:cubicBezTo>
                  <a:cubicBezTo>
                    <a:pt x="163" y="347"/>
                    <a:pt x="163" y="347"/>
                    <a:pt x="163" y="347"/>
                  </a:cubicBezTo>
                  <a:cubicBezTo>
                    <a:pt x="164" y="347"/>
                    <a:pt x="166" y="347"/>
                    <a:pt x="167" y="347"/>
                  </a:cubicBezTo>
                  <a:cubicBezTo>
                    <a:pt x="167" y="347"/>
                    <a:pt x="167" y="347"/>
                    <a:pt x="167" y="347"/>
                  </a:cubicBezTo>
                  <a:cubicBezTo>
                    <a:pt x="171" y="348"/>
                    <a:pt x="174" y="348"/>
                    <a:pt x="177" y="348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82" y="348"/>
                    <a:pt x="186" y="348"/>
                    <a:pt x="191" y="348"/>
                  </a:cubicBezTo>
                  <a:cubicBezTo>
                    <a:pt x="191" y="348"/>
                    <a:pt x="191" y="348"/>
                    <a:pt x="192" y="348"/>
                  </a:cubicBezTo>
                  <a:cubicBezTo>
                    <a:pt x="193" y="348"/>
                    <a:pt x="194" y="348"/>
                    <a:pt x="196" y="348"/>
                  </a:cubicBezTo>
                  <a:cubicBezTo>
                    <a:pt x="196" y="348"/>
                    <a:pt x="196" y="348"/>
                    <a:pt x="196" y="348"/>
                  </a:cubicBezTo>
                  <a:cubicBezTo>
                    <a:pt x="203" y="348"/>
                    <a:pt x="210" y="348"/>
                    <a:pt x="216" y="348"/>
                  </a:cubicBezTo>
                  <a:cubicBezTo>
                    <a:pt x="217" y="348"/>
                    <a:pt x="217" y="348"/>
                    <a:pt x="217" y="348"/>
                  </a:cubicBezTo>
                  <a:cubicBezTo>
                    <a:pt x="219" y="348"/>
                    <a:pt x="222" y="348"/>
                    <a:pt x="224" y="348"/>
                  </a:cubicBezTo>
                  <a:cubicBezTo>
                    <a:pt x="224" y="348"/>
                    <a:pt x="224" y="348"/>
                    <a:pt x="225" y="348"/>
                  </a:cubicBezTo>
                  <a:cubicBezTo>
                    <a:pt x="228" y="348"/>
                    <a:pt x="232" y="348"/>
                    <a:pt x="235" y="348"/>
                  </a:cubicBezTo>
                  <a:cubicBezTo>
                    <a:pt x="246" y="349"/>
                    <a:pt x="253" y="349"/>
                    <a:pt x="256" y="349"/>
                  </a:cubicBezTo>
                  <a:cubicBezTo>
                    <a:pt x="256" y="349"/>
                    <a:pt x="256" y="348"/>
                    <a:pt x="256" y="348"/>
                  </a:cubicBezTo>
                  <a:cubicBezTo>
                    <a:pt x="256" y="348"/>
                    <a:pt x="257" y="348"/>
                    <a:pt x="257" y="348"/>
                  </a:cubicBezTo>
                  <a:cubicBezTo>
                    <a:pt x="257" y="348"/>
                    <a:pt x="257" y="347"/>
                    <a:pt x="257" y="347"/>
                  </a:cubicBezTo>
                  <a:cubicBezTo>
                    <a:pt x="258" y="347"/>
                    <a:pt x="258" y="347"/>
                    <a:pt x="258" y="347"/>
                  </a:cubicBezTo>
                  <a:cubicBezTo>
                    <a:pt x="258" y="346"/>
                    <a:pt x="258" y="346"/>
                    <a:pt x="259" y="346"/>
                  </a:cubicBezTo>
                  <a:cubicBezTo>
                    <a:pt x="259" y="346"/>
                    <a:pt x="259" y="346"/>
                    <a:pt x="259" y="345"/>
                  </a:cubicBezTo>
                  <a:cubicBezTo>
                    <a:pt x="259" y="345"/>
                    <a:pt x="259" y="345"/>
                    <a:pt x="259" y="344"/>
                  </a:cubicBezTo>
                  <a:cubicBezTo>
                    <a:pt x="259" y="339"/>
                    <a:pt x="259" y="339"/>
                    <a:pt x="254" y="324"/>
                  </a:cubicBezTo>
                  <a:cubicBezTo>
                    <a:pt x="254" y="322"/>
                    <a:pt x="253" y="321"/>
                    <a:pt x="253" y="320"/>
                  </a:cubicBezTo>
                  <a:cubicBezTo>
                    <a:pt x="252" y="320"/>
                    <a:pt x="252" y="320"/>
                    <a:pt x="251" y="320"/>
                  </a:cubicBezTo>
                  <a:cubicBezTo>
                    <a:pt x="248" y="321"/>
                    <a:pt x="246" y="320"/>
                    <a:pt x="243" y="317"/>
                  </a:cubicBezTo>
                  <a:cubicBezTo>
                    <a:pt x="240" y="316"/>
                    <a:pt x="239" y="314"/>
                    <a:pt x="237" y="313"/>
                  </a:cubicBezTo>
                  <a:cubicBezTo>
                    <a:pt x="233" y="311"/>
                    <a:pt x="231" y="309"/>
                    <a:pt x="218" y="298"/>
                  </a:cubicBezTo>
                  <a:cubicBezTo>
                    <a:pt x="217" y="297"/>
                    <a:pt x="212" y="293"/>
                    <a:pt x="210" y="292"/>
                  </a:cubicBezTo>
                  <a:cubicBezTo>
                    <a:pt x="210" y="292"/>
                    <a:pt x="210" y="292"/>
                    <a:pt x="209" y="292"/>
                  </a:cubicBezTo>
                  <a:cubicBezTo>
                    <a:pt x="209" y="292"/>
                    <a:pt x="208" y="292"/>
                    <a:pt x="208" y="292"/>
                  </a:cubicBezTo>
                  <a:cubicBezTo>
                    <a:pt x="205" y="292"/>
                    <a:pt x="201" y="291"/>
                    <a:pt x="195" y="289"/>
                  </a:cubicBezTo>
                  <a:cubicBezTo>
                    <a:pt x="185" y="284"/>
                    <a:pt x="182" y="282"/>
                    <a:pt x="181" y="278"/>
                  </a:cubicBezTo>
                  <a:cubicBezTo>
                    <a:pt x="181" y="277"/>
                    <a:pt x="182" y="275"/>
                    <a:pt x="182" y="274"/>
                  </a:cubicBezTo>
                  <a:cubicBezTo>
                    <a:pt x="179" y="267"/>
                    <a:pt x="181" y="260"/>
                    <a:pt x="185" y="250"/>
                  </a:cubicBezTo>
                  <a:cubicBezTo>
                    <a:pt x="186" y="247"/>
                    <a:pt x="187" y="244"/>
                    <a:pt x="188" y="241"/>
                  </a:cubicBezTo>
                  <a:cubicBezTo>
                    <a:pt x="188" y="240"/>
                    <a:pt x="189" y="239"/>
                    <a:pt x="189" y="238"/>
                  </a:cubicBezTo>
                  <a:cubicBezTo>
                    <a:pt x="188" y="237"/>
                    <a:pt x="186" y="237"/>
                    <a:pt x="184" y="235"/>
                  </a:cubicBezTo>
                  <a:cubicBezTo>
                    <a:pt x="179" y="228"/>
                    <a:pt x="180" y="221"/>
                    <a:pt x="181" y="212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2" y="201"/>
                    <a:pt x="184" y="198"/>
                    <a:pt x="189" y="197"/>
                  </a:cubicBezTo>
                  <a:cubicBezTo>
                    <a:pt x="189" y="197"/>
                    <a:pt x="189" y="197"/>
                    <a:pt x="190" y="197"/>
                  </a:cubicBezTo>
                  <a:cubicBezTo>
                    <a:pt x="192" y="195"/>
                    <a:pt x="195" y="195"/>
                    <a:pt x="197" y="195"/>
                  </a:cubicBezTo>
                  <a:cubicBezTo>
                    <a:pt x="198" y="195"/>
                    <a:pt x="198" y="195"/>
                    <a:pt x="198" y="195"/>
                  </a:cubicBezTo>
                  <a:cubicBezTo>
                    <a:pt x="200" y="195"/>
                    <a:pt x="203" y="195"/>
                    <a:pt x="205" y="193"/>
                  </a:cubicBezTo>
                  <a:cubicBezTo>
                    <a:pt x="207" y="192"/>
                    <a:pt x="208" y="188"/>
                    <a:pt x="210" y="181"/>
                  </a:cubicBezTo>
                  <a:cubicBezTo>
                    <a:pt x="211" y="176"/>
                    <a:pt x="212" y="171"/>
                    <a:pt x="214" y="166"/>
                  </a:cubicBezTo>
                  <a:cubicBezTo>
                    <a:pt x="218" y="154"/>
                    <a:pt x="217" y="149"/>
                    <a:pt x="217" y="149"/>
                  </a:cubicBezTo>
                  <a:cubicBezTo>
                    <a:pt x="216" y="149"/>
                    <a:pt x="216" y="149"/>
                    <a:pt x="216" y="149"/>
                  </a:cubicBezTo>
                  <a:cubicBezTo>
                    <a:pt x="216" y="148"/>
                    <a:pt x="216" y="148"/>
                    <a:pt x="216" y="148"/>
                  </a:cubicBezTo>
                  <a:cubicBezTo>
                    <a:pt x="216" y="148"/>
                    <a:pt x="216" y="145"/>
                    <a:pt x="216" y="142"/>
                  </a:cubicBezTo>
                  <a:cubicBezTo>
                    <a:pt x="217" y="134"/>
                    <a:pt x="217" y="134"/>
                    <a:pt x="217" y="134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18" y="133"/>
                    <a:pt x="219" y="131"/>
                    <a:pt x="220" y="130"/>
                  </a:cubicBezTo>
                  <a:cubicBezTo>
                    <a:pt x="221" y="129"/>
                    <a:pt x="222" y="128"/>
                    <a:pt x="223" y="127"/>
                  </a:cubicBezTo>
                  <a:cubicBezTo>
                    <a:pt x="225" y="123"/>
                    <a:pt x="228" y="120"/>
                    <a:pt x="229" y="116"/>
                  </a:cubicBezTo>
                  <a:cubicBezTo>
                    <a:pt x="231" y="108"/>
                    <a:pt x="234" y="106"/>
                    <a:pt x="246" y="102"/>
                  </a:cubicBezTo>
                  <a:cubicBezTo>
                    <a:pt x="251" y="100"/>
                    <a:pt x="251" y="100"/>
                    <a:pt x="251" y="100"/>
                  </a:cubicBezTo>
                  <a:cubicBezTo>
                    <a:pt x="263" y="95"/>
                    <a:pt x="264" y="94"/>
                    <a:pt x="266" y="89"/>
                  </a:cubicBezTo>
                  <a:cubicBezTo>
                    <a:pt x="267" y="88"/>
                    <a:pt x="268" y="86"/>
                    <a:pt x="269" y="84"/>
                  </a:cubicBezTo>
                  <a:cubicBezTo>
                    <a:pt x="274" y="76"/>
                    <a:pt x="276" y="75"/>
                    <a:pt x="279" y="73"/>
                  </a:cubicBezTo>
                  <a:cubicBezTo>
                    <a:pt x="281" y="72"/>
                    <a:pt x="283" y="71"/>
                    <a:pt x="286" y="69"/>
                  </a:cubicBezTo>
                  <a:cubicBezTo>
                    <a:pt x="293" y="64"/>
                    <a:pt x="294" y="64"/>
                    <a:pt x="298" y="64"/>
                  </a:cubicBezTo>
                  <a:cubicBezTo>
                    <a:pt x="299" y="63"/>
                    <a:pt x="301" y="63"/>
                    <a:pt x="306" y="63"/>
                  </a:cubicBezTo>
                  <a:cubicBezTo>
                    <a:pt x="307" y="62"/>
                    <a:pt x="308" y="62"/>
                    <a:pt x="309" y="62"/>
                  </a:cubicBezTo>
                  <a:cubicBezTo>
                    <a:pt x="308" y="60"/>
                    <a:pt x="307" y="58"/>
                    <a:pt x="307" y="55"/>
                  </a:cubicBezTo>
                  <a:cubicBezTo>
                    <a:pt x="306" y="55"/>
                    <a:pt x="304" y="54"/>
                    <a:pt x="303" y="53"/>
                  </a:cubicBezTo>
                  <a:cubicBezTo>
                    <a:pt x="302" y="53"/>
                    <a:pt x="302" y="53"/>
                    <a:pt x="301" y="53"/>
                  </a:cubicBezTo>
                  <a:cubicBezTo>
                    <a:pt x="298" y="54"/>
                    <a:pt x="295" y="55"/>
                    <a:pt x="292" y="55"/>
                  </a:cubicBezTo>
                  <a:cubicBezTo>
                    <a:pt x="287" y="55"/>
                    <a:pt x="284" y="54"/>
                    <a:pt x="283" y="52"/>
                  </a:cubicBezTo>
                  <a:cubicBezTo>
                    <a:pt x="282" y="52"/>
                    <a:pt x="281" y="51"/>
                    <a:pt x="280" y="51"/>
                  </a:cubicBezTo>
                  <a:cubicBezTo>
                    <a:pt x="277" y="50"/>
                    <a:pt x="274" y="52"/>
                    <a:pt x="269" y="53"/>
                  </a:cubicBezTo>
                  <a:cubicBezTo>
                    <a:pt x="268" y="54"/>
                    <a:pt x="267" y="54"/>
                    <a:pt x="266" y="55"/>
                  </a:cubicBezTo>
                  <a:cubicBezTo>
                    <a:pt x="263" y="56"/>
                    <a:pt x="260" y="56"/>
                    <a:pt x="257" y="55"/>
                  </a:cubicBezTo>
                  <a:cubicBezTo>
                    <a:pt x="257" y="55"/>
                    <a:pt x="257" y="55"/>
                    <a:pt x="257" y="56"/>
                  </a:cubicBezTo>
                  <a:cubicBezTo>
                    <a:pt x="256" y="57"/>
                    <a:pt x="255" y="59"/>
                    <a:pt x="252" y="59"/>
                  </a:cubicBezTo>
                  <a:cubicBezTo>
                    <a:pt x="250" y="59"/>
                    <a:pt x="246" y="58"/>
                    <a:pt x="237" y="55"/>
                  </a:cubicBezTo>
                  <a:cubicBezTo>
                    <a:pt x="229" y="52"/>
                    <a:pt x="226" y="52"/>
                    <a:pt x="225" y="52"/>
                  </a:cubicBezTo>
                  <a:cubicBezTo>
                    <a:pt x="224" y="54"/>
                    <a:pt x="223" y="55"/>
                    <a:pt x="221" y="55"/>
                  </a:cubicBezTo>
                  <a:cubicBezTo>
                    <a:pt x="219" y="55"/>
                    <a:pt x="218" y="54"/>
                    <a:pt x="207" y="43"/>
                  </a:cubicBezTo>
                  <a:cubicBezTo>
                    <a:pt x="196" y="32"/>
                    <a:pt x="194" y="24"/>
                    <a:pt x="193" y="20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3" y="19"/>
                    <a:pt x="192" y="19"/>
                    <a:pt x="192" y="19"/>
                  </a:cubicBezTo>
                  <a:cubicBezTo>
                    <a:pt x="190" y="19"/>
                    <a:pt x="186" y="19"/>
                    <a:pt x="181" y="20"/>
                  </a:cubicBezTo>
                  <a:cubicBezTo>
                    <a:pt x="175" y="21"/>
                    <a:pt x="170" y="21"/>
                    <a:pt x="166" y="21"/>
                  </a:cubicBezTo>
                  <a:cubicBezTo>
                    <a:pt x="163" y="21"/>
                    <a:pt x="162" y="21"/>
                    <a:pt x="160" y="21"/>
                  </a:cubicBezTo>
                  <a:cubicBezTo>
                    <a:pt x="159" y="20"/>
                    <a:pt x="159" y="20"/>
                    <a:pt x="151" y="23"/>
                  </a:cubicBezTo>
                  <a:cubicBezTo>
                    <a:pt x="148" y="25"/>
                    <a:pt x="147" y="25"/>
                    <a:pt x="147" y="26"/>
                  </a:cubicBezTo>
                  <a:cubicBezTo>
                    <a:pt x="146" y="29"/>
                    <a:pt x="143" y="29"/>
                    <a:pt x="143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42" y="29"/>
                    <a:pt x="141" y="29"/>
                    <a:pt x="139" y="29"/>
                  </a:cubicBezTo>
                  <a:cubicBezTo>
                    <a:pt x="137" y="28"/>
                    <a:pt x="134" y="27"/>
                    <a:pt x="128" y="26"/>
                  </a:cubicBezTo>
                  <a:cubicBezTo>
                    <a:pt x="119" y="24"/>
                    <a:pt x="111" y="21"/>
                    <a:pt x="105" y="18"/>
                  </a:cubicBezTo>
                  <a:cubicBezTo>
                    <a:pt x="103" y="17"/>
                    <a:pt x="102" y="17"/>
                    <a:pt x="101" y="15"/>
                  </a:cubicBezTo>
                  <a:cubicBezTo>
                    <a:pt x="93" y="8"/>
                    <a:pt x="77" y="2"/>
                    <a:pt x="70" y="0"/>
                  </a:cubicBezTo>
                  <a:cubicBezTo>
                    <a:pt x="68" y="1"/>
                    <a:pt x="63" y="1"/>
                    <a:pt x="51" y="1"/>
                  </a:cubicBezTo>
                  <a:cubicBezTo>
                    <a:pt x="41" y="1"/>
                    <a:pt x="28" y="1"/>
                    <a:pt x="11" y="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7123543" y="1360252"/>
              <a:ext cx="514423" cy="677702"/>
            </a:xfrm>
            <a:custGeom>
              <a:avLst/>
              <a:gdLst>
                <a:gd name="T0" fmla="*/ 21 w 247"/>
                <a:gd name="T1" fmla="*/ 71 h 325"/>
                <a:gd name="T2" fmla="*/ 8 w 247"/>
                <a:gd name="T3" fmla="*/ 74 h 325"/>
                <a:gd name="T4" fmla="*/ 2 w 247"/>
                <a:gd name="T5" fmla="*/ 76 h 325"/>
                <a:gd name="T6" fmla="*/ 2 w 247"/>
                <a:gd name="T7" fmla="*/ 95 h 325"/>
                <a:gd name="T8" fmla="*/ 4 w 247"/>
                <a:gd name="T9" fmla="*/ 97 h 325"/>
                <a:gd name="T10" fmla="*/ 4 w 247"/>
                <a:gd name="T11" fmla="*/ 124 h 325"/>
                <a:gd name="T12" fmla="*/ 10 w 247"/>
                <a:gd name="T13" fmla="*/ 148 h 325"/>
                <a:gd name="T14" fmla="*/ 22 w 247"/>
                <a:gd name="T15" fmla="*/ 150 h 325"/>
                <a:gd name="T16" fmla="*/ 59 w 247"/>
                <a:gd name="T17" fmla="*/ 177 h 325"/>
                <a:gd name="T18" fmla="*/ 66 w 247"/>
                <a:gd name="T19" fmla="*/ 178 h 325"/>
                <a:gd name="T20" fmla="*/ 75 w 247"/>
                <a:gd name="T21" fmla="*/ 224 h 325"/>
                <a:gd name="T22" fmla="*/ 78 w 247"/>
                <a:gd name="T23" fmla="*/ 228 h 325"/>
                <a:gd name="T24" fmla="*/ 86 w 247"/>
                <a:gd name="T25" fmla="*/ 262 h 325"/>
                <a:gd name="T26" fmla="*/ 116 w 247"/>
                <a:gd name="T27" fmla="*/ 285 h 325"/>
                <a:gd name="T28" fmla="*/ 129 w 247"/>
                <a:gd name="T29" fmla="*/ 295 h 325"/>
                <a:gd name="T30" fmla="*/ 133 w 247"/>
                <a:gd name="T31" fmla="*/ 300 h 325"/>
                <a:gd name="T32" fmla="*/ 135 w 247"/>
                <a:gd name="T33" fmla="*/ 303 h 325"/>
                <a:gd name="T34" fmla="*/ 136 w 247"/>
                <a:gd name="T35" fmla="*/ 307 h 325"/>
                <a:gd name="T36" fmla="*/ 136 w 247"/>
                <a:gd name="T37" fmla="*/ 310 h 325"/>
                <a:gd name="T38" fmla="*/ 136 w 247"/>
                <a:gd name="T39" fmla="*/ 314 h 325"/>
                <a:gd name="T40" fmla="*/ 140 w 247"/>
                <a:gd name="T41" fmla="*/ 317 h 325"/>
                <a:gd name="T42" fmla="*/ 144 w 247"/>
                <a:gd name="T43" fmla="*/ 321 h 325"/>
                <a:gd name="T44" fmla="*/ 148 w 247"/>
                <a:gd name="T45" fmla="*/ 323 h 325"/>
                <a:gd name="T46" fmla="*/ 153 w 247"/>
                <a:gd name="T47" fmla="*/ 325 h 325"/>
                <a:gd name="T48" fmla="*/ 159 w 247"/>
                <a:gd name="T49" fmla="*/ 325 h 325"/>
                <a:gd name="T50" fmla="*/ 171 w 247"/>
                <a:gd name="T51" fmla="*/ 324 h 325"/>
                <a:gd name="T52" fmla="*/ 178 w 247"/>
                <a:gd name="T53" fmla="*/ 321 h 325"/>
                <a:gd name="T54" fmla="*/ 195 w 247"/>
                <a:gd name="T55" fmla="*/ 311 h 325"/>
                <a:gd name="T56" fmla="*/ 201 w 247"/>
                <a:gd name="T57" fmla="*/ 307 h 325"/>
                <a:gd name="T58" fmla="*/ 236 w 247"/>
                <a:gd name="T59" fmla="*/ 273 h 325"/>
                <a:gd name="T60" fmla="*/ 232 w 247"/>
                <a:gd name="T61" fmla="*/ 238 h 325"/>
                <a:gd name="T62" fmla="*/ 242 w 247"/>
                <a:gd name="T63" fmla="*/ 198 h 325"/>
                <a:gd name="T64" fmla="*/ 239 w 247"/>
                <a:gd name="T65" fmla="*/ 152 h 325"/>
                <a:gd name="T66" fmla="*/ 247 w 247"/>
                <a:gd name="T67" fmla="*/ 130 h 325"/>
                <a:gd name="T68" fmla="*/ 227 w 247"/>
                <a:gd name="T69" fmla="*/ 150 h 325"/>
                <a:gd name="T70" fmla="*/ 219 w 247"/>
                <a:gd name="T71" fmla="*/ 145 h 325"/>
                <a:gd name="T72" fmla="*/ 225 w 247"/>
                <a:gd name="T73" fmla="*/ 118 h 325"/>
                <a:gd name="T74" fmla="*/ 227 w 247"/>
                <a:gd name="T75" fmla="*/ 111 h 325"/>
                <a:gd name="T76" fmla="*/ 229 w 247"/>
                <a:gd name="T77" fmla="*/ 103 h 325"/>
                <a:gd name="T78" fmla="*/ 218 w 247"/>
                <a:gd name="T79" fmla="*/ 66 h 325"/>
                <a:gd name="T80" fmla="*/ 213 w 247"/>
                <a:gd name="T81" fmla="*/ 45 h 325"/>
                <a:gd name="T82" fmla="*/ 202 w 247"/>
                <a:gd name="T83" fmla="*/ 45 h 325"/>
                <a:gd name="T84" fmla="*/ 165 w 247"/>
                <a:gd name="T85" fmla="*/ 40 h 325"/>
                <a:gd name="T86" fmla="*/ 131 w 247"/>
                <a:gd name="T87" fmla="*/ 41 h 325"/>
                <a:gd name="T88" fmla="*/ 103 w 247"/>
                <a:gd name="T89" fmla="*/ 23 h 325"/>
                <a:gd name="T90" fmla="*/ 87 w 247"/>
                <a:gd name="T91" fmla="*/ 22 h 325"/>
                <a:gd name="T92" fmla="*/ 78 w 247"/>
                <a:gd name="T93" fmla="*/ 6 h 325"/>
                <a:gd name="T94" fmla="*/ 75 w 247"/>
                <a:gd name="T95" fmla="*/ 0 h 325"/>
                <a:gd name="T96" fmla="*/ 65 w 247"/>
                <a:gd name="T97" fmla="*/ 2 h 325"/>
                <a:gd name="T98" fmla="*/ 49 w 247"/>
                <a:gd name="T99" fmla="*/ 17 h 325"/>
                <a:gd name="T100" fmla="*/ 37 w 247"/>
                <a:gd name="T101" fmla="*/ 1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7" h="325">
                  <a:moveTo>
                    <a:pt x="33" y="39"/>
                  </a:moveTo>
                  <a:cubicBezTo>
                    <a:pt x="32" y="44"/>
                    <a:pt x="30" y="49"/>
                    <a:pt x="29" y="53"/>
                  </a:cubicBezTo>
                  <a:cubicBezTo>
                    <a:pt x="28" y="61"/>
                    <a:pt x="26" y="68"/>
                    <a:pt x="21" y="71"/>
                  </a:cubicBezTo>
                  <a:cubicBezTo>
                    <a:pt x="17" y="74"/>
                    <a:pt x="13" y="74"/>
                    <a:pt x="10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7" y="74"/>
                    <a:pt x="6" y="74"/>
                    <a:pt x="6" y="74"/>
                  </a:cubicBezTo>
                  <a:cubicBezTo>
                    <a:pt x="5" y="75"/>
                    <a:pt x="4" y="76"/>
                    <a:pt x="3" y="76"/>
                  </a:cubicBezTo>
                  <a:cubicBezTo>
                    <a:pt x="3" y="76"/>
                    <a:pt x="2" y="76"/>
                    <a:pt x="2" y="76"/>
                  </a:cubicBezTo>
                  <a:cubicBezTo>
                    <a:pt x="2" y="77"/>
                    <a:pt x="2" y="78"/>
                    <a:pt x="2" y="79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0" y="90"/>
                    <a:pt x="0" y="93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3" y="97"/>
                    <a:pt x="3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5" y="97"/>
                    <a:pt x="8" y="97"/>
                    <a:pt x="9" y="100"/>
                  </a:cubicBezTo>
                  <a:cubicBezTo>
                    <a:pt x="11" y="103"/>
                    <a:pt x="10" y="107"/>
                    <a:pt x="8" y="114"/>
                  </a:cubicBezTo>
                  <a:cubicBezTo>
                    <a:pt x="7" y="117"/>
                    <a:pt x="5" y="121"/>
                    <a:pt x="4" y="124"/>
                  </a:cubicBezTo>
                  <a:cubicBezTo>
                    <a:pt x="1" y="133"/>
                    <a:pt x="0" y="136"/>
                    <a:pt x="1" y="138"/>
                  </a:cubicBezTo>
                  <a:cubicBezTo>
                    <a:pt x="2" y="139"/>
                    <a:pt x="3" y="142"/>
                    <a:pt x="3" y="144"/>
                  </a:cubicBezTo>
                  <a:cubicBezTo>
                    <a:pt x="4" y="145"/>
                    <a:pt x="7" y="146"/>
                    <a:pt x="10" y="148"/>
                  </a:cubicBezTo>
                  <a:cubicBezTo>
                    <a:pt x="16" y="150"/>
                    <a:pt x="18" y="151"/>
                    <a:pt x="19" y="151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5" y="150"/>
                    <a:pt x="27" y="152"/>
                    <a:pt x="35" y="159"/>
                  </a:cubicBezTo>
                  <a:cubicBezTo>
                    <a:pt x="47" y="169"/>
                    <a:pt x="49" y="171"/>
                    <a:pt x="53" y="173"/>
                  </a:cubicBezTo>
                  <a:cubicBezTo>
                    <a:pt x="54" y="174"/>
                    <a:pt x="56" y="175"/>
                    <a:pt x="59" y="177"/>
                  </a:cubicBezTo>
                  <a:cubicBezTo>
                    <a:pt x="61" y="178"/>
                    <a:pt x="62" y="179"/>
                    <a:pt x="63" y="179"/>
                  </a:cubicBezTo>
                  <a:cubicBezTo>
                    <a:pt x="63" y="179"/>
                    <a:pt x="64" y="179"/>
                    <a:pt x="64" y="179"/>
                  </a:cubicBezTo>
                  <a:cubicBezTo>
                    <a:pt x="65" y="179"/>
                    <a:pt x="65" y="178"/>
                    <a:pt x="66" y="178"/>
                  </a:cubicBezTo>
                  <a:cubicBezTo>
                    <a:pt x="71" y="178"/>
                    <a:pt x="72" y="184"/>
                    <a:pt x="74" y="190"/>
                  </a:cubicBezTo>
                  <a:cubicBezTo>
                    <a:pt x="79" y="205"/>
                    <a:pt x="79" y="205"/>
                    <a:pt x="79" y="212"/>
                  </a:cubicBezTo>
                  <a:cubicBezTo>
                    <a:pt x="80" y="217"/>
                    <a:pt x="78" y="221"/>
                    <a:pt x="75" y="224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6" y="225"/>
                    <a:pt x="77" y="226"/>
                    <a:pt x="77" y="228"/>
                  </a:cubicBezTo>
                  <a:cubicBezTo>
                    <a:pt x="77" y="228"/>
                    <a:pt x="78" y="228"/>
                    <a:pt x="78" y="228"/>
                  </a:cubicBezTo>
                  <a:cubicBezTo>
                    <a:pt x="78" y="229"/>
                    <a:pt x="79" y="231"/>
                    <a:pt x="80" y="232"/>
                  </a:cubicBezTo>
                  <a:cubicBezTo>
                    <a:pt x="81" y="236"/>
                    <a:pt x="81" y="239"/>
                    <a:pt x="82" y="242"/>
                  </a:cubicBezTo>
                  <a:cubicBezTo>
                    <a:pt x="83" y="246"/>
                    <a:pt x="84" y="252"/>
                    <a:pt x="86" y="262"/>
                  </a:cubicBezTo>
                  <a:cubicBezTo>
                    <a:pt x="88" y="271"/>
                    <a:pt x="89" y="271"/>
                    <a:pt x="91" y="271"/>
                  </a:cubicBezTo>
                  <a:cubicBezTo>
                    <a:pt x="94" y="272"/>
                    <a:pt x="99" y="272"/>
                    <a:pt x="106" y="277"/>
                  </a:cubicBezTo>
                  <a:cubicBezTo>
                    <a:pt x="111" y="281"/>
                    <a:pt x="114" y="283"/>
                    <a:pt x="116" y="285"/>
                  </a:cubicBezTo>
                  <a:cubicBezTo>
                    <a:pt x="118" y="286"/>
                    <a:pt x="119" y="287"/>
                    <a:pt x="120" y="288"/>
                  </a:cubicBezTo>
                  <a:cubicBezTo>
                    <a:pt x="122" y="289"/>
                    <a:pt x="124" y="291"/>
                    <a:pt x="128" y="295"/>
                  </a:cubicBezTo>
                  <a:cubicBezTo>
                    <a:pt x="128" y="295"/>
                    <a:pt x="128" y="295"/>
                    <a:pt x="129" y="295"/>
                  </a:cubicBezTo>
                  <a:cubicBezTo>
                    <a:pt x="129" y="296"/>
                    <a:pt x="130" y="297"/>
                    <a:pt x="131" y="297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32" y="299"/>
                    <a:pt x="132" y="299"/>
                    <a:pt x="133" y="300"/>
                  </a:cubicBezTo>
                  <a:cubicBezTo>
                    <a:pt x="133" y="300"/>
                    <a:pt x="133" y="300"/>
                    <a:pt x="133" y="301"/>
                  </a:cubicBezTo>
                  <a:cubicBezTo>
                    <a:pt x="134" y="301"/>
                    <a:pt x="134" y="302"/>
                    <a:pt x="134" y="302"/>
                  </a:cubicBezTo>
                  <a:cubicBezTo>
                    <a:pt x="134" y="302"/>
                    <a:pt x="134" y="303"/>
                    <a:pt x="135" y="303"/>
                  </a:cubicBezTo>
                  <a:cubicBezTo>
                    <a:pt x="135" y="303"/>
                    <a:pt x="135" y="304"/>
                    <a:pt x="135" y="304"/>
                  </a:cubicBezTo>
                  <a:cubicBezTo>
                    <a:pt x="135" y="305"/>
                    <a:pt x="135" y="305"/>
                    <a:pt x="135" y="305"/>
                  </a:cubicBezTo>
                  <a:cubicBezTo>
                    <a:pt x="136" y="306"/>
                    <a:pt x="136" y="306"/>
                    <a:pt x="136" y="307"/>
                  </a:cubicBezTo>
                  <a:cubicBezTo>
                    <a:pt x="136" y="307"/>
                    <a:pt x="136" y="307"/>
                    <a:pt x="136" y="308"/>
                  </a:cubicBezTo>
                  <a:cubicBezTo>
                    <a:pt x="136" y="308"/>
                    <a:pt x="136" y="309"/>
                    <a:pt x="136" y="309"/>
                  </a:cubicBezTo>
                  <a:cubicBezTo>
                    <a:pt x="136" y="310"/>
                    <a:pt x="136" y="310"/>
                    <a:pt x="136" y="310"/>
                  </a:cubicBezTo>
                  <a:cubicBezTo>
                    <a:pt x="136" y="311"/>
                    <a:pt x="136" y="311"/>
                    <a:pt x="136" y="312"/>
                  </a:cubicBezTo>
                  <a:cubicBezTo>
                    <a:pt x="136" y="312"/>
                    <a:pt x="136" y="313"/>
                    <a:pt x="136" y="313"/>
                  </a:cubicBezTo>
                  <a:cubicBezTo>
                    <a:pt x="136" y="313"/>
                    <a:pt x="136" y="314"/>
                    <a:pt x="136" y="314"/>
                  </a:cubicBezTo>
                  <a:cubicBezTo>
                    <a:pt x="137" y="314"/>
                    <a:pt x="137" y="314"/>
                    <a:pt x="137" y="315"/>
                  </a:cubicBezTo>
                  <a:cubicBezTo>
                    <a:pt x="137" y="315"/>
                    <a:pt x="138" y="315"/>
                    <a:pt x="138" y="316"/>
                  </a:cubicBezTo>
                  <a:cubicBezTo>
                    <a:pt x="139" y="316"/>
                    <a:pt x="139" y="317"/>
                    <a:pt x="140" y="317"/>
                  </a:cubicBezTo>
                  <a:cubicBezTo>
                    <a:pt x="140" y="318"/>
                    <a:pt x="140" y="318"/>
                    <a:pt x="141" y="318"/>
                  </a:cubicBezTo>
                  <a:cubicBezTo>
                    <a:pt x="141" y="319"/>
                    <a:pt x="142" y="319"/>
                    <a:pt x="142" y="320"/>
                  </a:cubicBezTo>
                  <a:cubicBezTo>
                    <a:pt x="143" y="320"/>
                    <a:pt x="143" y="320"/>
                    <a:pt x="144" y="321"/>
                  </a:cubicBezTo>
                  <a:cubicBezTo>
                    <a:pt x="144" y="321"/>
                    <a:pt x="145" y="321"/>
                    <a:pt x="145" y="322"/>
                  </a:cubicBezTo>
                  <a:cubicBezTo>
                    <a:pt x="146" y="322"/>
                    <a:pt x="146" y="322"/>
                    <a:pt x="146" y="322"/>
                  </a:cubicBezTo>
                  <a:cubicBezTo>
                    <a:pt x="147" y="323"/>
                    <a:pt x="148" y="323"/>
                    <a:pt x="148" y="323"/>
                  </a:cubicBezTo>
                  <a:cubicBezTo>
                    <a:pt x="149" y="323"/>
                    <a:pt x="149" y="323"/>
                    <a:pt x="149" y="324"/>
                  </a:cubicBezTo>
                  <a:cubicBezTo>
                    <a:pt x="150" y="324"/>
                    <a:pt x="151" y="324"/>
                    <a:pt x="151" y="324"/>
                  </a:cubicBezTo>
                  <a:cubicBezTo>
                    <a:pt x="152" y="324"/>
                    <a:pt x="152" y="324"/>
                    <a:pt x="153" y="325"/>
                  </a:cubicBezTo>
                  <a:cubicBezTo>
                    <a:pt x="153" y="325"/>
                    <a:pt x="154" y="325"/>
                    <a:pt x="155" y="325"/>
                  </a:cubicBezTo>
                  <a:cubicBezTo>
                    <a:pt x="155" y="325"/>
                    <a:pt x="155" y="325"/>
                    <a:pt x="156" y="325"/>
                  </a:cubicBezTo>
                  <a:cubicBezTo>
                    <a:pt x="157" y="325"/>
                    <a:pt x="158" y="325"/>
                    <a:pt x="159" y="325"/>
                  </a:cubicBezTo>
                  <a:cubicBezTo>
                    <a:pt x="161" y="325"/>
                    <a:pt x="163" y="325"/>
                    <a:pt x="165" y="325"/>
                  </a:cubicBezTo>
                  <a:cubicBezTo>
                    <a:pt x="165" y="325"/>
                    <a:pt x="165" y="325"/>
                    <a:pt x="166" y="325"/>
                  </a:cubicBezTo>
                  <a:cubicBezTo>
                    <a:pt x="167" y="325"/>
                    <a:pt x="169" y="324"/>
                    <a:pt x="171" y="324"/>
                  </a:cubicBezTo>
                  <a:cubicBezTo>
                    <a:pt x="171" y="323"/>
                    <a:pt x="171" y="323"/>
                    <a:pt x="172" y="323"/>
                  </a:cubicBezTo>
                  <a:cubicBezTo>
                    <a:pt x="173" y="323"/>
                    <a:pt x="175" y="322"/>
                    <a:pt x="177" y="321"/>
                  </a:cubicBezTo>
                  <a:cubicBezTo>
                    <a:pt x="177" y="321"/>
                    <a:pt x="178" y="321"/>
                    <a:pt x="178" y="321"/>
                  </a:cubicBezTo>
                  <a:cubicBezTo>
                    <a:pt x="180" y="320"/>
                    <a:pt x="181" y="319"/>
                    <a:pt x="183" y="318"/>
                  </a:cubicBezTo>
                  <a:cubicBezTo>
                    <a:pt x="183" y="318"/>
                    <a:pt x="184" y="318"/>
                    <a:pt x="184" y="318"/>
                  </a:cubicBezTo>
                  <a:cubicBezTo>
                    <a:pt x="188" y="316"/>
                    <a:pt x="192" y="314"/>
                    <a:pt x="195" y="311"/>
                  </a:cubicBezTo>
                  <a:cubicBezTo>
                    <a:pt x="195" y="311"/>
                    <a:pt x="195" y="311"/>
                    <a:pt x="195" y="311"/>
                  </a:cubicBezTo>
                  <a:cubicBezTo>
                    <a:pt x="197" y="310"/>
                    <a:pt x="199" y="308"/>
                    <a:pt x="201" y="307"/>
                  </a:cubicBezTo>
                  <a:cubicBezTo>
                    <a:pt x="201" y="307"/>
                    <a:pt x="201" y="307"/>
                    <a:pt x="201" y="307"/>
                  </a:cubicBezTo>
                  <a:cubicBezTo>
                    <a:pt x="203" y="305"/>
                    <a:pt x="205" y="304"/>
                    <a:pt x="207" y="303"/>
                  </a:cubicBezTo>
                  <a:cubicBezTo>
                    <a:pt x="207" y="302"/>
                    <a:pt x="207" y="302"/>
                    <a:pt x="207" y="302"/>
                  </a:cubicBezTo>
                  <a:cubicBezTo>
                    <a:pt x="221" y="290"/>
                    <a:pt x="233" y="277"/>
                    <a:pt x="236" y="273"/>
                  </a:cubicBezTo>
                  <a:cubicBezTo>
                    <a:pt x="236" y="268"/>
                    <a:pt x="236" y="256"/>
                    <a:pt x="235" y="249"/>
                  </a:cubicBezTo>
                  <a:cubicBezTo>
                    <a:pt x="235" y="245"/>
                    <a:pt x="234" y="245"/>
                    <a:pt x="234" y="244"/>
                  </a:cubicBezTo>
                  <a:cubicBezTo>
                    <a:pt x="233" y="243"/>
                    <a:pt x="233" y="241"/>
                    <a:pt x="232" y="238"/>
                  </a:cubicBezTo>
                  <a:cubicBezTo>
                    <a:pt x="231" y="233"/>
                    <a:pt x="234" y="229"/>
                    <a:pt x="236" y="225"/>
                  </a:cubicBezTo>
                  <a:cubicBezTo>
                    <a:pt x="238" y="222"/>
                    <a:pt x="240" y="219"/>
                    <a:pt x="242" y="215"/>
                  </a:cubicBezTo>
                  <a:cubicBezTo>
                    <a:pt x="245" y="209"/>
                    <a:pt x="244" y="207"/>
                    <a:pt x="242" y="198"/>
                  </a:cubicBezTo>
                  <a:cubicBezTo>
                    <a:pt x="240" y="195"/>
                    <a:pt x="239" y="191"/>
                    <a:pt x="238" y="185"/>
                  </a:cubicBezTo>
                  <a:cubicBezTo>
                    <a:pt x="234" y="169"/>
                    <a:pt x="234" y="166"/>
                    <a:pt x="237" y="158"/>
                  </a:cubicBezTo>
                  <a:cubicBezTo>
                    <a:pt x="237" y="157"/>
                    <a:pt x="238" y="155"/>
                    <a:pt x="239" y="152"/>
                  </a:cubicBezTo>
                  <a:cubicBezTo>
                    <a:pt x="241" y="142"/>
                    <a:pt x="242" y="139"/>
                    <a:pt x="244" y="135"/>
                  </a:cubicBezTo>
                  <a:cubicBezTo>
                    <a:pt x="245" y="134"/>
                    <a:pt x="245" y="133"/>
                    <a:pt x="246" y="131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46" y="129"/>
                    <a:pt x="244" y="128"/>
                    <a:pt x="243" y="127"/>
                  </a:cubicBezTo>
                  <a:cubicBezTo>
                    <a:pt x="242" y="130"/>
                    <a:pt x="240" y="135"/>
                    <a:pt x="236" y="141"/>
                  </a:cubicBezTo>
                  <a:cubicBezTo>
                    <a:pt x="232" y="148"/>
                    <a:pt x="230" y="150"/>
                    <a:pt x="227" y="150"/>
                  </a:cubicBezTo>
                  <a:cubicBezTo>
                    <a:pt x="227" y="150"/>
                    <a:pt x="227" y="150"/>
                    <a:pt x="227" y="150"/>
                  </a:cubicBezTo>
                  <a:cubicBezTo>
                    <a:pt x="224" y="150"/>
                    <a:pt x="223" y="149"/>
                    <a:pt x="222" y="147"/>
                  </a:cubicBezTo>
                  <a:cubicBezTo>
                    <a:pt x="221" y="146"/>
                    <a:pt x="220" y="146"/>
                    <a:pt x="219" y="145"/>
                  </a:cubicBezTo>
                  <a:cubicBezTo>
                    <a:pt x="216" y="143"/>
                    <a:pt x="215" y="141"/>
                    <a:pt x="215" y="139"/>
                  </a:cubicBezTo>
                  <a:cubicBezTo>
                    <a:pt x="214" y="134"/>
                    <a:pt x="217" y="130"/>
                    <a:pt x="220" y="126"/>
                  </a:cubicBezTo>
                  <a:cubicBezTo>
                    <a:pt x="221" y="124"/>
                    <a:pt x="223" y="121"/>
                    <a:pt x="225" y="118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26" y="114"/>
                    <a:pt x="227" y="114"/>
                    <a:pt x="227" y="114"/>
                  </a:cubicBezTo>
                  <a:cubicBezTo>
                    <a:pt x="227" y="113"/>
                    <a:pt x="227" y="112"/>
                    <a:pt x="227" y="111"/>
                  </a:cubicBezTo>
                  <a:cubicBezTo>
                    <a:pt x="228" y="110"/>
                    <a:pt x="228" y="109"/>
                    <a:pt x="228" y="107"/>
                  </a:cubicBezTo>
                  <a:cubicBezTo>
                    <a:pt x="228" y="106"/>
                    <a:pt x="228" y="106"/>
                    <a:pt x="228" y="105"/>
                  </a:cubicBezTo>
                  <a:cubicBezTo>
                    <a:pt x="228" y="104"/>
                    <a:pt x="229" y="104"/>
                    <a:pt x="229" y="103"/>
                  </a:cubicBezTo>
                  <a:cubicBezTo>
                    <a:pt x="227" y="103"/>
                    <a:pt x="224" y="101"/>
                    <a:pt x="221" y="99"/>
                  </a:cubicBezTo>
                  <a:cubicBezTo>
                    <a:pt x="212" y="90"/>
                    <a:pt x="214" y="82"/>
                    <a:pt x="217" y="72"/>
                  </a:cubicBezTo>
                  <a:cubicBezTo>
                    <a:pt x="217" y="70"/>
                    <a:pt x="218" y="68"/>
                    <a:pt x="218" y="66"/>
                  </a:cubicBezTo>
                  <a:cubicBezTo>
                    <a:pt x="219" y="64"/>
                    <a:pt x="219" y="62"/>
                    <a:pt x="219" y="60"/>
                  </a:cubicBezTo>
                  <a:cubicBezTo>
                    <a:pt x="218" y="58"/>
                    <a:pt x="216" y="55"/>
                    <a:pt x="215" y="49"/>
                  </a:cubicBezTo>
                  <a:cubicBezTo>
                    <a:pt x="213" y="45"/>
                    <a:pt x="213" y="45"/>
                    <a:pt x="213" y="45"/>
                  </a:cubicBezTo>
                  <a:cubicBezTo>
                    <a:pt x="213" y="45"/>
                    <a:pt x="213" y="45"/>
                    <a:pt x="212" y="45"/>
                  </a:cubicBezTo>
                  <a:cubicBezTo>
                    <a:pt x="211" y="45"/>
                    <a:pt x="210" y="45"/>
                    <a:pt x="209" y="45"/>
                  </a:cubicBezTo>
                  <a:cubicBezTo>
                    <a:pt x="207" y="45"/>
                    <a:pt x="205" y="45"/>
                    <a:pt x="202" y="45"/>
                  </a:cubicBezTo>
                  <a:cubicBezTo>
                    <a:pt x="196" y="45"/>
                    <a:pt x="191" y="45"/>
                    <a:pt x="184" y="43"/>
                  </a:cubicBezTo>
                  <a:cubicBezTo>
                    <a:pt x="174" y="40"/>
                    <a:pt x="170" y="39"/>
                    <a:pt x="168" y="39"/>
                  </a:cubicBezTo>
                  <a:cubicBezTo>
                    <a:pt x="167" y="39"/>
                    <a:pt x="167" y="40"/>
                    <a:pt x="165" y="40"/>
                  </a:cubicBezTo>
                  <a:cubicBezTo>
                    <a:pt x="163" y="41"/>
                    <a:pt x="159" y="42"/>
                    <a:pt x="150" y="43"/>
                  </a:cubicBezTo>
                  <a:cubicBezTo>
                    <a:pt x="144" y="43"/>
                    <a:pt x="141" y="43"/>
                    <a:pt x="139" y="43"/>
                  </a:cubicBezTo>
                  <a:cubicBezTo>
                    <a:pt x="135" y="43"/>
                    <a:pt x="133" y="42"/>
                    <a:pt x="131" y="41"/>
                  </a:cubicBezTo>
                  <a:cubicBezTo>
                    <a:pt x="130" y="40"/>
                    <a:pt x="127" y="38"/>
                    <a:pt x="118" y="35"/>
                  </a:cubicBezTo>
                  <a:cubicBezTo>
                    <a:pt x="107" y="31"/>
                    <a:pt x="104" y="30"/>
                    <a:pt x="103" y="25"/>
                  </a:cubicBezTo>
                  <a:cubicBezTo>
                    <a:pt x="103" y="25"/>
                    <a:pt x="103" y="24"/>
                    <a:pt x="103" y="23"/>
                  </a:cubicBezTo>
                  <a:cubicBezTo>
                    <a:pt x="101" y="22"/>
                    <a:pt x="100" y="22"/>
                    <a:pt x="100" y="22"/>
                  </a:cubicBezTo>
                  <a:cubicBezTo>
                    <a:pt x="99" y="22"/>
                    <a:pt x="98" y="22"/>
                    <a:pt x="97" y="22"/>
                  </a:cubicBezTo>
                  <a:cubicBezTo>
                    <a:pt x="95" y="23"/>
                    <a:pt x="91" y="23"/>
                    <a:pt x="87" y="22"/>
                  </a:cubicBezTo>
                  <a:cubicBezTo>
                    <a:pt x="83" y="21"/>
                    <a:pt x="81" y="21"/>
                    <a:pt x="79" y="18"/>
                  </a:cubicBezTo>
                  <a:cubicBezTo>
                    <a:pt x="78" y="15"/>
                    <a:pt x="78" y="13"/>
                    <a:pt x="79" y="11"/>
                  </a:cubicBezTo>
                  <a:cubicBezTo>
                    <a:pt x="79" y="10"/>
                    <a:pt x="79" y="9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7" y="3"/>
                    <a:pt x="77" y="2"/>
                    <a:pt x="76" y="1"/>
                  </a:cubicBezTo>
                  <a:cubicBezTo>
                    <a:pt x="76" y="1"/>
                    <a:pt x="76" y="0"/>
                    <a:pt x="75" y="0"/>
                  </a:cubicBezTo>
                  <a:cubicBezTo>
                    <a:pt x="75" y="0"/>
                    <a:pt x="75" y="0"/>
                    <a:pt x="74" y="0"/>
                  </a:cubicBezTo>
                  <a:cubicBezTo>
                    <a:pt x="73" y="0"/>
                    <a:pt x="70" y="0"/>
                    <a:pt x="67" y="1"/>
                  </a:cubicBezTo>
                  <a:cubicBezTo>
                    <a:pt x="65" y="1"/>
                    <a:pt x="65" y="2"/>
                    <a:pt x="65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3" y="4"/>
                    <a:pt x="62" y="7"/>
                    <a:pt x="57" y="12"/>
                  </a:cubicBezTo>
                  <a:cubicBezTo>
                    <a:pt x="53" y="16"/>
                    <a:pt x="51" y="17"/>
                    <a:pt x="49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6"/>
                    <a:pt x="45" y="16"/>
                    <a:pt x="43" y="16"/>
                  </a:cubicBezTo>
                  <a:cubicBezTo>
                    <a:pt x="41" y="17"/>
                    <a:pt x="39" y="17"/>
                    <a:pt x="37" y="17"/>
                  </a:cubicBezTo>
                  <a:cubicBezTo>
                    <a:pt x="37" y="20"/>
                    <a:pt x="37" y="27"/>
                    <a:pt x="33" y="39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6754844" y="1816735"/>
              <a:ext cx="635565" cy="405569"/>
            </a:xfrm>
            <a:custGeom>
              <a:avLst/>
              <a:gdLst>
                <a:gd name="T0" fmla="*/ 12 w 305"/>
                <a:gd name="T1" fmla="*/ 35 h 194"/>
                <a:gd name="T2" fmla="*/ 0 w 305"/>
                <a:gd name="T3" fmla="*/ 56 h 194"/>
                <a:gd name="T4" fmla="*/ 38 w 305"/>
                <a:gd name="T5" fmla="*/ 181 h 194"/>
                <a:gd name="T6" fmla="*/ 39 w 305"/>
                <a:gd name="T7" fmla="*/ 194 h 194"/>
                <a:gd name="T8" fmla="*/ 191 w 305"/>
                <a:gd name="T9" fmla="*/ 188 h 194"/>
                <a:gd name="T10" fmla="*/ 192 w 305"/>
                <a:gd name="T11" fmla="*/ 188 h 194"/>
                <a:gd name="T12" fmla="*/ 196 w 305"/>
                <a:gd name="T13" fmla="*/ 188 h 194"/>
                <a:gd name="T14" fmla="*/ 196 w 305"/>
                <a:gd name="T15" fmla="*/ 188 h 194"/>
                <a:gd name="T16" fmla="*/ 199 w 305"/>
                <a:gd name="T17" fmla="*/ 188 h 194"/>
                <a:gd name="T18" fmla="*/ 200 w 305"/>
                <a:gd name="T19" fmla="*/ 188 h 194"/>
                <a:gd name="T20" fmla="*/ 202 w 305"/>
                <a:gd name="T21" fmla="*/ 187 h 194"/>
                <a:gd name="T22" fmla="*/ 203 w 305"/>
                <a:gd name="T23" fmla="*/ 187 h 194"/>
                <a:gd name="T24" fmla="*/ 205 w 305"/>
                <a:gd name="T25" fmla="*/ 187 h 194"/>
                <a:gd name="T26" fmla="*/ 206 w 305"/>
                <a:gd name="T27" fmla="*/ 187 h 194"/>
                <a:gd name="T28" fmla="*/ 207 w 305"/>
                <a:gd name="T29" fmla="*/ 187 h 194"/>
                <a:gd name="T30" fmla="*/ 208 w 305"/>
                <a:gd name="T31" fmla="*/ 187 h 194"/>
                <a:gd name="T32" fmla="*/ 215 w 305"/>
                <a:gd name="T33" fmla="*/ 187 h 194"/>
                <a:gd name="T34" fmla="*/ 247 w 305"/>
                <a:gd name="T35" fmla="*/ 191 h 194"/>
                <a:gd name="T36" fmla="*/ 251 w 305"/>
                <a:gd name="T37" fmla="*/ 192 h 194"/>
                <a:gd name="T38" fmla="*/ 262 w 305"/>
                <a:gd name="T39" fmla="*/ 194 h 194"/>
                <a:gd name="T40" fmla="*/ 263 w 305"/>
                <a:gd name="T41" fmla="*/ 194 h 194"/>
                <a:gd name="T42" fmla="*/ 263 w 305"/>
                <a:gd name="T43" fmla="*/ 193 h 194"/>
                <a:gd name="T44" fmla="*/ 267 w 305"/>
                <a:gd name="T45" fmla="*/ 187 h 194"/>
                <a:gd name="T46" fmla="*/ 268 w 305"/>
                <a:gd name="T47" fmla="*/ 177 h 194"/>
                <a:gd name="T48" fmla="*/ 263 w 305"/>
                <a:gd name="T49" fmla="*/ 157 h 194"/>
                <a:gd name="T50" fmla="*/ 261 w 305"/>
                <a:gd name="T51" fmla="*/ 151 h 194"/>
                <a:gd name="T52" fmla="*/ 261 w 305"/>
                <a:gd name="T53" fmla="*/ 150 h 194"/>
                <a:gd name="T54" fmla="*/ 261 w 305"/>
                <a:gd name="T55" fmla="*/ 135 h 194"/>
                <a:gd name="T56" fmla="*/ 269 w 305"/>
                <a:gd name="T57" fmla="*/ 128 h 194"/>
                <a:gd name="T58" fmla="*/ 280 w 305"/>
                <a:gd name="T59" fmla="*/ 123 h 194"/>
                <a:gd name="T60" fmla="*/ 291 w 305"/>
                <a:gd name="T61" fmla="*/ 119 h 194"/>
                <a:gd name="T62" fmla="*/ 300 w 305"/>
                <a:gd name="T63" fmla="*/ 117 h 194"/>
                <a:gd name="T64" fmla="*/ 305 w 305"/>
                <a:gd name="T65" fmla="*/ 118 h 194"/>
                <a:gd name="T66" fmla="*/ 305 w 305"/>
                <a:gd name="T67" fmla="*/ 112 h 194"/>
                <a:gd name="T68" fmla="*/ 305 w 305"/>
                <a:gd name="T69" fmla="*/ 103 h 194"/>
                <a:gd name="T70" fmla="*/ 305 w 305"/>
                <a:gd name="T71" fmla="*/ 97 h 194"/>
                <a:gd name="T72" fmla="*/ 300 w 305"/>
                <a:gd name="T73" fmla="*/ 84 h 194"/>
                <a:gd name="T74" fmla="*/ 297 w 305"/>
                <a:gd name="T75" fmla="*/ 81 h 194"/>
                <a:gd name="T76" fmla="*/ 289 w 305"/>
                <a:gd name="T77" fmla="*/ 75 h 194"/>
                <a:gd name="T78" fmla="*/ 278 w 305"/>
                <a:gd name="T79" fmla="*/ 67 h 194"/>
                <a:gd name="T80" fmla="*/ 267 w 305"/>
                <a:gd name="T81" fmla="*/ 63 h 194"/>
                <a:gd name="T82" fmla="*/ 255 w 305"/>
                <a:gd name="T83" fmla="*/ 46 h 194"/>
                <a:gd name="T84" fmla="*/ 251 w 305"/>
                <a:gd name="T85" fmla="*/ 26 h 194"/>
                <a:gd name="T86" fmla="*/ 249 w 305"/>
                <a:gd name="T87" fmla="*/ 18 h 194"/>
                <a:gd name="T88" fmla="*/ 244 w 305"/>
                <a:gd name="T89" fmla="*/ 9 h 194"/>
                <a:gd name="T90" fmla="*/ 18 w 305"/>
                <a:gd name="T91" fmla="*/ 0 h 194"/>
                <a:gd name="T92" fmla="*/ 12 w 305"/>
                <a:gd name="T93" fmla="*/ 3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5" h="194">
                  <a:moveTo>
                    <a:pt x="12" y="35"/>
                  </a:moveTo>
                  <a:cubicBezTo>
                    <a:pt x="10" y="42"/>
                    <a:pt x="5" y="50"/>
                    <a:pt x="0" y="56"/>
                  </a:cubicBezTo>
                  <a:cubicBezTo>
                    <a:pt x="22" y="79"/>
                    <a:pt x="41" y="156"/>
                    <a:pt x="38" y="181"/>
                  </a:cubicBezTo>
                  <a:cubicBezTo>
                    <a:pt x="38" y="185"/>
                    <a:pt x="38" y="189"/>
                    <a:pt x="39" y="194"/>
                  </a:cubicBezTo>
                  <a:cubicBezTo>
                    <a:pt x="62" y="193"/>
                    <a:pt x="153" y="190"/>
                    <a:pt x="191" y="188"/>
                  </a:cubicBezTo>
                  <a:cubicBezTo>
                    <a:pt x="191" y="188"/>
                    <a:pt x="192" y="188"/>
                    <a:pt x="192" y="188"/>
                  </a:cubicBezTo>
                  <a:cubicBezTo>
                    <a:pt x="193" y="188"/>
                    <a:pt x="194" y="188"/>
                    <a:pt x="196" y="188"/>
                  </a:cubicBezTo>
                  <a:cubicBezTo>
                    <a:pt x="196" y="188"/>
                    <a:pt x="196" y="188"/>
                    <a:pt x="196" y="188"/>
                  </a:cubicBezTo>
                  <a:cubicBezTo>
                    <a:pt x="197" y="188"/>
                    <a:pt x="198" y="188"/>
                    <a:pt x="199" y="188"/>
                  </a:cubicBezTo>
                  <a:cubicBezTo>
                    <a:pt x="199" y="188"/>
                    <a:pt x="200" y="188"/>
                    <a:pt x="200" y="188"/>
                  </a:cubicBezTo>
                  <a:cubicBezTo>
                    <a:pt x="201" y="188"/>
                    <a:pt x="201" y="188"/>
                    <a:pt x="202" y="187"/>
                  </a:cubicBezTo>
                  <a:cubicBezTo>
                    <a:pt x="203" y="187"/>
                    <a:pt x="203" y="187"/>
                    <a:pt x="203" y="187"/>
                  </a:cubicBezTo>
                  <a:cubicBezTo>
                    <a:pt x="204" y="187"/>
                    <a:pt x="204" y="187"/>
                    <a:pt x="205" y="187"/>
                  </a:cubicBezTo>
                  <a:cubicBezTo>
                    <a:pt x="205" y="187"/>
                    <a:pt x="205" y="187"/>
                    <a:pt x="206" y="187"/>
                  </a:cubicBezTo>
                  <a:cubicBezTo>
                    <a:pt x="206" y="187"/>
                    <a:pt x="206" y="187"/>
                    <a:pt x="207" y="187"/>
                  </a:cubicBezTo>
                  <a:cubicBezTo>
                    <a:pt x="207" y="187"/>
                    <a:pt x="208" y="187"/>
                    <a:pt x="208" y="187"/>
                  </a:cubicBezTo>
                  <a:cubicBezTo>
                    <a:pt x="210" y="187"/>
                    <a:pt x="212" y="187"/>
                    <a:pt x="215" y="187"/>
                  </a:cubicBezTo>
                  <a:cubicBezTo>
                    <a:pt x="226" y="187"/>
                    <a:pt x="240" y="189"/>
                    <a:pt x="247" y="191"/>
                  </a:cubicBezTo>
                  <a:cubicBezTo>
                    <a:pt x="248" y="191"/>
                    <a:pt x="250" y="191"/>
                    <a:pt x="251" y="192"/>
                  </a:cubicBezTo>
                  <a:cubicBezTo>
                    <a:pt x="255" y="193"/>
                    <a:pt x="259" y="194"/>
                    <a:pt x="262" y="194"/>
                  </a:cubicBezTo>
                  <a:cubicBezTo>
                    <a:pt x="262" y="194"/>
                    <a:pt x="262" y="194"/>
                    <a:pt x="263" y="194"/>
                  </a:cubicBezTo>
                  <a:cubicBezTo>
                    <a:pt x="263" y="193"/>
                    <a:pt x="263" y="193"/>
                    <a:pt x="263" y="193"/>
                  </a:cubicBezTo>
                  <a:cubicBezTo>
                    <a:pt x="264" y="190"/>
                    <a:pt x="266" y="188"/>
                    <a:pt x="267" y="187"/>
                  </a:cubicBezTo>
                  <a:cubicBezTo>
                    <a:pt x="269" y="185"/>
                    <a:pt x="269" y="185"/>
                    <a:pt x="268" y="177"/>
                  </a:cubicBezTo>
                  <a:cubicBezTo>
                    <a:pt x="266" y="167"/>
                    <a:pt x="265" y="161"/>
                    <a:pt x="263" y="157"/>
                  </a:cubicBezTo>
                  <a:cubicBezTo>
                    <a:pt x="263" y="155"/>
                    <a:pt x="262" y="153"/>
                    <a:pt x="261" y="151"/>
                  </a:cubicBezTo>
                  <a:cubicBezTo>
                    <a:pt x="261" y="150"/>
                    <a:pt x="261" y="150"/>
                    <a:pt x="261" y="150"/>
                  </a:cubicBezTo>
                  <a:cubicBezTo>
                    <a:pt x="260" y="145"/>
                    <a:pt x="259" y="140"/>
                    <a:pt x="261" y="135"/>
                  </a:cubicBezTo>
                  <a:cubicBezTo>
                    <a:pt x="262" y="132"/>
                    <a:pt x="265" y="130"/>
                    <a:pt x="269" y="128"/>
                  </a:cubicBezTo>
                  <a:cubicBezTo>
                    <a:pt x="275" y="126"/>
                    <a:pt x="276" y="125"/>
                    <a:pt x="280" y="123"/>
                  </a:cubicBezTo>
                  <a:cubicBezTo>
                    <a:pt x="283" y="122"/>
                    <a:pt x="286" y="121"/>
                    <a:pt x="291" y="119"/>
                  </a:cubicBezTo>
                  <a:cubicBezTo>
                    <a:pt x="294" y="117"/>
                    <a:pt x="297" y="117"/>
                    <a:pt x="300" y="117"/>
                  </a:cubicBezTo>
                  <a:cubicBezTo>
                    <a:pt x="302" y="117"/>
                    <a:pt x="304" y="117"/>
                    <a:pt x="305" y="118"/>
                  </a:cubicBezTo>
                  <a:cubicBezTo>
                    <a:pt x="305" y="116"/>
                    <a:pt x="305" y="115"/>
                    <a:pt x="305" y="112"/>
                  </a:cubicBezTo>
                  <a:cubicBezTo>
                    <a:pt x="305" y="109"/>
                    <a:pt x="305" y="106"/>
                    <a:pt x="305" y="103"/>
                  </a:cubicBezTo>
                  <a:cubicBezTo>
                    <a:pt x="305" y="101"/>
                    <a:pt x="305" y="99"/>
                    <a:pt x="305" y="97"/>
                  </a:cubicBezTo>
                  <a:cubicBezTo>
                    <a:pt x="305" y="90"/>
                    <a:pt x="305" y="89"/>
                    <a:pt x="300" y="84"/>
                  </a:cubicBezTo>
                  <a:cubicBezTo>
                    <a:pt x="299" y="83"/>
                    <a:pt x="298" y="82"/>
                    <a:pt x="297" y="81"/>
                  </a:cubicBezTo>
                  <a:cubicBezTo>
                    <a:pt x="294" y="78"/>
                    <a:pt x="292" y="77"/>
                    <a:pt x="289" y="75"/>
                  </a:cubicBezTo>
                  <a:cubicBezTo>
                    <a:pt x="287" y="74"/>
                    <a:pt x="284" y="71"/>
                    <a:pt x="278" y="67"/>
                  </a:cubicBezTo>
                  <a:cubicBezTo>
                    <a:pt x="273" y="64"/>
                    <a:pt x="270" y="63"/>
                    <a:pt x="267" y="63"/>
                  </a:cubicBezTo>
                  <a:cubicBezTo>
                    <a:pt x="261" y="62"/>
                    <a:pt x="258" y="60"/>
                    <a:pt x="255" y="46"/>
                  </a:cubicBezTo>
                  <a:cubicBezTo>
                    <a:pt x="252" y="35"/>
                    <a:pt x="252" y="29"/>
                    <a:pt x="251" y="26"/>
                  </a:cubicBezTo>
                  <a:cubicBezTo>
                    <a:pt x="250" y="22"/>
                    <a:pt x="250" y="20"/>
                    <a:pt x="249" y="18"/>
                  </a:cubicBezTo>
                  <a:cubicBezTo>
                    <a:pt x="248" y="14"/>
                    <a:pt x="245" y="11"/>
                    <a:pt x="244" y="9"/>
                  </a:cubicBezTo>
                  <a:cubicBezTo>
                    <a:pt x="223" y="9"/>
                    <a:pt x="55" y="8"/>
                    <a:pt x="18" y="0"/>
                  </a:cubicBezTo>
                  <a:cubicBezTo>
                    <a:pt x="17" y="13"/>
                    <a:pt x="15" y="28"/>
                    <a:pt x="12" y="3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7290335" y="1957191"/>
              <a:ext cx="409081" cy="723350"/>
            </a:xfrm>
            <a:custGeom>
              <a:avLst/>
              <a:gdLst>
                <a:gd name="T0" fmla="*/ 56 w 196"/>
                <a:gd name="T1" fmla="*/ 41 h 347"/>
                <a:gd name="T2" fmla="*/ 50 w 196"/>
                <a:gd name="T3" fmla="*/ 62 h 347"/>
                <a:gd name="T4" fmla="*/ 26 w 196"/>
                <a:gd name="T5" fmla="*/ 66 h 347"/>
                <a:gd name="T6" fmla="*/ 12 w 196"/>
                <a:gd name="T7" fmla="*/ 79 h 347"/>
                <a:gd name="T8" fmla="*/ 19 w 196"/>
                <a:gd name="T9" fmla="*/ 108 h 347"/>
                <a:gd name="T10" fmla="*/ 7 w 196"/>
                <a:gd name="T11" fmla="*/ 137 h 347"/>
                <a:gd name="T12" fmla="*/ 5 w 196"/>
                <a:gd name="T13" fmla="*/ 139 h 347"/>
                <a:gd name="T14" fmla="*/ 4 w 196"/>
                <a:gd name="T15" fmla="*/ 140 h 347"/>
                <a:gd name="T16" fmla="*/ 2 w 196"/>
                <a:gd name="T17" fmla="*/ 142 h 347"/>
                <a:gd name="T18" fmla="*/ 1 w 196"/>
                <a:gd name="T19" fmla="*/ 144 h 347"/>
                <a:gd name="T20" fmla="*/ 1 w 196"/>
                <a:gd name="T21" fmla="*/ 146 h 347"/>
                <a:gd name="T22" fmla="*/ 11 w 196"/>
                <a:gd name="T23" fmla="*/ 196 h 347"/>
                <a:gd name="T24" fmla="*/ 32 w 196"/>
                <a:gd name="T25" fmla="*/ 206 h 347"/>
                <a:gd name="T26" fmla="*/ 39 w 196"/>
                <a:gd name="T27" fmla="*/ 232 h 347"/>
                <a:gd name="T28" fmla="*/ 42 w 196"/>
                <a:gd name="T29" fmla="*/ 234 h 347"/>
                <a:gd name="T30" fmla="*/ 43 w 196"/>
                <a:gd name="T31" fmla="*/ 235 h 347"/>
                <a:gd name="T32" fmla="*/ 49 w 196"/>
                <a:gd name="T33" fmla="*/ 234 h 347"/>
                <a:gd name="T34" fmla="*/ 67 w 196"/>
                <a:gd name="T35" fmla="*/ 237 h 347"/>
                <a:gd name="T36" fmla="*/ 65 w 196"/>
                <a:gd name="T37" fmla="*/ 263 h 347"/>
                <a:gd name="T38" fmla="*/ 61 w 196"/>
                <a:gd name="T39" fmla="*/ 288 h 347"/>
                <a:gd name="T40" fmla="*/ 76 w 196"/>
                <a:gd name="T41" fmla="*/ 285 h 347"/>
                <a:gd name="T42" fmla="*/ 97 w 196"/>
                <a:gd name="T43" fmla="*/ 310 h 347"/>
                <a:gd name="T44" fmla="*/ 111 w 196"/>
                <a:gd name="T45" fmla="*/ 344 h 347"/>
                <a:gd name="T46" fmla="*/ 112 w 196"/>
                <a:gd name="T47" fmla="*/ 346 h 347"/>
                <a:gd name="T48" fmla="*/ 113 w 196"/>
                <a:gd name="T49" fmla="*/ 346 h 347"/>
                <a:gd name="T50" fmla="*/ 128 w 196"/>
                <a:gd name="T51" fmla="*/ 340 h 347"/>
                <a:gd name="T52" fmla="*/ 141 w 196"/>
                <a:gd name="T53" fmla="*/ 338 h 347"/>
                <a:gd name="T54" fmla="*/ 155 w 196"/>
                <a:gd name="T55" fmla="*/ 324 h 347"/>
                <a:gd name="T56" fmla="*/ 165 w 196"/>
                <a:gd name="T57" fmla="*/ 324 h 347"/>
                <a:gd name="T58" fmla="*/ 168 w 196"/>
                <a:gd name="T59" fmla="*/ 322 h 347"/>
                <a:gd name="T60" fmla="*/ 172 w 196"/>
                <a:gd name="T61" fmla="*/ 318 h 347"/>
                <a:gd name="T62" fmla="*/ 175 w 196"/>
                <a:gd name="T63" fmla="*/ 315 h 347"/>
                <a:gd name="T64" fmla="*/ 180 w 196"/>
                <a:gd name="T65" fmla="*/ 309 h 347"/>
                <a:gd name="T66" fmla="*/ 183 w 196"/>
                <a:gd name="T67" fmla="*/ 305 h 347"/>
                <a:gd name="T68" fmla="*/ 179 w 196"/>
                <a:gd name="T69" fmla="*/ 300 h 347"/>
                <a:gd name="T70" fmla="*/ 186 w 196"/>
                <a:gd name="T71" fmla="*/ 242 h 347"/>
                <a:gd name="T72" fmla="*/ 196 w 196"/>
                <a:gd name="T73" fmla="*/ 207 h 347"/>
                <a:gd name="T74" fmla="*/ 179 w 196"/>
                <a:gd name="T75" fmla="*/ 134 h 347"/>
                <a:gd name="T76" fmla="*/ 177 w 196"/>
                <a:gd name="T77" fmla="*/ 123 h 347"/>
                <a:gd name="T78" fmla="*/ 176 w 196"/>
                <a:gd name="T79" fmla="*/ 114 h 347"/>
                <a:gd name="T80" fmla="*/ 176 w 196"/>
                <a:gd name="T81" fmla="*/ 103 h 347"/>
                <a:gd name="T82" fmla="*/ 176 w 196"/>
                <a:gd name="T83" fmla="*/ 93 h 347"/>
                <a:gd name="T84" fmla="*/ 177 w 196"/>
                <a:gd name="T85" fmla="*/ 80 h 347"/>
                <a:gd name="T86" fmla="*/ 178 w 196"/>
                <a:gd name="T87" fmla="*/ 72 h 347"/>
                <a:gd name="T88" fmla="*/ 179 w 196"/>
                <a:gd name="T89" fmla="*/ 62 h 347"/>
                <a:gd name="T90" fmla="*/ 181 w 196"/>
                <a:gd name="T91" fmla="*/ 55 h 347"/>
                <a:gd name="T92" fmla="*/ 182 w 196"/>
                <a:gd name="T93" fmla="*/ 48 h 347"/>
                <a:gd name="T94" fmla="*/ 157 w 196"/>
                <a:gd name="T9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6" h="347">
                  <a:moveTo>
                    <a:pt x="157" y="0"/>
                  </a:moveTo>
                  <a:cubicBezTo>
                    <a:pt x="144" y="15"/>
                    <a:pt x="109" y="50"/>
                    <a:pt x="79" y="50"/>
                  </a:cubicBezTo>
                  <a:cubicBezTo>
                    <a:pt x="71" y="50"/>
                    <a:pt x="63" y="47"/>
                    <a:pt x="56" y="41"/>
                  </a:cubicBezTo>
                  <a:cubicBezTo>
                    <a:pt x="56" y="42"/>
                    <a:pt x="56" y="43"/>
                    <a:pt x="56" y="44"/>
                  </a:cubicBezTo>
                  <a:cubicBezTo>
                    <a:pt x="57" y="53"/>
                    <a:pt x="57" y="57"/>
                    <a:pt x="55" y="59"/>
                  </a:cubicBezTo>
                  <a:cubicBezTo>
                    <a:pt x="54" y="60"/>
                    <a:pt x="53" y="62"/>
                    <a:pt x="50" y="62"/>
                  </a:cubicBezTo>
                  <a:cubicBezTo>
                    <a:pt x="49" y="62"/>
                    <a:pt x="48" y="61"/>
                    <a:pt x="47" y="61"/>
                  </a:cubicBezTo>
                  <a:cubicBezTo>
                    <a:pt x="45" y="60"/>
                    <a:pt x="41" y="60"/>
                    <a:pt x="37" y="62"/>
                  </a:cubicBezTo>
                  <a:cubicBezTo>
                    <a:pt x="32" y="64"/>
                    <a:pt x="29" y="65"/>
                    <a:pt x="26" y="66"/>
                  </a:cubicBezTo>
                  <a:cubicBezTo>
                    <a:pt x="22" y="68"/>
                    <a:pt x="20" y="69"/>
                    <a:pt x="15" y="71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1" y="74"/>
                    <a:pt x="12" y="77"/>
                    <a:pt x="12" y="79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3" y="82"/>
                    <a:pt x="13" y="84"/>
                    <a:pt x="14" y="86"/>
                  </a:cubicBezTo>
                  <a:cubicBezTo>
                    <a:pt x="16" y="91"/>
                    <a:pt x="17" y="97"/>
                    <a:pt x="19" y="108"/>
                  </a:cubicBezTo>
                  <a:cubicBezTo>
                    <a:pt x="21" y="120"/>
                    <a:pt x="19" y="124"/>
                    <a:pt x="15" y="128"/>
                  </a:cubicBezTo>
                  <a:cubicBezTo>
                    <a:pt x="14" y="129"/>
                    <a:pt x="14" y="129"/>
                    <a:pt x="13" y="131"/>
                  </a:cubicBezTo>
                  <a:cubicBezTo>
                    <a:pt x="13" y="133"/>
                    <a:pt x="11" y="136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8"/>
                    <a:pt x="6" y="138"/>
                    <a:pt x="5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5" y="139"/>
                    <a:pt x="4" y="140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3"/>
                    <a:pt x="1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1" y="144"/>
                    <a:pt x="1" y="144"/>
                    <a:pt x="1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1" y="145"/>
                    <a:pt x="1" y="145"/>
                    <a:pt x="1" y="146"/>
                  </a:cubicBezTo>
                  <a:cubicBezTo>
                    <a:pt x="1" y="148"/>
                    <a:pt x="1" y="150"/>
                    <a:pt x="1" y="152"/>
                  </a:cubicBezTo>
                  <a:cubicBezTo>
                    <a:pt x="1" y="156"/>
                    <a:pt x="1" y="160"/>
                    <a:pt x="1" y="165"/>
                  </a:cubicBezTo>
                  <a:cubicBezTo>
                    <a:pt x="0" y="171"/>
                    <a:pt x="6" y="193"/>
                    <a:pt x="11" y="196"/>
                  </a:cubicBezTo>
                  <a:cubicBezTo>
                    <a:pt x="14" y="197"/>
                    <a:pt x="17" y="198"/>
                    <a:pt x="19" y="198"/>
                  </a:cubicBezTo>
                  <a:cubicBezTo>
                    <a:pt x="23" y="198"/>
                    <a:pt x="26" y="199"/>
                    <a:pt x="30" y="204"/>
                  </a:cubicBezTo>
                  <a:cubicBezTo>
                    <a:pt x="31" y="205"/>
                    <a:pt x="32" y="206"/>
                    <a:pt x="32" y="206"/>
                  </a:cubicBezTo>
                  <a:cubicBezTo>
                    <a:pt x="37" y="212"/>
                    <a:pt x="40" y="217"/>
                    <a:pt x="41" y="222"/>
                  </a:cubicBezTo>
                  <a:cubicBezTo>
                    <a:pt x="41" y="226"/>
                    <a:pt x="40" y="228"/>
                    <a:pt x="40" y="230"/>
                  </a:cubicBezTo>
                  <a:cubicBezTo>
                    <a:pt x="39" y="231"/>
                    <a:pt x="39" y="231"/>
                    <a:pt x="39" y="232"/>
                  </a:cubicBezTo>
                  <a:cubicBezTo>
                    <a:pt x="39" y="232"/>
                    <a:pt x="39" y="232"/>
                    <a:pt x="39" y="232"/>
                  </a:cubicBezTo>
                  <a:cubicBezTo>
                    <a:pt x="40" y="233"/>
                    <a:pt x="40" y="233"/>
                    <a:pt x="40" y="233"/>
                  </a:cubicBezTo>
                  <a:cubicBezTo>
                    <a:pt x="41" y="234"/>
                    <a:pt x="41" y="234"/>
                    <a:pt x="42" y="234"/>
                  </a:cubicBezTo>
                  <a:cubicBezTo>
                    <a:pt x="42" y="234"/>
                    <a:pt x="42" y="234"/>
                    <a:pt x="42" y="234"/>
                  </a:cubicBezTo>
                  <a:cubicBezTo>
                    <a:pt x="42" y="235"/>
                    <a:pt x="42" y="235"/>
                    <a:pt x="42" y="235"/>
                  </a:cubicBezTo>
                  <a:cubicBezTo>
                    <a:pt x="42" y="235"/>
                    <a:pt x="43" y="235"/>
                    <a:pt x="43" y="235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4" y="235"/>
                    <a:pt x="44" y="235"/>
                    <a:pt x="44" y="235"/>
                  </a:cubicBezTo>
                  <a:cubicBezTo>
                    <a:pt x="45" y="235"/>
                    <a:pt x="47" y="234"/>
                    <a:pt x="49" y="234"/>
                  </a:cubicBezTo>
                  <a:cubicBezTo>
                    <a:pt x="52" y="234"/>
                    <a:pt x="54" y="233"/>
                    <a:pt x="56" y="232"/>
                  </a:cubicBezTo>
                  <a:cubicBezTo>
                    <a:pt x="57" y="231"/>
                    <a:pt x="58" y="230"/>
                    <a:pt x="60" y="230"/>
                  </a:cubicBezTo>
                  <a:cubicBezTo>
                    <a:pt x="64" y="230"/>
                    <a:pt x="66" y="235"/>
                    <a:pt x="67" y="237"/>
                  </a:cubicBezTo>
                  <a:cubicBezTo>
                    <a:pt x="68" y="240"/>
                    <a:pt x="69" y="242"/>
                    <a:pt x="70" y="243"/>
                  </a:cubicBezTo>
                  <a:cubicBezTo>
                    <a:pt x="72" y="246"/>
                    <a:pt x="75" y="251"/>
                    <a:pt x="70" y="258"/>
                  </a:cubicBezTo>
                  <a:cubicBezTo>
                    <a:pt x="68" y="260"/>
                    <a:pt x="66" y="262"/>
                    <a:pt x="65" y="263"/>
                  </a:cubicBezTo>
                  <a:cubicBezTo>
                    <a:pt x="62" y="265"/>
                    <a:pt x="61" y="266"/>
                    <a:pt x="62" y="273"/>
                  </a:cubicBezTo>
                  <a:cubicBezTo>
                    <a:pt x="62" y="277"/>
                    <a:pt x="62" y="281"/>
                    <a:pt x="61" y="285"/>
                  </a:cubicBezTo>
                  <a:cubicBezTo>
                    <a:pt x="61" y="286"/>
                    <a:pt x="61" y="287"/>
                    <a:pt x="61" y="288"/>
                  </a:cubicBezTo>
                  <a:cubicBezTo>
                    <a:pt x="61" y="288"/>
                    <a:pt x="62" y="288"/>
                    <a:pt x="62" y="288"/>
                  </a:cubicBezTo>
                  <a:cubicBezTo>
                    <a:pt x="64" y="287"/>
                    <a:pt x="66" y="287"/>
                    <a:pt x="68" y="286"/>
                  </a:cubicBezTo>
                  <a:cubicBezTo>
                    <a:pt x="71" y="286"/>
                    <a:pt x="73" y="285"/>
                    <a:pt x="76" y="285"/>
                  </a:cubicBezTo>
                  <a:cubicBezTo>
                    <a:pt x="79" y="285"/>
                    <a:pt x="82" y="286"/>
                    <a:pt x="84" y="289"/>
                  </a:cubicBezTo>
                  <a:cubicBezTo>
                    <a:pt x="90" y="296"/>
                    <a:pt x="92" y="301"/>
                    <a:pt x="95" y="308"/>
                  </a:cubicBezTo>
                  <a:cubicBezTo>
                    <a:pt x="95" y="310"/>
                    <a:pt x="95" y="310"/>
                    <a:pt x="97" y="310"/>
                  </a:cubicBezTo>
                  <a:cubicBezTo>
                    <a:pt x="98" y="311"/>
                    <a:pt x="101" y="312"/>
                    <a:pt x="103" y="315"/>
                  </a:cubicBezTo>
                  <a:cubicBezTo>
                    <a:pt x="103" y="316"/>
                    <a:pt x="104" y="316"/>
                    <a:pt x="104" y="317"/>
                  </a:cubicBezTo>
                  <a:cubicBezTo>
                    <a:pt x="109" y="325"/>
                    <a:pt x="110" y="335"/>
                    <a:pt x="111" y="344"/>
                  </a:cubicBezTo>
                  <a:cubicBezTo>
                    <a:pt x="111" y="344"/>
                    <a:pt x="111" y="344"/>
                    <a:pt x="111" y="345"/>
                  </a:cubicBezTo>
                  <a:cubicBezTo>
                    <a:pt x="111" y="345"/>
                    <a:pt x="111" y="345"/>
                    <a:pt x="112" y="345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2" y="346"/>
                    <a:pt x="112" y="346"/>
                    <a:pt x="112" y="347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3" y="346"/>
                    <a:pt x="113" y="346"/>
                    <a:pt x="113" y="346"/>
                  </a:cubicBezTo>
                  <a:cubicBezTo>
                    <a:pt x="115" y="345"/>
                    <a:pt x="117" y="344"/>
                    <a:pt x="119" y="343"/>
                  </a:cubicBezTo>
                  <a:cubicBezTo>
                    <a:pt x="119" y="343"/>
                    <a:pt x="119" y="343"/>
                    <a:pt x="120" y="342"/>
                  </a:cubicBezTo>
                  <a:cubicBezTo>
                    <a:pt x="122" y="341"/>
                    <a:pt x="125" y="340"/>
                    <a:pt x="128" y="340"/>
                  </a:cubicBezTo>
                  <a:cubicBezTo>
                    <a:pt x="128" y="340"/>
                    <a:pt x="129" y="340"/>
                    <a:pt x="129" y="339"/>
                  </a:cubicBezTo>
                  <a:cubicBezTo>
                    <a:pt x="131" y="339"/>
                    <a:pt x="132" y="339"/>
                    <a:pt x="134" y="339"/>
                  </a:cubicBezTo>
                  <a:cubicBezTo>
                    <a:pt x="138" y="338"/>
                    <a:pt x="140" y="338"/>
                    <a:pt x="141" y="338"/>
                  </a:cubicBezTo>
                  <a:cubicBezTo>
                    <a:pt x="143" y="338"/>
                    <a:pt x="144" y="338"/>
                    <a:pt x="144" y="339"/>
                  </a:cubicBezTo>
                  <a:cubicBezTo>
                    <a:pt x="145" y="338"/>
                    <a:pt x="145" y="336"/>
                    <a:pt x="146" y="334"/>
                  </a:cubicBezTo>
                  <a:cubicBezTo>
                    <a:pt x="148" y="328"/>
                    <a:pt x="150" y="324"/>
                    <a:pt x="155" y="324"/>
                  </a:cubicBezTo>
                  <a:cubicBezTo>
                    <a:pt x="156" y="324"/>
                    <a:pt x="157" y="324"/>
                    <a:pt x="158" y="324"/>
                  </a:cubicBezTo>
                  <a:cubicBezTo>
                    <a:pt x="159" y="324"/>
                    <a:pt x="161" y="324"/>
                    <a:pt x="163" y="324"/>
                  </a:cubicBezTo>
                  <a:cubicBezTo>
                    <a:pt x="164" y="324"/>
                    <a:pt x="164" y="324"/>
                    <a:pt x="165" y="324"/>
                  </a:cubicBezTo>
                  <a:cubicBezTo>
                    <a:pt x="165" y="324"/>
                    <a:pt x="165" y="324"/>
                    <a:pt x="165" y="324"/>
                  </a:cubicBezTo>
                  <a:cubicBezTo>
                    <a:pt x="166" y="323"/>
                    <a:pt x="166" y="323"/>
                    <a:pt x="167" y="322"/>
                  </a:cubicBezTo>
                  <a:cubicBezTo>
                    <a:pt x="167" y="322"/>
                    <a:pt x="167" y="322"/>
                    <a:pt x="168" y="322"/>
                  </a:cubicBezTo>
                  <a:cubicBezTo>
                    <a:pt x="168" y="322"/>
                    <a:pt x="169" y="321"/>
                    <a:pt x="170" y="320"/>
                  </a:cubicBezTo>
                  <a:cubicBezTo>
                    <a:pt x="170" y="320"/>
                    <a:pt x="170" y="320"/>
                    <a:pt x="170" y="320"/>
                  </a:cubicBezTo>
                  <a:cubicBezTo>
                    <a:pt x="171" y="320"/>
                    <a:pt x="171" y="319"/>
                    <a:pt x="172" y="318"/>
                  </a:cubicBezTo>
                  <a:cubicBezTo>
                    <a:pt x="172" y="318"/>
                    <a:pt x="172" y="318"/>
                    <a:pt x="173" y="318"/>
                  </a:cubicBezTo>
                  <a:cubicBezTo>
                    <a:pt x="173" y="317"/>
                    <a:pt x="174" y="316"/>
                    <a:pt x="175" y="315"/>
                  </a:cubicBezTo>
                  <a:cubicBezTo>
                    <a:pt x="175" y="315"/>
                    <a:pt x="175" y="315"/>
                    <a:pt x="175" y="315"/>
                  </a:cubicBezTo>
                  <a:cubicBezTo>
                    <a:pt x="176" y="314"/>
                    <a:pt x="177" y="313"/>
                    <a:pt x="178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9" y="311"/>
                    <a:pt x="180" y="310"/>
                    <a:pt x="180" y="309"/>
                  </a:cubicBezTo>
                  <a:cubicBezTo>
                    <a:pt x="180" y="309"/>
                    <a:pt x="181" y="308"/>
                    <a:pt x="181" y="308"/>
                  </a:cubicBezTo>
                  <a:cubicBezTo>
                    <a:pt x="181" y="307"/>
                    <a:pt x="182" y="306"/>
                    <a:pt x="183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305"/>
                    <a:pt x="182" y="304"/>
                    <a:pt x="182" y="304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80" y="302"/>
                    <a:pt x="180" y="301"/>
                    <a:pt x="179" y="300"/>
                  </a:cubicBezTo>
                  <a:cubicBezTo>
                    <a:pt x="174" y="291"/>
                    <a:pt x="173" y="277"/>
                    <a:pt x="176" y="261"/>
                  </a:cubicBezTo>
                  <a:cubicBezTo>
                    <a:pt x="178" y="250"/>
                    <a:pt x="181" y="247"/>
                    <a:pt x="184" y="245"/>
                  </a:cubicBezTo>
                  <a:cubicBezTo>
                    <a:pt x="185" y="244"/>
                    <a:pt x="185" y="243"/>
                    <a:pt x="186" y="242"/>
                  </a:cubicBezTo>
                  <a:cubicBezTo>
                    <a:pt x="187" y="240"/>
                    <a:pt x="188" y="235"/>
                    <a:pt x="189" y="230"/>
                  </a:cubicBezTo>
                  <a:cubicBezTo>
                    <a:pt x="191" y="224"/>
                    <a:pt x="193" y="217"/>
                    <a:pt x="195" y="210"/>
                  </a:cubicBezTo>
                  <a:cubicBezTo>
                    <a:pt x="196" y="209"/>
                    <a:pt x="196" y="208"/>
                    <a:pt x="196" y="207"/>
                  </a:cubicBezTo>
                  <a:cubicBezTo>
                    <a:pt x="194" y="206"/>
                    <a:pt x="191" y="204"/>
                    <a:pt x="190" y="199"/>
                  </a:cubicBezTo>
                  <a:cubicBezTo>
                    <a:pt x="188" y="195"/>
                    <a:pt x="187" y="188"/>
                    <a:pt x="186" y="179"/>
                  </a:cubicBezTo>
                  <a:cubicBezTo>
                    <a:pt x="185" y="167"/>
                    <a:pt x="184" y="151"/>
                    <a:pt x="179" y="134"/>
                  </a:cubicBezTo>
                  <a:cubicBezTo>
                    <a:pt x="179" y="132"/>
                    <a:pt x="178" y="130"/>
                    <a:pt x="178" y="128"/>
                  </a:cubicBezTo>
                  <a:cubicBezTo>
                    <a:pt x="178" y="128"/>
                    <a:pt x="178" y="127"/>
                    <a:pt x="178" y="126"/>
                  </a:cubicBezTo>
                  <a:cubicBezTo>
                    <a:pt x="177" y="125"/>
                    <a:pt x="177" y="124"/>
                    <a:pt x="177" y="123"/>
                  </a:cubicBezTo>
                  <a:cubicBezTo>
                    <a:pt x="177" y="122"/>
                    <a:pt x="177" y="121"/>
                    <a:pt x="177" y="120"/>
                  </a:cubicBezTo>
                  <a:cubicBezTo>
                    <a:pt x="177" y="119"/>
                    <a:pt x="177" y="118"/>
                    <a:pt x="176" y="116"/>
                  </a:cubicBezTo>
                  <a:cubicBezTo>
                    <a:pt x="176" y="115"/>
                    <a:pt x="176" y="115"/>
                    <a:pt x="176" y="114"/>
                  </a:cubicBezTo>
                  <a:cubicBezTo>
                    <a:pt x="176" y="112"/>
                    <a:pt x="176" y="111"/>
                    <a:pt x="176" y="110"/>
                  </a:cubicBezTo>
                  <a:cubicBezTo>
                    <a:pt x="176" y="109"/>
                    <a:pt x="176" y="108"/>
                    <a:pt x="176" y="107"/>
                  </a:cubicBezTo>
                  <a:cubicBezTo>
                    <a:pt x="176" y="106"/>
                    <a:pt x="176" y="104"/>
                    <a:pt x="176" y="103"/>
                  </a:cubicBezTo>
                  <a:cubicBezTo>
                    <a:pt x="176" y="102"/>
                    <a:pt x="176" y="101"/>
                    <a:pt x="176" y="100"/>
                  </a:cubicBezTo>
                  <a:cubicBezTo>
                    <a:pt x="176" y="99"/>
                    <a:pt x="176" y="97"/>
                    <a:pt x="176" y="96"/>
                  </a:cubicBezTo>
                  <a:cubicBezTo>
                    <a:pt x="176" y="95"/>
                    <a:pt x="176" y="94"/>
                    <a:pt x="176" y="93"/>
                  </a:cubicBezTo>
                  <a:cubicBezTo>
                    <a:pt x="176" y="92"/>
                    <a:pt x="176" y="90"/>
                    <a:pt x="177" y="89"/>
                  </a:cubicBezTo>
                  <a:cubicBezTo>
                    <a:pt x="177" y="88"/>
                    <a:pt x="177" y="87"/>
                    <a:pt x="177" y="87"/>
                  </a:cubicBezTo>
                  <a:cubicBezTo>
                    <a:pt x="177" y="85"/>
                    <a:pt x="177" y="82"/>
                    <a:pt x="177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7" y="78"/>
                    <a:pt x="178" y="76"/>
                    <a:pt x="178" y="74"/>
                  </a:cubicBezTo>
                  <a:cubicBezTo>
                    <a:pt x="178" y="73"/>
                    <a:pt x="178" y="72"/>
                    <a:pt x="178" y="72"/>
                  </a:cubicBezTo>
                  <a:cubicBezTo>
                    <a:pt x="178" y="70"/>
                    <a:pt x="178" y="69"/>
                    <a:pt x="179" y="67"/>
                  </a:cubicBezTo>
                  <a:cubicBezTo>
                    <a:pt x="179" y="67"/>
                    <a:pt x="179" y="66"/>
                    <a:pt x="179" y="65"/>
                  </a:cubicBezTo>
                  <a:cubicBezTo>
                    <a:pt x="179" y="64"/>
                    <a:pt x="179" y="63"/>
                    <a:pt x="179" y="62"/>
                  </a:cubicBezTo>
                  <a:cubicBezTo>
                    <a:pt x="180" y="61"/>
                    <a:pt x="180" y="60"/>
                    <a:pt x="180" y="60"/>
                  </a:cubicBezTo>
                  <a:cubicBezTo>
                    <a:pt x="180" y="59"/>
                    <a:pt x="180" y="58"/>
                    <a:pt x="180" y="57"/>
                  </a:cubicBezTo>
                  <a:cubicBezTo>
                    <a:pt x="180" y="56"/>
                    <a:pt x="181" y="55"/>
                    <a:pt x="181" y="55"/>
                  </a:cubicBezTo>
                  <a:cubicBezTo>
                    <a:pt x="181" y="54"/>
                    <a:pt x="181" y="53"/>
                    <a:pt x="181" y="52"/>
                  </a:cubicBezTo>
                  <a:cubicBezTo>
                    <a:pt x="181" y="51"/>
                    <a:pt x="181" y="51"/>
                    <a:pt x="182" y="50"/>
                  </a:cubicBezTo>
                  <a:cubicBezTo>
                    <a:pt x="182" y="49"/>
                    <a:pt x="182" y="49"/>
                    <a:pt x="182" y="48"/>
                  </a:cubicBezTo>
                  <a:cubicBezTo>
                    <a:pt x="182" y="48"/>
                    <a:pt x="182" y="47"/>
                    <a:pt x="183" y="47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0"/>
                    <a:pt x="159" y="12"/>
                    <a:pt x="157" y="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6842628" y="2227569"/>
              <a:ext cx="702282" cy="612742"/>
            </a:xfrm>
            <a:custGeom>
              <a:avLst/>
              <a:gdLst>
                <a:gd name="T0" fmla="*/ 208 w 337"/>
                <a:gd name="T1" fmla="*/ 5 h 294"/>
                <a:gd name="T2" fmla="*/ 173 w 337"/>
                <a:gd name="T3" fmla="*/ 0 h 294"/>
                <a:gd name="T4" fmla="*/ 0 w 337"/>
                <a:gd name="T5" fmla="*/ 7 h 294"/>
                <a:gd name="T6" fmla="*/ 38 w 337"/>
                <a:gd name="T7" fmla="*/ 48 h 294"/>
                <a:gd name="T8" fmla="*/ 33 w 337"/>
                <a:gd name="T9" fmla="*/ 78 h 294"/>
                <a:gd name="T10" fmla="*/ 57 w 337"/>
                <a:gd name="T11" fmla="*/ 101 h 294"/>
                <a:gd name="T12" fmla="*/ 56 w 337"/>
                <a:gd name="T13" fmla="*/ 227 h 294"/>
                <a:gd name="T14" fmla="*/ 62 w 337"/>
                <a:gd name="T15" fmla="*/ 268 h 294"/>
                <a:gd name="T16" fmla="*/ 125 w 337"/>
                <a:gd name="T17" fmla="*/ 254 h 294"/>
                <a:gd name="T18" fmla="*/ 150 w 337"/>
                <a:gd name="T19" fmla="*/ 270 h 294"/>
                <a:gd name="T20" fmla="*/ 164 w 337"/>
                <a:gd name="T21" fmla="*/ 277 h 294"/>
                <a:gd name="T22" fmla="*/ 177 w 337"/>
                <a:gd name="T23" fmla="*/ 270 h 294"/>
                <a:gd name="T24" fmla="*/ 228 w 337"/>
                <a:gd name="T25" fmla="*/ 267 h 294"/>
                <a:gd name="T26" fmla="*/ 260 w 337"/>
                <a:gd name="T27" fmla="*/ 267 h 294"/>
                <a:gd name="T28" fmla="*/ 280 w 337"/>
                <a:gd name="T29" fmla="*/ 265 h 294"/>
                <a:gd name="T30" fmla="*/ 297 w 337"/>
                <a:gd name="T31" fmla="*/ 277 h 294"/>
                <a:gd name="T32" fmla="*/ 313 w 337"/>
                <a:gd name="T33" fmla="*/ 293 h 294"/>
                <a:gd name="T34" fmla="*/ 317 w 337"/>
                <a:gd name="T35" fmla="*/ 294 h 294"/>
                <a:gd name="T36" fmla="*/ 318 w 337"/>
                <a:gd name="T37" fmla="*/ 293 h 294"/>
                <a:gd name="T38" fmla="*/ 317 w 337"/>
                <a:gd name="T39" fmla="*/ 272 h 294"/>
                <a:gd name="T40" fmla="*/ 336 w 337"/>
                <a:gd name="T41" fmla="*/ 246 h 294"/>
                <a:gd name="T42" fmla="*/ 333 w 337"/>
                <a:gd name="T43" fmla="*/ 240 h 294"/>
                <a:gd name="T44" fmla="*/ 323 w 337"/>
                <a:gd name="T45" fmla="*/ 227 h 294"/>
                <a:gd name="T46" fmla="*/ 320 w 337"/>
                <a:gd name="T47" fmla="*/ 222 h 294"/>
                <a:gd name="T48" fmla="*/ 312 w 337"/>
                <a:gd name="T49" fmla="*/ 193 h 294"/>
                <a:gd name="T50" fmla="*/ 302 w 337"/>
                <a:gd name="T51" fmla="*/ 182 h 294"/>
                <a:gd name="T52" fmla="*/ 291 w 337"/>
                <a:gd name="T53" fmla="*/ 165 h 294"/>
                <a:gd name="T54" fmla="*/ 278 w 337"/>
                <a:gd name="T55" fmla="*/ 168 h 294"/>
                <a:gd name="T56" fmla="*/ 269 w 337"/>
                <a:gd name="T57" fmla="*/ 166 h 294"/>
                <a:gd name="T58" fmla="*/ 268 w 337"/>
                <a:gd name="T59" fmla="*/ 154 h 294"/>
                <a:gd name="T60" fmla="*/ 275 w 337"/>
                <a:gd name="T61" fmla="*/ 124 h 294"/>
                <a:gd name="T62" fmla="*/ 279 w 337"/>
                <a:gd name="T63" fmla="*/ 120 h 294"/>
                <a:gd name="T64" fmla="*/ 274 w 337"/>
                <a:gd name="T65" fmla="*/ 112 h 294"/>
                <a:gd name="T66" fmla="*/ 265 w 337"/>
                <a:gd name="T67" fmla="*/ 115 h 294"/>
                <a:gd name="T68" fmla="*/ 257 w 337"/>
                <a:gd name="T69" fmla="*/ 115 h 294"/>
                <a:gd name="T70" fmla="*/ 249 w 337"/>
                <a:gd name="T71" fmla="*/ 109 h 294"/>
                <a:gd name="T72" fmla="*/ 247 w 337"/>
                <a:gd name="T73" fmla="*/ 94 h 294"/>
                <a:gd name="T74" fmla="*/ 233 w 337"/>
                <a:gd name="T75" fmla="*/ 78 h 294"/>
                <a:gd name="T76" fmla="*/ 207 w 337"/>
                <a:gd name="T77" fmla="*/ 34 h 294"/>
                <a:gd name="T78" fmla="*/ 207 w 337"/>
                <a:gd name="T79" fmla="*/ 1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7" h="294">
                  <a:moveTo>
                    <a:pt x="211" y="6"/>
                  </a:moveTo>
                  <a:cubicBezTo>
                    <a:pt x="210" y="6"/>
                    <a:pt x="209" y="5"/>
                    <a:pt x="208" y="5"/>
                  </a:cubicBezTo>
                  <a:cubicBezTo>
                    <a:pt x="206" y="5"/>
                    <a:pt x="205" y="4"/>
                    <a:pt x="203" y="4"/>
                  </a:cubicBezTo>
                  <a:cubicBezTo>
                    <a:pt x="197" y="2"/>
                    <a:pt x="183" y="0"/>
                    <a:pt x="173" y="0"/>
                  </a:cubicBezTo>
                  <a:cubicBezTo>
                    <a:pt x="171" y="0"/>
                    <a:pt x="169" y="0"/>
                    <a:pt x="167" y="0"/>
                  </a:cubicBezTo>
                  <a:cubicBezTo>
                    <a:pt x="158" y="2"/>
                    <a:pt x="29" y="6"/>
                    <a:pt x="0" y="7"/>
                  </a:cubicBezTo>
                  <a:cubicBezTo>
                    <a:pt x="5" y="21"/>
                    <a:pt x="12" y="32"/>
                    <a:pt x="15" y="35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9" y="74"/>
                    <a:pt x="31" y="78"/>
                    <a:pt x="33" y="78"/>
                  </a:cubicBezTo>
                  <a:cubicBezTo>
                    <a:pt x="36" y="79"/>
                    <a:pt x="48" y="83"/>
                    <a:pt x="50" y="92"/>
                  </a:cubicBezTo>
                  <a:cubicBezTo>
                    <a:pt x="51" y="93"/>
                    <a:pt x="54" y="98"/>
                    <a:pt x="57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51" y="230"/>
                    <a:pt x="51" y="230"/>
                    <a:pt x="51" y="230"/>
                  </a:cubicBezTo>
                  <a:cubicBezTo>
                    <a:pt x="62" y="268"/>
                    <a:pt x="62" y="268"/>
                    <a:pt x="62" y="268"/>
                  </a:cubicBezTo>
                  <a:cubicBezTo>
                    <a:pt x="69" y="267"/>
                    <a:pt x="88" y="262"/>
                    <a:pt x="108" y="257"/>
                  </a:cubicBezTo>
                  <a:cubicBezTo>
                    <a:pt x="117" y="255"/>
                    <a:pt x="122" y="254"/>
                    <a:pt x="125" y="254"/>
                  </a:cubicBezTo>
                  <a:cubicBezTo>
                    <a:pt x="130" y="254"/>
                    <a:pt x="132" y="256"/>
                    <a:pt x="136" y="259"/>
                  </a:cubicBezTo>
                  <a:cubicBezTo>
                    <a:pt x="139" y="262"/>
                    <a:pt x="142" y="265"/>
                    <a:pt x="150" y="270"/>
                  </a:cubicBezTo>
                  <a:cubicBezTo>
                    <a:pt x="154" y="273"/>
                    <a:pt x="162" y="278"/>
                    <a:pt x="163" y="278"/>
                  </a:cubicBezTo>
                  <a:cubicBezTo>
                    <a:pt x="163" y="278"/>
                    <a:pt x="164" y="277"/>
                    <a:pt x="164" y="277"/>
                  </a:cubicBezTo>
                  <a:cubicBezTo>
                    <a:pt x="164" y="277"/>
                    <a:pt x="165" y="276"/>
                    <a:pt x="165" y="276"/>
                  </a:cubicBezTo>
                  <a:cubicBezTo>
                    <a:pt x="167" y="274"/>
                    <a:pt x="170" y="272"/>
                    <a:pt x="177" y="270"/>
                  </a:cubicBezTo>
                  <a:cubicBezTo>
                    <a:pt x="182" y="268"/>
                    <a:pt x="192" y="267"/>
                    <a:pt x="206" y="267"/>
                  </a:cubicBezTo>
                  <a:cubicBezTo>
                    <a:pt x="213" y="267"/>
                    <a:pt x="220" y="267"/>
                    <a:pt x="228" y="267"/>
                  </a:cubicBezTo>
                  <a:cubicBezTo>
                    <a:pt x="235" y="268"/>
                    <a:pt x="241" y="268"/>
                    <a:pt x="247" y="268"/>
                  </a:cubicBezTo>
                  <a:cubicBezTo>
                    <a:pt x="253" y="268"/>
                    <a:pt x="257" y="268"/>
                    <a:pt x="260" y="267"/>
                  </a:cubicBezTo>
                  <a:cubicBezTo>
                    <a:pt x="263" y="267"/>
                    <a:pt x="266" y="266"/>
                    <a:pt x="268" y="266"/>
                  </a:cubicBezTo>
                  <a:cubicBezTo>
                    <a:pt x="274" y="265"/>
                    <a:pt x="277" y="265"/>
                    <a:pt x="280" y="265"/>
                  </a:cubicBezTo>
                  <a:cubicBezTo>
                    <a:pt x="284" y="265"/>
                    <a:pt x="287" y="266"/>
                    <a:pt x="291" y="269"/>
                  </a:cubicBezTo>
                  <a:cubicBezTo>
                    <a:pt x="295" y="272"/>
                    <a:pt x="296" y="274"/>
                    <a:pt x="297" y="277"/>
                  </a:cubicBezTo>
                  <a:cubicBezTo>
                    <a:pt x="298" y="278"/>
                    <a:pt x="299" y="280"/>
                    <a:pt x="302" y="283"/>
                  </a:cubicBezTo>
                  <a:cubicBezTo>
                    <a:pt x="305" y="286"/>
                    <a:pt x="309" y="290"/>
                    <a:pt x="313" y="293"/>
                  </a:cubicBezTo>
                  <a:cubicBezTo>
                    <a:pt x="315" y="294"/>
                    <a:pt x="316" y="294"/>
                    <a:pt x="317" y="294"/>
                  </a:cubicBezTo>
                  <a:cubicBezTo>
                    <a:pt x="317" y="294"/>
                    <a:pt x="317" y="294"/>
                    <a:pt x="317" y="294"/>
                  </a:cubicBezTo>
                  <a:cubicBezTo>
                    <a:pt x="317" y="294"/>
                    <a:pt x="318" y="294"/>
                    <a:pt x="318" y="293"/>
                  </a:cubicBezTo>
                  <a:cubicBezTo>
                    <a:pt x="318" y="293"/>
                    <a:pt x="318" y="293"/>
                    <a:pt x="318" y="293"/>
                  </a:cubicBezTo>
                  <a:cubicBezTo>
                    <a:pt x="319" y="288"/>
                    <a:pt x="319" y="284"/>
                    <a:pt x="318" y="280"/>
                  </a:cubicBezTo>
                  <a:cubicBezTo>
                    <a:pt x="317" y="278"/>
                    <a:pt x="317" y="275"/>
                    <a:pt x="317" y="272"/>
                  </a:cubicBezTo>
                  <a:cubicBezTo>
                    <a:pt x="318" y="265"/>
                    <a:pt x="325" y="255"/>
                    <a:pt x="334" y="248"/>
                  </a:cubicBezTo>
                  <a:cubicBezTo>
                    <a:pt x="335" y="247"/>
                    <a:pt x="336" y="247"/>
                    <a:pt x="336" y="246"/>
                  </a:cubicBezTo>
                  <a:cubicBezTo>
                    <a:pt x="336" y="246"/>
                    <a:pt x="337" y="246"/>
                    <a:pt x="337" y="246"/>
                  </a:cubicBezTo>
                  <a:cubicBezTo>
                    <a:pt x="336" y="244"/>
                    <a:pt x="334" y="243"/>
                    <a:pt x="333" y="240"/>
                  </a:cubicBezTo>
                  <a:cubicBezTo>
                    <a:pt x="332" y="238"/>
                    <a:pt x="330" y="235"/>
                    <a:pt x="328" y="233"/>
                  </a:cubicBezTo>
                  <a:cubicBezTo>
                    <a:pt x="326" y="231"/>
                    <a:pt x="324" y="229"/>
                    <a:pt x="323" y="227"/>
                  </a:cubicBezTo>
                  <a:cubicBezTo>
                    <a:pt x="320" y="222"/>
                    <a:pt x="320" y="222"/>
                    <a:pt x="320" y="222"/>
                  </a:cubicBezTo>
                  <a:cubicBezTo>
                    <a:pt x="320" y="222"/>
                    <a:pt x="320" y="222"/>
                    <a:pt x="320" y="222"/>
                  </a:cubicBezTo>
                  <a:cubicBezTo>
                    <a:pt x="319" y="220"/>
                    <a:pt x="318" y="217"/>
                    <a:pt x="318" y="214"/>
                  </a:cubicBezTo>
                  <a:cubicBezTo>
                    <a:pt x="317" y="206"/>
                    <a:pt x="316" y="199"/>
                    <a:pt x="312" y="193"/>
                  </a:cubicBezTo>
                  <a:cubicBezTo>
                    <a:pt x="311" y="191"/>
                    <a:pt x="310" y="191"/>
                    <a:pt x="309" y="190"/>
                  </a:cubicBezTo>
                  <a:cubicBezTo>
                    <a:pt x="307" y="189"/>
                    <a:pt x="304" y="188"/>
                    <a:pt x="302" y="182"/>
                  </a:cubicBezTo>
                  <a:cubicBezTo>
                    <a:pt x="300" y="176"/>
                    <a:pt x="298" y="172"/>
                    <a:pt x="294" y="167"/>
                  </a:cubicBezTo>
                  <a:cubicBezTo>
                    <a:pt x="293" y="166"/>
                    <a:pt x="292" y="165"/>
                    <a:pt x="291" y="165"/>
                  </a:cubicBezTo>
                  <a:cubicBezTo>
                    <a:pt x="289" y="165"/>
                    <a:pt x="287" y="166"/>
                    <a:pt x="285" y="166"/>
                  </a:cubicBezTo>
                  <a:cubicBezTo>
                    <a:pt x="283" y="167"/>
                    <a:pt x="281" y="168"/>
                    <a:pt x="278" y="168"/>
                  </a:cubicBezTo>
                  <a:cubicBezTo>
                    <a:pt x="277" y="168"/>
                    <a:pt x="276" y="168"/>
                    <a:pt x="275" y="168"/>
                  </a:cubicBezTo>
                  <a:cubicBezTo>
                    <a:pt x="273" y="168"/>
                    <a:pt x="271" y="167"/>
                    <a:pt x="269" y="166"/>
                  </a:cubicBezTo>
                  <a:cubicBezTo>
                    <a:pt x="267" y="163"/>
                    <a:pt x="267" y="159"/>
                    <a:pt x="268" y="155"/>
                  </a:cubicBezTo>
                  <a:cubicBezTo>
                    <a:pt x="268" y="155"/>
                    <a:pt x="268" y="154"/>
                    <a:pt x="268" y="154"/>
                  </a:cubicBezTo>
                  <a:cubicBezTo>
                    <a:pt x="268" y="151"/>
                    <a:pt x="269" y="147"/>
                    <a:pt x="268" y="143"/>
                  </a:cubicBezTo>
                  <a:cubicBezTo>
                    <a:pt x="268" y="131"/>
                    <a:pt x="271" y="127"/>
                    <a:pt x="275" y="124"/>
                  </a:cubicBezTo>
                  <a:cubicBezTo>
                    <a:pt x="277" y="123"/>
                    <a:pt x="278" y="122"/>
                    <a:pt x="279" y="121"/>
                  </a:cubicBezTo>
                  <a:cubicBezTo>
                    <a:pt x="279" y="121"/>
                    <a:pt x="279" y="120"/>
                    <a:pt x="279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78" y="118"/>
                    <a:pt x="276" y="116"/>
                    <a:pt x="274" y="112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2" y="113"/>
                    <a:pt x="269" y="114"/>
                    <a:pt x="265" y="115"/>
                  </a:cubicBezTo>
                  <a:cubicBezTo>
                    <a:pt x="262" y="115"/>
                    <a:pt x="260" y="115"/>
                    <a:pt x="258" y="115"/>
                  </a:cubicBezTo>
                  <a:cubicBezTo>
                    <a:pt x="258" y="115"/>
                    <a:pt x="257" y="115"/>
                    <a:pt x="257" y="115"/>
                  </a:cubicBezTo>
                  <a:cubicBezTo>
                    <a:pt x="253" y="115"/>
                    <a:pt x="251" y="113"/>
                    <a:pt x="249" y="110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44" y="104"/>
                    <a:pt x="246" y="99"/>
                    <a:pt x="247" y="96"/>
                  </a:cubicBezTo>
                  <a:cubicBezTo>
                    <a:pt x="247" y="95"/>
                    <a:pt x="247" y="94"/>
                    <a:pt x="247" y="94"/>
                  </a:cubicBezTo>
                  <a:cubicBezTo>
                    <a:pt x="247" y="91"/>
                    <a:pt x="243" y="87"/>
                    <a:pt x="239" y="81"/>
                  </a:cubicBezTo>
                  <a:cubicBezTo>
                    <a:pt x="237" y="79"/>
                    <a:pt x="236" y="79"/>
                    <a:pt x="233" y="78"/>
                  </a:cubicBezTo>
                  <a:cubicBezTo>
                    <a:pt x="231" y="78"/>
                    <a:pt x="228" y="77"/>
                    <a:pt x="224" y="76"/>
                  </a:cubicBezTo>
                  <a:cubicBezTo>
                    <a:pt x="212" y="71"/>
                    <a:pt x="207" y="42"/>
                    <a:pt x="207" y="34"/>
                  </a:cubicBezTo>
                  <a:cubicBezTo>
                    <a:pt x="208" y="30"/>
                    <a:pt x="208" y="26"/>
                    <a:pt x="207" y="22"/>
                  </a:cubicBezTo>
                  <a:cubicBezTo>
                    <a:pt x="207" y="20"/>
                    <a:pt x="207" y="18"/>
                    <a:pt x="207" y="16"/>
                  </a:cubicBezTo>
                  <a:cubicBezTo>
                    <a:pt x="207" y="12"/>
                    <a:pt x="209" y="9"/>
                    <a:pt x="211" y="6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7882007" y="1388342"/>
              <a:ext cx="38626" cy="15803"/>
            </a:xfrm>
            <a:custGeom>
              <a:avLst/>
              <a:gdLst>
                <a:gd name="T0" fmla="*/ 2 w 18"/>
                <a:gd name="T1" fmla="*/ 0 h 8"/>
                <a:gd name="T2" fmla="*/ 0 w 18"/>
                <a:gd name="T3" fmla="*/ 0 h 8"/>
                <a:gd name="T4" fmla="*/ 2 w 18"/>
                <a:gd name="T5" fmla="*/ 1 h 8"/>
                <a:gd name="T6" fmla="*/ 11 w 18"/>
                <a:gd name="T7" fmla="*/ 6 h 8"/>
                <a:gd name="T8" fmla="*/ 18 w 18"/>
                <a:gd name="T9" fmla="*/ 8 h 8"/>
                <a:gd name="T10" fmla="*/ 17 w 18"/>
                <a:gd name="T11" fmla="*/ 7 h 8"/>
                <a:gd name="T12" fmla="*/ 7 w 18"/>
                <a:gd name="T13" fmla="*/ 0 h 8"/>
                <a:gd name="T14" fmla="*/ 2 w 1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8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3" y="3"/>
                    <a:pt x="5" y="5"/>
                    <a:pt x="11" y="6"/>
                  </a:cubicBezTo>
                  <a:cubicBezTo>
                    <a:pt x="14" y="7"/>
                    <a:pt x="16" y="8"/>
                    <a:pt x="18" y="8"/>
                  </a:cubicBezTo>
                  <a:cubicBezTo>
                    <a:pt x="18" y="8"/>
                    <a:pt x="17" y="7"/>
                    <a:pt x="17" y="7"/>
                  </a:cubicBezTo>
                  <a:cubicBezTo>
                    <a:pt x="15" y="4"/>
                    <a:pt x="13" y="1"/>
                    <a:pt x="7" y="0"/>
                  </a:cubicBezTo>
                  <a:cubicBezTo>
                    <a:pt x="5" y="0"/>
                    <a:pt x="4" y="0"/>
                    <a:pt x="2" y="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7358804" y="1274224"/>
              <a:ext cx="510911" cy="314272"/>
            </a:xfrm>
            <a:custGeom>
              <a:avLst/>
              <a:gdLst>
                <a:gd name="T0" fmla="*/ 0 w 245"/>
                <a:gd name="T1" fmla="*/ 64 h 151"/>
                <a:gd name="T2" fmla="*/ 11 w 245"/>
                <a:gd name="T3" fmla="*/ 68 h 151"/>
                <a:gd name="T4" fmla="*/ 25 w 245"/>
                <a:gd name="T5" fmla="*/ 75 h 151"/>
                <a:gd name="T6" fmla="*/ 36 w 245"/>
                <a:gd name="T7" fmla="*/ 74 h 151"/>
                <a:gd name="T8" fmla="*/ 50 w 245"/>
                <a:gd name="T9" fmla="*/ 72 h 151"/>
                <a:gd name="T10" fmla="*/ 73 w 245"/>
                <a:gd name="T11" fmla="*/ 75 h 151"/>
                <a:gd name="T12" fmla="*/ 95 w 245"/>
                <a:gd name="T13" fmla="*/ 77 h 151"/>
                <a:gd name="T14" fmla="*/ 109 w 245"/>
                <a:gd name="T15" fmla="*/ 88 h 151"/>
                <a:gd name="T16" fmla="*/ 113 w 245"/>
                <a:gd name="T17" fmla="*/ 111 h 151"/>
                <a:gd name="T18" fmla="*/ 113 w 245"/>
                <a:gd name="T19" fmla="*/ 132 h 151"/>
                <a:gd name="T20" fmla="*/ 124 w 245"/>
                <a:gd name="T21" fmla="*/ 149 h 151"/>
                <a:gd name="T22" fmla="*/ 127 w 245"/>
                <a:gd name="T23" fmla="*/ 148 h 151"/>
                <a:gd name="T24" fmla="*/ 130 w 245"/>
                <a:gd name="T25" fmla="*/ 125 h 151"/>
                <a:gd name="T26" fmla="*/ 141 w 245"/>
                <a:gd name="T27" fmla="*/ 112 h 151"/>
                <a:gd name="T28" fmla="*/ 147 w 245"/>
                <a:gd name="T29" fmla="*/ 100 h 151"/>
                <a:gd name="T30" fmla="*/ 155 w 245"/>
                <a:gd name="T31" fmla="*/ 91 h 151"/>
                <a:gd name="T32" fmla="*/ 163 w 245"/>
                <a:gd name="T33" fmla="*/ 87 h 151"/>
                <a:gd name="T34" fmla="*/ 164 w 245"/>
                <a:gd name="T35" fmla="*/ 94 h 151"/>
                <a:gd name="T36" fmla="*/ 171 w 245"/>
                <a:gd name="T37" fmla="*/ 97 h 151"/>
                <a:gd name="T38" fmla="*/ 169 w 245"/>
                <a:gd name="T39" fmla="*/ 85 h 151"/>
                <a:gd name="T40" fmla="*/ 204 w 245"/>
                <a:gd name="T41" fmla="*/ 69 h 151"/>
                <a:gd name="T42" fmla="*/ 218 w 245"/>
                <a:gd name="T43" fmla="*/ 68 h 151"/>
                <a:gd name="T44" fmla="*/ 245 w 245"/>
                <a:gd name="T45" fmla="*/ 54 h 151"/>
                <a:gd name="T46" fmla="*/ 216 w 245"/>
                <a:gd name="T47" fmla="*/ 40 h 151"/>
                <a:gd name="T48" fmla="*/ 198 w 245"/>
                <a:gd name="T49" fmla="*/ 29 h 151"/>
                <a:gd name="T50" fmla="*/ 179 w 245"/>
                <a:gd name="T51" fmla="*/ 45 h 151"/>
                <a:gd name="T52" fmla="*/ 156 w 245"/>
                <a:gd name="T53" fmla="*/ 58 h 151"/>
                <a:gd name="T54" fmla="*/ 139 w 245"/>
                <a:gd name="T55" fmla="*/ 59 h 151"/>
                <a:gd name="T56" fmla="*/ 125 w 245"/>
                <a:gd name="T57" fmla="*/ 54 h 151"/>
                <a:gd name="T58" fmla="*/ 117 w 245"/>
                <a:gd name="T59" fmla="*/ 51 h 151"/>
                <a:gd name="T60" fmla="*/ 102 w 245"/>
                <a:gd name="T61" fmla="*/ 32 h 151"/>
                <a:gd name="T62" fmla="*/ 94 w 245"/>
                <a:gd name="T63" fmla="*/ 34 h 151"/>
                <a:gd name="T64" fmla="*/ 66 w 245"/>
                <a:gd name="T65" fmla="*/ 31 h 151"/>
                <a:gd name="T66" fmla="*/ 67 w 245"/>
                <a:gd name="T67" fmla="*/ 18 h 151"/>
                <a:gd name="T68" fmla="*/ 90 w 245"/>
                <a:gd name="T69" fmla="*/ 2 h 151"/>
                <a:gd name="T70" fmla="*/ 74 w 245"/>
                <a:gd name="T71" fmla="*/ 6 h 151"/>
                <a:gd name="T72" fmla="*/ 63 w 245"/>
                <a:gd name="T73" fmla="*/ 15 h 151"/>
                <a:gd name="T74" fmla="*/ 45 w 245"/>
                <a:gd name="T75" fmla="*/ 37 h 151"/>
                <a:gd name="T76" fmla="*/ 22 w 245"/>
                <a:gd name="T77" fmla="*/ 51 h 151"/>
                <a:gd name="T78" fmla="*/ 7 w 245"/>
                <a:gd name="T79" fmla="*/ 59 h 151"/>
                <a:gd name="T80" fmla="*/ 0 w 245"/>
                <a:gd name="T81" fmla="*/ 6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5" h="151"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2" y="65"/>
                    <a:pt x="4" y="66"/>
                    <a:pt x="7" y="67"/>
                  </a:cubicBezTo>
                  <a:cubicBezTo>
                    <a:pt x="8" y="67"/>
                    <a:pt x="10" y="68"/>
                    <a:pt x="11" y="68"/>
                  </a:cubicBezTo>
                  <a:cubicBezTo>
                    <a:pt x="18" y="71"/>
                    <a:pt x="21" y="72"/>
                    <a:pt x="22" y="74"/>
                  </a:cubicBezTo>
                  <a:cubicBezTo>
                    <a:pt x="23" y="74"/>
                    <a:pt x="23" y="75"/>
                    <a:pt x="25" y="75"/>
                  </a:cubicBezTo>
                  <a:cubicBezTo>
                    <a:pt x="25" y="75"/>
                    <a:pt x="25" y="75"/>
                    <a:pt x="26" y="75"/>
                  </a:cubicBezTo>
                  <a:cubicBezTo>
                    <a:pt x="28" y="75"/>
                    <a:pt x="31" y="74"/>
                    <a:pt x="36" y="74"/>
                  </a:cubicBezTo>
                  <a:cubicBezTo>
                    <a:pt x="38" y="74"/>
                    <a:pt x="38" y="74"/>
                    <a:pt x="39" y="74"/>
                  </a:cubicBezTo>
                  <a:cubicBezTo>
                    <a:pt x="46" y="73"/>
                    <a:pt x="48" y="72"/>
                    <a:pt x="50" y="72"/>
                  </a:cubicBezTo>
                  <a:cubicBezTo>
                    <a:pt x="52" y="71"/>
                    <a:pt x="53" y="71"/>
                    <a:pt x="55" y="71"/>
                  </a:cubicBezTo>
                  <a:cubicBezTo>
                    <a:pt x="58" y="71"/>
                    <a:pt x="62" y="72"/>
                    <a:pt x="73" y="75"/>
                  </a:cubicBezTo>
                  <a:cubicBezTo>
                    <a:pt x="79" y="76"/>
                    <a:pt x="84" y="77"/>
                    <a:pt x="89" y="77"/>
                  </a:cubicBezTo>
                  <a:cubicBezTo>
                    <a:pt x="91" y="77"/>
                    <a:pt x="93" y="77"/>
                    <a:pt x="95" y="77"/>
                  </a:cubicBezTo>
                  <a:cubicBezTo>
                    <a:pt x="96" y="76"/>
                    <a:pt x="98" y="76"/>
                    <a:pt x="99" y="76"/>
                  </a:cubicBezTo>
                  <a:cubicBezTo>
                    <a:pt x="105" y="76"/>
                    <a:pt x="107" y="81"/>
                    <a:pt x="109" y="88"/>
                  </a:cubicBezTo>
                  <a:cubicBezTo>
                    <a:pt x="111" y="93"/>
                    <a:pt x="112" y="94"/>
                    <a:pt x="113" y="95"/>
                  </a:cubicBezTo>
                  <a:cubicBezTo>
                    <a:pt x="116" y="99"/>
                    <a:pt x="115" y="103"/>
                    <a:pt x="113" y="111"/>
                  </a:cubicBezTo>
                  <a:cubicBezTo>
                    <a:pt x="113" y="113"/>
                    <a:pt x="112" y="115"/>
                    <a:pt x="112" y="117"/>
                  </a:cubicBezTo>
                  <a:cubicBezTo>
                    <a:pt x="109" y="127"/>
                    <a:pt x="109" y="128"/>
                    <a:pt x="113" y="132"/>
                  </a:cubicBezTo>
                  <a:cubicBezTo>
                    <a:pt x="116" y="134"/>
                    <a:pt x="118" y="135"/>
                    <a:pt x="119" y="136"/>
                  </a:cubicBezTo>
                  <a:cubicBezTo>
                    <a:pt x="125" y="139"/>
                    <a:pt x="125" y="143"/>
                    <a:pt x="124" y="149"/>
                  </a:cubicBezTo>
                  <a:cubicBezTo>
                    <a:pt x="123" y="150"/>
                    <a:pt x="123" y="150"/>
                    <a:pt x="123" y="151"/>
                  </a:cubicBezTo>
                  <a:cubicBezTo>
                    <a:pt x="125" y="150"/>
                    <a:pt x="127" y="149"/>
                    <a:pt x="127" y="148"/>
                  </a:cubicBezTo>
                  <a:cubicBezTo>
                    <a:pt x="126" y="146"/>
                    <a:pt x="125" y="143"/>
                    <a:pt x="124" y="138"/>
                  </a:cubicBezTo>
                  <a:cubicBezTo>
                    <a:pt x="124" y="131"/>
                    <a:pt x="126" y="129"/>
                    <a:pt x="130" y="125"/>
                  </a:cubicBezTo>
                  <a:cubicBezTo>
                    <a:pt x="132" y="124"/>
                    <a:pt x="134" y="122"/>
                    <a:pt x="137" y="118"/>
                  </a:cubicBezTo>
                  <a:cubicBezTo>
                    <a:pt x="141" y="114"/>
                    <a:pt x="141" y="112"/>
                    <a:pt x="141" y="112"/>
                  </a:cubicBezTo>
                  <a:cubicBezTo>
                    <a:pt x="142" y="109"/>
                    <a:pt x="142" y="107"/>
                    <a:pt x="145" y="103"/>
                  </a:cubicBezTo>
                  <a:cubicBezTo>
                    <a:pt x="146" y="102"/>
                    <a:pt x="146" y="101"/>
                    <a:pt x="147" y="100"/>
                  </a:cubicBezTo>
                  <a:cubicBezTo>
                    <a:pt x="149" y="96"/>
                    <a:pt x="149" y="96"/>
                    <a:pt x="152" y="93"/>
                  </a:cubicBezTo>
                  <a:cubicBezTo>
                    <a:pt x="153" y="93"/>
                    <a:pt x="154" y="92"/>
                    <a:pt x="155" y="91"/>
                  </a:cubicBezTo>
                  <a:cubicBezTo>
                    <a:pt x="159" y="87"/>
                    <a:pt x="159" y="87"/>
                    <a:pt x="160" y="87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5" y="91"/>
                    <a:pt x="165" y="93"/>
                    <a:pt x="164" y="94"/>
                  </a:cubicBezTo>
                  <a:cubicBezTo>
                    <a:pt x="165" y="96"/>
                    <a:pt x="167" y="98"/>
                    <a:pt x="170" y="101"/>
                  </a:cubicBezTo>
                  <a:cubicBezTo>
                    <a:pt x="170" y="99"/>
                    <a:pt x="170" y="98"/>
                    <a:pt x="171" y="97"/>
                  </a:cubicBezTo>
                  <a:cubicBezTo>
                    <a:pt x="172" y="94"/>
                    <a:pt x="172" y="94"/>
                    <a:pt x="171" y="92"/>
                  </a:cubicBezTo>
                  <a:cubicBezTo>
                    <a:pt x="170" y="90"/>
                    <a:pt x="169" y="88"/>
                    <a:pt x="169" y="85"/>
                  </a:cubicBezTo>
                  <a:cubicBezTo>
                    <a:pt x="169" y="76"/>
                    <a:pt x="175" y="74"/>
                    <a:pt x="188" y="70"/>
                  </a:cubicBezTo>
                  <a:cubicBezTo>
                    <a:pt x="197" y="67"/>
                    <a:pt x="201" y="68"/>
                    <a:pt x="204" y="69"/>
                  </a:cubicBezTo>
                  <a:cubicBezTo>
                    <a:pt x="205" y="70"/>
                    <a:pt x="207" y="70"/>
                    <a:pt x="211" y="70"/>
                  </a:cubicBezTo>
                  <a:cubicBezTo>
                    <a:pt x="216" y="70"/>
                    <a:pt x="216" y="69"/>
                    <a:pt x="218" y="68"/>
                  </a:cubicBezTo>
                  <a:cubicBezTo>
                    <a:pt x="220" y="65"/>
                    <a:pt x="224" y="62"/>
                    <a:pt x="234" y="58"/>
                  </a:cubicBezTo>
                  <a:cubicBezTo>
                    <a:pt x="240" y="55"/>
                    <a:pt x="243" y="54"/>
                    <a:pt x="245" y="54"/>
                  </a:cubicBezTo>
                  <a:cubicBezTo>
                    <a:pt x="242" y="53"/>
                    <a:pt x="237" y="51"/>
                    <a:pt x="229" y="47"/>
                  </a:cubicBezTo>
                  <a:cubicBezTo>
                    <a:pt x="219" y="43"/>
                    <a:pt x="218" y="42"/>
                    <a:pt x="216" y="40"/>
                  </a:cubicBezTo>
                  <a:cubicBezTo>
                    <a:pt x="216" y="39"/>
                    <a:pt x="214" y="38"/>
                    <a:pt x="206" y="33"/>
                  </a:cubicBezTo>
                  <a:cubicBezTo>
                    <a:pt x="201" y="30"/>
                    <a:pt x="199" y="29"/>
                    <a:pt x="198" y="29"/>
                  </a:cubicBezTo>
                  <a:cubicBezTo>
                    <a:pt x="198" y="29"/>
                    <a:pt x="198" y="30"/>
                    <a:pt x="198" y="30"/>
                  </a:cubicBezTo>
                  <a:cubicBezTo>
                    <a:pt x="195" y="35"/>
                    <a:pt x="191" y="41"/>
                    <a:pt x="179" y="45"/>
                  </a:cubicBezTo>
                  <a:cubicBezTo>
                    <a:pt x="175" y="47"/>
                    <a:pt x="168" y="49"/>
                    <a:pt x="166" y="50"/>
                  </a:cubicBezTo>
                  <a:cubicBezTo>
                    <a:pt x="165" y="52"/>
                    <a:pt x="163" y="54"/>
                    <a:pt x="156" y="58"/>
                  </a:cubicBezTo>
                  <a:cubicBezTo>
                    <a:pt x="150" y="61"/>
                    <a:pt x="147" y="63"/>
                    <a:pt x="145" y="63"/>
                  </a:cubicBezTo>
                  <a:cubicBezTo>
                    <a:pt x="141" y="63"/>
                    <a:pt x="140" y="60"/>
                    <a:pt x="139" y="59"/>
                  </a:cubicBezTo>
                  <a:cubicBezTo>
                    <a:pt x="138" y="57"/>
                    <a:pt x="137" y="56"/>
                    <a:pt x="134" y="56"/>
                  </a:cubicBezTo>
                  <a:cubicBezTo>
                    <a:pt x="126" y="55"/>
                    <a:pt x="126" y="55"/>
                    <a:pt x="125" y="54"/>
                  </a:cubicBezTo>
                  <a:cubicBezTo>
                    <a:pt x="125" y="54"/>
                    <a:pt x="124" y="53"/>
                    <a:pt x="118" y="51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09" y="49"/>
                    <a:pt x="106" y="48"/>
                    <a:pt x="106" y="42"/>
                  </a:cubicBezTo>
                  <a:cubicBezTo>
                    <a:pt x="106" y="40"/>
                    <a:pt x="105" y="38"/>
                    <a:pt x="102" y="32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7" y="34"/>
                    <a:pt x="97" y="34"/>
                    <a:pt x="94" y="34"/>
                  </a:cubicBezTo>
                  <a:cubicBezTo>
                    <a:pt x="91" y="35"/>
                    <a:pt x="88" y="35"/>
                    <a:pt x="81" y="36"/>
                  </a:cubicBezTo>
                  <a:cubicBezTo>
                    <a:pt x="73" y="38"/>
                    <a:pt x="68" y="36"/>
                    <a:pt x="66" y="31"/>
                  </a:cubicBezTo>
                  <a:cubicBezTo>
                    <a:pt x="64" y="26"/>
                    <a:pt x="66" y="20"/>
                    <a:pt x="66" y="2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73" y="14"/>
                    <a:pt x="86" y="6"/>
                    <a:pt x="90" y="2"/>
                  </a:cubicBezTo>
                  <a:cubicBezTo>
                    <a:pt x="90" y="1"/>
                    <a:pt x="90" y="0"/>
                    <a:pt x="91" y="0"/>
                  </a:cubicBezTo>
                  <a:cubicBezTo>
                    <a:pt x="88" y="0"/>
                    <a:pt x="82" y="2"/>
                    <a:pt x="74" y="6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0"/>
                    <a:pt x="67" y="12"/>
                    <a:pt x="63" y="15"/>
                  </a:cubicBezTo>
                  <a:cubicBezTo>
                    <a:pt x="59" y="18"/>
                    <a:pt x="57" y="22"/>
                    <a:pt x="54" y="26"/>
                  </a:cubicBezTo>
                  <a:cubicBezTo>
                    <a:pt x="52" y="29"/>
                    <a:pt x="49" y="33"/>
                    <a:pt x="45" y="37"/>
                  </a:cubicBezTo>
                  <a:cubicBezTo>
                    <a:pt x="40" y="43"/>
                    <a:pt x="37" y="44"/>
                    <a:pt x="32" y="45"/>
                  </a:cubicBezTo>
                  <a:cubicBezTo>
                    <a:pt x="29" y="46"/>
                    <a:pt x="26" y="48"/>
                    <a:pt x="22" y="51"/>
                  </a:cubicBezTo>
                  <a:cubicBezTo>
                    <a:pt x="15" y="56"/>
                    <a:pt x="14" y="56"/>
                    <a:pt x="13" y="56"/>
                  </a:cubicBezTo>
                  <a:cubicBezTo>
                    <a:pt x="12" y="57"/>
                    <a:pt x="11" y="57"/>
                    <a:pt x="7" y="59"/>
                  </a:cubicBezTo>
                  <a:cubicBezTo>
                    <a:pt x="4" y="61"/>
                    <a:pt x="2" y="62"/>
                    <a:pt x="0" y="63"/>
                  </a:cubicBezTo>
                  <a:cubicBezTo>
                    <a:pt x="0" y="63"/>
                    <a:pt x="0" y="63"/>
                    <a:pt x="0" y="64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7961013" y="1930857"/>
              <a:ext cx="417858" cy="491598"/>
            </a:xfrm>
            <a:custGeom>
              <a:avLst/>
              <a:gdLst>
                <a:gd name="T0" fmla="*/ 51 w 200"/>
                <a:gd name="T1" fmla="*/ 31 h 236"/>
                <a:gd name="T2" fmla="*/ 21 w 200"/>
                <a:gd name="T3" fmla="*/ 29 h 236"/>
                <a:gd name="T4" fmla="*/ 0 w 200"/>
                <a:gd name="T5" fmla="*/ 30 h 236"/>
                <a:gd name="T6" fmla="*/ 0 w 200"/>
                <a:gd name="T7" fmla="*/ 37 h 236"/>
                <a:gd name="T8" fmla="*/ 0 w 200"/>
                <a:gd name="T9" fmla="*/ 44 h 236"/>
                <a:gd name="T10" fmla="*/ 1 w 200"/>
                <a:gd name="T11" fmla="*/ 53 h 236"/>
                <a:gd name="T12" fmla="*/ 2 w 200"/>
                <a:gd name="T13" fmla="*/ 66 h 236"/>
                <a:gd name="T14" fmla="*/ 3 w 200"/>
                <a:gd name="T15" fmla="*/ 80 h 236"/>
                <a:gd name="T16" fmla="*/ 7 w 200"/>
                <a:gd name="T17" fmla="*/ 121 h 236"/>
                <a:gd name="T18" fmla="*/ 9 w 200"/>
                <a:gd name="T19" fmla="*/ 168 h 236"/>
                <a:gd name="T20" fmla="*/ 25 w 200"/>
                <a:gd name="T21" fmla="*/ 194 h 236"/>
                <a:gd name="T22" fmla="*/ 26 w 200"/>
                <a:gd name="T23" fmla="*/ 199 h 236"/>
                <a:gd name="T24" fmla="*/ 27 w 200"/>
                <a:gd name="T25" fmla="*/ 203 h 236"/>
                <a:gd name="T26" fmla="*/ 28 w 200"/>
                <a:gd name="T27" fmla="*/ 206 h 236"/>
                <a:gd name="T28" fmla="*/ 29 w 200"/>
                <a:gd name="T29" fmla="*/ 208 h 236"/>
                <a:gd name="T30" fmla="*/ 29 w 200"/>
                <a:gd name="T31" fmla="*/ 208 h 236"/>
                <a:gd name="T32" fmla="*/ 31 w 200"/>
                <a:gd name="T33" fmla="*/ 209 h 236"/>
                <a:gd name="T34" fmla="*/ 34 w 200"/>
                <a:gd name="T35" fmla="*/ 210 h 236"/>
                <a:gd name="T36" fmla="*/ 55 w 200"/>
                <a:gd name="T37" fmla="*/ 216 h 236"/>
                <a:gd name="T38" fmla="*/ 73 w 200"/>
                <a:gd name="T39" fmla="*/ 219 h 236"/>
                <a:gd name="T40" fmla="*/ 88 w 200"/>
                <a:gd name="T41" fmla="*/ 225 h 236"/>
                <a:gd name="T42" fmla="*/ 96 w 200"/>
                <a:gd name="T43" fmla="*/ 221 h 236"/>
                <a:gd name="T44" fmla="*/ 124 w 200"/>
                <a:gd name="T45" fmla="*/ 210 h 236"/>
                <a:gd name="T46" fmla="*/ 134 w 200"/>
                <a:gd name="T47" fmla="*/ 226 h 236"/>
                <a:gd name="T48" fmla="*/ 132 w 200"/>
                <a:gd name="T49" fmla="*/ 233 h 236"/>
                <a:gd name="T50" fmla="*/ 131 w 200"/>
                <a:gd name="T51" fmla="*/ 236 h 236"/>
                <a:gd name="T52" fmla="*/ 133 w 200"/>
                <a:gd name="T53" fmla="*/ 235 h 236"/>
                <a:gd name="T54" fmla="*/ 139 w 200"/>
                <a:gd name="T55" fmla="*/ 231 h 236"/>
                <a:gd name="T56" fmla="*/ 141 w 200"/>
                <a:gd name="T57" fmla="*/ 229 h 236"/>
                <a:gd name="T58" fmla="*/ 143 w 200"/>
                <a:gd name="T59" fmla="*/ 227 h 236"/>
                <a:gd name="T60" fmla="*/ 143 w 200"/>
                <a:gd name="T61" fmla="*/ 223 h 236"/>
                <a:gd name="T62" fmla="*/ 192 w 200"/>
                <a:gd name="T63" fmla="*/ 138 h 236"/>
                <a:gd name="T64" fmla="*/ 194 w 200"/>
                <a:gd name="T65" fmla="*/ 133 h 236"/>
                <a:gd name="T66" fmla="*/ 191 w 200"/>
                <a:gd name="T67" fmla="*/ 122 h 236"/>
                <a:gd name="T68" fmla="*/ 195 w 200"/>
                <a:gd name="T69" fmla="*/ 102 h 236"/>
                <a:gd name="T70" fmla="*/ 195 w 200"/>
                <a:gd name="T71" fmla="*/ 43 h 236"/>
                <a:gd name="T72" fmla="*/ 195 w 200"/>
                <a:gd name="T73" fmla="*/ 37 h 236"/>
                <a:gd name="T74" fmla="*/ 194 w 200"/>
                <a:gd name="T75" fmla="*/ 33 h 236"/>
                <a:gd name="T76" fmla="*/ 193 w 200"/>
                <a:gd name="T77" fmla="*/ 27 h 236"/>
                <a:gd name="T78" fmla="*/ 193 w 200"/>
                <a:gd name="T79" fmla="*/ 23 h 236"/>
                <a:gd name="T80" fmla="*/ 191 w 200"/>
                <a:gd name="T81" fmla="*/ 17 h 236"/>
                <a:gd name="T82" fmla="*/ 191 w 200"/>
                <a:gd name="T83" fmla="*/ 14 h 236"/>
                <a:gd name="T84" fmla="*/ 190 w 200"/>
                <a:gd name="T85" fmla="*/ 9 h 236"/>
                <a:gd name="T86" fmla="*/ 189 w 200"/>
                <a:gd name="T87" fmla="*/ 6 h 236"/>
                <a:gd name="T88" fmla="*/ 188 w 200"/>
                <a:gd name="T89" fmla="*/ 2 h 236"/>
                <a:gd name="T90" fmla="*/ 187 w 200"/>
                <a:gd name="T91" fmla="*/ 1 h 236"/>
                <a:gd name="T92" fmla="*/ 167 w 200"/>
                <a:gd name="T93" fmla="*/ 7 h 236"/>
                <a:gd name="T94" fmla="*/ 164 w 200"/>
                <a:gd name="T95" fmla="*/ 23 h 236"/>
                <a:gd name="T96" fmla="*/ 109 w 200"/>
                <a:gd name="T97" fmla="*/ 6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" h="236">
                  <a:moveTo>
                    <a:pt x="98" y="57"/>
                  </a:moveTo>
                  <a:cubicBezTo>
                    <a:pt x="95" y="56"/>
                    <a:pt x="92" y="55"/>
                    <a:pt x="87" y="54"/>
                  </a:cubicBezTo>
                  <a:cubicBezTo>
                    <a:pt x="70" y="48"/>
                    <a:pt x="56" y="36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3" y="30"/>
                    <a:pt x="34" y="30"/>
                    <a:pt x="26" y="29"/>
                  </a:cubicBezTo>
                  <a:cubicBezTo>
                    <a:pt x="24" y="29"/>
                    <a:pt x="23" y="29"/>
                    <a:pt x="21" y="29"/>
                  </a:cubicBezTo>
                  <a:cubicBezTo>
                    <a:pt x="18" y="29"/>
                    <a:pt x="15" y="29"/>
                    <a:pt x="12" y="30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4" y="30"/>
                    <a:pt x="2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3"/>
                    <a:pt x="0" y="34"/>
                    <a:pt x="0" y="34"/>
                  </a:cubicBezTo>
                  <a:cubicBezTo>
                    <a:pt x="0" y="35"/>
                    <a:pt x="0" y="36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2"/>
                    <a:pt x="0" y="43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7"/>
                    <a:pt x="1" y="50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4"/>
                    <a:pt x="1" y="56"/>
                    <a:pt x="1" y="57"/>
                  </a:cubicBezTo>
                  <a:cubicBezTo>
                    <a:pt x="1" y="58"/>
                    <a:pt x="1" y="58"/>
                    <a:pt x="1" y="59"/>
                  </a:cubicBezTo>
                  <a:cubicBezTo>
                    <a:pt x="1" y="61"/>
                    <a:pt x="2" y="63"/>
                    <a:pt x="2" y="66"/>
                  </a:cubicBezTo>
                  <a:cubicBezTo>
                    <a:pt x="2" y="67"/>
                    <a:pt x="2" y="68"/>
                    <a:pt x="2" y="69"/>
                  </a:cubicBezTo>
                  <a:cubicBezTo>
                    <a:pt x="2" y="70"/>
                    <a:pt x="2" y="71"/>
                    <a:pt x="2" y="72"/>
                  </a:cubicBezTo>
                  <a:cubicBezTo>
                    <a:pt x="2" y="75"/>
                    <a:pt x="3" y="77"/>
                    <a:pt x="3" y="80"/>
                  </a:cubicBezTo>
                  <a:cubicBezTo>
                    <a:pt x="4" y="91"/>
                    <a:pt x="4" y="97"/>
                    <a:pt x="4" y="99"/>
                  </a:cubicBezTo>
                  <a:cubicBezTo>
                    <a:pt x="6" y="101"/>
                    <a:pt x="6" y="104"/>
                    <a:pt x="7" y="108"/>
                  </a:cubicBezTo>
                  <a:cubicBezTo>
                    <a:pt x="8" y="115"/>
                    <a:pt x="8" y="117"/>
                    <a:pt x="7" y="121"/>
                  </a:cubicBezTo>
                  <a:cubicBezTo>
                    <a:pt x="7" y="124"/>
                    <a:pt x="6" y="130"/>
                    <a:pt x="7" y="149"/>
                  </a:cubicBezTo>
                  <a:cubicBezTo>
                    <a:pt x="7" y="153"/>
                    <a:pt x="8" y="166"/>
                    <a:pt x="9" y="167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13" y="170"/>
                    <a:pt x="17" y="174"/>
                    <a:pt x="23" y="189"/>
                  </a:cubicBezTo>
                  <a:cubicBezTo>
                    <a:pt x="23" y="191"/>
                    <a:pt x="24" y="192"/>
                    <a:pt x="24" y="193"/>
                  </a:cubicBezTo>
                  <a:cubicBezTo>
                    <a:pt x="24" y="194"/>
                    <a:pt x="24" y="194"/>
                    <a:pt x="25" y="194"/>
                  </a:cubicBezTo>
                  <a:cubicBezTo>
                    <a:pt x="25" y="195"/>
                    <a:pt x="25" y="196"/>
                    <a:pt x="25" y="197"/>
                  </a:cubicBezTo>
                  <a:cubicBezTo>
                    <a:pt x="26" y="197"/>
                    <a:pt x="26" y="197"/>
                    <a:pt x="26" y="198"/>
                  </a:cubicBezTo>
                  <a:cubicBezTo>
                    <a:pt x="26" y="198"/>
                    <a:pt x="26" y="199"/>
                    <a:pt x="26" y="199"/>
                  </a:cubicBezTo>
                  <a:cubicBezTo>
                    <a:pt x="27" y="200"/>
                    <a:pt x="27" y="200"/>
                    <a:pt x="27" y="201"/>
                  </a:cubicBezTo>
                  <a:cubicBezTo>
                    <a:pt x="27" y="201"/>
                    <a:pt x="27" y="201"/>
                    <a:pt x="27" y="202"/>
                  </a:cubicBezTo>
                  <a:cubicBezTo>
                    <a:pt x="27" y="202"/>
                    <a:pt x="27" y="203"/>
                    <a:pt x="27" y="203"/>
                  </a:cubicBezTo>
                  <a:cubicBezTo>
                    <a:pt x="28" y="203"/>
                    <a:pt x="28" y="204"/>
                    <a:pt x="28" y="204"/>
                  </a:cubicBezTo>
                  <a:cubicBezTo>
                    <a:pt x="28" y="204"/>
                    <a:pt x="28" y="205"/>
                    <a:pt x="28" y="205"/>
                  </a:cubicBezTo>
                  <a:cubicBezTo>
                    <a:pt x="28" y="205"/>
                    <a:pt x="28" y="205"/>
                    <a:pt x="28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207"/>
                    <a:pt x="28" y="207"/>
                    <a:pt x="28" y="207"/>
                  </a:cubicBezTo>
                  <a:cubicBezTo>
                    <a:pt x="29" y="207"/>
                    <a:pt x="29" y="208"/>
                    <a:pt x="29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30" y="208"/>
                    <a:pt x="30" y="209"/>
                    <a:pt x="30" y="209"/>
                  </a:cubicBezTo>
                  <a:cubicBezTo>
                    <a:pt x="31" y="209"/>
                    <a:pt x="31" y="209"/>
                    <a:pt x="31" y="209"/>
                  </a:cubicBezTo>
                  <a:cubicBezTo>
                    <a:pt x="31" y="209"/>
                    <a:pt x="31" y="209"/>
                    <a:pt x="32" y="209"/>
                  </a:cubicBezTo>
                  <a:cubicBezTo>
                    <a:pt x="32" y="209"/>
                    <a:pt x="32" y="209"/>
                    <a:pt x="32" y="210"/>
                  </a:cubicBezTo>
                  <a:cubicBezTo>
                    <a:pt x="33" y="210"/>
                    <a:pt x="33" y="210"/>
                    <a:pt x="34" y="210"/>
                  </a:cubicBezTo>
                  <a:cubicBezTo>
                    <a:pt x="39" y="212"/>
                    <a:pt x="43" y="213"/>
                    <a:pt x="46" y="214"/>
                  </a:cubicBezTo>
                  <a:cubicBezTo>
                    <a:pt x="50" y="215"/>
                    <a:pt x="53" y="216"/>
                    <a:pt x="54" y="217"/>
                  </a:cubicBezTo>
                  <a:cubicBezTo>
                    <a:pt x="55" y="217"/>
                    <a:pt x="55" y="216"/>
                    <a:pt x="55" y="216"/>
                  </a:cubicBezTo>
                  <a:cubicBezTo>
                    <a:pt x="57" y="214"/>
                    <a:pt x="61" y="210"/>
                    <a:pt x="65" y="210"/>
                  </a:cubicBezTo>
                  <a:cubicBezTo>
                    <a:pt x="66" y="210"/>
                    <a:pt x="67" y="210"/>
                    <a:pt x="68" y="211"/>
                  </a:cubicBezTo>
                  <a:cubicBezTo>
                    <a:pt x="73" y="213"/>
                    <a:pt x="73" y="218"/>
                    <a:pt x="73" y="219"/>
                  </a:cubicBezTo>
                  <a:cubicBezTo>
                    <a:pt x="73" y="219"/>
                    <a:pt x="73" y="219"/>
                    <a:pt x="73" y="219"/>
                  </a:cubicBezTo>
                  <a:cubicBezTo>
                    <a:pt x="74" y="220"/>
                    <a:pt x="75" y="221"/>
                    <a:pt x="79" y="221"/>
                  </a:cubicBezTo>
                  <a:cubicBezTo>
                    <a:pt x="83" y="222"/>
                    <a:pt x="86" y="223"/>
                    <a:pt x="88" y="225"/>
                  </a:cubicBezTo>
                  <a:cubicBezTo>
                    <a:pt x="88" y="225"/>
                    <a:pt x="89" y="224"/>
                    <a:pt x="90" y="224"/>
                  </a:cubicBezTo>
                  <a:cubicBezTo>
                    <a:pt x="90" y="224"/>
                    <a:pt x="91" y="224"/>
                    <a:pt x="91" y="223"/>
                  </a:cubicBezTo>
                  <a:cubicBezTo>
                    <a:pt x="96" y="221"/>
                    <a:pt x="96" y="221"/>
                    <a:pt x="96" y="221"/>
                  </a:cubicBezTo>
                  <a:cubicBezTo>
                    <a:pt x="105" y="218"/>
                    <a:pt x="109" y="214"/>
                    <a:pt x="112" y="212"/>
                  </a:cubicBezTo>
                  <a:cubicBezTo>
                    <a:pt x="115" y="210"/>
                    <a:pt x="117" y="208"/>
                    <a:pt x="119" y="208"/>
                  </a:cubicBezTo>
                  <a:cubicBezTo>
                    <a:pt x="121" y="208"/>
                    <a:pt x="122" y="209"/>
                    <a:pt x="124" y="210"/>
                  </a:cubicBezTo>
                  <a:cubicBezTo>
                    <a:pt x="125" y="211"/>
                    <a:pt x="126" y="211"/>
                    <a:pt x="128" y="211"/>
                  </a:cubicBezTo>
                  <a:cubicBezTo>
                    <a:pt x="130" y="211"/>
                    <a:pt x="132" y="212"/>
                    <a:pt x="134" y="215"/>
                  </a:cubicBezTo>
                  <a:cubicBezTo>
                    <a:pt x="136" y="218"/>
                    <a:pt x="135" y="222"/>
                    <a:pt x="134" y="226"/>
                  </a:cubicBezTo>
                  <a:cubicBezTo>
                    <a:pt x="134" y="228"/>
                    <a:pt x="134" y="229"/>
                    <a:pt x="134" y="230"/>
                  </a:cubicBezTo>
                  <a:cubicBezTo>
                    <a:pt x="133" y="230"/>
                    <a:pt x="133" y="231"/>
                    <a:pt x="133" y="231"/>
                  </a:cubicBezTo>
                  <a:cubicBezTo>
                    <a:pt x="133" y="232"/>
                    <a:pt x="133" y="232"/>
                    <a:pt x="132" y="233"/>
                  </a:cubicBezTo>
                  <a:cubicBezTo>
                    <a:pt x="132" y="233"/>
                    <a:pt x="132" y="234"/>
                    <a:pt x="132" y="234"/>
                  </a:cubicBezTo>
                  <a:cubicBezTo>
                    <a:pt x="132" y="235"/>
                    <a:pt x="131" y="235"/>
                    <a:pt x="131" y="236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31" y="236"/>
                    <a:pt x="131" y="236"/>
                    <a:pt x="132" y="236"/>
                  </a:cubicBezTo>
                  <a:cubicBezTo>
                    <a:pt x="132" y="235"/>
                    <a:pt x="133" y="235"/>
                    <a:pt x="133" y="235"/>
                  </a:cubicBezTo>
                  <a:cubicBezTo>
                    <a:pt x="134" y="235"/>
                    <a:pt x="134" y="234"/>
                    <a:pt x="135" y="234"/>
                  </a:cubicBezTo>
                  <a:cubicBezTo>
                    <a:pt x="135" y="234"/>
                    <a:pt x="136" y="233"/>
                    <a:pt x="136" y="233"/>
                  </a:cubicBezTo>
                  <a:cubicBezTo>
                    <a:pt x="137" y="233"/>
                    <a:pt x="138" y="232"/>
                    <a:pt x="139" y="231"/>
                  </a:cubicBezTo>
                  <a:cubicBezTo>
                    <a:pt x="139" y="231"/>
                    <a:pt x="139" y="231"/>
                    <a:pt x="139" y="231"/>
                  </a:cubicBezTo>
                  <a:cubicBezTo>
                    <a:pt x="139" y="231"/>
                    <a:pt x="140" y="230"/>
                    <a:pt x="140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42" y="228"/>
                    <a:pt x="142" y="228"/>
                  </a:cubicBezTo>
                  <a:cubicBezTo>
                    <a:pt x="142" y="228"/>
                    <a:pt x="142" y="228"/>
                    <a:pt x="142" y="227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43" y="226"/>
                    <a:pt x="143" y="226"/>
                    <a:pt x="143" y="226"/>
                  </a:cubicBezTo>
                  <a:cubicBezTo>
                    <a:pt x="143" y="226"/>
                    <a:pt x="144" y="225"/>
                    <a:pt x="144" y="225"/>
                  </a:cubicBezTo>
                  <a:cubicBezTo>
                    <a:pt x="143" y="223"/>
                    <a:pt x="143" y="223"/>
                    <a:pt x="143" y="223"/>
                  </a:cubicBezTo>
                  <a:cubicBezTo>
                    <a:pt x="142" y="214"/>
                    <a:pt x="139" y="198"/>
                    <a:pt x="146" y="186"/>
                  </a:cubicBezTo>
                  <a:cubicBezTo>
                    <a:pt x="153" y="176"/>
                    <a:pt x="166" y="169"/>
                    <a:pt x="172" y="167"/>
                  </a:cubicBezTo>
                  <a:cubicBezTo>
                    <a:pt x="176" y="148"/>
                    <a:pt x="187" y="142"/>
                    <a:pt x="192" y="138"/>
                  </a:cubicBezTo>
                  <a:cubicBezTo>
                    <a:pt x="193" y="138"/>
                    <a:pt x="194" y="137"/>
                    <a:pt x="195" y="137"/>
                  </a:cubicBezTo>
                  <a:cubicBezTo>
                    <a:pt x="195" y="136"/>
                    <a:pt x="195" y="135"/>
                    <a:pt x="194" y="133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191" y="122"/>
                    <a:pt x="191" y="122"/>
                    <a:pt x="191" y="122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2" y="120"/>
                    <a:pt x="192" y="118"/>
                    <a:pt x="192" y="115"/>
                  </a:cubicBezTo>
                  <a:cubicBezTo>
                    <a:pt x="193" y="110"/>
                    <a:pt x="194" y="106"/>
                    <a:pt x="195" y="102"/>
                  </a:cubicBezTo>
                  <a:cubicBezTo>
                    <a:pt x="197" y="96"/>
                    <a:pt x="199" y="90"/>
                    <a:pt x="199" y="80"/>
                  </a:cubicBezTo>
                  <a:cubicBezTo>
                    <a:pt x="200" y="71"/>
                    <a:pt x="199" y="66"/>
                    <a:pt x="198" y="59"/>
                  </a:cubicBezTo>
                  <a:cubicBezTo>
                    <a:pt x="197" y="55"/>
                    <a:pt x="196" y="50"/>
                    <a:pt x="195" y="43"/>
                  </a:cubicBezTo>
                  <a:cubicBezTo>
                    <a:pt x="195" y="42"/>
                    <a:pt x="195" y="41"/>
                    <a:pt x="195" y="40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195" y="39"/>
                    <a:pt x="195" y="38"/>
                    <a:pt x="195" y="37"/>
                  </a:cubicBezTo>
                  <a:cubicBezTo>
                    <a:pt x="195" y="37"/>
                    <a:pt x="195" y="37"/>
                    <a:pt x="195" y="36"/>
                  </a:cubicBezTo>
                  <a:cubicBezTo>
                    <a:pt x="194" y="36"/>
                    <a:pt x="194" y="35"/>
                    <a:pt x="194" y="34"/>
                  </a:cubicBezTo>
                  <a:cubicBezTo>
                    <a:pt x="194" y="34"/>
                    <a:pt x="194" y="33"/>
                    <a:pt x="194" y="33"/>
                  </a:cubicBezTo>
                  <a:cubicBezTo>
                    <a:pt x="194" y="32"/>
                    <a:pt x="194" y="31"/>
                    <a:pt x="194" y="31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94" y="29"/>
                    <a:pt x="193" y="28"/>
                    <a:pt x="193" y="27"/>
                  </a:cubicBezTo>
                  <a:cubicBezTo>
                    <a:pt x="193" y="27"/>
                    <a:pt x="193" y="27"/>
                    <a:pt x="193" y="26"/>
                  </a:cubicBezTo>
                  <a:cubicBezTo>
                    <a:pt x="193" y="26"/>
                    <a:pt x="193" y="25"/>
                    <a:pt x="193" y="24"/>
                  </a:cubicBezTo>
                  <a:cubicBezTo>
                    <a:pt x="193" y="24"/>
                    <a:pt x="193" y="23"/>
                    <a:pt x="193" y="23"/>
                  </a:cubicBezTo>
                  <a:cubicBezTo>
                    <a:pt x="192" y="22"/>
                    <a:pt x="192" y="21"/>
                    <a:pt x="192" y="20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192" y="19"/>
                    <a:pt x="192" y="18"/>
                    <a:pt x="191" y="17"/>
                  </a:cubicBezTo>
                  <a:cubicBezTo>
                    <a:pt x="191" y="17"/>
                    <a:pt x="191" y="17"/>
                    <a:pt x="191" y="17"/>
                  </a:cubicBezTo>
                  <a:cubicBezTo>
                    <a:pt x="191" y="16"/>
                    <a:pt x="191" y="15"/>
                    <a:pt x="191" y="14"/>
                  </a:cubicBezTo>
                  <a:cubicBezTo>
                    <a:pt x="191" y="14"/>
                    <a:pt x="191" y="14"/>
                    <a:pt x="191" y="14"/>
                  </a:cubicBezTo>
                  <a:cubicBezTo>
                    <a:pt x="191" y="13"/>
                    <a:pt x="190" y="12"/>
                    <a:pt x="190" y="11"/>
                  </a:cubicBezTo>
                  <a:cubicBezTo>
                    <a:pt x="190" y="11"/>
                    <a:pt x="190" y="11"/>
                    <a:pt x="190" y="11"/>
                  </a:cubicBezTo>
                  <a:cubicBezTo>
                    <a:pt x="190" y="10"/>
                    <a:pt x="190" y="9"/>
                    <a:pt x="190" y="9"/>
                  </a:cubicBezTo>
                  <a:cubicBezTo>
                    <a:pt x="190" y="8"/>
                    <a:pt x="190" y="8"/>
                    <a:pt x="189" y="8"/>
                  </a:cubicBezTo>
                  <a:cubicBezTo>
                    <a:pt x="189" y="7"/>
                    <a:pt x="189" y="7"/>
                    <a:pt x="189" y="6"/>
                  </a:cubicBezTo>
                  <a:cubicBezTo>
                    <a:pt x="189" y="6"/>
                    <a:pt x="189" y="6"/>
                    <a:pt x="189" y="6"/>
                  </a:cubicBezTo>
                  <a:cubicBezTo>
                    <a:pt x="189" y="5"/>
                    <a:pt x="189" y="5"/>
                    <a:pt x="188" y="4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3"/>
                    <a:pt x="188" y="3"/>
                    <a:pt x="188" y="2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8" y="1"/>
                    <a:pt x="188" y="1"/>
                    <a:pt x="187" y="1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5" y="1"/>
                    <a:pt x="181" y="2"/>
                    <a:pt x="177" y="4"/>
                  </a:cubicBezTo>
                  <a:cubicBezTo>
                    <a:pt x="174" y="5"/>
                    <a:pt x="170" y="6"/>
                    <a:pt x="167" y="7"/>
                  </a:cubicBezTo>
                  <a:cubicBezTo>
                    <a:pt x="167" y="7"/>
                    <a:pt x="166" y="8"/>
                    <a:pt x="166" y="8"/>
                  </a:cubicBezTo>
                  <a:cubicBezTo>
                    <a:pt x="166" y="8"/>
                    <a:pt x="166" y="8"/>
                    <a:pt x="166" y="8"/>
                  </a:cubicBezTo>
                  <a:cubicBezTo>
                    <a:pt x="166" y="11"/>
                    <a:pt x="166" y="16"/>
                    <a:pt x="164" y="23"/>
                  </a:cubicBezTo>
                  <a:cubicBezTo>
                    <a:pt x="161" y="36"/>
                    <a:pt x="152" y="41"/>
                    <a:pt x="137" y="49"/>
                  </a:cubicBezTo>
                  <a:cubicBezTo>
                    <a:pt x="135" y="50"/>
                    <a:pt x="132" y="52"/>
                    <a:pt x="129" y="53"/>
                  </a:cubicBezTo>
                  <a:cubicBezTo>
                    <a:pt x="119" y="59"/>
                    <a:pt x="114" y="60"/>
                    <a:pt x="109" y="60"/>
                  </a:cubicBezTo>
                  <a:cubicBezTo>
                    <a:pt x="106" y="60"/>
                    <a:pt x="102" y="59"/>
                    <a:pt x="98" y="57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8728253" y="2111694"/>
              <a:ext cx="294958" cy="310760"/>
            </a:xfrm>
            <a:custGeom>
              <a:avLst/>
              <a:gdLst>
                <a:gd name="T0" fmla="*/ 100 w 141"/>
                <a:gd name="T1" fmla="*/ 31 h 149"/>
                <a:gd name="T2" fmla="*/ 94 w 141"/>
                <a:gd name="T3" fmla="*/ 17 h 149"/>
                <a:gd name="T4" fmla="*/ 88 w 141"/>
                <a:gd name="T5" fmla="*/ 7 h 149"/>
                <a:gd name="T6" fmla="*/ 86 w 141"/>
                <a:gd name="T7" fmla="*/ 8 h 149"/>
                <a:gd name="T8" fmla="*/ 76 w 141"/>
                <a:gd name="T9" fmla="*/ 13 h 149"/>
                <a:gd name="T10" fmla="*/ 51 w 141"/>
                <a:gd name="T11" fmla="*/ 13 h 149"/>
                <a:gd name="T12" fmla="*/ 29 w 141"/>
                <a:gd name="T13" fmla="*/ 0 h 149"/>
                <a:gd name="T14" fmla="*/ 3 w 141"/>
                <a:gd name="T15" fmla="*/ 20 h 149"/>
                <a:gd name="T16" fmla="*/ 1 w 141"/>
                <a:gd name="T17" fmla="*/ 23 h 149"/>
                <a:gd name="T18" fmla="*/ 0 w 141"/>
                <a:gd name="T19" fmla="*/ 24 h 149"/>
                <a:gd name="T20" fmla="*/ 3 w 141"/>
                <a:gd name="T21" fmla="*/ 29 h 149"/>
                <a:gd name="T22" fmla="*/ 5 w 141"/>
                <a:gd name="T23" fmla="*/ 34 h 149"/>
                <a:gd name="T24" fmla="*/ 8 w 141"/>
                <a:gd name="T25" fmla="*/ 40 h 149"/>
                <a:gd name="T26" fmla="*/ 10 w 141"/>
                <a:gd name="T27" fmla="*/ 44 h 149"/>
                <a:gd name="T28" fmla="*/ 10 w 141"/>
                <a:gd name="T29" fmla="*/ 44 h 149"/>
                <a:gd name="T30" fmla="*/ 12 w 141"/>
                <a:gd name="T31" fmla="*/ 46 h 149"/>
                <a:gd name="T32" fmla="*/ 14 w 141"/>
                <a:gd name="T33" fmla="*/ 48 h 149"/>
                <a:gd name="T34" fmla="*/ 17 w 141"/>
                <a:gd name="T35" fmla="*/ 50 h 149"/>
                <a:gd name="T36" fmla="*/ 26 w 141"/>
                <a:gd name="T37" fmla="*/ 51 h 149"/>
                <a:gd name="T38" fmla="*/ 37 w 141"/>
                <a:gd name="T39" fmla="*/ 60 h 149"/>
                <a:gd name="T40" fmla="*/ 34 w 141"/>
                <a:gd name="T41" fmla="*/ 92 h 149"/>
                <a:gd name="T42" fmla="*/ 31 w 141"/>
                <a:gd name="T43" fmla="*/ 96 h 149"/>
                <a:gd name="T44" fmla="*/ 31 w 141"/>
                <a:gd name="T45" fmla="*/ 100 h 149"/>
                <a:gd name="T46" fmla="*/ 36 w 141"/>
                <a:gd name="T47" fmla="*/ 100 h 149"/>
                <a:gd name="T48" fmla="*/ 55 w 141"/>
                <a:gd name="T49" fmla="*/ 107 h 149"/>
                <a:gd name="T50" fmla="*/ 71 w 141"/>
                <a:gd name="T51" fmla="*/ 115 h 149"/>
                <a:gd name="T52" fmla="*/ 71 w 141"/>
                <a:gd name="T53" fmla="*/ 105 h 149"/>
                <a:gd name="T54" fmla="*/ 53 w 141"/>
                <a:gd name="T55" fmla="*/ 77 h 149"/>
                <a:gd name="T56" fmla="*/ 51 w 141"/>
                <a:gd name="T57" fmla="*/ 60 h 149"/>
                <a:gd name="T58" fmla="*/ 79 w 141"/>
                <a:gd name="T59" fmla="*/ 27 h 149"/>
                <a:gd name="T60" fmla="*/ 80 w 141"/>
                <a:gd name="T61" fmla="*/ 43 h 149"/>
                <a:gd name="T62" fmla="*/ 80 w 141"/>
                <a:gd name="T63" fmla="*/ 73 h 149"/>
                <a:gd name="T64" fmla="*/ 85 w 141"/>
                <a:gd name="T65" fmla="*/ 88 h 149"/>
                <a:gd name="T66" fmla="*/ 91 w 141"/>
                <a:gd name="T67" fmla="*/ 90 h 149"/>
                <a:gd name="T68" fmla="*/ 100 w 141"/>
                <a:gd name="T69" fmla="*/ 97 h 149"/>
                <a:gd name="T70" fmla="*/ 100 w 141"/>
                <a:gd name="T71" fmla="*/ 110 h 149"/>
                <a:gd name="T72" fmla="*/ 106 w 141"/>
                <a:gd name="T73" fmla="*/ 119 h 149"/>
                <a:gd name="T74" fmla="*/ 108 w 141"/>
                <a:gd name="T75" fmla="*/ 143 h 149"/>
                <a:gd name="T76" fmla="*/ 106 w 141"/>
                <a:gd name="T77" fmla="*/ 149 h 149"/>
                <a:gd name="T78" fmla="*/ 119 w 141"/>
                <a:gd name="T79" fmla="*/ 130 h 149"/>
                <a:gd name="T80" fmla="*/ 120 w 141"/>
                <a:gd name="T81" fmla="*/ 113 h 149"/>
                <a:gd name="T82" fmla="*/ 130 w 141"/>
                <a:gd name="T83" fmla="*/ 102 h 149"/>
                <a:gd name="T84" fmla="*/ 141 w 141"/>
                <a:gd name="T85" fmla="*/ 91 h 149"/>
                <a:gd name="T86" fmla="*/ 134 w 141"/>
                <a:gd name="T87" fmla="*/ 77 h 149"/>
                <a:gd name="T88" fmla="*/ 118 w 141"/>
                <a:gd name="T89" fmla="*/ 5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1" h="149">
                  <a:moveTo>
                    <a:pt x="108" y="43"/>
                  </a:moveTo>
                  <a:cubicBezTo>
                    <a:pt x="105" y="38"/>
                    <a:pt x="102" y="34"/>
                    <a:pt x="100" y="31"/>
                  </a:cubicBezTo>
                  <a:cubicBezTo>
                    <a:pt x="97" y="26"/>
                    <a:pt x="95" y="23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4" y="17"/>
                    <a:pt x="94" y="15"/>
                    <a:pt x="91" y="11"/>
                  </a:cubicBezTo>
                  <a:cubicBezTo>
                    <a:pt x="90" y="10"/>
                    <a:pt x="89" y="9"/>
                    <a:pt x="88" y="7"/>
                  </a:cubicBezTo>
                  <a:cubicBezTo>
                    <a:pt x="87" y="7"/>
                    <a:pt x="87" y="7"/>
                    <a:pt x="86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5" y="8"/>
                    <a:pt x="84" y="9"/>
                    <a:pt x="83" y="9"/>
                  </a:cubicBezTo>
                  <a:cubicBezTo>
                    <a:pt x="80" y="10"/>
                    <a:pt x="78" y="11"/>
                    <a:pt x="76" y="13"/>
                  </a:cubicBezTo>
                  <a:cubicBezTo>
                    <a:pt x="74" y="14"/>
                    <a:pt x="71" y="16"/>
                    <a:pt x="66" y="16"/>
                  </a:cubicBezTo>
                  <a:cubicBezTo>
                    <a:pt x="62" y="16"/>
                    <a:pt x="58" y="15"/>
                    <a:pt x="51" y="13"/>
                  </a:cubicBezTo>
                  <a:cubicBezTo>
                    <a:pt x="41" y="11"/>
                    <a:pt x="37" y="6"/>
                    <a:pt x="34" y="3"/>
                  </a:cubicBezTo>
                  <a:cubicBezTo>
                    <a:pt x="31" y="1"/>
                    <a:pt x="30" y="0"/>
                    <a:pt x="29" y="0"/>
                  </a:cubicBezTo>
                  <a:cubicBezTo>
                    <a:pt x="27" y="0"/>
                    <a:pt x="24" y="2"/>
                    <a:pt x="18" y="6"/>
                  </a:cubicBezTo>
                  <a:cubicBezTo>
                    <a:pt x="9" y="12"/>
                    <a:pt x="6" y="17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1"/>
                    <a:pt x="2" y="22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6"/>
                    <a:pt x="2" y="27"/>
                    <a:pt x="3" y="29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4" y="31"/>
                    <a:pt x="5" y="33"/>
                    <a:pt x="5" y="34"/>
                  </a:cubicBezTo>
                  <a:cubicBezTo>
                    <a:pt x="6" y="34"/>
                    <a:pt x="6" y="35"/>
                    <a:pt x="6" y="35"/>
                  </a:cubicBezTo>
                  <a:cubicBezTo>
                    <a:pt x="7" y="37"/>
                    <a:pt x="7" y="38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1"/>
                    <a:pt x="9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5"/>
                    <a:pt x="11" y="45"/>
                    <a:pt x="11" y="45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4" y="47"/>
                    <a:pt x="14" y="47"/>
                    <a:pt x="14" y="48"/>
                  </a:cubicBezTo>
                  <a:cubicBezTo>
                    <a:pt x="15" y="48"/>
                    <a:pt x="16" y="49"/>
                    <a:pt x="16" y="49"/>
                  </a:cubicBezTo>
                  <a:cubicBezTo>
                    <a:pt x="17" y="49"/>
                    <a:pt x="17" y="49"/>
                    <a:pt x="17" y="50"/>
                  </a:cubicBezTo>
                  <a:cubicBezTo>
                    <a:pt x="18" y="50"/>
                    <a:pt x="19" y="51"/>
                    <a:pt x="20" y="51"/>
                  </a:cubicBezTo>
                  <a:cubicBezTo>
                    <a:pt x="22" y="52"/>
                    <a:pt x="24" y="51"/>
                    <a:pt x="26" y="51"/>
                  </a:cubicBezTo>
                  <a:cubicBezTo>
                    <a:pt x="27" y="51"/>
                    <a:pt x="28" y="51"/>
                    <a:pt x="29" y="51"/>
                  </a:cubicBezTo>
                  <a:cubicBezTo>
                    <a:pt x="33" y="51"/>
                    <a:pt x="36" y="54"/>
                    <a:pt x="37" y="60"/>
                  </a:cubicBezTo>
                  <a:cubicBezTo>
                    <a:pt x="39" y="69"/>
                    <a:pt x="41" y="76"/>
                    <a:pt x="37" y="83"/>
                  </a:cubicBezTo>
                  <a:cubicBezTo>
                    <a:pt x="35" y="87"/>
                    <a:pt x="34" y="91"/>
                    <a:pt x="34" y="92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6"/>
                    <a:pt x="30" y="96"/>
                    <a:pt x="29" y="97"/>
                  </a:cubicBezTo>
                  <a:cubicBezTo>
                    <a:pt x="30" y="98"/>
                    <a:pt x="31" y="99"/>
                    <a:pt x="31" y="100"/>
                  </a:cubicBezTo>
                  <a:cubicBezTo>
                    <a:pt x="32" y="100"/>
                    <a:pt x="32" y="100"/>
                    <a:pt x="33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44" y="101"/>
                    <a:pt x="45" y="102"/>
                    <a:pt x="49" y="104"/>
                  </a:cubicBezTo>
                  <a:cubicBezTo>
                    <a:pt x="51" y="105"/>
                    <a:pt x="52" y="105"/>
                    <a:pt x="55" y="107"/>
                  </a:cubicBezTo>
                  <a:cubicBezTo>
                    <a:pt x="59" y="109"/>
                    <a:pt x="62" y="110"/>
                    <a:pt x="63" y="112"/>
                  </a:cubicBezTo>
                  <a:cubicBezTo>
                    <a:pt x="65" y="113"/>
                    <a:pt x="67" y="114"/>
                    <a:pt x="71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0" y="102"/>
                    <a:pt x="66" y="96"/>
                  </a:cubicBezTo>
                  <a:cubicBezTo>
                    <a:pt x="60" y="89"/>
                    <a:pt x="55" y="81"/>
                    <a:pt x="53" y="77"/>
                  </a:cubicBezTo>
                  <a:cubicBezTo>
                    <a:pt x="50" y="77"/>
                    <a:pt x="48" y="76"/>
                    <a:pt x="47" y="74"/>
                  </a:cubicBezTo>
                  <a:cubicBezTo>
                    <a:pt x="46" y="70"/>
                    <a:pt x="47" y="66"/>
                    <a:pt x="51" y="60"/>
                  </a:cubicBezTo>
                  <a:cubicBezTo>
                    <a:pt x="57" y="47"/>
                    <a:pt x="72" y="22"/>
                    <a:pt x="72" y="22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9" y="27"/>
                    <a:pt x="78" y="31"/>
                    <a:pt x="80" y="43"/>
                  </a:cubicBezTo>
                  <a:cubicBezTo>
                    <a:pt x="81" y="56"/>
                    <a:pt x="80" y="61"/>
                    <a:pt x="80" y="68"/>
                  </a:cubicBezTo>
                  <a:cubicBezTo>
                    <a:pt x="80" y="70"/>
                    <a:pt x="80" y="71"/>
                    <a:pt x="80" y="73"/>
                  </a:cubicBezTo>
                  <a:cubicBezTo>
                    <a:pt x="79" y="82"/>
                    <a:pt x="83" y="86"/>
                    <a:pt x="83" y="86"/>
                  </a:cubicBezTo>
                  <a:cubicBezTo>
                    <a:pt x="84" y="87"/>
                    <a:pt x="84" y="87"/>
                    <a:pt x="85" y="88"/>
                  </a:cubicBezTo>
                  <a:cubicBezTo>
                    <a:pt x="85" y="88"/>
                    <a:pt x="85" y="88"/>
                    <a:pt x="86" y="89"/>
                  </a:cubicBezTo>
                  <a:cubicBezTo>
                    <a:pt x="88" y="90"/>
                    <a:pt x="90" y="90"/>
                    <a:pt x="91" y="90"/>
                  </a:cubicBezTo>
                  <a:cubicBezTo>
                    <a:pt x="92" y="90"/>
                    <a:pt x="93" y="90"/>
                    <a:pt x="93" y="90"/>
                  </a:cubicBezTo>
                  <a:cubicBezTo>
                    <a:pt x="98" y="90"/>
                    <a:pt x="99" y="95"/>
                    <a:pt x="100" y="97"/>
                  </a:cubicBezTo>
                  <a:cubicBezTo>
                    <a:pt x="102" y="103"/>
                    <a:pt x="101" y="107"/>
                    <a:pt x="99" y="110"/>
                  </a:cubicBezTo>
                  <a:cubicBezTo>
                    <a:pt x="99" y="110"/>
                    <a:pt x="99" y="110"/>
                    <a:pt x="100" y="110"/>
                  </a:cubicBezTo>
                  <a:cubicBezTo>
                    <a:pt x="102" y="115"/>
                    <a:pt x="103" y="116"/>
                    <a:pt x="105" y="118"/>
                  </a:cubicBezTo>
                  <a:cubicBezTo>
                    <a:pt x="105" y="118"/>
                    <a:pt x="106" y="119"/>
                    <a:pt x="106" y="119"/>
                  </a:cubicBezTo>
                  <a:cubicBezTo>
                    <a:pt x="111" y="124"/>
                    <a:pt x="109" y="133"/>
                    <a:pt x="108" y="142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7" y="145"/>
                    <a:pt x="107" y="147"/>
                    <a:pt x="106" y="148"/>
                  </a:cubicBezTo>
                  <a:cubicBezTo>
                    <a:pt x="106" y="149"/>
                    <a:pt x="106" y="149"/>
                    <a:pt x="106" y="149"/>
                  </a:cubicBezTo>
                  <a:cubicBezTo>
                    <a:pt x="112" y="147"/>
                    <a:pt x="117" y="144"/>
                    <a:pt x="119" y="142"/>
                  </a:cubicBezTo>
                  <a:cubicBezTo>
                    <a:pt x="118" y="139"/>
                    <a:pt x="118" y="138"/>
                    <a:pt x="119" y="130"/>
                  </a:cubicBezTo>
                  <a:cubicBezTo>
                    <a:pt x="120" y="128"/>
                    <a:pt x="119" y="127"/>
                    <a:pt x="119" y="126"/>
                  </a:cubicBezTo>
                  <a:cubicBezTo>
                    <a:pt x="115" y="120"/>
                    <a:pt x="118" y="116"/>
                    <a:pt x="120" y="113"/>
                  </a:cubicBezTo>
                  <a:cubicBezTo>
                    <a:pt x="123" y="110"/>
                    <a:pt x="125" y="109"/>
                    <a:pt x="126" y="108"/>
                  </a:cubicBezTo>
                  <a:cubicBezTo>
                    <a:pt x="126" y="108"/>
                    <a:pt x="127" y="107"/>
                    <a:pt x="130" y="102"/>
                  </a:cubicBezTo>
                  <a:cubicBezTo>
                    <a:pt x="133" y="95"/>
                    <a:pt x="137" y="93"/>
                    <a:pt x="140" y="91"/>
                  </a:cubicBezTo>
                  <a:cubicBezTo>
                    <a:pt x="140" y="91"/>
                    <a:pt x="141" y="91"/>
                    <a:pt x="141" y="91"/>
                  </a:cubicBezTo>
                  <a:cubicBezTo>
                    <a:pt x="140" y="90"/>
                    <a:pt x="140" y="89"/>
                    <a:pt x="139" y="87"/>
                  </a:cubicBezTo>
                  <a:cubicBezTo>
                    <a:pt x="135" y="81"/>
                    <a:pt x="135" y="79"/>
                    <a:pt x="134" y="77"/>
                  </a:cubicBezTo>
                  <a:cubicBezTo>
                    <a:pt x="134" y="76"/>
                    <a:pt x="129" y="70"/>
                    <a:pt x="128" y="68"/>
                  </a:cubicBezTo>
                  <a:cubicBezTo>
                    <a:pt x="123" y="60"/>
                    <a:pt x="121" y="58"/>
                    <a:pt x="118" y="56"/>
                  </a:cubicBezTo>
                  <a:cubicBezTo>
                    <a:pt x="116" y="54"/>
                    <a:pt x="113" y="51"/>
                    <a:pt x="108" y="43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8368334" y="1778110"/>
              <a:ext cx="609230" cy="412590"/>
            </a:xfrm>
            <a:custGeom>
              <a:avLst/>
              <a:gdLst>
                <a:gd name="T0" fmla="*/ 11 w 292"/>
                <a:gd name="T1" fmla="*/ 130 h 198"/>
                <a:gd name="T2" fmla="*/ 8 w 292"/>
                <a:gd name="T3" fmla="*/ 179 h 198"/>
                <a:gd name="T4" fmla="*/ 6 w 292"/>
                <a:gd name="T5" fmla="*/ 197 h 198"/>
                <a:gd name="T6" fmla="*/ 8 w 292"/>
                <a:gd name="T7" fmla="*/ 198 h 198"/>
                <a:gd name="T8" fmla="*/ 11 w 292"/>
                <a:gd name="T9" fmla="*/ 198 h 198"/>
                <a:gd name="T10" fmla="*/ 13 w 292"/>
                <a:gd name="T11" fmla="*/ 198 h 198"/>
                <a:gd name="T12" fmla="*/ 19 w 292"/>
                <a:gd name="T13" fmla="*/ 197 h 198"/>
                <a:gd name="T14" fmla="*/ 34 w 292"/>
                <a:gd name="T15" fmla="*/ 195 h 198"/>
                <a:gd name="T16" fmla="*/ 57 w 292"/>
                <a:gd name="T17" fmla="*/ 197 h 198"/>
                <a:gd name="T18" fmla="*/ 70 w 292"/>
                <a:gd name="T19" fmla="*/ 197 h 198"/>
                <a:gd name="T20" fmla="*/ 89 w 292"/>
                <a:gd name="T21" fmla="*/ 198 h 198"/>
                <a:gd name="T22" fmla="*/ 102 w 292"/>
                <a:gd name="T23" fmla="*/ 197 h 198"/>
                <a:gd name="T24" fmla="*/ 117 w 292"/>
                <a:gd name="T25" fmla="*/ 192 h 198"/>
                <a:gd name="T26" fmla="*/ 163 w 292"/>
                <a:gd name="T27" fmla="*/ 165 h 198"/>
                <a:gd name="T28" fmla="*/ 168 w 292"/>
                <a:gd name="T29" fmla="*/ 167 h 198"/>
                <a:gd name="T30" fmla="*/ 168 w 292"/>
                <a:gd name="T31" fmla="*/ 170 h 198"/>
                <a:gd name="T32" fmla="*/ 168 w 292"/>
                <a:gd name="T33" fmla="*/ 172 h 198"/>
                <a:gd name="T34" fmla="*/ 168 w 292"/>
                <a:gd name="T35" fmla="*/ 174 h 198"/>
                <a:gd name="T36" fmla="*/ 168 w 292"/>
                <a:gd name="T37" fmla="*/ 175 h 198"/>
                <a:gd name="T38" fmla="*/ 168 w 292"/>
                <a:gd name="T39" fmla="*/ 176 h 198"/>
                <a:gd name="T40" fmla="*/ 187 w 292"/>
                <a:gd name="T41" fmla="*/ 157 h 198"/>
                <a:gd name="T42" fmla="*/ 212 w 292"/>
                <a:gd name="T43" fmla="*/ 155 h 198"/>
                <a:gd name="T44" fmla="*/ 226 w 292"/>
                <a:gd name="T45" fmla="*/ 163 h 198"/>
                <a:gd name="T46" fmla="*/ 245 w 292"/>
                <a:gd name="T47" fmla="*/ 163 h 198"/>
                <a:gd name="T48" fmla="*/ 257 w 292"/>
                <a:gd name="T49" fmla="*/ 157 h 198"/>
                <a:gd name="T50" fmla="*/ 273 w 292"/>
                <a:gd name="T51" fmla="*/ 137 h 198"/>
                <a:gd name="T52" fmla="*/ 288 w 292"/>
                <a:gd name="T53" fmla="*/ 131 h 198"/>
                <a:gd name="T54" fmla="*/ 292 w 292"/>
                <a:gd name="T55" fmla="*/ 123 h 198"/>
                <a:gd name="T56" fmla="*/ 286 w 292"/>
                <a:gd name="T57" fmla="*/ 105 h 198"/>
                <a:gd name="T58" fmla="*/ 284 w 292"/>
                <a:gd name="T59" fmla="*/ 101 h 198"/>
                <a:gd name="T60" fmla="*/ 272 w 292"/>
                <a:gd name="T61" fmla="*/ 103 h 198"/>
                <a:gd name="T62" fmla="*/ 263 w 292"/>
                <a:gd name="T63" fmla="*/ 77 h 198"/>
                <a:gd name="T64" fmla="*/ 272 w 292"/>
                <a:gd name="T65" fmla="*/ 29 h 198"/>
                <a:gd name="T66" fmla="*/ 243 w 292"/>
                <a:gd name="T67" fmla="*/ 1 h 198"/>
                <a:gd name="T68" fmla="*/ 237 w 292"/>
                <a:gd name="T69" fmla="*/ 0 h 198"/>
                <a:gd name="T70" fmla="*/ 210 w 292"/>
                <a:gd name="T71" fmla="*/ 28 h 198"/>
                <a:gd name="T72" fmla="*/ 202 w 292"/>
                <a:gd name="T73" fmla="*/ 35 h 198"/>
                <a:gd name="T74" fmla="*/ 167 w 292"/>
                <a:gd name="T75" fmla="*/ 36 h 198"/>
                <a:gd name="T76" fmla="*/ 152 w 292"/>
                <a:gd name="T77" fmla="*/ 25 h 198"/>
                <a:gd name="T78" fmla="*/ 138 w 292"/>
                <a:gd name="T79" fmla="*/ 26 h 198"/>
                <a:gd name="T80" fmla="*/ 56 w 292"/>
                <a:gd name="T81" fmla="*/ 48 h 198"/>
                <a:gd name="T82" fmla="*/ 25 w 292"/>
                <a:gd name="T83" fmla="*/ 48 h 198"/>
                <a:gd name="T84" fmla="*/ 9 w 292"/>
                <a:gd name="T85" fmla="*/ 11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2" h="198">
                  <a:moveTo>
                    <a:pt x="9" y="115"/>
                  </a:moveTo>
                  <a:cubicBezTo>
                    <a:pt x="9" y="121"/>
                    <a:pt x="10" y="126"/>
                    <a:pt x="11" y="130"/>
                  </a:cubicBezTo>
                  <a:cubicBezTo>
                    <a:pt x="12" y="136"/>
                    <a:pt x="13" y="143"/>
                    <a:pt x="13" y="154"/>
                  </a:cubicBezTo>
                  <a:cubicBezTo>
                    <a:pt x="12" y="165"/>
                    <a:pt x="10" y="172"/>
                    <a:pt x="8" y="179"/>
                  </a:cubicBezTo>
                  <a:cubicBezTo>
                    <a:pt x="7" y="183"/>
                    <a:pt x="6" y="186"/>
                    <a:pt x="6" y="190"/>
                  </a:cubicBezTo>
                  <a:cubicBezTo>
                    <a:pt x="5" y="193"/>
                    <a:pt x="5" y="196"/>
                    <a:pt x="6" y="197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7" y="198"/>
                    <a:pt x="7" y="198"/>
                    <a:pt x="8" y="198"/>
                  </a:cubicBezTo>
                  <a:cubicBezTo>
                    <a:pt x="8" y="198"/>
                    <a:pt x="9" y="198"/>
                    <a:pt x="10" y="198"/>
                  </a:cubicBezTo>
                  <a:cubicBezTo>
                    <a:pt x="10" y="198"/>
                    <a:pt x="10" y="198"/>
                    <a:pt x="11" y="198"/>
                  </a:cubicBezTo>
                  <a:cubicBezTo>
                    <a:pt x="11" y="198"/>
                    <a:pt x="12" y="198"/>
                    <a:pt x="13" y="198"/>
                  </a:cubicBezTo>
                  <a:cubicBezTo>
                    <a:pt x="13" y="198"/>
                    <a:pt x="13" y="198"/>
                    <a:pt x="13" y="198"/>
                  </a:cubicBezTo>
                  <a:cubicBezTo>
                    <a:pt x="14" y="198"/>
                    <a:pt x="15" y="198"/>
                    <a:pt x="16" y="198"/>
                  </a:cubicBezTo>
                  <a:cubicBezTo>
                    <a:pt x="17" y="197"/>
                    <a:pt x="18" y="197"/>
                    <a:pt x="19" y="197"/>
                  </a:cubicBezTo>
                  <a:cubicBezTo>
                    <a:pt x="23" y="196"/>
                    <a:pt x="27" y="195"/>
                    <a:pt x="31" y="195"/>
                  </a:cubicBezTo>
                  <a:cubicBezTo>
                    <a:pt x="32" y="195"/>
                    <a:pt x="33" y="195"/>
                    <a:pt x="34" y="195"/>
                  </a:cubicBezTo>
                  <a:cubicBezTo>
                    <a:pt x="37" y="195"/>
                    <a:pt x="39" y="196"/>
                    <a:pt x="43" y="196"/>
                  </a:cubicBezTo>
                  <a:cubicBezTo>
                    <a:pt x="47" y="196"/>
                    <a:pt x="51" y="196"/>
                    <a:pt x="57" y="197"/>
                  </a:cubicBezTo>
                  <a:cubicBezTo>
                    <a:pt x="59" y="197"/>
                    <a:pt x="61" y="197"/>
                    <a:pt x="64" y="197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5" y="197"/>
                    <a:pt x="79" y="197"/>
                    <a:pt x="82" y="197"/>
                  </a:cubicBezTo>
                  <a:cubicBezTo>
                    <a:pt x="85" y="198"/>
                    <a:pt x="87" y="198"/>
                    <a:pt x="89" y="198"/>
                  </a:cubicBezTo>
                  <a:cubicBezTo>
                    <a:pt x="92" y="198"/>
                    <a:pt x="95" y="197"/>
                    <a:pt x="100" y="197"/>
                  </a:cubicBezTo>
                  <a:cubicBezTo>
                    <a:pt x="100" y="197"/>
                    <a:pt x="101" y="197"/>
                    <a:pt x="102" y="197"/>
                  </a:cubicBezTo>
                  <a:cubicBezTo>
                    <a:pt x="106" y="197"/>
                    <a:pt x="106" y="197"/>
                    <a:pt x="106" y="197"/>
                  </a:cubicBezTo>
                  <a:cubicBezTo>
                    <a:pt x="113" y="197"/>
                    <a:pt x="114" y="195"/>
                    <a:pt x="117" y="192"/>
                  </a:cubicBezTo>
                  <a:cubicBezTo>
                    <a:pt x="121" y="188"/>
                    <a:pt x="127" y="181"/>
                    <a:pt x="144" y="172"/>
                  </a:cubicBezTo>
                  <a:cubicBezTo>
                    <a:pt x="157" y="165"/>
                    <a:pt x="160" y="165"/>
                    <a:pt x="163" y="165"/>
                  </a:cubicBezTo>
                  <a:cubicBezTo>
                    <a:pt x="163" y="165"/>
                    <a:pt x="164" y="165"/>
                    <a:pt x="165" y="165"/>
                  </a:cubicBezTo>
                  <a:cubicBezTo>
                    <a:pt x="166" y="165"/>
                    <a:pt x="167" y="167"/>
                    <a:pt x="168" y="167"/>
                  </a:cubicBezTo>
                  <a:cubicBezTo>
                    <a:pt x="168" y="167"/>
                    <a:pt x="168" y="168"/>
                    <a:pt x="168" y="168"/>
                  </a:cubicBezTo>
                  <a:cubicBezTo>
                    <a:pt x="168" y="168"/>
                    <a:pt x="168" y="169"/>
                    <a:pt x="168" y="170"/>
                  </a:cubicBezTo>
                  <a:cubicBezTo>
                    <a:pt x="168" y="170"/>
                    <a:pt x="168" y="170"/>
                    <a:pt x="168" y="170"/>
                  </a:cubicBezTo>
                  <a:cubicBezTo>
                    <a:pt x="168" y="170"/>
                    <a:pt x="168" y="171"/>
                    <a:pt x="168" y="172"/>
                  </a:cubicBezTo>
                  <a:cubicBezTo>
                    <a:pt x="168" y="172"/>
                    <a:pt x="168" y="172"/>
                    <a:pt x="168" y="172"/>
                  </a:cubicBezTo>
                  <a:cubicBezTo>
                    <a:pt x="168" y="172"/>
                    <a:pt x="168" y="173"/>
                    <a:pt x="168" y="174"/>
                  </a:cubicBezTo>
                  <a:cubicBezTo>
                    <a:pt x="168" y="174"/>
                    <a:pt x="168" y="174"/>
                    <a:pt x="168" y="174"/>
                  </a:cubicBezTo>
                  <a:cubicBezTo>
                    <a:pt x="168" y="174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68" y="175"/>
                    <a:pt x="169" y="174"/>
                    <a:pt x="169" y="174"/>
                  </a:cubicBezTo>
                  <a:cubicBezTo>
                    <a:pt x="172" y="170"/>
                    <a:pt x="176" y="165"/>
                    <a:pt x="187" y="157"/>
                  </a:cubicBezTo>
                  <a:cubicBezTo>
                    <a:pt x="194" y="152"/>
                    <a:pt x="198" y="150"/>
                    <a:pt x="202" y="150"/>
                  </a:cubicBezTo>
                  <a:cubicBezTo>
                    <a:pt x="206" y="150"/>
                    <a:pt x="209" y="152"/>
                    <a:pt x="212" y="155"/>
                  </a:cubicBezTo>
                  <a:cubicBezTo>
                    <a:pt x="214" y="157"/>
                    <a:pt x="216" y="159"/>
                    <a:pt x="221" y="161"/>
                  </a:cubicBezTo>
                  <a:cubicBezTo>
                    <a:pt x="222" y="162"/>
                    <a:pt x="224" y="163"/>
                    <a:pt x="226" y="163"/>
                  </a:cubicBezTo>
                  <a:cubicBezTo>
                    <a:pt x="232" y="165"/>
                    <a:pt x="236" y="166"/>
                    <a:pt x="239" y="166"/>
                  </a:cubicBezTo>
                  <a:cubicBezTo>
                    <a:pt x="242" y="166"/>
                    <a:pt x="243" y="165"/>
                    <a:pt x="245" y="163"/>
                  </a:cubicBezTo>
                  <a:cubicBezTo>
                    <a:pt x="247" y="162"/>
                    <a:pt x="250" y="160"/>
                    <a:pt x="253" y="159"/>
                  </a:cubicBezTo>
                  <a:cubicBezTo>
                    <a:pt x="255" y="158"/>
                    <a:pt x="257" y="158"/>
                    <a:pt x="257" y="157"/>
                  </a:cubicBezTo>
                  <a:cubicBezTo>
                    <a:pt x="257" y="155"/>
                    <a:pt x="258" y="152"/>
                    <a:pt x="260" y="147"/>
                  </a:cubicBezTo>
                  <a:cubicBezTo>
                    <a:pt x="265" y="139"/>
                    <a:pt x="267" y="138"/>
                    <a:pt x="273" y="137"/>
                  </a:cubicBezTo>
                  <a:cubicBezTo>
                    <a:pt x="275" y="136"/>
                    <a:pt x="278" y="135"/>
                    <a:pt x="282" y="134"/>
                  </a:cubicBezTo>
                  <a:cubicBezTo>
                    <a:pt x="286" y="132"/>
                    <a:pt x="287" y="131"/>
                    <a:pt x="288" y="131"/>
                  </a:cubicBezTo>
                  <a:cubicBezTo>
                    <a:pt x="288" y="129"/>
                    <a:pt x="289" y="127"/>
                    <a:pt x="291" y="125"/>
                  </a:cubicBezTo>
                  <a:cubicBezTo>
                    <a:pt x="292" y="124"/>
                    <a:pt x="292" y="123"/>
                    <a:pt x="292" y="123"/>
                  </a:cubicBezTo>
                  <a:cubicBezTo>
                    <a:pt x="292" y="123"/>
                    <a:pt x="291" y="120"/>
                    <a:pt x="290" y="118"/>
                  </a:cubicBezTo>
                  <a:cubicBezTo>
                    <a:pt x="289" y="115"/>
                    <a:pt x="287" y="110"/>
                    <a:pt x="286" y="105"/>
                  </a:cubicBezTo>
                  <a:cubicBezTo>
                    <a:pt x="285" y="102"/>
                    <a:pt x="285" y="101"/>
                    <a:pt x="284" y="100"/>
                  </a:cubicBezTo>
                  <a:cubicBezTo>
                    <a:pt x="284" y="100"/>
                    <a:pt x="284" y="101"/>
                    <a:pt x="284" y="101"/>
                  </a:cubicBezTo>
                  <a:cubicBezTo>
                    <a:pt x="282" y="102"/>
                    <a:pt x="280" y="104"/>
                    <a:pt x="276" y="104"/>
                  </a:cubicBezTo>
                  <a:cubicBezTo>
                    <a:pt x="275" y="104"/>
                    <a:pt x="274" y="103"/>
                    <a:pt x="272" y="103"/>
                  </a:cubicBezTo>
                  <a:cubicBezTo>
                    <a:pt x="261" y="100"/>
                    <a:pt x="262" y="89"/>
                    <a:pt x="262" y="83"/>
                  </a:cubicBezTo>
                  <a:cubicBezTo>
                    <a:pt x="263" y="81"/>
                    <a:pt x="263" y="79"/>
                    <a:pt x="263" y="77"/>
                  </a:cubicBezTo>
                  <a:cubicBezTo>
                    <a:pt x="263" y="70"/>
                    <a:pt x="267" y="58"/>
                    <a:pt x="277" y="38"/>
                  </a:cubicBezTo>
                  <a:cubicBezTo>
                    <a:pt x="278" y="35"/>
                    <a:pt x="278" y="35"/>
                    <a:pt x="272" y="29"/>
                  </a:cubicBezTo>
                  <a:cubicBezTo>
                    <a:pt x="270" y="27"/>
                    <a:pt x="267" y="24"/>
                    <a:pt x="265" y="21"/>
                  </a:cubicBezTo>
                  <a:cubicBezTo>
                    <a:pt x="260" y="12"/>
                    <a:pt x="253" y="5"/>
                    <a:pt x="243" y="1"/>
                  </a:cubicBezTo>
                  <a:cubicBezTo>
                    <a:pt x="241" y="0"/>
                    <a:pt x="240" y="0"/>
                    <a:pt x="239" y="0"/>
                  </a:cubicBezTo>
                  <a:cubicBezTo>
                    <a:pt x="239" y="0"/>
                    <a:pt x="238" y="0"/>
                    <a:pt x="237" y="0"/>
                  </a:cubicBezTo>
                  <a:cubicBezTo>
                    <a:pt x="236" y="1"/>
                    <a:pt x="234" y="3"/>
                    <a:pt x="230" y="8"/>
                  </a:cubicBezTo>
                  <a:cubicBezTo>
                    <a:pt x="225" y="13"/>
                    <a:pt x="219" y="19"/>
                    <a:pt x="210" y="28"/>
                  </a:cubicBezTo>
                  <a:cubicBezTo>
                    <a:pt x="208" y="30"/>
                    <a:pt x="207" y="31"/>
                    <a:pt x="205" y="32"/>
                  </a:cubicBezTo>
                  <a:cubicBezTo>
                    <a:pt x="204" y="33"/>
                    <a:pt x="203" y="34"/>
                    <a:pt x="202" y="35"/>
                  </a:cubicBezTo>
                  <a:cubicBezTo>
                    <a:pt x="194" y="42"/>
                    <a:pt x="187" y="45"/>
                    <a:pt x="182" y="45"/>
                  </a:cubicBezTo>
                  <a:cubicBezTo>
                    <a:pt x="175" y="45"/>
                    <a:pt x="171" y="41"/>
                    <a:pt x="167" y="36"/>
                  </a:cubicBezTo>
                  <a:cubicBezTo>
                    <a:pt x="164" y="32"/>
                    <a:pt x="160" y="28"/>
                    <a:pt x="154" y="26"/>
                  </a:cubicBezTo>
                  <a:cubicBezTo>
                    <a:pt x="154" y="26"/>
                    <a:pt x="153" y="26"/>
                    <a:pt x="152" y="25"/>
                  </a:cubicBezTo>
                  <a:cubicBezTo>
                    <a:pt x="147" y="24"/>
                    <a:pt x="144" y="24"/>
                    <a:pt x="142" y="24"/>
                  </a:cubicBezTo>
                  <a:cubicBezTo>
                    <a:pt x="140" y="24"/>
                    <a:pt x="139" y="24"/>
                    <a:pt x="138" y="26"/>
                  </a:cubicBezTo>
                  <a:cubicBezTo>
                    <a:pt x="135" y="29"/>
                    <a:pt x="130" y="34"/>
                    <a:pt x="118" y="38"/>
                  </a:cubicBezTo>
                  <a:cubicBezTo>
                    <a:pt x="92" y="47"/>
                    <a:pt x="83" y="47"/>
                    <a:pt x="56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5" y="48"/>
                    <a:pt x="28" y="48"/>
                    <a:pt x="25" y="4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4" y="82"/>
                    <a:pt x="8" y="107"/>
                    <a:pt x="9" y="115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8442075" y="2227570"/>
              <a:ext cx="535490" cy="423126"/>
            </a:xfrm>
            <a:custGeom>
              <a:avLst/>
              <a:gdLst>
                <a:gd name="T0" fmla="*/ 225 w 257"/>
                <a:gd name="T1" fmla="*/ 106 h 203"/>
                <a:gd name="T2" fmla="*/ 218 w 257"/>
                <a:gd name="T3" fmla="*/ 97 h 203"/>
                <a:gd name="T4" fmla="*/ 218 w 257"/>
                <a:gd name="T5" fmla="*/ 84 h 203"/>
                <a:gd name="T6" fmla="*/ 220 w 257"/>
                <a:gd name="T7" fmla="*/ 79 h 203"/>
                <a:gd name="T8" fmla="*/ 215 w 257"/>
                <a:gd name="T9" fmla="*/ 70 h 203"/>
                <a:gd name="T10" fmla="*/ 208 w 257"/>
                <a:gd name="T11" fmla="*/ 70 h 203"/>
                <a:gd name="T12" fmla="*/ 190 w 257"/>
                <a:gd name="T13" fmla="*/ 60 h 203"/>
                <a:gd name="T14" fmla="*/ 173 w 257"/>
                <a:gd name="T15" fmla="*/ 55 h 203"/>
                <a:gd name="T16" fmla="*/ 163 w 257"/>
                <a:gd name="T17" fmla="*/ 50 h 203"/>
                <a:gd name="T18" fmla="*/ 158 w 257"/>
                <a:gd name="T19" fmla="*/ 40 h 203"/>
                <a:gd name="T20" fmla="*/ 164 w 257"/>
                <a:gd name="T21" fmla="*/ 31 h 203"/>
                <a:gd name="T22" fmla="*/ 167 w 257"/>
                <a:gd name="T23" fmla="*/ 7 h 203"/>
                <a:gd name="T24" fmla="*/ 165 w 257"/>
                <a:gd name="T25" fmla="*/ 5 h 203"/>
                <a:gd name="T26" fmla="*/ 147 w 257"/>
                <a:gd name="T27" fmla="*/ 0 h 203"/>
                <a:gd name="T28" fmla="*/ 146 w 257"/>
                <a:gd name="T29" fmla="*/ 1 h 203"/>
                <a:gd name="T30" fmla="*/ 145 w 257"/>
                <a:gd name="T31" fmla="*/ 2 h 203"/>
                <a:gd name="T32" fmla="*/ 144 w 257"/>
                <a:gd name="T33" fmla="*/ 2 h 203"/>
                <a:gd name="T34" fmla="*/ 139 w 257"/>
                <a:gd name="T35" fmla="*/ 2 h 203"/>
                <a:gd name="T36" fmla="*/ 126 w 257"/>
                <a:gd name="T37" fmla="*/ 2 h 203"/>
                <a:gd name="T38" fmla="*/ 103 w 257"/>
                <a:gd name="T39" fmla="*/ 31 h 203"/>
                <a:gd name="T40" fmla="*/ 93 w 257"/>
                <a:gd name="T41" fmla="*/ 43 h 203"/>
                <a:gd name="T42" fmla="*/ 86 w 257"/>
                <a:gd name="T43" fmla="*/ 40 h 203"/>
                <a:gd name="T44" fmla="*/ 84 w 257"/>
                <a:gd name="T45" fmla="*/ 51 h 203"/>
                <a:gd name="T46" fmla="*/ 76 w 257"/>
                <a:gd name="T47" fmla="*/ 83 h 203"/>
                <a:gd name="T48" fmla="*/ 68 w 257"/>
                <a:gd name="T49" fmla="*/ 89 h 203"/>
                <a:gd name="T50" fmla="*/ 58 w 257"/>
                <a:gd name="T51" fmla="*/ 82 h 203"/>
                <a:gd name="T52" fmla="*/ 53 w 257"/>
                <a:gd name="T53" fmla="*/ 81 h 203"/>
                <a:gd name="T54" fmla="*/ 43 w 257"/>
                <a:gd name="T55" fmla="*/ 83 h 203"/>
                <a:gd name="T56" fmla="*/ 37 w 257"/>
                <a:gd name="T57" fmla="*/ 122 h 203"/>
                <a:gd name="T58" fmla="*/ 21 w 257"/>
                <a:gd name="T59" fmla="*/ 147 h 203"/>
                <a:gd name="T60" fmla="*/ 16 w 257"/>
                <a:gd name="T61" fmla="*/ 149 h 203"/>
                <a:gd name="T62" fmla="*/ 6 w 257"/>
                <a:gd name="T63" fmla="*/ 158 h 203"/>
                <a:gd name="T64" fmla="*/ 2 w 257"/>
                <a:gd name="T65" fmla="*/ 157 h 203"/>
                <a:gd name="T66" fmla="*/ 4 w 257"/>
                <a:gd name="T67" fmla="*/ 181 h 203"/>
                <a:gd name="T68" fmla="*/ 2 w 257"/>
                <a:gd name="T69" fmla="*/ 193 h 203"/>
                <a:gd name="T70" fmla="*/ 4 w 257"/>
                <a:gd name="T71" fmla="*/ 203 h 203"/>
                <a:gd name="T72" fmla="*/ 15 w 257"/>
                <a:gd name="T73" fmla="*/ 203 h 203"/>
                <a:gd name="T74" fmla="*/ 40 w 257"/>
                <a:gd name="T75" fmla="*/ 200 h 203"/>
                <a:gd name="T76" fmla="*/ 89 w 257"/>
                <a:gd name="T77" fmla="*/ 179 h 203"/>
                <a:gd name="T78" fmla="*/ 115 w 257"/>
                <a:gd name="T79" fmla="*/ 174 h 203"/>
                <a:gd name="T80" fmla="*/ 128 w 257"/>
                <a:gd name="T81" fmla="*/ 172 h 203"/>
                <a:gd name="T82" fmla="*/ 161 w 257"/>
                <a:gd name="T83" fmla="*/ 165 h 203"/>
                <a:gd name="T84" fmla="*/ 188 w 257"/>
                <a:gd name="T85" fmla="*/ 158 h 203"/>
                <a:gd name="T86" fmla="*/ 226 w 257"/>
                <a:gd name="T87" fmla="*/ 165 h 203"/>
                <a:gd name="T88" fmla="*/ 238 w 257"/>
                <a:gd name="T89" fmla="*/ 168 h 203"/>
                <a:gd name="T90" fmla="*/ 257 w 257"/>
                <a:gd name="T91" fmla="*/ 163 h 203"/>
                <a:gd name="T92" fmla="*/ 252 w 257"/>
                <a:gd name="T93" fmla="*/ 143 h 203"/>
                <a:gd name="T94" fmla="*/ 247 w 257"/>
                <a:gd name="T95" fmla="*/ 141 h 203"/>
                <a:gd name="T96" fmla="*/ 239 w 257"/>
                <a:gd name="T97" fmla="*/ 148 h 203"/>
                <a:gd name="T98" fmla="*/ 224 w 257"/>
                <a:gd name="T99" fmla="*/ 146 h 203"/>
                <a:gd name="T100" fmla="*/ 213 w 257"/>
                <a:gd name="T101" fmla="*/ 136 h 203"/>
                <a:gd name="T102" fmla="*/ 213 w 257"/>
                <a:gd name="T103" fmla="*/ 135 h 203"/>
                <a:gd name="T104" fmla="*/ 205 w 257"/>
                <a:gd name="T105" fmla="*/ 128 h 203"/>
                <a:gd name="T106" fmla="*/ 187 w 257"/>
                <a:gd name="T107" fmla="*/ 124 h 203"/>
                <a:gd name="T108" fmla="*/ 192 w 257"/>
                <a:gd name="T109" fmla="*/ 108 h 203"/>
                <a:gd name="T110" fmla="*/ 199 w 257"/>
                <a:gd name="T111" fmla="*/ 103 h 203"/>
                <a:gd name="T112" fmla="*/ 214 w 257"/>
                <a:gd name="T113" fmla="*/ 109 h 203"/>
                <a:gd name="T114" fmla="*/ 228 w 257"/>
                <a:gd name="T115" fmla="*/ 121 h 203"/>
                <a:gd name="T116" fmla="*/ 236 w 257"/>
                <a:gd name="T117" fmla="*/ 11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203">
                  <a:moveTo>
                    <a:pt x="235" y="110"/>
                  </a:moveTo>
                  <a:cubicBezTo>
                    <a:pt x="232" y="109"/>
                    <a:pt x="229" y="108"/>
                    <a:pt x="225" y="106"/>
                  </a:cubicBezTo>
                  <a:cubicBezTo>
                    <a:pt x="221" y="104"/>
                    <a:pt x="219" y="102"/>
                    <a:pt x="218" y="98"/>
                  </a:cubicBezTo>
                  <a:cubicBezTo>
                    <a:pt x="218" y="98"/>
                    <a:pt x="218" y="97"/>
                    <a:pt x="218" y="97"/>
                  </a:cubicBezTo>
                  <a:cubicBezTo>
                    <a:pt x="217" y="95"/>
                    <a:pt x="216" y="93"/>
                    <a:pt x="216" y="91"/>
                  </a:cubicBezTo>
                  <a:cubicBezTo>
                    <a:pt x="215" y="88"/>
                    <a:pt x="217" y="86"/>
                    <a:pt x="218" y="84"/>
                  </a:cubicBezTo>
                  <a:cubicBezTo>
                    <a:pt x="218" y="83"/>
                    <a:pt x="219" y="83"/>
                    <a:pt x="219" y="82"/>
                  </a:cubicBezTo>
                  <a:cubicBezTo>
                    <a:pt x="220" y="80"/>
                    <a:pt x="220" y="80"/>
                    <a:pt x="220" y="79"/>
                  </a:cubicBezTo>
                  <a:cubicBezTo>
                    <a:pt x="220" y="79"/>
                    <a:pt x="221" y="78"/>
                    <a:pt x="221" y="75"/>
                  </a:cubicBezTo>
                  <a:cubicBezTo>
                    <a:pt x="220" y="74"/>
                    <a:pt x="218" y="72"/>
                    <a:pt x="215" y="70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213" y="70"/>
                    <a:pt x="211" y="70"/>
                    <a:pt x="208" y="70"/>
                  </a:cubicBezTo>
                  <a:cubicBezTo>
                    <a:pt x="202" y="69"/>
                    <a:pt x="200" y="67"/>
                    <a:pt x="197" y="65"/>
                  </a:cubicBezTo>
                  <a:cubicBezTo>
                    <a:pt x="195" y="63"/>
                    <a:pt x="194" y="62"/>
                    <a:pt x="190" y="60"/>
                  </a:cubicBezTo>
                  <a:cubicBezTo>
                    <a:pt x="187" y="59"/>
                    <a:pt x="186" y="58"/>
                    <a:pt x="184" y="58"/>
                  </a:cubicBezTo>
                  <a:cubicBezTo>
                    <a:pt x="181" y="56"/>
                    <a:pt x="180" y="56"/>
                    <a:pt x="173" y="55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66" y="54"/>
                    <a:pt x="163" y="53"/>
                    <a:pt x="163" y="50"/>
                  </a:cubicBezTo>
                  <a:cubicBezTo>
                    <a:pt x="162" y="49"/>
                    <a:pt x="162" y="49"/>
                    <a:pt x="161" y="49"/>
                  </a:cubicBezTo>
                  <a:cubicBezTo>
                    <a:pt x="158" y="45"/>
                    <a:pt x="157" y="42"/>
                    <a:pt x="158" y="40"/>
                  </a:cubicBezTo>
                  <a:cubicBezTo>
                    <a:pt x="158" y="36"/>
                    <a:pt x="161" y="33"/>
                    <a:pt x="163" y="31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5" y="28"/>
                    <a:pt x="166" y="25"/>
                    <a:pt x="168" y="21"/>
                  </a:cubicBezTo>
                  <a:cubicBezTo>
                    <a:pt x="169" y="18"/>
                    <a:pt x="169" y="16"/>
                    <a:pt x="167" y="7"/>
                  </a:cubicBezTo>
                  <a:cubicBezTo>
                    <a:pt x="167" y="6"/>
                    <a:pt x="167" y="5"/>
                    <a:pt x="167" y="5"/>
                  </a:cubicBezTo>
                  <a:cubicBezTo>
                    <a:pt x="166" y="5"/>
                    <a:pt x="166" y="5"/>
                    <a:pt x="165" y="5"/>
                  </a:cubicBezTo>
                  <a:cubicBezTo>
                    <a:pt x="162" y="6"/>
                    <a:pt x="159" y="6"/>
                    <a:pt x="156" y="5"/>
                  </a:cubicBezTo>
                  <a:cubicBezTo>
                    <a:pt x="153" y="4"/>
                    <a:pt x="150" y="2"/>
                    <a:pt x="147" y="0"/>
                  </a:cubicBezTo>
                  <a:cubicBezTo>
                    <a:pt x="147" y="0"/>
                    <a:pt x="147" y="0"/>
                    <a:pt x="147" y="1"/>
                  </a:cubicBezTo>
                  <a:cubicBezTo>
                    <a:pt x="147" y="1"/>
                    <a:pt x="147" y="1"/>
                    <a:pt x="146" y="1"/>
                  </a:cubicBezTo>
                  <a:cubicBezTo>
                    <a:pt x="146" y="1"/>
                    <a:pt x="146" y="1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2"/>
                    <a:pt x="144" y="2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2" y="2"/>
                    <a:pt x="141" y="2"/>
                    <a:pt x="139" y="2"/>
                  </a:cubicBezTo>
                  <a:cubicBezTo>
                    <a:pt x="137" y="2"/>
                    <a:pt x="134" y="1"/>
                    <a:pt x="130" y="2"/>
                  </a:cubicBezTo>
                  <a:cubicBezTo>
                    <a:pt x="128" y="2"/>
                    <a:pt x="127" y="2"/>
                    <a:pt x="126" y="2"/>
                  </a:cubicBezTo>
                  <a:cubicBezTo>
                    <a:pt x="125" y="5"/>
                    <a:pt x="123" y="10"/>
                    <a:pt x="113" y="20"/>
                  </a:cubicBezTo>
                  <a:cubicBezTo>
                    <a:pt x="106" y="27"/>
                    <a:pt x="104" y="30"/>
                    <a:pt x="103" y="31"/>
                  </a:cubicBezTo>
                  <a:cubicBezTo>
                    <a:pt x="103" y="34"/>
                    <a:pt x="102" y="36"/>
                    <a:pt x="100" y="38"/>
                  </a:cubicBezTo>
                  <a:cubicBezTo>
                    <a:pt x="98" y="41"/>
                    <a:pt x="96" y="43"/>
                    <a:pt x="93" y="43"/>
                  </a:cubicBezTo>
                  <a:cubicBezTo>
                    <a:pt x="92" y="43"/>
                    <a:pt x="91" y="42"/>
                    <a:pt x="90" y="42"/>
                  </a:cubicBezTo>
                  <a:cubicBezTo>
                    <a:pt x="89" y="41"/>
                    <a:pt x="88" y="41"/>
                    <a:pt x="86" y="40"/>
                  </a:cubicBezTo>
                  <a:cubicBezTo>
                    <a:pt x="85" y="40"/>
                    <a:pt x="84" y="40"/>
                    <a:pt x="83" y="40"/>
                  </a:cubicBezTo>
                  <a:cubicBezTo>
                    <a:pt x="84" y="43"/>
                    <a:pt x="84" y="46"/>
                    <a:pt x="84" y="51"/>
                  </a:cubicBezTo>
                  <a:cubicBezTo>
                    <a:pt x="83" y="55"/>
                    <a:pt x="83" y="58"/>
                    <a:pt x="83" y="61"/>
                  </a:cubicBezTo>
                  <a:cubicBezTo>
                    <a:pt x="82" y="70"/>
                    <a:pt x="81" y="76"/>
                    <a:pt x="76" y="83"/>
                  </a:cubicBezTo>
                  <a:cubicBezTo>
                    <a:pt x="76" y="84"/>
                    <a:pt x="75" y="84"/>
                    <a:pt x="75" y="84"/>
                  </a:cubicBezTo>
                  <a:cubicBezTo>
                    <a:pt x="73" y="86"/>
                    <a:pt x="71" y="89"/>
                    <a:pt x="68" y="89"/>
                  </a:cubicBezTo>
                  <a:cubicBezTo>
                    <a:pt x="64" y="89"/>
                    <a:pt x="62" y="86"/>
                    <a:pt x="60" y="84"/>
                  </a:cubicBezTo>
                  <a:cubicBezTo>
                    <a:pt x="59" y="83"/>
                    <a:pt x="58" y="82"/>
                    <a:pt x="58" y="82"/>
                  </a:cubicBezTo>
                  <a:cubicBezTo>
                    <a:pt x="56" y="81"/>
                    <a:pt x="56" y="80"/>
                    <a:pt x="55" y="80"/>
                  </a:cubicBezTo>
                  <a:cubicBezTo>
                    <a:pt x="55" y="80"/>
                    <a:pt x="54" y="81"/>
                    <a:pt x="53" y="81"/>
                  </a:cubicBezTo>
                  <a:cubicBezTo>
                    <a:pt x="51" y="81"/>
                    <a:pt x="49" y="82"/>
                    <a:pt x="45" y="82"/>
                  </a:cubicBezTo>
                  <a:cubicBezTo>
                    <a:pt x="44" y="82"/>
                    <a:pt x="44" y="83"/>
                    <a:pt x="43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8"/>
                    <a:pt x="43" y="100"/>
                    <a:pt x="37" y="122"/>
                  </a:cubicBezTo>
                  <a:cubicBezTo>
                    <a:pt x="32" y="143"/>
                    <a:pt x="30" y="149"/>
                    <a:pt x="25" y="149"/>
                  </a:cubicBezTo>
                  <a:cubicBezTo>
                    <a:pt x="23" y="149"/>
                    <a:pt x="22" y="148"/>
                    <a:pt x="21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20" y="147"/>
                    <a:pt x="19" y="147"/>
                    <a:pt x="16" y="149"/>
                  </a:cubicBezTo>
                  <a:cubicBezTo>
                    <a:pt x="10" y="156"/>
                    <a:pt x="8" y="158"/>
                    <a:pt x="6" y="15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4" y="158"/>
                    <a:pt x="3" y="157"/>
                    <a:pt x="3" y="156"/>
                  </a:cubicBezTo>
                  <a:cubicBezTo>
                    <a:pt x="2" y="156"/>
                    <a:pt x="2" y="156"/>
                    <a:pt x="2" y="157"/>
                  </a:cubicBezTo>
                  <a:cubicBezTo>
                    <a:pt x="2" y="158"/>
                    <a:pt x="3" y="159"/>
                    <a:pt x="3" y="161"/>
                  </a:cubicBezTo>
                  <a:cubicBezTo>
                    <a:pt x="7" y="169"/>
                    <a:pt x="5" y="177"/>
                    <a:pt x="4" y="181"/>
                  </a:cubicBezTo>
                  <a:cubicBezTo>
                    <a:pt x="3" y="184"/>
                    <a:pt x="2" y="187"/>
                    <a:pt x="0" y="190"/>
                  </a:cubicBezTo>
                  <a:cubicBezTo>
                    <a:pt x="0" y="191"/>
                    <a:pt x="1" y="192"/>
                    <a:pt x="2" y="193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10" y="203"/>
                    <a:pt x="12" y="203"/>
                    <a:pt x="14" y="203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8" y="203"/>
                    <a:pt x="21" y="203"/>
                    <a:pt x="31" y="201"/>
                  </a:cubicBezTo>
                  <a:cubicBezTo>
                    <a:pt x="34" y="200"/>
                    <a:pt x="37" y="200"/>
                    <a:pt x="40" y="200"/>
                  </a:cubicBezTo>
                  <a:cubicBezTo>
                    <a:pt x="58" y="197"/>
                    <a:pt x="71" y="195"/>
                    <a:pt x="82" y="187"/>
                  </a:cubicBezTo>
                  <a:cubicBezTo>
                    <a:pt x="87" y="184"/>
                    <a:pt x="88" y="182"/>
                    <a:pt x="89" y="179"/>
                  </a:cubicBezTo>
                  <a:cubicBezTo>
                    <a:pt x="92" y="174"/>
                    <a:pt x="95" y="172"/>
                    <a:pt x="105" y="172"/>
                  </a:cubicBezTo>
                  <a:cubicBezTo>
                    <a:pt x="112" y="172"/>
                    <a:pt x="114" y="173"/>
                    <a:pt x="115" y="174"/>
                  </a:cubicBezTo>
                  <a:cubicBezTo>
                    <a:pt x="116" y="174"/>
                    <a:pt x="116" y="174"/>
                    <a:pt x="116" y="174"/>
                  </a:cubicBezTo>
                  <a:cubicBezTo>
                    <a:pt x="118" y="174"/>
                    <a:pt x="122" y="173"/>
                    <a:pt x="128" y="172"/>
                  </a:cubicBezTo>
                  <a:cubicBezTo>
                    <a:pt x="137" y="171"/>
                    <a:pt x="139" y="170"/>
                    <a:pt x="139" y="170"/>
                  </a:cubicBezTo>
                  <a:cubicBezTo>
                    <a:pt x="142" y="169"/>
                    <a:pt x="143" y="168"/>
                    <a:pt x="161" y="165"/>
                  </a:cubicBezTo>
                  <a:cubicBezTo>
                    <a:pt x="174" y="164"/>
                    <a:pt x="178" y="162"/>
                    <a:pt x="181" y="160"/>
                  </a:cubicBezTo>
                  <a:cubicBezTo>
                    <a:pt x="183" y="159"/>
                    <a:pt x="184" y="158"/>
                    <a:pt x="188" y="158"/>
                  </a:cubicBezTo>
                  <a:cubicBezTo>
                    <a:pt x="190" y="158"/>
                    <a:pt x="194" y="159"/>
                    <a:pt x="203" y="161"/>
                  </a:cubicBezTo>
                  <a:cubicBezTo>
                    <a:pt x="214" y="164"/>
                    <a:pt x="221" y="165"/>
                    <a:pt x="226" y="165"/>
                  </a:cubicBezTo>
                  <a:cubicBezTo>
                    <a:pt x="230" y="166"/>
                    <a:pt x="234" y="167"/>
                    <a:pt x="236" y="169"/>
                  </a:cubicBezTo>
                  <a:cubicBezTo>
                    <a:pt x="236" y="169"/>
                    <a:pt x="237" y="168"/>
                    <a:pt x="238" y="168"/>
                  </a:cubicBezTo>
                  <a:cubicBezTo>
                    <a:pt x="242" y="165"/>
                    <a:pt x="248" y="161"/>
                    <a:pt x="253" y="162"/>
                  </a:cubicBezTo>
                  <a:cubicBezTo>
                    <a:pt x="254" y="162"/>
                    <a:pt x="256" y="162"/>
                    <a:pt x="257" y="163"/>
                  </a:cubicBezTo>
                  <a:cubicBezTo>
                    <a:pt x="257" y="157"/>
                    <a:pt x="256" y="150"/>
                    <a:pt x="254" y="146"/>
                  </a:cubicBezTo>
                  <a:cubicBezTo>
                    <a:pt x="253" y="144"/>
                    <a:pt x="253" y="143"/>
                    <a:pt x="252" y="143"/>
                  </a:cubicBezTo>
                  <a:cubicBezTo>
                    <a:pt x="252" y="143"/>
                    <a:pt x="252" y="143"/>
                    <a:pt x="252" y="143"/>
                  </a:cubicBezTo>
                  <a:cubicBezTo>
                    <a:pt x="251" y="142"/>
                    <a:pt x="249" y="142"/>
                    <a:pt x="247" y="141"/>
                  </a:cubicBezTo>
                  <a:cubicBezTo>
                    <a:pt x="246" y="142"/>
                    <a:pt x="246" y="142"/>
                    <a:pt x="246" y="143"/>
                  </a:cubicBezTo>
                  <a:cubicBezTo>
                    <a:pt x="244" y="147"/>
                    <a:pt x="242" y="148"/>
                    <a:pt x="239" y="148"/>
                  </a:cubicBezTo>
                  <a:cubicBezTo>
                    <a:pt x="237" y="148"/>
                    <a:pt x="236" y="148"/>
                    <a:pt x="234" y="147"/>
                  </a:cubicBezTo>
                  <a:cubicBezTo>
                    <a:pt x="231" y="147"/>
                    <a:pt x="228" y="146"/>
                    <a:pt x="224" y="146"/>
                  </a:cubicBezTo>
                  <a:cubicBezTo>
                    <a:pt x="219" y="146"/>
                    <a:pt x="216" y="145"/>
                    <a:pt x="214" y="143"/>
                  </a:cubicBezTo>
                  <a:cubicBezTo>
                    <a:pt x="213" y="140"/>
                    <a:pt x="213" y="137"/>
                    <a:pt x="213" y="136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3" y="136"/>
                    <a:pt x="213" y="135"/>
                    <a:pt x="213" y="135"/>
                  </a:cubicBezTo>
                  <a:cubicBezTo>
                    <a:pt x="210" y="131"/>
                    <a:pt x="209" y="130"/>
                    <a:pt x="207" y="129"/>
                  </a:cubicBezTo>
                  <a:cubicBezTo>
                    <a:pt x="206" y="129"/>
                    <a:pt x="205" y="128"/>
                    <a:pt x="205" y="128"/>
                  </a:cubicBezTo>
                  <a:cubicBezTo>
                    <a:pt x="203" y="127"/>
                    <a:pt x="200" y="127"/>
                    <a:pt x="197" y="127"/>
                  </a:cubicBezTo>
                  <a:cubicBezTo>
                    <a:pt x="193" y="126"/>
                    <a:pt x="189" y="126"/>
                    <a:pt x="187" y="124"/>
                  </a:cubicBezTo>
                  <a:cubicBezTo>
                    <a:pt x="185" y="122"/>
                    <a:pt x="185" y="120"/>
                    <a:pt x="185" y="118"/>
                  </a:cubicBezTo>
                  <a:cubicBezTo>
                    <a:pt x="185" y="114"/>
                    <a:pt x="188" y="111"/>
                    <a:pt x="192" y="108"/>
                  </a:cubicBezTo>
                  <a:cubicBezTo>
                    <a:pt x="192" y="107"/>
                    <a:pt x="194" y="106"/>
                    <a:pt x="194" y="105"/>
                  </a:cubicBezTo>
                  <a:cubicBezTo>
                    <a:pt x="195" y="104"/>
                    <a:pt x="196" y="103"/>
                    <a:pt x="199" y="103"/>
                  </a:cubicBezTo>
                  <a:cubicBezTo>
                    <a:pt x="201" y="103"/>
                    <a:pt x="204" y="105"/>
                    <a:pt x="207" y="106"/>
                  </a:cubicBezTo>
                  <a:cubicBezTo>
                    <a:pt x="210" y="107"/>
                    <a:pt x="212" y="108"/>
                    <a:pt x="214" y="109"/>
                  </a:cubicBezTo>
                  <a:cubicBezTo>
                    <a:pt x="219" y="111"/>
                    <a:pt x="223" y="115"/>
                    <a:pt x="226" y="119"/>
                  </a:cubicBezTo>
                  <a:cubicBezTo>
                    <a:pt x="227" y="119"/>
                    <a:pt x="227" y="120"/>
                    <a:pt x="228" y="121"/>
                  </a:cubicBezTo>
                  <a:cubicBezTo>
                    <a:pt x="229" y="119"/>
                    <a:pt x="230" y="118"/>
                    <a:pt x="232" y="116"/>
                  </a:cubicBezTo>
                  <a:cubicBezTo>
                    <a:pt x="233" y="114"/>
                    <a:pt x="234" y="113"/>
                    <a:pt x="236" y="110"/>
                  </a:cubicBezTo>
                  <a:cubicBezTo>
                    <a:pt x="236" y="110"/>
                    <a:pt x="235" y="110"/>
                    <a:pt x="235" y="110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8234899" y="2145053"/>
              <a:ext cx="498619" cy="437171"/>
            </a:xfrm>
            <a:custGeom>
              <a:avLst/>
              <a:gdLst>
                <a:gd name="T0" fmla="*/ 223 w 239"/>
                <a:gd name="T1" fmla="*/ 6 h 210"/>
                <a:gd name="T2" fmla="*/ 211 w 239"/>
                <a:gd name="T3" fmla="*/ 6 h 210"/>
                <a:gd name="T4" fmla="*/ 170 w 239"/>
                <a:gd name="T5" fmla="*/ 31 h 210"/>
                <a:gd name="T6" fmla="*/ 134 w 239"/>
                <a:gd name="T7" fmla="*/ 32 h 210"/>
                <a:gd name="T8" fmla="*/ 106 w 239"/>
                <a:gd name="T9" fmla="*/ 30 h 210"/>
                <a:gd name="T10" fmla="*/ 72 w 239"/>
                <a:gd name="T11" fmla="*/ 33 h 210"/>
                <a:gd name="T12" fmla="*/ 65 w 239"/>
                <a:gd name="T13" fmla="*/ 45 h 210"/>
                <a:gd name="T14" fmla="*/ 48 w 239"/>
                <a:gd name="T15" fmla="*/ 69 h 210"/>
                <a:gd name="T16" fmla="*/ 45 w 239"/>
                <a:gd name="T17" fmla="*/ 73 h 210"/>
                <a:gd name="T18" fmla="*/ 20 w 239"/>
                <a:gd name="T19" fmla="*/ 118 h 210"/>
                <a:gd name="T20" fmla="*/ 0 w 239"/>
                <a:gd name="T21" fmla="*/ 144 h 210"/>
                <a:gd name="T22" fmla="*/ 1 w 239"/>
                <a:gd name="T23" fmla="*/ 146 h 210"/>
                <a:gd name="T24" fmla="*/ 2 w 239"/>
                <a:gd name="T25" fmla="*/ 149 h 210"/>
                <a:gd name="T26" fmla="*/ 2 w 239"/>
                <a:gd name="T27" fmla="*/ 152 h 210"/>
                <a:gd name="T28" fmla="*/ 3 w 239"/>
                <a:gd name="T29" fmla="*/ 154 h 210"/>
                <a:gd name="T30" fmla="*/ 16 w 239"/>
                <a:gd name="T31" fmla="*/ 154 h 210"/>
                <a:gd name="T32" fmla="*/ 26 w 239"/>
                <a:gd name="T33" fmla="*/ 167 h 210"/>
                <a:gd name="T34" fmla="*/ 27 w 239"/>
                <a:gd name="T35" fmla="*/ 188 h 210"/>
                <a:gd name="T36" fmla="*/ 27 w 239"/>
                <a:gd name="T37" fmla="*/ 189 h 210"/>
                <a:gd name="T38" fmla="*/ 46 w 239"/>
                <a:gd name="T39" fmla="*/ 204 h 210"/>
                <a:gd name="T40" fmla="*/ 58 w 239"/>
                <a:gd name="T41" fmla="*/ 209 h 210"/>
                <a:gd name="T42" fmla="*/ 71 w 239"/>
                <a:gd name="T43" fmla="*/ 199 h 210"/>
                <a:gd name="T44" fmla="*/ 93 w 239"/>
                <a:gd name="T45" fmla="*/ 189 h 210"/>
                <a:gd name="T46" fmla="*/ 105 w 239"/>
                <a:gd name="T47" fmla="*/ 186 h 210"/>
                <a:gd name="T48" fmla="*/ 112 w 239"/>
                <a:gd name="T49" fmla="*/ 179 h 210"/>
                <a:gd name="T50" fmla="*/ 123 w 239"/>
                <a:gd name="T51" fmla="*/ 178 h 210"/>
                <a:gd name="T52" fmla="*/ 134 w 239"/>
                <a:gd name="T53" fmla="*/ 123 h 210"/>
                <a:gd name="T54" fmla="*/ 150 w 239"/>
                <a:gd name="T55" fmla="*/ 110 h 210"/>
                <a:gd name="T56" fmla="*/ 165 w 239"/>
                <a:gd name="T57" fmla="*/ 116 h 210"/>
                <a:gd name="T58" fmla="*/ 167 w 239"/>
                <a:gd name="T59" fmla="*/ 118 h 210"/>
                <a:gd name="T60" fmla="*/ 173 w 239"/>
                <a:gd name="T61" fmla="*/ 100 h 210"/>
                <a:gd name="T62" fmla="*/ 173 w 239"/>
                <a:gd name="T63" fmla="*/ 80 h 210"/>
                <a:gd name="T64" fmla="*/ 181 w 239"/>
                <a:gd name="T65" fmla="*/ 69 h 210"/>
                <a:gd name="T66" fmla="*/ 193 w 239"/>
                <a:gd name="T67" fmla="*/ 71 h 210"/>
                <a:gd name="T68" fmla="*/ 200 w 239"/>
                <a:gd name="T69" fmla="*/ 59 h 210"/>
                <a:gd name="T70" fmla="*/ 218 w 239"/>
                <a:gd name="T71" fmla="*/ 37 h 210"/>
                <a:gd name="T72" fmla="*/ 239 w 239"/>
                <a:gd name="T73" fmla="*/ 3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9" h="210">
                  <a:moveTo>
                    <a:pt x="227" y="9"/>
                  </a:moveTo>
                  <a:cubicBezTo>
                    <a:pt x="225" y="9"/>
                    <a:pt x="224" y="7"/>
                    <a:pt x="223" y="6"/>
                  </a:cubicBezTo>
                  <a:cubicBezTo>
                    <a:pt x="223" y="4"/>
                    <a:pt x="222" y="2"/>
                    <a:pt x="223" y="0"/>
                  </a:cubicBezTo>
                  <a:cubicBezTo>
                    <a:pt x="220" y="1"/>
                    <a:pt x="217" y="3"/>
                    <a:pt x="211" y="6"/>
                  </a:cubicBezTo>
                  <a:cubicBezTo>
                    <a:pt x="195" y="14"/>
                    <a:pt x="190" y="20"/>
                    <a:pt x="186" y="24"/>
                  </a:cubicBezTo>
                  <a:cubicBezTo>
                    <a:pt x="182" y="28"/>
                    <a:pt x="179" y="31"/>
                    <a:pt x="170" y="31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4" y="32"/>
                    <a:pt x="154" y="32"/>
                    <a:pt x="134" y="32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18" y="31"/>
                    <a:pt x="112" y="31"/>
                    <a:pt x="106" y="30"/>
                  </a:cubicBezTo>
                  <a:cubicBezTo>
                    <a:pt x="95" y="29"/>
                    <a:pt x="90" y="29"/>
                    <a:pt x="82" y="32"/>
                  </a:cubicBezTo>
                  <a:cubicBezTo>
                    <a:pt x="79" y="33"/>
                    <a:pt x="76" y="33"/>
                    <a:pt x="72" y="33"/>
                  </a:cubicBezTo>
                  <a:cubicBezTo>
                    <a:pt x="72" y="33"/>
                    <a:pt x="73" y="34"/>
                    <a:pt x="73" y="34"/>
                  </a:cubicBezTo>
                  <a:cubicBezTo>
                    <a:pt x="73" y="40"/>
                    <a:pt x="69" y="43"/>
                    <a:pt x="65" y="45"/>
                  </a:cubicBezTo>
                  <a:cubicBezTo>
                    <a:pt x="63" y="46"/>
                    <a:pt x="62" y="47"/>
                    <a:pt x="60" y="48"/>
                  </a:cubicBezTo>
                  <a:cubicBezTo>
                    <a:pt x="55" y="51"/>
                    <a:pt x="50" y="57"/>
                    <a:pt x="48" y="69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1" y="75"/>
                    <a:pt x="27" y="81"/>
                    <a:pt x="22" y="89"/>
                  </a:cubicBezTo>
                  <a:cubicBezTo>
                    <a:pt x="17" y="97"/>
                    <a:pt x="19" y="110"/>
                    <a:pt x="20" y="118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2" y="130"/>
                    <a:pt x="12" y="139"/>
                    <a:pt x="0" y="14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6"/>
                    <a:pt x="1" y="146"/>
                    <a:pt x="1" y="146"/>
                  </a:cubicBezTo>
                  <a:cubicBezTo>
                    <a:pt x="1" y="147"/>
                    <a:pt x="1" y="147"/>
                    <a:pt x="1" y="148"/>
                  </a:cubicBezTo>
                  <a:cubicBezTo>
                    <a:pt x="1" y="148"/>
                    <a:pt x="1" y="149"/>
                    <a:pt x="2" y="149"/>
                  </a:cubicBezTo>
                  <a:cubicBezTo>
                    <a:pt x="2" y="150"/>
                    <a:pt x="2" y="150"/>
                    <a:pt x="2" y="151"/>
                  </a:cubicBezTo>
                  <a:cubicBezTo>
                    <a:pt x="2" y="151"/>
                    <a:pt x="2" y="151"/>
                    <a:pt x="2" y="152"/>
                  </a:cubicBezTo>
                  <a:cubicBezTo>
                    <a:pt x="2" y="152"/>
                    <a:pt x="2" y="153"/>
                    <a:pt x="2" y="154"/>
                  </a:cubicBezTo>
                  <a:cubicBezTo>
                    <a:pt x="2" y="154"/>
                    <a:pt x="3" y="154"/>
                    <a:pt x="3" y="154"/>
                  </a:cubicBezTo>
                  <a:cubicBezTo>
                    <a:pt x="8" y="156"/>
                    <a:pt x="11" y="155"/>
                    <a:pt x="13" y="155"/>
                  </a:cubicBezTo>
                  <a:cubicBezTo>
                    <a:pt x="14" y="154"/>
                    <a:pt x="15" y="154"/>
                    <a:pt x="16" y="154"/>
                  </a:cubicBezTo>
                  <a:cubicBezTo>
                    <a:pt x="21" y="154"/>
                    <a:pt x="23" y="160"/>
                    <a:pt x="24" y="163"/>
                  </a:cubicBezTo>
                  <a:cubicBezTo>
                    <a:pt x="25" y="166"/>
                    <a:pt x="26" y="167"/>
                    <a:pt x="26" y="167"/>
                  </a:cubicBezTo>
                  <a:cubicBezTo>
                    <a:pt x="31" y="170"/>
                    <a:pt x="30" y="175"/>
                    <a:pt x="28" y="181"/>
                  </a:cubicBezTo>
                  <a:cubicBezTo>
                    <a:pt x="27" y="187"/>
                    <a:pt x="27" y="188"/>
                    <a:pt x="27" y="188"/>
                  </a:cubicBezTo>
                  <a:cubicBezTo>
                    <a:pt x="27" y="188"/>
                    <a:pt x="27" y="189"/>
                    <a:pt x="27" y="189"/>
                  </a:cubicBezTo>
                  <a:cubicBezTo>
                    <a:pt x="27" y="189"/>
                    <a:pt x="27" y="189"/>
                    <a:pt x="27" y="189"/>
                  </a:cubicBezTo>
                  <a:cubicBezTo>
                    <a:pt x="27" y="189"/>
                    <a:pt x="32" y="196"/>
                    <a:pt x="38" y="199"/>
                  </a:cubicBezTo>
                  <a:cubicBezTo>
                    <a:pt x="41" y="200"/>
                    <a:pt x="44" y="202"/>
                    <a:pt x="46" y="204"/>
                  </a:cubicBezTo>
                  <a:cubicBezTo>
                    <a:pt x="50" y="207"/>
                    <a:pt x="53" y="210"/>
                    <a:pt x="56" y="210"/>
                  </a:cubicBezTo>
                  <a:cubicBezTo>
                    <a:pt x="57" y="210"/>
                    <a:pt x="57" y="210"/>
                    <a:pt x="58" y="209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59" y="206"/>
                    <a:pt x="62" y="203"/>
                    <a:pt x="71" y="199"/>
                  </a:cubicBezTo>
                  <a:cubicBezTo>
                    <a:pt x="80" y="194"/>
                    <a:pt x="84" y="193"/>
                    <a:pt x="86" y="192"/>
                  </a:cubicBezTo>
                  <a:cubicBezTo>
                    <a:pt x="88" y="191"/>
                    <a:pt x="90" y="191"/>
                    <a:pt x="93" y="189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100" y="185"/>
                    <a:pt x="103" y="185"/>
                    <a:pt x="105" y="186"/>
                  </a:cubicBezTo>
                  <a:cubicBezTo>
                    <a:pt x="106" y="186"/>
                    <a:pt x="108" y="184"/>
                    <a:pt x="110" y="182"/>
                  </a:cubicBezTo>
                  <a:cubicBezTo>
                    <a:pt x="111" y="181"/>
                    <a:pt x="111" y="180"/>
                    <a:pt x="112" y="179"/>
                  </a:cubicBezTo>
                  <a:cubicBezTo>
                    <a:pt x="114" y="177"/>
                    <a:pt x="117" y="176"/>
                    <a:pt x="119" y="176"/>
                  </a:cubicBezTo>
                  <a:cubicBezTo>
                    <a:pt x="121" y="176"/>
                    <a:pt x="122" y="177"/>
                    <a:pt x="123" y="178"/>
                  </a:cubicBezTo>
                  <a:cubicBezTo>
                    <a:pt x="124" y="175"/>
                    <a:pt x="126" y="170"/>
                    <a:pt x="129" y="159"/>
                  </a:cubicBezTo>
                  <a:cubicBezTo>
                    <a:pt x="134" y="138"/>
                    <a:pt x="134" y="128"/>
                    <a:pt x="134" y="123"/>
                  </a:cubicBezTo>
                  <a:cubicBezTo>
                    <a:pt x="133" y="114"/>
                    <a:pt x="137" y="113"/>
                    <a:pt x="143" y="112"/>
                  </a:cubicBezTo>
                  <a:cubicBezTo>
                    <a:pt x="147" y="111"/>
                    <a:pt x="149" y="111"/>
                    <a:pt x="150" y="110"/>
                  </a:cubicBezTo>
                  <a:cubicBezTo>
                    <a:pt x="155" y="109"/>
                    <a:pt x="157" y="110"/>
                    <a:pt x="161" y="113"/>
                  </a:cubicBezTo>
                  <a:cubicBezTo>
                    <a:pt x="162" y="114"/>
                    <a:pt x="164" y="115"/>
                    <a:pt x="165" y="116"/>
                  </a:cubicBezTo>
                  <a:cubicBezTo>
                    <a:pt x="165" y="117"/>
                    <a:pt x="166" y="118"/>
                    <a:pt x="166" y="118"/>
                  </a:cubicBezTo>
                  <a:cubicBezTo>
                    <a:pt x="167" y="118"/>
                    <a:pt x="167" y="118"/>
                    <a:pt x="167" y="118"/>
                  </a:cubicBezTo>
                  <a:cubicBezTo>
                    <a:pt x="167" y="118"/>
                    <a:pt x="167" y="118"/>
                    <a:pt x="169" y="116"/>
                  </a:cubicBezTo>
                  <a:cubicBezTo>
                    <a:pt x="172" y="111"/>
                    <a:pt x="173" y="108"/>
                    <a:pt x="173" y="100"/>
                  </a:cubicBezTo>
                  <a:cubicBezTo>
                    <a:pt x="174" y="97"/>
                    <a:pt x="174" y="93"/>
                    <a:pt x="175" y="89"/>
                  </a:cubicBezTo>
                  <a:cubicBezTo>
                    <a:pt x="175" y="84"/>
                    <a:pt x="174" y="82"/>
                    <a:pt x="173" y="80"/>
                  </a:cubicBezTo>
                  <a:cubicBezTo>
                    <a:pt x="172" y="79"/>
                    <a:pt x="170" y="76"/>
                    <a:pt x="171" y="73"/>
                  </a:cubicBezTo>
                  <a:cubicBezTo>
                    <a:pt x="173" y="69"/>
                    <a:pt x="175" y="69"/>
                    <a:pt x="181" y="69"/>
                  </a:cubicBezTo>
                  <a:cubicBezTo>
                    <a:pt x="187" y="69"/>
                    <a:pt x="190" y="71"/>
                    <a:pt x="192" y="72"/>
                  </a:cubicBezTo>
                  <a:cubicBezTo>
                    <a:pt x="192" y="72"/>
                    <a:pt x="193" y="71"/>
                    <a:pt x="193" y="71"/>
                  </a:cubicBezTo>
                  <a:cubicBezTo>
                    <a:pt x="193" y="71"/>
                    <a:pt x="193" y="70"/>
                    <a:pt x="193" y="70"/>
                  </a:cubicBezTo>
                  <a:cubicBezTo>
                    <a:pt x="193" y="67"/>
                    <a:pt x="195" y="65"/>
                    <a:pt x="200" y="59"/>
                  </a:cubicBezTo>
                  <a:cubicBezTo>
                    <a:pt x="202" y="57"/>
                    <a:pt x="204" y="54"/>
                    <a:pt x="207" y="52"/>
                  </a:cubicBezTo>
                  <a:cubicBezTo>
                    <a:pt x="216" y="43"/>
                    <a:pt x="217" y="39"/>
                    <a:pt x="218" y="37"/>
                  </a:cubicBezTo>
                  <a:cubicBezTo>
                    <a:pt x="220" y="33"/>
                    <a:pt x="222" y="32"/>
                    <a:pt x="228" y="31"/>
                  </a:cubicBezTo>
                  <a:cubicBezTo>
                    <a:pt x="232" y="31"/>
                    <a:pt x="236" y="31"/>
                    <a:pt x="239" y="31"/>
                  </a:cubicBezTo>
                  <a:cubicBezTo>
                    <a:pt x="237" y="27"/>
                    <a:pt x="233" y="19"/>
                    <a:pt x="227" y="9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7536126" y="2382073"/>
              <a:ext cx="753198" cy="365186"/>
            </a:xfrm>
            <a:custGeom>
              <a:avLst/>
              <a:gdLst>
                <a:gd name="T0" fmla="*/ 13 w 361"/>
                <a:gd name="T1" fmla="*/ 172 h 175"/>
                <a:gd name="T2" fmla="*/ 23 w 361"/>
                <a:gd name="T3" fmla="*/ 174 h 175"/>
                <a:gd name="T4" fmla="*/ 82 w 361"/>
                <a:gd name="T5" fmla="*/ 152 h 175"/>
                <a:gd name="T6" fmla="*/ 123 w 361"/>
                <a:gd name="T7" fmla="*/ 157 h 175"/>
                <a:gd name="T8" fmla="*/ 159 w 361"/>
                <a:gd name="T9" fmla="*/ 152 h 175"/>
                <a:gd name="T10" fmla="*/ 196 w 361"/>
                <a:gd name="T11" fmla="*/ 152 h 175"/>
                <a:gd name="T12" fmla="*/ 228 w 361"/>
                <a:gd name="T13" fmla="*/ 142 h 175"/>
                <a:gd name="T14" fmla="*/ 261 w 361"/>
                <a:gd name="T15" fmla="*/ 130 h 175"/>
                <a:gd name="T16" fmla="*/ 292 w 361"/>
                <a:gd name="T17" fmla="*/ 139 h 175"/>
                <a:gd name="T18" fmla="*/ 300 w 361"/>
                <a:gd name="T19" fmla="*/ 136 h 175"/>
                <a:gd name="T20" fmla="*/ 312 w 361"/>
                <a:gd name="T21" fmla="*/ 130 h 175"/>
                <a:gd name="T22" fmla="*/ 324 w 361"/>
                <a:gd name="T23" fmla="*/ 124 h 175"/>
                <a:gd name="T24" fmla="*/ 356 w 361"/>
                <a:gd name="T25" fmla="*/ 98 h 175"/>
                <a:gd name="T26" fmla="*/ 356 w 361"/>
                <a:gd name="T27" fmla="*/ 83 h 175"/>
                <a:gd name="T28" fmla="*/ 356 w 361"/>
                <a:gd name="T29" fmla="*/ 61 h 175"/>
                <a:gd name="T30" fmla="*/ 350 w 361"/>
                <a:gd name="T31" fmla="*/ 51 h 175"/>
                <a:gd name="T32" fmla="*/ 328 w 361"/>
                <a:gd name="T33" fmla="*/ 39 h 175"/>
                <a:gd name="T34" fmla="*/ 326 w 361"/>
                <a:gd name="T35" fmla="*/ 17 h 175"/>
                <a:gd name="T36" fmla="*/ 331 w 361"/>
                <a:gd name="T37" fmla="*/ 4 h 175"/>
                <a:gd name="T38" fmla="*/ 321 w 361"/>
                <a:gd name="T39" fmla="*/ 4 h 175"/>
                <a:gd name="T40" fmla="*/ 290 w 361"/>
                <a:gd name="T41" fmla="*/ 19 h 175"/>
                <a:gd name="T42" fmla="*/ 269 w 361"/>
                <a:gd name="T43" fmla="*/ 4 h 175"/>
                <a:gd name="T44" fmla="*/ 257 w 361"/>
                <a:gd name="T45" fmla="*/ 11 h 175"/>
                <a:gd name="T46" fmla="*/ 236 w 361"/>
                <a:gd name="T47" fmla="*/ 3 h 175"/>
                <a:gd name="T48" fmla="*/ 227 w 361"/>
                <a:gd name="T49" fmla="*/ 0 h 175"/>
                <a:gd name="T50" fmla="*/ 226 w 361"/>
                <a:gd name="T51" fmla="*/ 1 h 175"/>
                <a:gd name="T52" fmla="*/ 225 w 361"/>
                <a:gd name="T53" fmla="*/ 3 h 175"/>
                <a:gd name="T54" fmla="*/ 224 w 361"/>
                <a:gd name="T55" fmla="*/ 5 h 175"/>
                <a:gd name="T56" fmla="*/ 223 w 361"/>
                <a:gd name="T57" fmla="*/ 9 h 175"/>
                <a:gd name="T58" fmla="*/ 214 w 361"/>
                <a:gd name="T59" fmla="*/ 33 h 175"/>
                <a:gd name="T60" fmla="*/ 195 w 361"/>
                <a:gd name="T61" fmla="*/ 26 h 175"/>
                <a:gd name="T62" fmla="*/ 170 w 361"/>
                <a:gd name="T63" fmla="*/ 69 h 175"/>
                <a:gd name="T64" fmla="*/ 138 w 361"/>
                <a:gd name="T65" fmla="*/ 89 h 175"/>
                <a:gd name="T66" fmla="*/ 127 w 361"/>
                <a:gd name="T67" fmla="*/ 83 h 175"/>
                <a:gd name="T68" fmla="*/ 123 w 361"/>
                <a:gd name="T69" fmla="*/ 86 h 175"/>
                <a:gd name="T70" fmla="*/ 97 w 361"/>
                <a:gd name="T71" fmla="*/ 102 h 175"/>
                <a:gd name="T72" fmla="*/ 85 w 361"/>
                <a:gd name="T73" fmla="*/ 105 h 175"/>
                <a:gd name="T74" fmla="*/ 79 w 361"/>
                <a:gd name="T75" fmla="*/ 106 h 175"/>
                <a:gd name="T76" fmla="*/ 74 w 361"/>
                <a:gd name="T77" fmla="*/ 105 h 175"/>
                <a:gd name="T78" fmla="*/ 39 w 361"/>
                <a:gd name="T79" fmla="*/ 130 h 175"/>
                <a:gd name="T80" fmla="*/ 34 w 361"/>
                <a:gd name="T81" fmla="*/ 143 h 175"/>
                <a:gd name="T82" fmla="*/ 18 w 361"/>
                <a:gd name="T83" fmla="*/ 145 h 175"/>
                <a:gd name="T84" fmla="*/ 0 w 361"/>
                <a:gd name="T85" fmla="*/ 1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1" h="175">
                  <a:moveTo>
                    <a:pt x="7" y="161"/>
                  </a:moveTo>
                  <a:cubicBezTo>
                    <a:pt x="8" y="162"/>
                    <a:pt x="9" y="163"/>
                    <a:pt x="10" y="164"/>
                  </a:cubicBezTo>
                  <a:cubicBezTo>
                    <a:pt x="11" y="166"/>
                    <a:pt x="13" y="169"/>
                    <a:pt x="13" y="172"/>
                  </a:cubicBezTo>
                  <a:cubicBezTo>
                    <a:pt x="13" y="173"/>
                    <a:pt x="13" y="173"/>
                    <a:pt x="13" y="174"/>
                  </a:cubicBezTo>
                  <a:cubicBezTo>
                    <a:pt x="14" y="174"/>
                    <a:pt x="16" y="174"/>
                    <a:pt x="18" y="174"/>
                  </a:cubicBezTo>
                  <a:cubicBezTo>
                    <a:pt x="23" y="174"/>
                    <a:pt x="23" y="174"/>
                    <a:pt x="23" y="174"/>
                  </a:cubicBezTo>
                  <a:cubicBezTo>
                    <a:pt x="40" y="175"/>
                    <a:pt x="48" y="175"/>
                    <a:pt x="59" y="171"/>
                  </a:cubicBezTo>
                  <a:cubicBezTo>
                    <a:pt x="65" y="169"/>
                    <a:pt x="67" y="166"/>
                    <a:pt x="70" y="162"/>
                  </a:cubicBezTo>
                  <a:cubicBezTo>
                    <a:pt x="72" y="158"/>
                    <a:pt x="76" y="153"/>
                    <a:pt x="82" y="152"/>
                  </a:cubicBezTo>
                  <a:cubicBezTo>
                    <a:pt x="84" y="152"/>
                    <a:pt x="85" y="152"/>
                    <a:pt x="85" y="151"/>
                  </a:cubicBezTo>
                  <a:cubicBezTo>
                    <a:pt x="88" y="150"/>
                    <a:pt x="91" y="149"/>
                    <a:pt x="107" y="152"/>
                  </a:cubicBezTo>
                  <a:cubicBezTo>
                    <a:pt x="117" y="154"/>
                    <a:pt x="121" y="156"/>
                    <a:pt x="123" y="157"/>
                  </a:cubicBezTo>
                  <a:cubicBezTo>
                    <a:pt x="124" y="157"/>
                    <a:pt x="124" y="157"/>
                    <a:pt x="125" y="157"/>
                  </a:cubicBezTo>
                  <a:cubicBezTo>
                    <a:pt x="127" y="157"/>
                    <a:pt x="131" y="157"/>
                    <a:pt x="140" y="155"/>
                  </a:cubicBezTo>
                  <a:cubicBezTo>
                    <a:pt x="152" y="154"/>
                    <a:pt x="157" y="152"/>
                    <a:pt x="159" y="152"/>
                  </a:cubicBezTo>
                  <a:cubicBezTo>
                    <a:pt x="164" y="150"/>
                    <a:pt x="166" y="150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9" y="150"/>
                    <a:pt x="193" y="151"/>
                    <a:pt x="196" y="152"/>
                  </a:cubicBezTo>
                  <a:cubicBezTo>
                    <a:pt x="198" y="152"/>
                    <a:pt x="199" y="152"/>
                    <a:pt x="200" y="152"/>
                  </a:cubicBezTo>
                  <a:cubicBezTo>
                    <a:pt x="203" y="152"/>
                    <a:pt x="208" y="151"/>
                    <a:pt x="221" y="146"/>
                  </a:cubicBezTo>
                  <a:cubicBezTo>
                    <a:pt x="224" y="145"/>
                    <a:pt x="226" y="144"/>
                    <a:pt x="228" y="142"/>
                  </a:cubicBezTo>
                  <a:cubicBezTo>
                    <a:pt x="234" y="139"/>
                    <a:pt x="236" y="136"/>
                    <a:pt x="237" y="134"/>
                  </a:cubicBezTo>
                  <a:cubicBezTo>
                    <a:pt x="239" y="131"/>
                    <a:pt x="241" y="128"/>
                    <a:pt x="248" y="128"/>
                  </a:cubicBezTo>
                  <a:cubicBezTo>
                    <a:pt x="251" y="128"/>
                    <a:pt x="255" y="128"/>
                    <a:pt x="261" y="130"/>
                  </a:cubicBezTo>
                  <a:cubicBezTo>
                    <a:pt x="275" y="132"/>
                    <a:pt x="282" y="135"/>
                    <a:pt x="287" y="137"/>
                  </a:cubicBezTo>
                  <a:cubicBezTo>
                    <a:pt x="287" y="137"/>
                    <a:pt x="288" y="138"/>
                    <a:pt x="288" y="138"/>
                  </a:cubicBezTo>
                  <a:cubicBezTo>
                    <a:pt x="290" y="138"/>
                    <a:pt x="291" y="139"/>
                    <a:pt x="292" y="139"/>
                  </a:cubicBezTo>
                  <a:cubicBezTo>
                    <a:pt x="293" y="139"/>
                    <a:pt x="294" y="138"/>
                    <a:pt x="296" y="138"/>
                  </a:cubicBezTo>
                  <a:cubicBezTo>
                    <a:pt x="296" y="138"/>
                    <a:pt x="297" y="138"/>
                    <a:pt x="298" y="137"/>
                  </a:cubicBezTo>
                  <a:cubicBezTo>
                    <a:pt x="299" y="137"/>
                    <a:pt x="299" y="137"/>
                    <a:pt x="300" y="136"/>
                  </a:cubicBezTo>
                  <a:cubicBezTo>
                    <a:pt x="302" y="135"/>
                    <a:pt x="303" y="134"/>
                    <a:pt x="303" y="134"/>
                  </a:cubicBezTo>
                  <a:cubicBezTo>
                    <a:pt x="305" y="132"/>
                    <a:pt x="306" y="131"/>
                    <a:pt x="309" y="130"/>
                  </a:cubicBezTo>
                  <a:cubicBezTo>
                    <a:pt x="310" y="130"/>
                    <a:pt x="311" y="130"/>
                    <a:pt x="312" y="130"/>
                  </a:cubicBezTo>
                  <a:cubicBezTo>
                    <a:pt x="315" y="130"/>
                    <a:pt x="318" y="130"/>
                    <a:pt x="324" y="131"/>
                  </a:cubicBezTo>
                  <a:cubicBezTo>
                    <a:pt x="325" y="131"/>
                    <a:pt x="325" y="131"/>
                    <a:pt x="325" y="131"/>
                  </a:cubicBezTo>
                  <a:cubicBezTo>
                    <a:pt x="324" y="129"/>
                    <a:pt x="324" y="127"/>
                    <a:pt x="324" y="124"/>
                  </a:cubicBezTo>
                  <a:cubicBezTo>
                    <a:pt x="324" y="110"/>
                    <a:pt x="327" y="108"/>
                    <a:pt x="337" y="104"/>
                  </a:cubicBezTo>
                  <a:cubicBezTo>
                    <a:pt x="339" y="104"/>
                    <a:pt x="341" y="103"/>
                    <a:pt x="343" y="102"/>
                  </a:cubicBezTo>
                  <a:cubicBezTo>
                    <a:pt x="351" y="99"/>
                    <a:pt x="354" y="99"/>
                    <a:pt x="356" y="98"/>
                  </a:cubicBezTo>
                  <a:cubicBezTo>
                    <a:pt x="357" y="98"/>
                    <a:pt x="358" y="98"/>
                    <a:pt x="360" y="96"/>
                  </a:cubicBezTo>
                  <a:cubicBezTo>
                    <a:pt x="361" y="95"/>
                    <a:pt x="360" y="93"/>
                    <a:pt x="358" y="87"/>
                  </a:cubicBezTo>
                  <a:cubicBezTo>
                    <a:pt x="357" y="85"/>
                    <a:pt x="357" y="84"/>
                    <a:pt x="356" y="83"/>
                  </a:cubicBezTo>
                  <a:cubicBezTo>
                    <a:pt x="356" y="82"/>
                    <a:pt x="356" y="82"/>
                    <a:pt x="356" y="82"/>
                  </a:cubicBezTo>
                  <a:cubicBezTo>
                    <a:pt x="353" y="78"/>
                    <a:pt x="352" y="74"/>
                    <a:pt x="355" y="64"/>
                  </a:cubicBezTo>
                  <a:cubicBezTo>
                    <a:pt x="355" y="63"/>
                    <a:pt x="355" y="62"/>
                    <a:pt x="356" y="61"/>
                  </a:cubicBezTo>
                  <a:cubicBezTo>
                    <a:pt x="354" y="60"/>
                    <a:pt x="353" y="57"/>
                    <a:pt x="351" y="53"/>
                  </a:cubicBezTo>
                  <a:cubicBezTo>
                    <a:pt x="351" y="52"/>
                    <a:pt x="351" y="51"/>
                    <a:pt x="351" y="51"/>
                  </a:cubicBezTo>
                  <a:cubicBezTo>
                    <a:pt x="350" y="51"/>
                    <a:pt x="350" y="51"/>
                    <a:pt x="350" y="51"/>
                  </a:cubicBezTo>
                  <a:cubicBezTo>
                    <a:pt x="347" y="52"/>
                    <a:pt x="342" y="52"/>
                    <a:pt x="337" y="51"/>
                  </a:cubicBezTo>
                  <a:cubicBezTo>
                    <a:pt x="330" y="49"/>
                    <a:pt x="328" y="48"/>
                    <a:pt x="327" y="45"/>
                  </a:cubicBezTo>
                  <a:cubicBezTo>
                    <a:pt x="327" y="43"/>
                    <a:pt x="327" y="41"/>
                    <a:pt x="328" y="39"/>
                  </a:cubicBezTo>
                  <a:cubicBezTo>
                    <a:pt x="329" y="39"/>
                    <a:pt x="329" y="37"/>
                    <a:pt x="327" y="34"/>
                  </a:cubicBezTo>
                  <a:cubicBezTo>
                    <a:pt x="326" y="32"/>
                    <a:pt x="326" y="31"/>
                    <a:pt x="325" y="29"/>
                  </a:cubicBezTo>
                  <a:cubicBezTo>
                    <a:pt x="323" y="23"/>
                    <a:pt x="324" y="19"/>
                    <a:pt x="326" y="17"/>
                  </a:cubicBezTo>
                  <a:cubicBezTo>
                    <a:pt x="326" y="16"/>
                    <a:pt x="327" y="15"/>
                    <a:pt x="327" y="14"/>
                  </a:cubicBezTo>
                  <a:cubicBezTo>
                    <a:pt x="329" y="12"/>
                    <a:pt x="330" y="10"/>
                    <a:pt x="330" y="7"/>
                  </a:cubicBezTo>
                  <a:cubicBezTo>
                    <a:pt x="331" y="6"/>
                    <a:pt x="331" y="5"/>
                    <a:pt x="331" y="4"/>
                  </a:cubicBezTo>
                  <a:cubicBezTo>
                    <a:pt x="329" y="4"/>
                    <a:pt x="327" y="4"/>
                    <a:pt x="324" y="2"/>
                  </a:cubicBezTo>
                  <a:cubicBezTo>
                    <a:pt x="323" y="2"/>
                    <a:pt x="323" y="2"/>
                    <a:pt x="323" y="2"/>
                  </a:cubicBezTo>
                  <a:cubicBezTo>
                    <a:pt x="323" y="2"/>
                    <a:pt x="322" y="3"/>
                    <a:pt x="321" y="4"/>
                  </a:cubicBezTo>
                  <a:cubicBezTo>
                    <a:pt x="317" y="6"/>
                    <a:pt x="312" y="10"/>
                    <a:pt x="302" y="14"/>
                  </a:cubicBezTo>
                  <a:cubicBezTo>
                    <a:pt x="298" y="16"/>
                    <a:pt x="298" y="16"/>
                    <a:pt x="298" y="16"/>
                  </a:cubicBezTo>
                  <a:cubicBezTo>
                    <a:pt x="293" y="19"/>
                    <a:pt x="292" y="19"/>
                    <a:pt x="290" y="19"/>
                  </a:cubicBezTo>
                  <a:cubicBezTo>
                    <a:pt x="289" y="19"/>
                    <a:pt x="287" y="19"/>
                    <a:pt x="286" y="16"/>
                  </a:cubicBezTo>
                  <a:cubicBezTo>
                    <a:pt x="286" y="16"/>
                    <a:pt x="284" y="15"/>
                    <a:pt x="282" y="15"/>
                  </a:cubicBezTo>
                  <a:cubicBezTo>
                    <a:pt x="273" y="13"/>
                    <a:pt x="269" y="10"/>
                    <a:pt x="269" y="4"/>
                  </a:cubicBezTo>
                  <a:cubicBezTo>
                    <a:pt x="267" y="4"/>
                    <a:pt x="265" y="6"/>
                    <a:pt x="264" y="7"/>
                  </a:cubicBezTo>
                  <a:cubicBezTo>
                    <a:pt x="262" y="9"/>
                    <a:pt x="261" y="11"/>
                    <a:pt x="259" y="11"/>
                  </a:cubicBezTo>
                  <a:cubicBezTo>
                    <a:pt x="257" y="11"/>
                    <a:pt x="257" y="11"/>
                    <a:pt x="257" y="11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55" y="9"/>
                    <a:pt x="252" y="8"/>
                    <a:pt x="248" y="7"/>
                  </a:cubicBezTo>
                  <a:cubicBezTo>
                    <a:pt x="245" y="6"/>
                    <a:pt x="241" y="5"/>
                    <a:pt x="236" y="3"/>
                  </a:cubicBezTo>
                  <a:cubicBezTo>
                    <a:pt x="232" y="2"/>
                    <a:pt x="230" y="1"/>
                    <a:pt x="228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228" y="0"/>
                    <a:pt x="227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7" y="1"/>
                    <a:pt x="227" y="1"/>
                  </a:cubicBezTo>
                  <a:cubicBezTo>
                    <a:pt x="227" y="1"/>
                    <a:pt x="227" y="1"/>
                    <a:pt x="226" y="1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3"/>
                  </a:cubicBezTo>
                  <a:cubicBezTo>
                    <a:pt x="225" y="3"/>
                    <a:pt x="225" y="3"/>
                    <a:pt x="225" y="3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5"/>
                    <a:pt x="224" y="5"/>
                    <a:pt x="224" y="5"/>
                  </a:cubicBezTo>
                  <a:cubicBezTo>
                    <a:pt x="224" y="6"/>
                    <a:pt x="224" y="6"/>
                    <a:pt x="224" y="6"/>
                  </a:cubicBezTo>
                  <a:cubicBezTo>
                    <a:pt x="224" y="7"/>
                    <a:pt x="224" y="8"/>
                    <a:pt x="224" y="8"/>
                  </a:cubicBezTo>
                  <a:cubicBezTo>
                    <a:pt x="224" y="8"/>
                    <a:pt x="223" y="9"/>
                    <a:pt x="223" y="9"/>
                  </a:cubicBezTo>
                  <a:cubicBezTo>
                    <a:pt x="223" y="10"/>
                    <a:pt x="223" y="11"/>
                    <a:pt x="223" y="13"/>
                  </a:cubicBezTo>
                  <a:cubicBezTo>
                    <a:pt x="223" y="14"/>
                    <a:pt x="223" y="15"/>
                    <a:pt x="222" y="16"/>
                  </a:cubicBezTo>
                  <a:cubicBezTo>
                    <a:pt x="221" y="25"/>
                    <a:pt x="220" y="33"/>
                    <a:pt x="214" y="33"/>
                  </a:cubicBezTo>
                  <a:cubicBezTo>
                    <a:pt x="212" y="33"/>
                    <a:pt x="210" y="31"/>
                    <a:pt x="208" y="29"/>
                  </a:cubicBezTo>
                  <a:cubicBezTo>
                    <a:pt x="206" y="27"/>
                    <a:pt x="203" y="25"/>
                    <a:pt x="200" y="25"/>
                  </a:cubicBezTo>
                  <a:cubicBezTo>
                    <a:pt x="198" y="25"/>
                    <a:pt x="196" y="25"/>
                    <a:pt x="195" y="26"/>
                  </a:cubicBezTo>
                  <a:cubicBezTo>
                    <a:pt x="195" y="26"/>
                    <a:pt x="194" y="27"/>
                    <a:pt x="194" y="27"/>
                  </a:cubicBezTo>
                  <a:cubicBezTo>
                    <a:pt x="193" y="31"/>
                    <a:pt x="190" y="39"/>
                    <a:pt x="181" y="53"/>
                  </a:cubicBezTo>
                  <a:cubicBezTo>
                    <a:pt x="172" y="65"/>
                    <a:pt x="171" y="68"/>
                    <a:pt x="170" y="69"/>
                  </a:cubicBezTo>
                  <a:cubicBezTo>
                    <a:pt x="170" y="72"/>
                    <a:pt x="169" y="74"/>
                    <a:pt x="164" y="82"/>
                  </a:cubicBezTo>
                  <a:cubicBezTo>
                    <a:pt x="158" y="90"/>
                    <a:pt x="154" y="94"/>
                    <a:pt x="149" y="94"/>
                  </a:cubicBezTo>
                  <a:cubicBezTo>
                    <a:pt x="145" y="94"/>
                    <a:pt x="141" y="91"/>
                    <a:pt x="138" y="89"/>
                  </a:cubicBezTo>
                  <a:cubicBezTo>
                    <a:pt x="136" y="87"/>
                    <a:pt x="134" y="86"/>
                    <a:pt x="131" y="84"/>
                  </a:cubicBezTo>
                  <a:cubicBezTo>
                    <a:pt x="131" y="84"/>
                    <a:pt x="130" y="84"/>
                    <a:pt x="130" y="84"/>
                  </a:cubicBezTo>
                  <a:cubicBezTo>
                    <a:pt x="129" y="83"/>
                    <a:pt x="128" y="83"/>
                    <a:pt x="127" y="83"/>
                  </a:cubicBezTo>
                  <a:cubicBezTo>
                    <a:pt x="127" y="83"/>
                    <a:pt x="126" y="83"/>
                    <a:pt x="125" y="84"/>
                  </a:cubicBezTo>
                  <a:cubicBezTo>
                    <a:pt x="125" y="84"/>
                    <a:pt x="125" y="85"/>
                    <a:pt x="124" y="85"/>
                  </a:cubicBezTo>
                  <a:cubicBezTo>
                    <a:pt x="124" y="86"/>
                    <a:pt x="123" y="86"/>
                    <a:pt x="123" y="86"/>
                  </a:cubicBezTo>
                  <a:cubicBezTo>
                    <a:pt x="120" y="89"/>
                    <a:pt x="115" y="93"/>
                    <a:pt x="105" y="98"/>
                  </a:cubicBezTo>
                  <a:cubicBezTo>
                    <a:pt x="103" y="99"/>
                    <a:pt x="100" y="100"/>
                    <a:pt x="98" y="101"/>
                  </a:cubicBezTo>
                  <a:cubicBezTo>
                    <a:pt x="98" y="101"/>
                    <a:pt x="97" y="101"/>
                    <a:pt x="97" y="102"/>
                  </a:cubicBezTo>
                  <a:cubicBezTo>
                    <a:pt x="95" y="102"/>
                    <a:pt x="93" y="103"/>
                    <a:pt x="91" y="104"/>
                  </a:cubicBezTo>
                  <a:cubicBezTo>
                    <a:pt x="91" y="104"/>
                    <a:pt x="90" y="104"/>
                    <a:pt x="90" y="104"/>
                  </a:cubicBezTo>
                  <a:cubicBezTo>
                    <a:pt x="88" y="104"/>
                    <a:pt x="87" y="105"/>
                    <a:pt x="85" y="105"/>
                  </a:cubicBezTo>
                  <a:cubicBezTo>
                    <a:pt x="85" y="105"/>
                    <a:pt x="84" y="105"/>
                    <a:pt x="84" y="105"/>
                  </a:cubicBezTo>
                  <a:cubicBezTo>
                    <a:pt x="82" y="105"/>
                    <a:pt x="81" y="106"/>
                    <a:pt x="79" y="106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7" y="106"/>
                    <a:pt x="76" y="105"/>
                    <a:pt x="75" y="105"/>
                  </a:cubicBezTo>
                  <a:cubicBezTo>
                    <a:pt x="75" y="105"/>
                    <a:pt x="74" y="105"/>
                    <a:pt x="74" y="105"/>
                  </a:cubicBezTo>
                  <a:cubicBezTo>
                    <a:pt x="74" y="105"/>
                    <a:pt x="73" y="105"/>
                    <a:pt x="73" y="105"/>
                  </a:cubicBezTo>
                  <a:cubicBezTo>
                    <a:pt x="68" y="113"/>
                    <a:pt x="55" y="131"/>
                    <a:pt x="45" y="131"/>
                  </a:cubicBezTo>
                  <a:cubicBezTo>
                    <a:pt x="43" y="131"/>
                    <a:pt x="41" y="130"/>
                    <a:pt x="39" y="130"/>
                  </a:cubicBezTo>
                  <a:cubicBezTo>
                    <a:pt x="39" y="130"/>
                    <a:pt x="38" y="130"/>
                    <a:pt x="37" y="130"/>
                  </a:cubicBezTo>
                  <a:cubicBezTo>
                    <a:pt x="37" y="131"/>
                    <a:pt x="36" y="134"/>
                    <a:pt x="35" y="135"/>
                  </a:cubicBezTo>
                  <a:cubicBezTo>
                    <a:pt x="34" y="138"/>
                    <a:pt x="34" y="140"/>
                    <a:pt x="34" y="143"/>
                  </a:cubicBezTo>
                  <a:cubicBezTo>
                    <a:pt x="34" y="145"/>
                    <a:pt x="33" y="151"/>
                    <a:pt x="28" y="151"/>
                  </a:cubicBezTo>
                  <a:cubicBezTo>
                    <a:pt x="27" y="151"/>
                    <a:pt x="25" y="150"/>
                    <a:pt x="23" y="149"/>
                  </a:cubicBezTo>
                  <a:cubicBezTo>
                    <a:pt x="22" y="149"/>
                    <a:pt x="20" y="147"/>
                    <a:pt x="18" y="145"/>
                  </a:cubicBezTo>
                  <a:cubicBezTo>
                    <a:pt x="18" y="145"/>
                    <a:pt x="17" y="145"/>
                    <a:pt x="17" y="145"/>
                  </a:cubicBezTo>
                  <a:cubicBezTo>
                    <a:pt x="10" y="146"/>
                    <a:pt x="4" y="148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3" y="154"/>
                    <a:pt x="6" y="157"/>
                    <a:pt x="7" y="161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7667802" y="1994061"/>
              <a:ext cx="335339" cy="588161"/>
            </a:xfrm>
            <a:custGeom>
              <a:avLst/>
              <a:gdLst>
                <a:gd name="T0" fmla="*/ 6 w 161"/>
                <a:gd name="T1" fmla="*/ 112 h 282"/>
                <a:gd name="T2" fmla="*/ 14 w 161"/>
                <a:gd name="T3" fmla="*/ 160 h 282"/>
                <a:gd name="T4" fmla="*/ 16 w 161"/>
                <a:gd name="T5" fmla="*/ 177 h 282"/>
                <a:gd name="T6" fmla="*/ 22 w 161"/>
                <a:gd name="T7" fmla="*/ 196 h 282"/>
                <a:gd name="T8" fmla="*/ 12 w 161"/>
                <a:gd name="T9" fmla="*/ 229 h 282"/>
                <a:gd name="T10" fmla="*/ 3 w 161"/>
                <a:gd name="T11" fmla="*/ 245 h 282"/>
                <a:gd name="T12" fmla="*/ 10 w 161"/>
                <a:gd name="T13" fmla="*/ 280 h 282"/>
                <a:gd name="T14" fmla="*/ 56 w 161"/>
                <a:gd name="T15" fmla="*/ 263 h 282"/>
                <a:gd name="T16" fmla="*/ 80 w 161"/>
                <a:gd name="T17" fmla="*/ 266 h 282"/>
                <a:gd name="T18" fmla="*/ 94 w 161"/>
                <a:gd name="T19" fmla="*/ 261 h 282"/>
                <a:gd name="T20" fmla="*/ 111 w 161"/>
                <a:gd name="T21" fmla="*/ 232 h 282"/>
                <a:gd name="T22" fmla="*/ 133 w 161"/>
                <a:gd name="T23" fmla="*/ 201 h 282"/>
                <a:gd name="T24" fmla="*/ 137 w 161"/>
                <a:gd name="T25" fmla="*/ 201 h 282"/>
                <a:gd name="T26" fmla="*/ 150 w 161"/>
                <a:gd name="T27" fmla="*/ 207 h 282"/>
                <a:gd name="T28" fmla="*/ 152 w 161"/>
                <a:gd name="T29" fmla="*/ 197 h 282"/>
                <a:gd name="T30" fmla="*/ 156 w 161"/>
                <a:gd name="T31" fmla="*/ 163 h 282"/>
                <a:gd name="T32" fmla="*/ 140 w 161"/>
                <a:gd name="T33" fmla="*/ 119 h 282"/>
                <a:gd name="T34" fmla="*/ 140 w 161"/>
                <a:gd name="T35" fmla="*/ 78 h 282"/>
                <a:gd name="T36" fmla="*/ 135 w 161"/>
                <a:gd name="T37" fmla="*/ 50 h 282"/>
                <a:gd name="T38" fmla="*/ 132 w 161"/>
                <a:gd name="T39" fmla="*/ 0 h 282"/>
                <a:gd name="T40" fmla="*/ 123 w 161"/>
                <a:gd name="T41" fmla="*/ 0 h 282"/>
                <a:gd name="T42" fmla="*/ 115 w 161"/>
                <a:gd name="T43" fmla="*/ 1 h 282"/>
                <a:gd name="T44" fmla="*/ 108 w 161"/>
                <a:gd name="T45" fmla="*/ 2 h 282"/>
                <a:gd name="T46" fmla="*/ 100 w 161"/>
                <a:gd name="T47" fmla="*/ 3 h 282"/>
                <a:gd name="T48" fmla="*/ 93 w 161"/>
                <a:gd name="T49" fmla="*/ 4 h 282"/>
                <a:gd name="T50" fmla="*/ 86 w 161"/>
                <a:gd name="T51" fmla="*/ 6 h 282"/>
                <a:gd name="T52" fmla="*/ 79 w 161"/>
                <a:gd name="T53" fmla="*/ 7 h 282"/>
                <a:gd name="T54" fmla="*/ 73 w 161"/>
                <a:gd name="T55" fmla="*/ 8 h 282"/>
                <a:gd name="T56" fmla="*/ 68 w 161"/>
                <a:gd name="T57" fmla="*/ 9 h 282"/>
                <a:gd name="T58" fmla="*/ 62 w 161"/>
                <a:gd name="T59" fmla="*/ 11 h 282"/>
                <a:gd name="T60" fmla="*/ 57 w 161"/>
                <a:gd name="T61" fmla="*/ 12 h 282"/>
                <a:gd name="T62" fmla="*/ 52 w 161"/>
                <a:gd name="T63" fmla="*/ 13 h 282"/>
                <a:gd name="T64" fmla="*/ 48 w 161"/>
                <a:gd name="T65" fmla="*/ 14 h 282"/>
                <a:gd name="T66" fmla="*/ 45 w 161"/>
                <a:gd name="T67" fmla="*/ 15 h 282"/>
                <a:gd name="T68" fmla="*/ 42 w 161"/>
                <a:gd name="T69" fmla="*/ 16 h 282"/>
                <a:gd name="T70" fmla="*/ 40 w 161"/>
                <a:gd name="T71" fmla="*/ 16 h 282"/>
                <a:gd name="T72" fmla="*/ 9 w 161"/>
                <a:gd name="T73" fmla="*/ 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" h="282">
                  <a:moveTo>
                    <a:pt x="9" y="32"/>
                  </a:moveTo>
                  <a:cubicBezTo>
                    <a:pt x="6" y="44"/>
                    <a:pt x="0" y="88"/>
                    <a:pt x="6" y="112"/>
                  </a:cubicBezTo>
                  <a:cubicBezTo>
                    <a:pt x="7" y="117"/>
                    <a:pt x="8" y="121"/>
                    <a:pt x="9" y="126"/>
                  </a:cubicBezTo>
                  <a:cubicBezTo>
                    <a:pt x="12" y="139"/>
                    <a:pt x="13" y="151"/>
                    <a:pt x="14" y="160"/>
                  </a:cubicBezTo>
                  <a:cubicBezTo>
                    <a:pt x="14" y="165"/>
                    <a:pt x="15" y="169"/>
                    <a:pt x="15" y="172"/>
                  </a:cubicBezTo>
                  <a:cubicBezTo>
                    <a:pt x="15" y="174"/>
                    <a:pt x="16" y="176"/>
                    <a:pt x="16" y="177"/>
                  </a:cubicBezTo>
                  <a:cubicBezTo>
                    <a:pt x="17" y="178"/>
                    <a:pt x="18" y="179"/>
                    <a:pt x="19" y="180"/>
                  </a:cubicBezTo>
                  <a:cubicBezTo>
                    <a:pt x="24" y="183"/>
                    <a:pt x="25" y="188"/>
                    <a:pt x="22" y="196"/>
                  </a:cubicBezTo>
                  <a:cubicBezTo>
                    <a:pt x="20" y="203"/>
                    <a:pt x="18" y="209"/>
                    <a:pt x="16" y="215"/>
                  </a:cubicBezTo>
                  <a:cubicBezTo>
                    <a:pt x="15" y="221"/>
                    <a:pt x="13" y="226"/>
                    <a:pt x="12" y="229"/>
                  </a:cubicBezTo>
                  <a:cubicBezTo>
                    <a:pt x="11" y="232"/>
                    <a:pt x="9" y="234"/>
                    <a:pt x="8" y="235"/>
                  </a:cubicBezTo>
                  <a:cubicBezTo>
                    <a:pt x="6" y="237"/>
                    <a:pt x="5" y="238"/>
                    <a:pt x="3" y="245"/>
                  </a:cubicBezTo>
                  <a:cubicBezTo>
                    <a:pt x="1" y="259"/>
                    <a:pt x="1" y="270"/>
                    <a:pt x="5" y="276"/>
                  </a:cubicBezTo>
                  <a:cubicBezTo>
                    <a:pt x="6" y="278"/>
                    <a:pt x="8" y="279"/>
                    <a:pt x="10" y="280"/>
                  </a:cubicBezTo>
                  <a:cubicBezTo>
                    <a:pt x="16" y="282"/>
                    <a:pt x="26" y="281"/>
                    <a:pt x="39" y="274"/>
                  </a:cubicBezTo>
                  <a:cubicBezTo>
                    <a:pt x="49" y="270"/>
                    <a:pt x="53" y="266"/>
                    <a:pt x="56" y="263"/>
                  </a:cubicBezTo>
                  <a:cubicBezTo>
                    <a:pt x="60" y="259"/>
                    <a:pt x="62" y="257"/>
                    <a:pt x="71" y="261"/>
                  </a:cubicBezTo>
                  <a:cubicBezTo>
                    <a:pt x="75" y="262"/>
                    <a:pt x="77" y="264"/>
                    <a:pt x="80" y="266"/>
                  </a:cubicBezTo>
                  <a:cubicBezTo>
                    <a:pt x="82" y="268"/>
                    <a:pt x="84" y="269"/>
                    <a:pt x="86" y="269"/>
                  </a:cubicBezTo>
                  <a:cubicBezTo>
                    <a:pt x="88" y="269"/>
                    <a:pt x="91" y="267"/>
                    <a:pt x="94" y="261"/>
                  </a:cubicBezTo>
                  <a:cubicBezTo>
                    <a:pt x="98" y="255"/>
                    <a:pt x="99" y="254"/>
                    <a:pt x="99" y="253"/>
                  </a:cubicBezTo>
                  <a:cubicBezTo>
                    <a:pt x="100" y="250"/>
                    <a:pt x="101" y="248"/>
                    <a:pt x="111" y="232"/>
                  </a:cubicBezTo>
                  <a:cubicBezTo>
                    <a:pt x="120" y="220"/>
                    <a:pt x="122" y="213"/>
                    <a:pt x="123" y="209"/>
                  </a:cubicBezTo>
                  <a:cubicBezTo>
                    <a:pt x="126" y="203"/>
                    <a:pt x="128" y="201"/>
                    <a:pt x="133" y="201"/>
                  </a:cubicBezTo>
                  <a:cubicBezTo>
                    <a:pt x="134" y="201"/>
                    <a:pt x="135" y="201"/>
                    <a:pt x="136" y="201"/>
                  </a:cubicBezTo>
                  <a:cubicBezTo>
                    <a:pt x="137" y="201"/>
                    <a:pt x="137" y="201"/>
                    <a:pt x="137" y="201"/>
                  </a:cubicBezTo>
                  <a:cubicBezTo>
                    <a:pt x="143" y="201"/>
                    <a:pt x="147" y="204"/>
                    <a:pt x="150" y="207"/>
                  </a:cubicBezTo>
                  <a:cubicBezTo>
                    <a:pt x="150" y="207"/>
                    <a:pt x="150" y="207"/>
                    <a:pt x="150" y="207"/>
                  </a:cubicBezTo>
                  <a:cubicBezTo>
                    <a:pt x="150" y="206"/>
                    <a:pt x="151" y="204"/>
                    <a:pt x="151" y="201"/>
                  </a:cubicBezTo>
                  <a:cubicBezTo>
                    <a:pt x="151" y="200"/>
                    <a:pt x="151" y="199"/>
                    <a:pt x="152" y="197"/>
                  </a:cubicBezTo>
                  <a:cubicBezTo>
                    <a:pt x="153" y="184"/>
                    <a:pt x="157" y="179"/>
                    <a:pt x="161" y="177"/>
                  </a:cubicBezTo>
                  <a:cubicBezTo>
                    <a:pt x="160" y="174"/>
                    <a:pt x="159" y="170"/>
                    <a:pt x="156" y="163"/>
                  </a:cubicBezTo>
                  <a:cubicBezTo>
                    <a:pt x="151" y="149"/>
                    <a:pt x="148" y="147"/>
                    <a:pt x="146" y="146"/>
                  </a:cubicBezTo>
                  <a:cubicBezTo>
                    <a:pt x="141" y="143"/>
                    <a:pt x="140" y="139"/>
                    <a:pt x="140" y="119"/>
                  </a:cubicBezTo>
                  <a:cubicBezTo>
                    <a:pt x="139" y="98"/>
                    <a:pt x="139" y="92"/>
                    <a:pt x="140" y="88"/>
                  </a:cubicBezTo>
                  <a:cubicBezTo>
                    <a:pt x="140" y="85"/>
                    <a:pt x="140" y="84"/>
                    <a:pt x="140" y="78"/>
                  </a:cubicBezTo>
                  <a:cubicBezTo>
                    <a:pt x="140" y="78"/>
                    <a:pt x="139" y="77"/>
                    <a:pt x="139" y="76"/>
                  </a:cubicBezTo>
                  <a:cubicBezTo>
                    <a:pt x="137" y="75"/>
                    <a:pt x="137" y="69"/>
                    <a:pt x="135" y="50"/>
                  </a:cubicBezTo>
                  <a:cubicBezTo>
                    <a:pt x="134" y="24"/>
                    <a:pt x="133" y="8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0" y="0"/>
                    <a:pt x="127" y="0"/>
                    <a:pt x="125" y="0"/>
                  </a:cubicBezTo>
                  <a:cubicBezTo>
                    <a:pt x="124" y="0"/>
                    <a:pt x="124" y="0"/>
                    <a:pt x="123" y="0"/>
                  </a:cubicBezTo>
                  <a:cubicBezTo>
                    <a:pt x="121" y="1"/>
                    <a:pt x="119" y="1"/>
                    <a:pt x="116" y="1"/>
                  </a:cubicBezTo>
                  <a:cubicBezTo>
                    <a:pt x="116" y="1"/>
                    <a:pt x="116" y="1"/>
                    <a:pt x="115" y="1"/>
                  </a:cubicBezTo>
                  <a:cubicBezTo>
                    <a:pt x="113" y="1"/>
                    <a:pt x="111" y="2"/>
                    <a:pt x="109" y="2"/>
                  </a:cubicBezTo>
                  <a:cubicBezTo>
                    <a:pt x="109" y="2"/>
                    <a:pt x="108" y="2"/>
                    <a:pt x="108" y="2"/>
                  </a:cubicBezTo>
                  <a:cubicBezTo>
                    <a:pt x="106" y="2"/>
                    <a:pt x="104" y="3"/>
                    <a:pt x="101" y="3"/>
                  </a:cubicBezTo>
                  <a:cubicBezTo>
                    <a:pt x="101" y="3"/>
                    <a:pt x="101" y="3"/>
                    <a:pt x="100" y="3"/>
                  </a:cubicBezTo>
                  <a:cubicBezTo>
                    <a:pt x="98" y="4"/>
                    <a:pt x="96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5"/>
                    <a:pt x="89" y="5"/>
                    <a:pt x="87" y="5"/>
                  </a:cubicBezTo>
                  <a:cubicBezTo>
                    <a:pt x="87" y="6"/>
                    <a:pt x="87" y="6"/>
                    <a:pt x="86" y="6"/>
                  </a:cubicBezTo>
                  <a:cubicBezTo>
                    <a:pt x="84" y="6"/>
                    <a:pt x="82" y="6"/>
                    <a:pt x="80" y="7"/>
                  </a:cubicBezTo>
                  <a:cubicBezTo>
                    <a:pt x="80" y="7"/>
                    <a:pt x="80" y="7"/>
                    <a:pt x="79" y="7"/>
                  </a:cubicBezTo>
                  <a:cubicBezTo>
                    <a:pt x="77" y="7"/>
                    <a:pt x="76" y="8"/>
                    <a:pt x="74" y="8"/>
                  </a:cubicBezTo>
                  <a:cubicBezTo>
                    <a:pt x="74" y="8"/>
                    <a:pt x="73" y="8"/>
                    <a:pt x="73" y="8"/>
                  </a:cubicBezTo>
                  <a:cubicBezTo>
                    <a:pt x="71" y="9"/>
                    <a:pt x="70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6" y="10"/>
                    <a:pt x="64" y="10"/>
                    <a:pt x="63" y="10"/>
                  </a:cubicBezTo>
                  <a:cubicBezTo>
                    <a:pt x="62" y="10"/>
                    <a:pt x="62" y="11"/>
                    <a:pt x="62" y="11"/>
                  </a:cubicBezTo>
                  <a:cubicBezTo>
                    <a:pt x="60" y="11"/>
                    <a:pt x="59" y="11"/>
                    <a:pt x="58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5" y="12"/>
                    <a:pt x="54" y="12"/>
                    <a:pt x="53" y="13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3"/>
                    <a:pt x="50" y="13"/>
                    <a:pt x="49" y="14"/>
                  </a:cubicBezTo>
                  <a:cubicBezTo>
                    <a:pt x="49" y="14"/>
                    <a:pt x="49" y="14"/>
                    <a:pt x="48" y="14"/>
                  </a:cubicBezTo>
                  <a:cubicBezTo>
                    <a:pt x="47" y="14"/>
                    <a:pt x="47" y="14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5"/>
                    <a:pt x="44" y="15"/>
                    <a:pt x="43" y="15"/>
                  </a:cubicBezTo>
                  <a:cubicBezTo>
                    <a:pt x="43" y="15"/>
                    <a:pt x="42" y="16"/>
                    <a:pt x="42" y="16"/>
                  </a:cubicBezTo>
                  <a:cubicBezTo>
                    <a:pt x="42" y="16"/>
                    <a:pt x="41" y="16"/>
                    <a:pt x="41" y="16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21"/>
                    <a:pt x="36" y="26"/>
                    <a:pt x="29" y="28"/>
                  </a:cubicBezTo>
                  <a:cubicBezTo>
                    <a:pt x="19" y="31"/>
                    <a:pt x="13" y="32"/>
                    <a:pt x="9" y="32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7757351" y="1467352"/>
              <a:ext cx="366943" cy="533734"/>
            </a:xfrm>
            <a:custGeom>
              <a:avLst/>
              <a:gdLst>
                <a:gd name="T0" fmla="*/ 12 w 176"/>
                <a:gd name="T1" fmla="*/ 183 h 256"/>
                <a:gd name="T2" fmla="*/ 11 w 176"/>
                <a:gd name="T3" fmla="*/ 232 h 256"/>
                <a:gd name="T4" fmla="*/ 6 w 176"/>
                <a:gd name="T5" fmla="*/ 256 h 256"/>
                <a:gd name="T6" fmla="*/ 148 w 176"/>
                <a:gd name="T7" fmla="*/ 242 h 256"/>
                <a:gd name="T8" fmla="*/ 153 w 176"/>
                <a:gd name="T9" fmla="*/ 219 h 256"/>
                <a:gd name="T10" fmla="*/ 154 w 176"/>
                <a:gd name="T11" fmla="*/ 211 h 256"/>
                <a:gd name="T12" fmla="*/ 165 w 176"/>
                <a:gd name="T13" fmla="*/ 196 h 256"/>
                <a:gd name="T14" fmla="*/ 174 w 176"/>
                <a:gd name="T15" fmla="*/ 188 h 256"/>
                <a:gd name="T16" fmla="*/ 173 w 176"/>
                <a:gd name="T17" fmla="*/ 155 h 256"/>
                <a:gd name="T18" fmla="*/ 172 w 176"/>
                <a:gd name="T19" fmla="*/ 143 h 256"/>
                <a:gd name="T20" fmla="*/ 168 w 176"/>
                <a:gd name="T21" fmla="*/ 110 h 256"/>
                <a:gd name="T22" fmla="*/ 162 w 176"/>
                <a:gd name="T23" fmla="*/ 95 h 256"/>
                <a:gd name="T24" fmla="*/ 151 w 176"/>
                <a:gd name="T25" fmla="*/ 103 h 256"/>
                <a:gd name="T26" fmla="*/ 140 w 176"/>
                <a:gd name="T27" fmla="*/ 124 h 256"/>
                <a:gd name="T28" fmla="*/ 129 w 176"/>
                <a:gd name="T29" fmla="*/ 133 h 256"/>
                <a:gd name="T30" fmla="*/ 109 w 176"/>
                <a:gd name="T31" fmla="*/ 125 h 256"/>
                <a:gd name="T32" fmla="*/ 109 w 176"/>
                <a:gd name="T33" fmla="*/ 108 h 256"/>
                <a:gd name="T34" fmla="*/ 110 w 176"/>
                <a:gd name="T35" fmla="*/ 105 h 256"/>
                <a:gd name="T36" fmla="*/ 125 w 176"/>
                <a:gd name="T37" fmla="*/ 96 h 256"/>
                <a:gd name="T38" fmla="*/ 128 w 176"/>
                <a:gd name="T39" fmla="*/ 79 h 256"/>
                <a:gd name="T40" fmla="*/ 119 w 176"/>
                <a:gd name="T41" fmla="*/ 43 h 256"/>
                <a:gd name="T42" fmla="*/ 131 w 176"/>
                <a:gd name="T43" fmla="*/ 12 h 256"/>
                <a:gd name="T44" fmla="*/ 112 w 176"/>
                <a:gd name="T45" fmla="*/ 9 h 256"/>
                <a:gd name="T46" fmla="*/ 100 w 176"/>
                <a:gd name="T47" fmla="*/ 8 h 256"/>
                <a:gd name="T48" fmla="*/ 95 w 176"/>
                <a:gd name="T49" fmla="*/ 10 h 256"/>
                <a:gd name="T50" fmla="*/ 68 w 176"/>
                <a:gd name="T51" fmla="*/ 0 h 256"/>
                <a:gd name="T52" fmla="*/ 60 w 176"/>
                <a:gd name="T53" fmla="*/ 3 h 256"/>
                <a:gd name="T54" fmla="*/ 38 w 176"/>
                <a:gd name="T55" fmla="*/ 33 h 256"/>
                <a:gd name="T56" fmla="*/ 34 w 176"/>
                <a:gd name="T57" fmla="*/ 49 h 256"/>
                <a:gd name="T58" fmla="*/ 32 w 176"/>
                <a:gd name="T59" fmla="*/ 71 h 256"/>
                <a:gd name="T60" fmla="*/ 20 w 176"/>
                <a:gd name="T61" fmla="*/ 46 h 256"/>
                <a:gd name="T62" fmla="*/ 10 w 176"/>
                <a:gd name="T63" fmla="*/ 51 h 256"/>
                <a:gd name="T64" fmla="*/ 6 w 176"/>
                <a:gd name="T65" fmla="*/ 64 h 256"/>
                <a:gd name="T66" fmla="*/ 8 w 176"/>
                <a:gd name="T67" fmla="*/ 80 h 256"/>
                <a:gd name="T68" fmla="*/ 11 w 176"/>
                <a:gd name="T69" fmla="*/ 83 h 256"/>
                <a:gd name="T70" fmla="*/ 2 w 176"/>
                <a:gd name="T71" fmla="*/ 110 h 256"/>
                <a:gd name="T72" fmla="*/ 1 w 176"/>
                <a:gd name="T73" fmla="*/ 114 h 256"/>
                <a:gd name="T74" fmla="*/ 7 w 176"/>
                <a:gd name="T75" fmla="*/ 133 h 256"/>
                <a:gd name="T76" fmla="*/ 4 w 176"/>
                <a:gd name="T77" fmla="*/ 160 h 256"/>
                <a:gd name="T78" fmla="*/ 5 w 176"/>
                <a:gd name="T79" fmla="*/ 17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256">
                  <a:moveTo>
                    <a:pt x="7" y="174"/>
                  </a:moveTo>
                  <a:cubicBezTo>
                    <a:pt x="10" y="175"/>
                    <a:pt x="11" y="178"/>
                    <a:pt x="12" y="183"/>
                  </a:cubicBezTo>
                  <a:cubicBezTo>
                    <a:pt x="13" y="191"/>
                    <a:pt x="14" y="202"/>
                    <a:pt x="12" y="214"/>
                  </a:cubicBezTo>
                  <a:cubicBezTo>
                    <a:pt x="11" y="218"/>
                    <a:pt x="11" y="226"/>
                    <a:pt x="11" y="232"/>
                  </a:cubicBezTo>
                  <a:cubicBezTo>
                    <a:pt x="11" y="242"/>
                    <a:pt x="11" y="247"/>
                    <a:pt x="9" y="251"/>
                  </a:cubicBezTo>
                  <a:cubicBezTo>
                    <a:pt x="8" y="252"/>
                    <a:pt x="7" y="254"/>
                    <a:pt x="6" y="256"/>
                  </a:cubicBezTo>
                  <a:cubicBezTo>
                    <a:pt x="23" y="252"/>
                    <a:pt x="56" y="244"/>
                    <a:pt x="93" y="242"/>
                  </a:cubicBezTo>
                  <a:cubicBezTo>
                    <a:pt x="112" y="240"/>
                    <a:pt x="131" y="241"/>
                    <a:pt x="148" y="242"/>
                  </a:cubicBezTo>
                  <a:cubicBezTo>
                    <a:pt x="148" y="241"/>
                    <a:pt x="148" y="240"/>
                    <a:pt x="148" y="239"/>
                  </a:cubicBezTo>
                  <a:cubicBezTo>
                    <a:pt x="151" y="227"/>
                    <a:pt x="153" y="223"/>
                    <a:pt x="153" y="219"/>
                  </a:cubicBezTo>
                  <a:cubicBezTo>
                    <a:pt x="154" y="217"/>
                    <a:pt x="154" y="216"/>
                    <a:pt x="155" y="213"/>
                  </a:cubicBezTo>
                  <a:cubicBezTo>
                    <a:pt x="155" y="213"/>
                    <a:pt x="154" y="211"/>
                    <a:pt x="154" y="211"/>
                  </a:cubicBezTo>
                  <a:cubicBezTo>
                    <a:pt x="154" y="208"/>
                    <a:pt x="152" y="199"/>
                    <a:pt x="161" y="196"/>
                  </a:cubicBezTo>
                  <a:cubicBezTo>
                    <a:pt x="162" y="196"/>
                    <a:pt x="164" y="196"/>
                    <a:pt x="165" y="196"/>
                  </a:cubicBezTo>
                  <a:cubicBezTo>
                    <a:pt x="165" y="196"/>
                    <a:pt x="166" y="196"/>
                    <a:pt x="166" y="196"/>
                  </a:cubicBezTo>
                  <a:cubicBezTo>
                    <a:pt x="167" y="193"/>
                    <a:pt x="170" y="188"/>
                    <a:pt x="174" y="188"/>
                  </a:cubicBezTo>
                  <a:cubicBezTo>
                    <a:pt x="174" y="186"/>
                    <a:pt x="174" y="185"/>
                    <a:pt x="174" y="183"/>
                  </a:cubicBezTo>
                  <a:cubicBezTo>
                    <a:pt x="174" y="164"/>
                    <a:pt x="173" y="161"/>
                    <a:pt x="173" y="155"/>
                  </a:cubicBezTo>
                  <a:cubicBezTo>
                    <a:pt x="172" y="153"/>
                    <a:pt x="172" y="153"/>
                    <a:pt x="172" y="153"/>
                  </a:cubicBezTo>
                  <a:cubicBezTo>
                    <a:pt x="171" y="147"/>
                    <a:pt x="172" y="146"/>
                    <a:pt x="172" y="143"/>
                  </a:cubicBezTo>
                  <a:cubicBezTo>
                    <a:pt x="173" y="141"/>
                    <a:pt x="173" y="139"/>
                    <a:pt x="174" y="135"/>
                  </a:cubicBezTo>
                  <a:cubicBezTo>
                    <a:pt x="175" y="123"/>
                    <a:pt x="176" y="120"/>
                    <a:pt x="168" y="110"/>
                  </a:cubicBezTo>
                  <a:cubicBezTo>
                    <a:pt x="164" y="104"/>
                    <a:pt x="163" y="98"/>
                    <a:pt x="163" y="94"/>
                  </a:cubicBezTo>
                  <a:cubicBezTo>
                    <a:pt x="163" y="95"/>
                    <a:pt x="162" y="95"/>
                    <a:pt x="162" y="95"/>
                  </a:cubicBezTo>
                  <a:cubicBezTo>
                    <a:pt x="158" y="97"/>
                    <a:pt x="156" y="97"/>
                    <a:pt x="153" y="97"/>
                  </a:cubicBezTo>
                  <a:cubicBezTo>
                    <a:pt x="153" y="99"/>
                    <a:pt x="152" y="101"/>
                    <a:pt x="151" y="103"/>
                  </a:cubicBezTo>
                  <a:cubicBezTo>
                    <a:pt x="148" y="108"/>
                    <a:pt x="148" y="111"/>
                    <a:pt x="148" y="113"/>
                  </a:cubicBezTo>
                  <a:cubicBezTo>
                    <a:pt x="148" y="119"/>
                    <a:pt x="146" y="121"/>
                    <a:pt x="140" y="124"/>
                  </a:cubicBezTo>
                  <a:cubicBezTo>
                    <a:pt x="138" y="125"/>
                    <a:pt x="137" y="126"/>
                    <a:pt x="137" y="128"/>
                  </a:cubicBezTo>
                  <a:cubicBezTo>
                    <a:pt x="135" y="130"/>
                    <a:pt x="134" y="133"/>
                    <a:pt x="129" y="133"/>
                  </a:cubicBezTo>
                  <a:cubicBezTo>
                    <a:pt x="127" y="133"/>
                    <a:pt x="125" y="132"/>
                    <a:pt x="121" y="130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5"/>
                    <a:pt x="105" y="123"/>
                    <a:pt x="104" y="121"/>
                  </a:cubicBezTo>
                  <a:cubicBezTo>
                    <a:pt x="103" y="117"/>
                    <a:pt x="105" y="113"/>
                    <a:pt x="109" y="108"/>
                  </a:cubicBezTo>
                  <a:cubicBezTo>
                    <a:pt x="109" y="107"/>
                    <a:pt x="110" y="106"/>
                    <a:pt x="110" y="106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10" y="102"/>
                    <a:pt x="111" y="101"/>
                    <a:pt x="117" y="97"/>
                  </a:cubicBezTo>
                  <a:cubicBezTo>
                    <a:pt x="120" y="95"/>
                    <a:pt x="123" y="95"/>
                    <a:pt x="125" y="96"/>
                  </a:cubicBezTo>
                  <a:cubicBezTo>
                    <a:pt x="125" y="96"/>
                    <a:pt x="125" y="95"/>
                    <a:pt x="125" y="95"/>
                  </a:cubicBezTo>
                  <a:cubicBezTo>
                    <a:pt x="125" y="86"/>
                    <a:pt x="126" y="82"/>
                    <a:pt x="128" y="79"/>
                  </a:cubicBezTo>
                  <a:cubicBezTo>
                    <a:pt x="128" y="76"/>
                    <a:pt x="127" y="69"/>
                    <a:pt x="126" y="65"/>
                  </a:cubicBezTo>
                  <a:cubicBezTo>
                    <a:pt x="123" y="52"/>
                    <a:pt x="121" y="46"/>
                    <a:pt x="119" y="43"/>
                  </a:cubicBezTo>
                  <a:cubicBezTo>
                    <a:pt x="116" y="36"/>
                    <a:pt x="116" y="33"/>
                    <a:pt x="121" y="24"/>
                  </a:cubicBezTo>
                  <a:cubicBezTo>
                    <a:pt x="124" y="19"/>
                    <a:pt x="128" y="15"/>
                    <a:pt x="131" y="12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20" y="11"/>
                    <a:pt x="115" y="10"/>
                    <a:pt x="112" y="9"/>
                  </a:cubicBezTo>
                  <a:cubicBezTo>
                    <a:pt x="108" y="8"/>
                    <a:pt x="106" y="8"/>
                    <a:pt x="101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99" y="9"/>
                    <a:pt x="98" y="10"/>
                    <a:pt x="95" y="10"/>
                  </a:cubicBezTo>
                  <a:cubicBezTo>
                    <a:pt x="94" y="10"/>
                    <a:pt x="91" y="10"/>
                    <a:pt x="83" y="7"/>
                  </a:cubicBezTo>
                  <a:cubicBezTo>
                    <a:pt x="73" y="5"/>
                    <a:pt x="70" y="2"/>
                    <a:pt x="68" y="0"/>
                  </a:cubicBezTo>
                  <a:cubicBezTo>
                    <a:pt x="67" y="0"/>
                    <a:pt x="66" y="1"/>
                    <a:pt x="64" y="2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2" y="6"/>
                    <a:pt x="52" y="6"/>
                    <a:pt x="48" y="10"/>
                  </a:cubicBezTo>
                  <a:cubicBezTo>
                    <a:pt x="44" y="15"/>
                    <a:pt x="39" y="27"/>
                    <a:pt x="38" y="33"/>
                  </a:cubicBezTo>
                  <a:cubicBezTo>
                    <a:pt x="38" y="37"/>
                    <a:pt x="37" y="40"/>
                    <a:pt x="36" y="43"/>
                  </a:cubicBezTo>
                  <a:cubicBezTo>
                    <a:pt x="35" y="45"/>
                    <a:pt x="34" y="48"/>
                    <a:pt x="34" y="49"/>
                  </a:cubicBezTo>
                  <a:cubicBezTo>
                    <a:pt x="34" y="49"/>
                    <a:pt x="40" y="61"/>
                    <a:pt x="37" y="67"/>
                  </a:cubicBezTo>
                  <a:cubicBezTo>
                    <a:pt x="36" y="69"/>
                    <a:pt x="35" y="71"/>
                    <a:pt x="32" y="71"/>
                  </a:cubicBezTo>
                  <a:cubicBezTo>
                    <a:pt x="31" y="71"/>
                    <a:pt x="29" y="70"/>
                    <a:pt x="26" y="68"/>
                  </a:cubicBezTo>
                  <a:cubicBezTo>
                    <a:pt x="25" y="67"/>
                    <a:pt x="23" y="65"/>
                    <a:pt x="20" y="46"/>
                  </a:cubicBezTo>
                  <a:cubicBezTo>
                    <a:pt x="16" y="47"/>
                    <a:pt x="12" y="49"/>
                    <a:pt x="11" y="49"/>
                  </a:cubicBezTo>
                  <a:cubicBezTo>
                    <a:pt x="11" y="50"/>
                    <a:pt x="10" y="50"/>
                    <a:pt x="10" y="51"/>
                  </a:cubicBezTo>
                  <a:cubicBezTo>
                    <a:pt x="9" y="52"/>
                    <a:pt x="8" y="54"/>
                    <a:pt x="7" y="59"/>
                  </a:cubicBezTo>
                  <a:cubicBezTo>
                    <a:pt x="7" y="61"/>
                    <a:pt x="7" y="63"/>
                    <a:pt x="6" y="64"/>
                  </a:cubicBezTo>
                  <a:cubicBezTo>
                    <a:pt x="6" y="70"/>
                    <a:pt x="5" y="73"/>
                    <a:pt x="7" y="80"/>
                  </a:cubicBezTo>
                  <a:cubicBezTo>
                    <a:pt x="7" y="80"/>
                    <a:pt x="7" y="80"/>
                    <a:pt x="8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3" y="85"/>
                    <a:pt x="12" y="86"/>
                    <a:pt x="9" y="96"/>
                  </a:cubicBezTo>
                  <a:cubicBezTo>
                    <a:pt x="6" y="103"/>
                    <a:pt x="3" y="107"/>
                    <a:pt x="2" y="110"/>
                  </a:cubicBezTo>
                  <a:cubicBezTo>
                    <a:pt x="1" y="111"/>
                    <a:pt x="1" y="112"/>
                    <a:pt x="0" y="112"/>
                  </a:cubicBezTo>
                  <a:cubicBezTo>
                    <a:pt x="0" y="112"/>
                    <a:pt x="0" y="112"/>
                    <a:pt x="1" y="114"/>
                  </a:cubicBezTo>
                  <a:cubicBezTo>
                    <a:pt x="2" y="116"/>
                    <a:pt x="2" y="117"/>
                    <a:pt x="3" y="119"/>
                  </a:cubicBezTo>
                  <a:cubicBezTo>
                    <a:pt x="4" y="122"/>
                    <a:pt x="5" y="125"/>
                    <a:pt x="7" y="133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9" y="147"/>
                    <a:pt x="10" y="151"/>
                    <a:pt x="4" y="160"/>
                  </a:cubicBezTo>
                  <a:cubicBezTo>
                    <a:pt x="2" y="163"/>
                    <a:pt x="1" y="164"/>
                    <a:pt x="1" y="164"/>
                  </a:cubicBezTo>
                  <a:cubicBezTo>
                    <a:pt x="1" y="165"/>
                    <a:pt x="4" y="169"/>
                    <a:pt x="5" y="171"/>
                  </a:cubicBezTo>
                  <a:cubicBezTo>
                    <a:pt x="6" y="173"/>
                    <a:pt x="7" y="174"/>
                    <a:pt x="7" y="174"/>
                  </a:cubicBezTo>
                </a:path>
              </a:pathLst>
            </a:custGeom>
            <a:grpFill/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4" name="Oval 63"/>
          <p:cNvSpPr/>
          <p:nvPr/>
        </p:nvSpPr>
        <p:spPr>
          <a:xfrm>
            <a:off x="3650098" y="332349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Oval 64"/>
          <p:cNvSpPr/>
          <p:nvPr/>
        </p:nvSpPr>
        <p:spPr>
          <a:xfrm>
            <a:off x="4039783" y="4590574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6" name="Oval 65"/>
          <p:cNvSpPr/>
          <p:nvPr/>
        </p:nvSpPr>
        <p:spPr>
          <a:xfrm>
            <a:off x="4778584" y="4746562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8" name="Oval 67"/>
          <p:cNvSpPr/>
          <p:nvPr/>
        </p:nvSpPr>
        <p:spPr>
          <a:xfrm>
            <a:off x="6860908" y="5117522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Oval 68"/>
          <p:cNvSpPr/>
          <p:nvPr/>
        </p:nvSpPr>
        <p:spPr>
          <a:xfrm>
            <a:off x="8554468" y="5571738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0" name="Oval 69"/>
          <p:cNvSpPr/>
          <p:nvPr/>
        </p:nvSpPr>
        <p:spPr>
          <a:xfrm>
            <a:off x="8133555" y="4745450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1" name="Oval 70"/>
          <p:cNvSpPr/>
          <p:nvPr/>
        </p:nvSpPr>
        <p:spPr>
          <a:xfrm>
            <a:off x="8067459" y="3649929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Oval 72"/>
          <p:cNvSpPr/>
          <p:nvPr/>
        </p:nvSpPr>
        <p:spPr>
          <a:xfrm>
            <a:off x="6689691" y="2672655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Oval 73"/>
          <p:cNvSpPr/>
          <p:nvPr/>
        </p:nvSpPr>
        <p:spPr>
          <a:xfrm>
            <a:off x="5682314" y="305146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6" name="Oval 75"/>
          <p:cNvSpPr/>
          <p:nvPr/>
        </p:nvSpPr>
        <p:spPr>
          <a:xfrm>
            <a:off x="4138271" y="2713377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7" name="Oval 76"/>
          <p:cNvSpPr/>
          <p:nvPr/>
        </p:nvSpPr>
        <p:spPr>
          <a:xfrm>
            <a:off x="8953524" y="2951010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Oval 77"/>
          <p:cNvSpPr/>
          <p:nvPr/>
        </p:nvSpPr>
        <p:spPr>
          <a:xfrm>
            <a:off x="8593864" y="343514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Oval 78"/>
          <p:cNvSpPr/>
          <p:nvPr/>
        </p:nvSpPr>
        <p:spPr>
          <a:xfrm>
            <a:off x="4199906" y="3786862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Oval 79"/>
          <p:cNvSpPr/>
          <p:nvPr/>
        </p:nvSpPr>
        <p:spPr>
          <a:xfrm>
            <a:off x="9003485" y="3685952"/>
            <a:ext cx="1447800" cy="1447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TextBox 80"/>
          <p:cNvSpPr txBox="1"/>
          <p:nvPr/>
        </p:nvSpPr>
        <p:spPr>
          <a:xfrm>
            <a:off x="9113580" y="4063776"/>
            <a:ext cx="1227611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733" dirty="0">
                <a:solidFill>
                  <a:schemeClr val="bg1"/>
                </a:solidFill>
                <a:ea typeface="Roboto" pitchFamily="2" charset="0"/>
                <a:cs typeface="Roboto" pitchFamily="2" charset="0"/>
              </a:rPr>
              <a:t>Location call out</a:t>
            </a:r>
          </a:p>
        </p:txBody>
      </p:sp>
      <p:sp>
        <p:nvSpPr>
          <p:cNvPr id="72" name="Oval 71"/>
          <p:cNvSpPr/>
          <p:nvPr/>
        </p:nvSpPr>
        <p:spPr>
          <a:xfrm>
            <a:off x="8891835" y="4298202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3" name="Oval 82"/>
          <p:cNvSpPr/>
          <p:nvPr/>
        </p:nvSpPr>
        <p:spPr>
          <a:xfrm>
            <a:off x="1639116" y="2713376"/>
            <a:ext cx="1447800" cy="144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4" name="TextBox 83"/>
          <p:cNvSpPr txBox="1"/>
          <p:nvPr/>
        </p:nvSpPr>
        <p:spPr>
          <a:xfrm>
            <a:off x="1749211" y="3091200"/>
            <a:ext cx="1227611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733" dirty="0">
                <a:solidFill>
                  <a:schemeClr val="bg1"/>
                </a:solidFill>
                <a:ea typeface="Roboto" pitchFamily="2" charset="0"/>
                <a:cs typeface="Roboto" pitchFamily="2" charset="0"/>
              </a:rPr>
              <a:t>Location call out</a:t>
            </a:r>
          </a:p>
        </p:txBody>
      </p:sp>
      <p:sp>
        <p:nvSpPr>
          <p:cNvPr id="63" name="Oval 62"/>
          <p:cNvSpPr/>
          <p:nvPr/>
        </p:nvSpPr>
        <p:spPr>
          <a:xfrm>
            <a:off x="2975266" y="331070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Oval 84"/>
          <p:cNvSpPr/>
          <p:nvPr/>
        </p:nvSpPr>
        <p:spPr>
          <a:xfrm>
            <a:off x="5097981" y="4099622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" name="TextBox 85"/>
          <p:cNvSpPr txBox="1"/>
          <p:nvPr/>
        </p:nvSpPr>
        <p:spPr>
          <a:xfrm>
            <a:off x="5208076" y="4477445"/>
            <a:ext cx="1227611" cy="6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733" dirty="0">
                <a:solidFill>
                  <a:schemeClr val="bg1"/>
                </a:solidFill>
                <a:ea typeface="Roboto" pitchFamily="2" charset="0"/>
                <a:cs typeface="Roboto" pitchFamily="2" charset="0"/>
              </a:rPr>
              <a:t>Location call out</a:t>
            </a:r>
          </a:p>
        </p:txBody>
      </p:sp>
      <p:sp>
        <p:nvSpPr>
          <p:cNvPr id="75" name="Oval 74"/>
          <p:cNvSpPr/>
          <p:nvPr/>
        </p:nvSpPr>
        <p:spPr>
          <a:xfrm>
            <a:off x="6484356" y="3825010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7" name="Oval 66"/>
          <p:cNvSpPr/>
          <p:nvPr/>
        </p:nvSpPr>
        <p:spPr>
          <a:xfrm>
            <a:off x="6177708" y="524365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Oval 81"/>
          <p:cNvSpPr/>
          <p:nvPr/>
        </p:nvSpPr>
        <p:spPr>
          <a:xfrm>
            <a:off x="5021698" y="2548793"/>
            <a:ext cx="223301" cy="2233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09AC36-6E4D-4EB5-A631-A0B9448903EB}"/>
              </a:ext>
            </a:extLst>
          </p:cNvPr>
          <p:cNvSpPr txBox="1"/>
          <p:nvPr/>
        </p:nvSpPr>
        <p:spPr>
          <a:xfrm>
            <a:off x="1531036" y="1072581"/>
            <a:ext cx="9129929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 IPSUM IS SIMPLY DUMMY TEXT OF THE PRINTING AND TYPESETTING INDUSTRY INDUSTRY’S HAPPY KEEP.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F25F9B-CEF9-4003-888C-B3DF9AA97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66ABA-D278-4980-8016-5410415CC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21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개체 틀 14" descr="map.jpg"/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t="18516" b="18516"/>
          <a:stretch>
            <a:fillRect/>
          </a:stretch>
        </p:blipFill>
        <p:spPr/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DBF28-48F4-4ADA-B1FF-764412A6B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CF4502C-789E-4DBE-AE40-C74A99CB0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" y="5258046"/>
            <a:ext cx="2293620" cy="61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Central Park W &amp; 79th St New York, NY 10024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28085" y="5255950"/>
            <a:ext cx="3197215" cy="6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Facebook	www.facebook.com/name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Twitter	@twittername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D813-B26F-4ACA-BCC7-C310F7CB76CA}"/>
              </a:ext>
            </a:extLst>
          </p:cNvPr>
          <p:cNvSpPr txBox="1"/>
          <p:nvPr/>
        </p:nvSpPr>
        <p:spPr>
          <a:xfrm>
            <a:off x="1065418" y="279401"/>
            <a:ext cx="10061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CONTACT </a:t>
            </a:r>
            <a:r>
              <a:rPr lang="en-US" sz="4400" b="1" dirty="0">
                <a:solidFill>
                  <a:schemeClr val="accent2"/>
                </a:solidFill>
                <a:ea typeface="Roboto Black" charset="0"/>
                <a:cs typeface="Roboto Black" charset="0"/>
              </a:rPr>
              <a:t>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6B7C81-1E12-4FF4-852B-C247E0DC5A69}"/>
              </a:ext>
            </a:extLst>
          </p:cNvPr>
          <p:cNvSpPr txBox="1"/>
          <p:nvPr/>
        </p:nvSpPr>
        <p:spPr>
          <a:xfrm>
            <a:off x="1531036" y="1072581"/>
            <a:ext cx="9129929" cy="296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" pitchFamily="2" charset="0"/>
                <a:cs typeface="Roboto" pitchFamily="2" charset="0"/>
              </a:rPr>
              <a:t>LOREM IPSUM IS SIMPLY DUMMY TEXT OF THE PRINTING AND TYPESETTING INDUSTRY INDUSTRY’S HAPPY KEEP.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17CA3-A2CE-472D-B61E-3148104B8A3D}"/>
              </a:ext>
            </a:extLst>
          </p:cNvPr>
          <p:cNvSpPr txBox="1"/>
          <p:nvPr/>
        </p:nvSpPr>
        <p:spPr>
          <a:xfrm>
            <a:off x="4760828" y="5255950"/>
            <a:ext cx="2670344" cy="6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Phone	123-456-7890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Email	email@email.com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16A3387-3B3A-423E-B1CD-EA658C2D67B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3" b="31543"/>
          <a:stretch>
            <a:fillRect/>
          </a:stretch>
        </p:blipFill>
        <p:spPr/>
      </p:pic>
      <p:sp>
        <p:nvSpPr>
          <p:cNvPr id="16" name="TextBox 15"/>
          <p:cNvSpPr txBox="1"/>
          <p:nvPr/>
        </p:nvSpPr>
        <p:spPr>
          <a:xfrm>
            <a:off x="5167521" y="3429000"/>
            <a:ext cx="6070825" cy="144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1453604" y="3286157"/>
            <a:ext cx="299970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7521" y="4857430"/>
            <a:ext cx="6070825" cy="61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9" name="액자 8"/>
          <p:cNvSpPr/>
          <p:nvPr/>
        </p:nvSpPr>
        <p:spPr>
          <a:xfrm>
            <a:off x="1310762" y="2000571"/>
            <a:ext cx="3428230" cy="3213966"/>
          </a:xfrm>
          <a:prstGeom prst="frame">
            <a:avLst>
              <a:gd name="adj1" fmla="val 41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62F48-FE5A-413E-B745-4C3AE8D4A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39ECD1-D486-4C0F-BF76-277BC4198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개체 틀 33" descr="dino.jpg"/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11484" r="11484"/>
          <a:stretch>
            <a:fillRect/>
          </a:stretch>
        </p:blipFill>
        <p:spPr/>
      </p:pic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266700" y="635513"/>
            <a:ext cx="299970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401115" y="2492471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6701" y="2818737"/>
            <a:ext cx="2999702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71630" y="0"/>
            <a:ext cx="3428230" cy="6858000"/>
          </a:xfrm>
          <a:prstGeom prst="rect">
            <a:avLst/>
          </a:prstGeom>
          <a:solidFill>
            <a:srgbClr val="504E4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615195" y="2818737"/>
            <a:ext cx="2642594" cy="323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  <a:p>
            <a:endParaRPr lang="en-US" altLang="ko-KR" sz="1200" dirty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 This text can be replaced with your own text. Please enter a description of your content here. This text can be replaced with your own text. </a:t>
            </a:r>
            <a:endParaRPr lang="ko-KR" altLang="en-US" sz="1200" dirty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5195" y="2204810"/>
            <a:ext cx="2642594" cy="3384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lvl="0"/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WRITE TITLE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BFFB68-D4CB-4022-8CDD-DE721E719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61F4B0-38DC-46AA-80DD-F03487F7E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 txBox="1">
            <a:spLocks noChangeArrowheads="1"/>
          </p:cNvSpPr>
          <p:nvPr/>
        </p:nvSpPr>
        <p:spPr>
          <a:xfrm>
            <a:off x="882233" y="783859"/>
            <a:ext cx="2999702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>
                    <a:lumMod val="95000"/>
                  </a:schemeClr>
                </a:solidFill>
                <a:latin typeface="Montserrat" pitchFamily="50" charset="0"/>
              </a:rPr>
              <a:t>RIGHT</a:t>
            </a:r>
          </a:p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>
                    <a:lumMod val="95000"/>
                  </a:schemeClr>
                </a:solidFill>
                <a:latin typeface="Montserrat" pitchFamily="50" charset="0"/>
              </a:rPr>
              <a:t>MILITARY</a:t>
            </a:r>
          </a:p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>
                    <a:lumMod val="95000"/>
                  </a:schemeClr>
                </a:solidFill>
                <a:latin typeface="Montserrat" pitchFamily="50" charset="0"/>
              </a:rPr>
              <a:t>SLIDE</a:t>
            </a:r>
            <a:endParaRPr lang="en-US" altLang="ko-KR" sz="3199" b="1" dirty="0">
              <a:solidFill>
                <a:schemeClr val="bg1">
                  <a:lumMod val="9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22" name="Straight Connector 15"/>
          <p:cNvCxnSpPr>
            <a:cxnSpLocks/>
          </p:cNvCxnSpPr>
          <p:nvPr/>
        </p:nvCxnSpPr>
        <p:spPr>
          <a:xfrm>
            <a:off x="1016648" y="2640818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2233" y="2997925"/>
            <a:ext cx="3142545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Please enter a description of your content here. This text can be replaced with your own text.</a:t>
            </a:r>
          </a:p>
        </p:txBody>
      </p:sp>
      <p:pic>
        <p:nvPicPr>
          <p:cNvPr id="16" name="그림 개체 틀 15" descr="annie.jpg"/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9202" r="9202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02A726-BD47-418E-B062-89D512A32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2A140-0971-4AA9-A387-9AAEF347B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 txBox="1">
            <a:spLocks noChangeArrowheads="1"/>
          </p:cNvSpPr>
          <p:nvPr/>
        </p:nvSpPr>
        <p:spPr>
          <a:xfrm>
            <a:off x="8238644" y="1352131"/>
            <a:ext cx="3142545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>
                    <a:lumMod val="95000"/>
                  </a:schemeClr>
                </a:solidFill>
                <a:latin typeface="Montserrat" pitchFamily="50" charset="0"/>
              </a:rPr>
              <a:t>MILITARY SLIDE</a:t>
            </a:r>
            <a:endParaRPr lang="en-US" altLang="ko-KR" sz="3199" b="1" dirty="0">
              <a:solidFill>
                <a:schemeClr val="bg1">
                  <a:lumMod val="95000"/>
                </a:schemeClr>
              </a:solidFill>
              <a:latin typeface="Montserrat" pitchFamily="50" charset="0"/>
            </a:endParaRPr>
          </a:p>
        </p:txBody>
      </p:sp>
      <p:cxnSp>
        <p:nvCxnSpPr>
          <p:cNvPr id="11" name="Straight Connector 15"/>
          <p:cNvCxnSpPr>
            <a:cxnSpLocks/>
          </p:cNvCxnSpPr>
          <p:nvPr/>
        </p:nvCxnSpPr>
        <p:spPr>
          <a:xfrm>
            <a:off x="8373059" y="2857628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38644" y="3269866"/>
            <a:ext cx="3142545" cy="231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1">
                    <a:lumMod val="7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bg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0" name="그림 개체 틀 19" descr="marten.jpg"/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t="5525" b="5525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212D7F-FE3A-44A0-B9EB-E0EE0B2D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E031C-1CD1-4105-9CAB-3E20D4B5C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351386-1DC3-47C5-BB2A-CCCB3B6CDF0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b="12495"/>
          <a:stretch>
            <a:fillRect/>
          </a:stretch>
        </p:blipFill>
        <p:spPr/>
      </p:pic>
      <p:sp>
        <p:nvSpPr>
          <p:cNvPr id="9" name="Rectangle 2"/>
          <p:cNvSpPr/>
          <p:nvPr/>
        </p:nvSpPr>
        <p:spPr>
          <a:xfrm>
            <a:off x="888618" y="785826"/>
            <a:ext cx="10414765" cy="52863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24976" y="4143215"/>
            <a:ext cx="8345182" cy="73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i="1" dirty="0"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9365" y="1500620"/>
            <a:ext cx="6553271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799" b="1" dirty="0">
                <a:solidFill>
                  <a:schemeClr val="accent2"/>
                </a:solidFill>
                <a:latin typeface="Montserrat" pitchFamily="50" charset="0"/>
              </a:rPr>
              <a:t>CREATIVE </a:t>
            </a:r>
          </a:p>
          <a:p>
            <a:pPr algn="ctr"/>
            <a:r>
              <a:rPr lang="en-US" altLang="ko-KR" sz="4799" b="1" dirty="0">
                <a:solidFill>
                  <a:schemeClr val="accent2"/>
                </a:solidFill>
                <a:latin typeface="Montserrat" pitchFamily="50" charset="0"/>
              </a:rPr>
              <a:t>MILITARY SLIDE</a:t>
            </a:r>
          </a:p>
        </p:txBody>
      </p:sp>
      <p:cxnSp>
        <p:nvCxnSpPr>
          <p:cNvPr id="8" name="Straight Connector 15"/>
          <p:cNvCxnSpPr>
            <a:cxnSpLocks/>
          </p:cNvCxnSpPr>
          <p:nvPr/>
        </p:nvCxnSpPr>
        <p:spPr>
          <a:xfrm>
            <a:off x="5556125" y="3500421"/>
            <a:ext cx="1079750" cy="0"/>
          </a:xfrm>
          <a:prstGeom prst="line">
            <a:avLst/>
          </a:prstGeom>
          <a:ln w="57150">
            <a:solidFill>
              <a:srgbClr val="504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8A52-B593-4E43-AA31-B670F7F7F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BBA45-99C1-4B10-8D8A-C3C5BD8FF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0DACD13-2192-4697-990B-E3AF2D63885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2" b="13972"/>
          <a:stretch>
            <a:fillRect/>
          </a:stretch>
        </p:blipFill>
        <p:spPr/>
      </p:pic>
      <p:sp>
        <p:nvSpPr>
          <p:cNvPr id="10" name="직사각형 6">
            <a:extLst>
              <a:ext uri="{FF2B5EF4-FFF2-40B4-BE49-F238E27FC236}">
                <a16:creationId xmlns:a16="http://schemas.microsoft.com/office/drawing/2014/main" id="{4543B526-7DEB-4CF1-89B8-973D7CF9ECDC}"/>
              </a:ext>
            </a:extLst>
          </p:cNvPr>
          <p:cNvSpPr/>
          <p:nvPr/>
        </p:nvSpPr>
        <p:spPr>
          <a:xfrm>
            <a:off x="-1" y="0"/>
            <a:ext cx="4881835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>
          <a:xfrm>
            <a:off x="604423" y="1637816"/>
            <a:ext cx="3820212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bg1"/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bg1"/>
              </a:solidFill>
              <a:latin typeface="Montserra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423" y="2970930"/>
            <a:ext cx="3434177" cy="231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8E849C-C48B-4978-B89B-B719490E7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3F59FA1-8952-4538-8F6F-F76758B9E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634454" y="752956"/>
            <a:ext cx="4213867" cy="1076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ko-KR" sz="3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50" charset="0"/>
              </a:rPr>
              <a:t>CREATIVE MILITARY SLIDE</a:t>
            </a:r>
            <a:endParaRPr lang="en-US" altLang="ko-KR" sz="3199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55" y="2824178"/>
            <a:ext cx="5309145" cy="2830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This text can be replaced with your own text. Please enter a description of your content here. </a:t>
            </a:r>
          </a:p>
          <a:p>
            <a:pPr algn="just">
              <a:lnSpc>
                <a:spcPct val="150000"/>
              </a:lnSpc>
            </a:pP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Please enter a description of your content here. This text can be replaced with your own text. Please enter a description of your content here. This text can be replaced with your own text. Please enter a description of your content here. </a:t>
            </a:r>
            <a:endParaRPr lang="en-US" altLang="ko-KR" sz="1200" dirty="0" err="1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cxnSp>
        <p:nvCxnSpPr>
          <p:cNvPr id="11" name="Straight Connector 15"/>
          <p:cNvCxnSpPr>
            <a:cxnSpLocks/>
          </p:cNvCxnSpPr>
          <p:nvPr/>
        </p:nvCxnSpPr>
        <p:spPr>
          <a:xfrm>
            <a:off x="758252" y="2181385"/>
            <a:ext cx="1079750" cy="0"/>
          </a:xfrm>
          <a:prstGeom prst="line">
            <a:avLst/>
          </a:prstGeom>
          <a:ln w="57150">
            <a:solidFill>
              <a:srgbClr val="897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C6047C8-2EDB-46DB-AB32-1300AA6C2D6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781"/>
          <a:stretch>
            <a:fillRect/>
          </a:stretch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EA9E9-5524-42CD-8E85-D11BDE27F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2C55DF-954F-4874-B457-11379ADBD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Military">
      <a:dk1>
        <a:srgbClr val="232220"/>
      </a:dk1>
      <a:lt1>
        <a:srgbClr val="FFFFFF"/>
      </a:lt1>
      <a:dk2>
        <a:srgbClr val="232220"/>
      </a:dk2>
      <a:lt2>
        <a:srgbClr val="FFFFFF"/>
      </a:lt2>
      <a:accent1>
        <a:srgbClr val="393939"/>
      </a:accent1>
      <a:accent2>
        <a:srgbClr val="5E6F55"/>
      </a:accent2>
      <a:accent3>
        <a:srgbClr val="7B7B7B"/>
      </a:accent3>
      <a:accent4>
        <a:srgbClr val="EDE2A1"/>
      </a:accent4>
      <a:accent5>
        <a:srgbClr val="BDBDBD"/>
      </a:accent5>
      <a:accent6>
        <a:srgbClr val="BDD7EE"/>
      </a:accent6>
      <a:hlink>
        <a:srgbClr val="5B9BD5"/>
      </a:hlink>
      <a:folHlink>
        <a:srgbClr val="70AD47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1791</Words>
  <Application>Microsoft Office PowerPoint</Application>
  <PresentationFormat>Widescreen</PresentationFormat>
  <Paragraphs>166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Georgia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Michal Zavacky</cp:lastModifiedBy>
  <cp:revision>147</cp:revision>
  <dcterms:created xsi:type="dcterms:W3CDTF">2019-03-27T13:05:22Z</dcterms:created>
  <dcterms:modified xsi:type="dcterms:W3CDTF">2019-06-27T11:52:17Z</dcterms:modified>
</cp:coreProperties>
</file>